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media/audio7.wav" ContentType="audio/wav"/>
  <Override PartName="/ppt/media/audio8.wav" ContentType="audio/wav"/>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08" r:id="rId2"/>
    <p:sldMasterId id="2147483721" r:id="rId3"/>
    <p:sldMasterId id="2147483747" r:id="rId4"/>
    <p:sldMasterId id="2147483762" r:id="rId5"/>
  </p:sldMasterIdLst>
  <p:notesMasterIdLst>
    <p:notesMasterId r:id="rId72"/>
  </p:notesMasterIdLst>
  <p:sldIdLst>
    <p:sldId id="623" r:id="rId6"/>
    <p:sldId id="603" r:id="rId7"/>
    <p:sldId id="470" r:id="rId8"/>
    <p:sldId id="494" r:id="rId9"/>
    <p:sldId id="495" r:id="rId10"/>
    <p:sldId id="546" r:id="rId11"/>
    <p:sldId id="549" r:id="rId12"/>
    <p:sldId id="260" r:id="rId13"/>
    <p:sldId id="552" r:id="rId14"/>
    <p:sldId id="307" r:id="rId15"/>
    <p:sldId id="274" r:id="rId16"/>
    <p:sldId id="553" r:id="rId17"/>
    <p:sldId id="555" r:id="rId18"/>
    <p:sldId id="557" r:id="rId19"/>
    <p:sldId id="563" r:id="rId20"/>
    <p:sldId id="272" r:id="rId21"/>
    <p:sldId id="281" r:id="rId22"/>
    <p:sldId id="282" r:id="rId23"/>
    <p:sldId id="562" r:id="rId24"/>
    <p:sldId id="566" r:id="rId25"/>
    <p:sldId id="568" r:id="rId26"/>
    <p:sldId id="573" r:id="rId27"/>
    <p:sldId id="569" r:id="rId28"/>
    <p:sldId id="570" r:id="rId29"/>
    <p:sldId id="571" r:id="rId30"/>
    <p:sldId id="584" r:id="rId31"/>
    <p:sldId id="574" r:id="rId32"/>
    <p:sldId id="575" r:id="rId33"/>
    <p:sldId id="617" r:id="rId34"/>
    <p:sldId id="604" r:id="rId35"/>
    <p:sldId id="605" r:id="rId36"/>
    <p:sldId id="608" r:id="rId37"/>
    <p:sldId id="609" r:id="rId38"/>
    <p:sldId id="610" r:id="rId39"/>
    <p:sldId id="611" r:id="rId40"/>
    <p:sldId id="612" r:id="rId41"/>
    <p:sldId id="616" r:id="rId42"/>
    <p:sldId id="618" r:id="rId43"/>
    <p:sldId id="622" r:id="rId44"/>
    <p:sldId id="598" r:id="rId45"/>
    <p:sldId id="556" r:id="rId46"/>
    <p:sldId id="602" r:id="rId47"/>
    <p:sldId id="576" r:id="rId48"/>
    <p:sldId id="578" r:id="rId49"/>
    <p:sldId id="579" r:id="rId50"/>
    <p:sldId id="580" r:id="rId51"/>
    <p:sldId id="582" r:id="rId52"/>
    <p:sldId id="583" r:id="rId53"/>
    <p:sldId id="572" r:id="rId54"/>
    <p:sldId id="585" r:id="rId55"/>
    <p:sldId id="586" r:id="rId56"/>
    <p:sldId id="587" r:id="rId57"/>
    <p:sldId id="588" r:id="rId58"/>
    <p:sldId id="589" r:id="rId59"/>
    <p:sldId id="590" r:id="rId60"/>
    <p:sldId id="591" r:id="rId61"/>
    <p:sldId id="592" r:id="rId62"/>
    <p:sldId id="593" r:id="rId63"/>
    <p:sldId id="594" r:id="rId64"/>
    <p:sldId id="595" r:id="rId65"/>
    <p:sldId id="596" r:id="rId66"/>
    <p:sldId id="597" r:id="rId67"/>
    <p:sldId id="600" r:id="rId68"/>
    <p:sldId id="620" r:id="rId69"/>
    <p:sldId id="599" r:id="rId70"/>
    <p:sldId id="621" r:id="rId71"/>
  </p:sldIdLst>
  <p:sldSz cx="12190413" cy="6859588"/>
  <p:notesSz cx="6858000" cy="9144000"/>
  <p:custDataLst>
    <p:tags r:id="rId7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75" d="100"/>
          <a:sy n="75" d="100"/>
        </p:scale>
        <p:origin x="869" y="43"/>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7">12974 10928 0</inkml:trace>
  <inkml:trace contextRef="#ctx0" brushRef="#br0" timeOffset="173462.91">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2024/12/4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0737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ACD14E-C02D-4B6B-BB64-C537F7161AF6}" type="slidenum">
              <a:rPr kumimoji="0" lang="vi-VN"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3582370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6902605-E3B0-4A4D-BB48-2B7576579746}" type="slidenum">
              <a:rPr kumimoji="0" lang="vi-VN"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1909821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810610-BEF9-42A7-9502-977B36231A0B}" type="slidenum">
              <a:rPr kumimoji="0" lang="vi-VN"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1222066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810610-BEF9-42A7-9502-977B36231A0B}" type="slidenum">
              <a:rPr kumimoji="0" lang="vi-VN"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428171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ACD14E-C02D-4B6B-BB64-C537F7161AF6}" type="slidenum">
              <a:rPr kumimoji="0" lang="vi-VN"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383871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545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40</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1378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753393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47</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57</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62</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63</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65</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1075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E6AB9A-9F8B-47FD-9A5B-E5A5E2E294DE}" type="slidenum">
              <a:rPr kumimoji="0" lang="vi-VN"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vi-VN"/>
          </a:p>
        </p:txBody>
      </p:sp>
    </p:spTree>
    <p:extLst>
      <p:ext uri="{BB962C8B-B14F-4D97-AF65-F5344CB8AC3E}">
        <p14:creationId xmlns:p14="http://schemas.microsoft.com/office/powerpoint/2010/main" val="346801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938787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04266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4"/>
            <a:ext cx="10514231" cy="2853398"/>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517998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25707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679" y="2505655"/>
            <a:ext cx="5157116"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27294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191304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639920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524037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4126894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1813906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271622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21" y="274703"/>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309">
              <a:defRPr/>
            </a:pPr>
            <a:fld id="{C4F0E528-B73A-477E-BD83-E08ACB176539}" type="datetimeFigureOut">
              <a:rPr lang="en-US" smtClean="0">
                <a:solidFill>
                  <a:prstClr val="black">
                    <a:tint val="75000"/>
                  </a:prstClr>
                </a:solidFill>
              </a:rPr>
              <a:pPr defTabSz="914309">
                <a:defRPr/>
              </a:pPr>
              <a:t>12/4/2024</a:t>
            </a:fld>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defTabSz="914309">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09">
              <a:defRPr/>
            </a:pPr>
            <a:fld id="{F28F1187-32F6-4320-8E0A-563EC027A3D1}"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785129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6001"/>
            </a:lvl1pPr>
          </a:lstStyle>
          <a:p>
            <a:r>
              <a:rPr lang="en-US"/>
              <a:t>Click to edit Master title style</a:t>
            </a:r>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240660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25132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4"/>
            <a:ext cx="10514231" cy="2853398"/>
          </a:xfrm>
        </p:spPr>
        <p:txBody>
          <a:bodyPr anchor="b"/>
          <a:lstStyle>
            <a:lvl1pPr>
              <a:defRPr sz="6001"/>
            </a:lvl1pPr>
          </a:lstStyle>
          <a:p>
            <a:r>
              <a:rPr lang="en-US"/>
              <a:t>Click to edit Master title style</a:t>
            </a:r>
          </a:p>
        </p:txBody>
      </p:sp>
      <p:sp>
        <p:nvSpPr>
          <p:cNvPr id="3" name="Text Placeholder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2951917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5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96058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79" y="1681552"/>
            <a:ext cx="5157115"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679" y="2505655"/>
            <a:ext cx="5157115"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5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56405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5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356667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5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033510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1"/>
            </a:lvl1pPr>
          </a:lstStyle>
          <a:p>
            <a:r>
              <a:rPr lang="en-US"/>
              <a:t>Click to edit Master title style</a:t>
            </a:r>
          </a:p>
        </p:txBody>
      </p:sp>
      <p:sp>
        <p:nvSpPr>
          <p:cNvPr id="3" name="Content Placeholder 2"/>
          <p:cNvSpPr>
            <a:spLocks noGrp="1"/>
          </p:cNvSpPr>
          <p:nvPr>
            <p:ph idx="1"/>
          </p:nvPr>
        </p:nvSpPr>
        <p:spPr>
          <a:xfrm>
            <a:off x="5182513" y="987654"/>
            <a:ext cx="6171397"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5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3177004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1"/>
            </a:lvl1pPr>
          </a:lstStyle>
          <a:p>
            <a:r>
              <a:rPr lang="en-US"/>
              <a:t>Click to edit Master title style</a:t>
            </a:r>
          </a:p>
        </p:txBody>
      </p:sp>
      <p:sp>
        <p:nvSpPr>
          <p:cNvPr id="3" name="Picture Placeholder 2"/>
          <p:cNvSpPr>
            <a:spLocks noGrp="1"/>
          </p:cNvSpPr>
          <p:nvPr>
            <p:ph type="pic" idx="1"/>
          </p:nvPr>
        </p:nvSpPr>
        <p:spPr>
          <a:xfrm>
            <a:off x="5182513" y="987654"/>
            <a:ext cx="6171397"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en-US"/>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5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580739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706648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5" y="365209"/>
            <a:ext cx="2628558" cy="58131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2" y="365209"/>
            <a:ext cx="7733293" cy="58131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5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4111743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defTabSz="914583" fontAlgn="base">
              <a:spcBef>
                <a:spcPct val="0"/>
              </a:spcBef>
              <a:spcAft>
                <a:spcPct val="0"/>
              </a:spcAft>
              <a:defRPr/>
            </a:pPr>
            <a:endParaRPr lang="en-US" sz="1400">
              <a:solidFill>
                <a:prstClr val="black"/>
              </a:solidFill>
            </a:endParaRPr>
          </a:p>
        </p:txBody>
      </p:sp>
      <p:sp>
        <p:nvSpPr>
          <p:cNvPr id="4" name="Footer Placeholder 3"/>
          <p:cNvSpPr>
            <a:spLocks noGrp="1"/>
          </p:cNvSpPr>
          <p:nvPr>
            <p:ph type="ftr" sz="quarter" idx="11"/>
          </p:nvPr>
        </p:nvSpPr>
        <p:spPr/>
        <p:txBody>
          <a:bodyPr/>
          <a:lstStyle/>
          <a:p>
            <a:pPr defTabSz="914583" fontAlgn="base">
              <a:spcBef>
                <a:spcPct val="0"/>
              </a:spcBef>
              <a:spcAft>
                <a:spcPct val="0"/>
              </a:spcAft>
              <a:defRPr/>
            </a:pPr>
            <a:endParaRPr lang="en-US" sz="1400">
              <a:solidFill>
                <a:prstClr val="black"/>
              </a:solidFill>
            </a:endParaRPr>
          </a:p>
        </p:txBody>
      </p:sp>
      <p:sp>
        <p:nvSpPr>
          <p:cNvPr id="5" name="Slide Number Placeholder 4"/>
          <p:cNvSpPr>
            <a:spLocks noGrp="1"/>
          </p:cNvSpPr>
          <p:nvPr>
            <p:ph type="sldNum" sz="quarter" idx="12"/>
          </p:nvPr>
        </p:nvSpPr>
        <p:spPr/>
        <p:txBody>
          <a:bodyPr/>
          <a:lstStyle/>
          <a:p>
            <a:pPr defTabSz="914583"/>
            <a:fld id="{9A0DB2DC-4C9A-4742-B13C-FB6460FD3503}" type="slidenum">
              <a:rPr lang="en-US" altLang="vi-VN" smtClean="0">
                <a:solidFill>
                  <a:prstClr val="black">
                    <a:tint val="75000"/>
                  </a:prstClr>
                </a:solidFill>
              </a:rPr>
              <a:pPr defTabSz="914583"/>
              <a:t>‹#›</a:t>
            </a:fld>
            <a:endParaRPr lang="en-US" altLang="vi-VN" dirty="0">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41699410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lvl1pPr>
            <a:lvl2pPr marL="457291" indent="0" algn="ctr">
              <a:buNone/>
              <a:defRPr/>
            </a:lvl2pPr>
            <a:lvl3pPr marL="914583" indent="0" algn="ctr">
              <a:buNone/>
              <a:defRPr/>
            </a:lvl3pPr>
            <a:lvl4pPr marL="1371874" indent="0" algn="ctr">
              <a:buNone/>
              <a:defRPr/>
            </a:lvl4pPr>
            <a:lvl5pPr marL="1829166" indent="0" algn="ctr">
              <a:buNone/>
              <a:defRPr/>
            </a:lvl5pPr>
            <a:lvl6pPr marL="2286457" indent="0" algn="ctr">
              <a:buNone/>
              <a:defRPr/>
            </a:lvl6pPr>
            <a:lvl7pPr marL="2743749" indent="0" algn="ctr">
              <a:buNone/>
              <a:defRPr/>
            </a:lvl7pPr>
            <a:lvl8pPr marL="3201040" indent="0" algn="ctr">
              <a:buNone/>
              <a:defRPr/>
            </a:lvl8pPr>
            <a:lvl9pPr marL="365833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DBC1DD39-7153-45AC-843B-861FC8671E6C}"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2169338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546C3843-995C-4B24-BF66-2B4143854361}"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6978119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1"/>
            <a:ext cx="10361851" cy="1362390"/>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lvl1pPr>
            <a:lvl2pPr marL="457291" indent="0">
              <a:buNone/>
              <a:defRPr sz="1800"/>
            </a:lvl2pPr>
            <a:lvl3pPr marL="914583" indent="0">
              <a:buNone/>
              <a:defRPr sz="1600"/>
            </a:lvl3pPr>
            <a:lvl4pPr marL="1371874" indent="0">
              <a:buNone/>
              <a:defRPr sz="1400"/>
            </a:lvl4pPr>
            <a:lvl5pPr marL="1829166" indent="0">
              <a:buNone/>
              <a:defRPr sz="1400"/>
            </a:lvl5pPr>
            <a:lvl6pPr marL="2286457" indent="0">
              <a:buNone/>
              <a:defRPr sz="1400"/>
            </a:lvl6pPr>
            <a:lvl7pPr marL="2743749" indent="0">
              <a:buNone/>
              <a:defRPr sz="1400"/>
            </a:lvl7pPr>
            <a:lvl8pPr marL="3201040" indent="0">
              <a:buNone/>
              <a:defRPr sz="1400"/>
            </a:lvl8pPr>
            <a:lvl9pPr marL="365833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AF3CF9AF-0CB7-41C3-ACBE-D8052D2DD2D9}"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2832495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93A12308-793D-481E-8EED-F9D988742BC6}"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5503018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1" y="1535469"/>
            <a:ext cx="5388332"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99C7EC25-3265-4F6E-828A-55A060BB6D3E}"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0606803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25EB44A9-00D3-44F8-8492-0AB57FCA8C83}"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729732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A0D3537B-0D80-444D-B355-C56C9CE85A6D}"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2605533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4"/>
            <a:ext cx="6814779" cy="5854468"/>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1" y="1435433"/>
            <a:ext cx="4010562" cy="4692149"/>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138F2DFD-7653-48BA-9139-250682248EB4}"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0249354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pPr lvl="0"/>
            <a:endParaRPr lang="en-US" noProof="0"/>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1C88797A-BC2F-4796-BA97-D346FCFFC2DE}"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0571998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7442B451-B848-49EF-A34F-E5991682EB8D}"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957327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2"/>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2"/>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1CBA9746-C781-4F79-9A42-BA814522C00C}"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0528077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775B48CB-69E1-4E0A-881B-B1E2962CF0F6}"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5307222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1"/>
            <a:ext cx="10971372" cy="1143265"/>
          </a:xfrm>
        </p:spPr>
        <p:txBody>
          <a:bodyPr/>
          <a:lstStyle/>
          <a:p>
            <a:r>
              <a:rPr lang="en-US"/>
              <a:t>Click to edit Master title style</a:t>
            </a:r>
          </a:p>
        </p:txBody>
      </p:sp>
      <p:sp>
        <p:nvSpPr>
          <p:cNvPr id="3" name="Content Placeholder 2"/>
          <p:cNvSpPr>
            <a:spLocks noGrp="1"/>
          </p:cNvSpPr>
          <p:nvPr>
            <p:ph sz="half" idx="1"/>
          </p:nvPr>
        </p:nvSpPr>
        <p:spPr>
          <a:xfrm>
            <a:off x="609521" y="1600571"/>
            <a:ext cx="5384099" cy="4527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6793" y="1600571"/>
            <a:ext cx="5384099" cy="2186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6793" y="3939500"/>
            <a:ext cx="5384099" cy="21880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6D2B5E30-7465-4148-9FFD-343B89BA02F0}"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9355117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474" y="103212"/>
            <a:ext cx="10990419" cy="1314754"/>
          </a:xfrm>
        </p:spPr>
        <p:txBody>
          <a:bodyPr/>
          <a:lstStyle/>
          <a:p>
            <a:r>
              <a:rPr lang="en-US"/>
              <a:t>Click to edit Master title style</a:t>
            </a:r>
          </a:p>
        </p:txBody>
      </p:sp>
      <p:sp>
        <p:nvSpPr>
          <p:cNvPr id="3" name="Text Placeholder 2"/>
          <p:cNvSpPr>
            <a:spLocks noGrp="1"/>
          </p:cNvSpPr>
          <p:nvPr>
            <p:ph type="body" sz="half" idx="1"/>
          </p:nvPr>
        </p:nvSpPr>
        <p:spPr>
          <a:xfrm>
            <a:off x="609521" y="1600571"/>
            <a:ext cx="5384099" cy="4457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1"/>
            <a:ext cx="5384099" cy="4457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228FEA1A-4A77-48F6-BBB8-428E2C3A1EAC}"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27882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lvl1pPr>
            <a:lvl2pPr marL="457291" indent="0" algn="ctr">
              <a:buNone/>
              <a:defRPr/>
            </a:lvl2pPr>
            <a:lvl3pPr marL="914583" indent="0" algn="ctr">
              <a:buNone/>
              <a:defRPr/>
            </a:lvl3pPr>
            <a:lvl4pPr marL="1371874" indent="0" algn="ctr">
              <a:buNone/>
              <a:defRPr/>
            </a:lvl4pPr>
            <a:lvl5pPr marL="1829166" indent="0" algn="ctr">
              <a:buNone/>
              <a:defRPr/>
            </a:lvl5pPr>
            <a:lvl6pPr marL="2286457" indent="0" algn="ctr">
              <a:buNone/>
              <a:defRPr/>
            </a:lvl6pPr>
            <a:lvl7pPr marL="2743749" indent="0" algn="ctr">
              <a:buNone/>
              <a:defRPr/>
            </a:lvl7pPr>
            <a:lvl8pPr marL="3201040" indent="0" algn="ctr">
              <a:buNone/>
              <a:defRPr/>
            </a:lvl8pPr>
            <a:lvl9pPr marL="365833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DBC1DD39-7153-45AC-843B-861FC8671E6C}"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8333979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546C3843-995C-4B24-BF66-2B4143854361}"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2725543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1"/>
            <a:ext cx="10361851" cy="1362390"/>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lvl1pPr>
            <a:lvl2pPr marL="457291" indent="0">
              <a:buNone/>
              <a:defRPr sz="1800"/>
            </a:lvl2pPr>
            <a:lvl3pPr marL="914583" indent="0">
              <a:buNone/>
              <a:defRPr sz="1600"/>
            </a:lvl3pPr>
            <a:lvl4pPr marL="1371874" indent="0">
              <a:buNone/>
              <a:defRPr sz="1400"/>
            </a:lvl4pPr>
            <a:lvl5pPr marL="1829166" indent="0">
              <a:buNone/>
              <a:defRPr sz="1400"/>
            </a:lvl5pPr>
            <a:lvl6pPr marL="2286457" indent="0">
              <a:buNone/>
              <a:defRPr sz="1400"/>
            </a:lvl6pPr>
            <a:lvl7pPr marL="2743749" indent="0">
              <a:buNone/>
              <a:defRPr sz="1400"/>
            </a:lvl7pPr>
            <a:lvl8pPr marL="3201040" indent="0">
              <a:buNone/>
              <a:defRPr sz="1400"/>
            </a:lvl8pPr>
            <a:lvl9pPr marL="365833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AF3CF9AF-0CB7-41C3-ACBE-D8052D2DD2D9}"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892199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1"/>
            <a:ext cx="5384099" cy="4527011"/>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93A12308-793D-481E-8EED-F9D988742BC6}"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5612558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1" y="1535469"/>
            <a:ext cx="5388332" cy="639910"/>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99C7EC25-3265-4F6E-828A-55A060BB6D3E}"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4357091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25EB44A9-00D3-44F8-8492-0AB57FCA8C83}"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363296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A0D3537B-0D80-444D-B355-C56C9CE85A6D}"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8121086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4"/>
            <a:ext cx="6814779" cy="5854468"/>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1" y="1435433"/>
            <a:ext cx="4010562" cy="4692149"/>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138F2DFD-7653-48BA-9139-250682248EB4}"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828852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pPr lvl="0"/>
            <a:endParaRPr lang="en-US" noProof="0"/>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291" indent="0">
              <a:buNone/>
              <a:defRPr sz="1200"/>
            </a:lvl2pPr>
            <a:lvl3pPr marL="914583" indent="0">
              <a:buNone/>
              <a:defRPr sz="1000"/>
            </a:lvl3pPr>
            <a:lvl4pPr marL="1371874" indent="0">
              <a:buNone/>
              <a:defRPr sz="900"/>
            </a:lvl4pPr>
            <a:lvl5pPr marL="1829166" indent="0">
              <a:buNone/>
              <a:defRPr sz="900"/>
            </a:lvl5pPr>
            <a:lvl6pPr marL="2286457" indent="0">
              <a:buNone/>
              <a:defRPr sz="900"/>
            </a:lvl6pPr>
            <a:lvl7pPr marL="2743749" indent="0">
              <a:buNone/>
              <a:defRPr sz="900"/>
            </a:lvl7pPr>
            <a:lvl8pPr marL="3201040" indent="0">
              <a:buNone/>
              <a:defRPr sz="900"/>
            </a:lvl8pPr>
            <a:lvl9pPr marL="365833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1C88797A-BC2F-4796-BA97-D346FCFFC2DE}"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7359450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7442B451-B848-49EF-A34F-E5991682EB8D}"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7958526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2"/>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2"/>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1CBA9746-C781-4F79-9A42-BA814522C00C}"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1672414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775B48CB-69E1-4E0A-881B-B1E2962CF0F6}"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472273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1"/>
            <a:ext cx="10971372" cy="1143265"/>
          </a:xfrm>
        </p:spPr>
        <p:txBody>
          <a:bodyPr/>
          <a:lstStyle/>
          <a:p>
            <a:r>
              <a:rPr lang="en-US"/>
              <a:t>Click to edit Master title style</a:t>
            </a:r>
          </a:p>
        </p:txBody>
      </p:sp>
      <p:sp>
        <p:nvSpPr>
          <p:cNvPr id="3" name="Content Placeholder 2"/>
          <p:cNvSpPr>
            <a:spLocks noGrp="1"/>
          </p:cNvSpPr>
          <p:nvPr>
            <p:ph sz="half" idx="1"/>
          </p:nvPr>
        </p:nvSpPr>
        <p:spPr>
          <a:xfrm>
            <a:off x="609521" y="1600571"/>
            <a:ext cx="5384099" cy="4527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6793" y="1600571"/>
            <a:ext cx="5384099" cy="2186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6793" y="3939500"/>
            <a:ext cx="5384099" cy="21880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6D2B5E30-7465-4148-9FFD-343B89BA02F0}"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2338980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474" y="103212"/>
            <a:ext cx="10990419" cy="1314754"/>
          </a:xfrm>
        </p:spPr>
        <p:txBody>
          <a:bodyPr/>
          <a:lstStyle/>
          <a:p>
            <a:r>
              <a:rPr lang="en-US"/>
              <a:t>Click to edit Master title style</a:t>
            </a:r>
          </a:p>
        </p:txBody>
      </p:sp>
      <p:sp>
        <p:nvSpPr>
          <p:cNvPr id="3" name="Text Placeholder 2"/>
          <p:cNvSpPr>
            <a:spLocks noGrp="1"/>
          </p:cNvSpPr>
          <p:nvPr>
            <p:ph type="body" sz="half" idx="1"/>
          </p:nvPr>
        </p:nvSpPr>
        <p:spPr>
          <a:xfrm>
            <a:off x="609521" y="1600571"/>
            <a:ext cx="5384099" cy="4457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1"/>
            <a:ext cx="5384099" cy="4457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583"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583" fontAlgn="base">
              <a:spcBef>
                <a:spcPct val="0"/>
              </a:spcBef>
              <a:spcAft>
                <a:spcPct val="0"/>
              </a:spcAft>
            </a:pPr>
            <a:fld id="{228FEA1A-4A77-48F6-BBB8-428E2C3A1EAC}"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155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12/4/2024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defRPr/>
            </a:pPr>
            <a:fld id="{DBA32C21-FD13-4697-ADCD-F9E33DDFF06F}" type="datetimeFigureOut">
              <a:rPr lang="vi-VN" smtClean="0">
                <a:solidFill>
                  <a:prstClr val="black">
                    <a:tint val="75000"/>
                  </a:prstClr>
                </a:solidFill>
              </a:rPr>
              <a:pPr defTabSz="914309">
                <a:defRPr/>
              </a:pPr>
              <a:t>04/12/2024</a:t>
            </a:fld>
            <a:endParaRPr lang="vi-VN">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defRPr/>
            </a:pPr>
            <a:fld id="{2885D699-091F-4322-9983-565B97A178FD}" type="slidenum">
              <a:rPr lang="vi-VN" smtClean="0">
                <a:solidFill>
                  <a:prstClr val="black">
                    <a:tint val="75000"/>
                  </a:prstClr>
                </a:solidFill>
              </a:rPr>
              <a:pPr defTabSz="914309">
                <a:defRPr/>
              </a:pPr>
              <a:t>‹#›</a:t>
            </a:fld>
            <a:endParaRPr lang="vi-VN">
              <a:solidFill>
                <a:prstClr val="black">
                  <a:tint val="75000"/>
                </a:prstClr>
              </a:solidFill>
            </a:endParaRPr>
          </a:p>
        </p:txBody>
      </p:sp>
    </p:spTree>
    <p:extLst>
      <p:ext uri="{BB962C8B-B14F-4D97-AF65-F5344CB8AC3E}">
        <p14:creationId xmlns:p14="http://schemas.microsoft.com/office/powerpoint/2010/main" val="3133808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583"/>
            <a:fld id="{63A1C593-65D0-4073-BCC9-577B9352EA97}" type="datetimeFigureOut">
              <a:rPr lang="en-US" smtClean="0">
                <a:solidFill>
                  <a:prstClr val="black">
                    <a:tint val="75000"/>
                  </a:prstClr>
                </a:solidFill>
              </a:rPr>
              <a:pPr defTabSz="914583"/>
              <a:t>12/4/2024</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583"/>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583"/>
            <a:fld id="{9B618960-8005-486C-9A75-10CB2AAC16F9}" type="slidenum">
              <a:rPr lang="en-US" smtClean="0">
                <a:solidFill>
                  <a:prstClr val="black">
                    <a:tint val="75000"/>
                  </a:prstClr>
                </a:solidFill>
              </a:rPr>
              <a:pPr defTabSz="914583"/>
              <a:t>‹#›</a:t>
            </a:fld>
            <a:endParaRPr lang="en-US">
              <a:solidFill>
                <a:prstClr val="black">
                  <a:tint val="75000"/>
                </a:prstClr>
              </a:solidFill>
            </a:endParaRPr>
          </a:p>
        </p:txBody>
      </p:sp>
    </p:spTree>
    <p:extLst>
      <p:ext uri="{BB962C8B-B14F-4D97-AF65-F5344CB8AC3E}">
        <p14:creationId xmlns:p14="http://schemas.microsoft.com/office/powerpoint/2010/main" val="116072466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21" y="274701"/>
            <a:ext cx="10971372" cy="114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521" y="1600571"/>
            <a:ext cx="10971372" cy="452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521" y="6246671"/>
            <a:ext cx="2844430"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583"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058" y="6246671"/>
            <a:ext cx="3860297"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583"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6463" y="6246671"/>
            <a:ext cx="2844430"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defTabSz="914583" fontAlgn="base">
              <a:spcBef>
                <a:spcPct val="0"/>
              </a:spcBef>
              <a:spcAft>
                <a:spcPct val="0"/>
              </a:spcAft>
            </a:pPr>
            <a:fld id="{7AF0E761-6575-42DF-81CF-76D5C74D01A6}"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3935031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transition/>
  <p:txStyles>
    <p:titleStyle>
      <a:lvl1pPr algn="ctr" rtl="0" eaLnBrk="0" fontAlgn="base" hangingPunct="0">
        <a:spcBef>
          <a:spcPct val="0"/>
        </a:spcBef>
        <a:spcAft>
          <a:spcPct val="0"/>
        </a:spcAft>
        <a:defRPr sz="4401">
          <a:solidFill>
            <a:schemeClr val="tx2"/>
          </a:solidFill>
          <a:latin typeface="+mj-lt"/>
          <a:ea typeface="+mj-ea"/>
          <a:cs typeface="+mj-cs"/>
        </a:defRPr>
      </a:lvl1pPr>
      <a:lvl2pPr algn="ctr" rtl="0" eaLnBrk="0" fontAlgn="base" hangingPunct="0">
        <a:spcBef>
          <a:spcPct val="0"/>
        </a:spcBef>
        <a:spcAft>
          <a:spcPct val="0"/>
        </a:spcAft>
        <a:defRPr sz="4401">
          <a:solidFill>
            <a:schemeClr val="tx2"/>
          </a:solidFill>
          <a:latin typeface="Arial" charset="0"/>
        </a:defRPr>
      </a:lvl2pPr>
      <a:lvl3pPr algn="ctr" rtl="0" eaLnBrk="0" fontAlgn="base" hangingPunct="0">
        <a:spcBef>
          <a:spcPct val="0"/>
        </a:spcBef>
        <a:spcAft>
          <a:spcPct val="0"/>
        </a:spcAft>
        <a:defRPr sz="4401">
          <a:solidFill>
            <a:schemeClr val="tx2"/>
          </a:solidFill>
          <a:latin typeface="Arial" charset="0"/>
        </a:defRPr>
      </a:lvl3pPr>
      <a:lvl4pPr algn="ctr" rtl="0" eaLnBrk="0" fontAlgn="base" hangingPunct="0">
        <a:spcBef>
          <a:spcPct val="0"/>
        </a:spcBef>
        <a:spcAft>
          <a:spcPct val="0"/>
        </a:spcAft>
        <a:defRPr sz="4401">
          <a:solidFill>
            <a:schemeClr val="tx2"/>
          </a:solidFill>
          <a:latin typeface="Arial" charset="0"/>
        </a:defRPr>
      </a:lvl4pPr>
      <a:lvl5pPr algn="ctr" rtl="0" eaLnBrk="0" fontAlgn="base" hangingPunct="0">
        <a:spcBef>
          <a:spcPct val="0"/>
        </a:spcBef>
        <a:spcAft>
          <a:spcPct val="0"/>
        </a:spcAft>
        <a:defRPr sz="4401">
          <a:solidFill>
            <a:schemeClr val="tx2"/>
          </a:solidFill>
          <a:latin typeface="Arial" charset="0"/>
        </a:defRPr>
      </a:lvl5pPr>
      <a:lvl6pPr marL="457291" algn="ctr" rtl="0" fontAlgn="base">
        <a:spcBef>
          <a:spcPct val="0"/>
        </a:spcBef>
        <a:spcAft>
          <a:spcPct val="0"/>
        </a:spcAft>
        <a:defRPr sz="4401">
          <a:solidFill>
            <a:schemeClr val="tx2"/>
          </a:solidFill>
          <a:latin typeface="Arial" charset="0"/>
        </a:defRPr>
      </a:lvl6pPr>
      <a:lvl7pPr marL="914583" algn="ctr" rtl="0" fontAlgn="base">
        <a:spcBef>
          <a:spcPct val="0"/>
        </a:spcBef>
        <a:spcAft>
          <a:spcPct val="0"/>
        </a:spcAft>
        <a:defRPr sz="4401">
          <a:solidFill>
            <a:schemeClr val="tx2"/>
          </a:solidFill>
          <a:latin typeface="Arial" charset="0"/>
        </a:defRPr>
      </a:lvl7pPr>
      <a:lvl8pPr marL="1371874" algn="ctr" rtl="0" fontAlgn="base">
        <a:spcBef>
          <a:spcPct val="0"/>
        </a:spcBef>
        <a:spcAft>
          <a:spcPct val="0"/>
        </a:spcAft>
        <a:defRPr sz="4401">
          <a:solidFill>
            <a:schemeClr val="tx2"/>
          </a:solidFill>
          <a:latin typeface="Arial" charset="0"/>
        </a:defRPr>
      </a:lvl8pPr>
      <a:lvl9pPr marL="1829166" algn="ctr" rtl="0" fontAlgn="base">
        <a:spcBef>
          <a:spcPct val="0"/>
        </a:spcBef>
        <a:spcAft>
          <a:spcPct val="0"/>
        </a:spcAft>
        <a:defRPr sz="4401">
          <a:solidFill>
            <a:schemeClr val="tx2"/>
          </a:solidFill>
          <a:latin typeface="Arial" charset="0"/>
        </a:defRPr>
      </a:lvl9pPr>
    </p:titleStyle>
    <p:bodyStyle>
      <a:lvl1pPr marL="342969" indent="-342969" algn="l" rtl="0" eaLnBrk="0" fontAlgn="base" hangingPunct="0">
        <a:spcBef>
          <a:spcPct val="20000"/>
        </a:spcBef>
        <a:spcAft>
          <a:spcPct val="0"/>
        </a:spcAft>
        <a:buChar char="•"/>
        <a:defRPr sz="3201">
          <a:solidFill>
            <a:schemeClr val="tx1"/>
          </a:solidFill>
          <a:latin typeface="+mn-lt"/>
          <a:ea typeface="+mn-ea"/>
          <a:cs typeface="+mn-cs"/>
        </a:defRPr>
      </a:lvl1pPr>
      <a:lvl2pPr marL="743099" indent="-285807" algn="l" rtl="0" eaLnBrk="0" fontAlgn="base" hangingPunct="0">
        <a:spcBef>
          <a:spcPct val="20000"/>
        </a:spcBef>
        <a:spcAft>
          <a:spcPct val="0"/>
        </a:spcAft>
        <a:buChar char="–"/>
        <a:defRPr sz="2801">
          <a:solidFill>
            <a:schemeClr val="tx1"/>
          </a:solidFill>
          <a:latin typeface="+mn-lt"/>
        </a:defRPr>
      </a:lvl2pPr>
      <a:lvl3pPr marL="1143229" indent="-228646" algn="l" rtl="0" eaLnBrk="0" fontAlgn="base" hangingPunct="0">
        <a:spcBef>
          <a:spcPct val="20000"/>
        </a:spcBef>
        <a:spcAft>
          <a:spcPct val="0"/>
        </a:spcAft>
        <a:buChar char="•"/>
        <a:defRPr sz="2400">
          <a:solidFill>
            <a:schemeClr val="tx1"/>
          </a:solidFill>
          <a:latin typeface="+mn-lt"/>
        </a:defRPr>
      </a:lvl3pPr>
      <a:lvl4pPr marL="1600520" indent="-228646" algn="l" rtl="0" eaLnBrk="0" fontAlgn="base" hangingPunct="0">
        <a:spcBef>
          <a:spcPct val="20000"/>
        </a:spcBef>
        <a:spcAft>
          <a:spcPct val="0"/>
        </a:spcAft>
        <a:buChar char="–"/>
        <a:defRPr sz="2000">
          <a:solidFill>
            <a:schemeClr val="tx1"/>
          </a:solidFill>
          <a:latin typeface="+mn-lt"/>
        </a:defRPr>
      </a:lvl4pPr>
      <a:lvl5pPr marL="2057811" indent="-228646" algn="l" rtl="0" eaLnBrk="0" fontAlgn="base" hangingPunct="0">
        <a:spcBef>
          <a:spcPct val="20000"/>
        </a:spcBef>
        <a:spcAft>
          <a:spcPct val="0"/>
        </a:spcAft>
        <a:buChar char="»"/>
        <a:defRPr sz="2000">
          <a:solidFill>
            <a:schemeClr val="tx1"/>
          </a:solidFill>
          <a:latin typeface="+mn-lt"/>
        </a:defRPr>
      </a:lvl5pPr>
      <a:lvl6pPr marL="2515103" indent="-228646" algn="l" rtl="0" fontAlgn="base">
        <a:spcBef>
          <a:spcPct val="20000"/>
        </a:spcBef>
        <a:spcAft>
          <a:spcPct val="0"/>
        </a:spcAft>
        <a:buChar char="»"/>
        <a:defRPr sz="2000">
          <a:solidFill>
            <a:schemeClr val="tx1"/>
          </a:solidFill>
          <a:latin typeface="+mn-lt"/>
        </a:defRPr>
      </a:lvl6pPr>
      <a:lvl7pPr marL="2972394" indent="-228646" algn="l" rtl="0" fontAlgn="base">
        <a:spcBef>
          <a:spcPct val="20000"/>
        </a:spcBef>
        <a:spcAft>
          <a:spcPct val="0"/>
        </a:spcAft>
        <a:buChar char="»"/>
        <a:defRPr sz="2000">
          <a:solidFill>
            <a:schemeClr val="tx1"/>
          </a:solidFill>
          <a:latin typeface="+mn-lt"/>
        </a:defRPr>
      </a:lvl7pPr>
      <a:lvl8pPr marL="3429686" indent="-228646" algn="l" rtl="0" fontAlgn="base">
        <a:spcBef>
          <a:spcPct val="20000"/>
        </a:spcBef>
        <a:spcAft>
          <a:spcPct val="0"/>
        </a:spcAft>
        <a:buChar char="»"/>
        <a:defRPr sz="2000">
          <a:solidFill>
            <a:schemeClr val="tx1"/>
          </a:solidFill>
          <a:latin typeface="+mn-lt"/>
        </a:defRPr>
      </a:lvl8pPr>
      <a:lvl9pPr marL="3886977" indent="-22864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21" y="274701"/>
            <a:ext cx="10971372" cy="114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521" y="1600571"/>
            <a:ext cx="10971372" cy="452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521" y="6246671"/>
            <a:ext cx="2844430"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583"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058" y="6246671"/>
            <a:ext cx="3860297"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583"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6463" y="6246671"/>
            <a:ext cx="2844430" cy="476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defTabSz="914583" fontAlgn="base">
              <a:spcBef>
                <a:spcPct val="0"/>
              </a:spcBef>
              <a:spcAft>
                <a:spcPct val="0"/>
              </a:spcAft>
            </a:pPr>
            <a:fld id="{7AF0E761-6575-42DF-81CF-76D5C74D01A6}" type="slidenum">
              <a:rPr lang="en-US" altLang="en-US" smtClean="0">
                <a:solidFill>
                  <a:srgbClr val="000000"/>
                </a:solidFill>
              </a:rPr>
              <a:pPr defTabSz="9145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5275060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ransition/>
  <p:txStyles>
    <p:titleStyle>
      <a:lvl1pPr algn="ctr" rtl="0" eaLnBrk="0" fontAlgn="base" hangingPunct="0">
        <a:spcBef>
          <a:spcPct val="0"/>
        </a:spcBef>
        <a:spcAft>
          <a:spcPct val="0"/>
        </a:spcAft>
        <a:defRPr sz="4401">
          <a:solidFill>
            <a:schemeClr val="tx2"/>
          </a:solidFill>
          <a:latin typeface="+mj-lt"/>
          <a:ea typeface="+mj-ea"/>
          <a:cs typeface="+mj-cs"/>
        </a:defRPr>
      </a:lvl1pPr>
      <a:lvl2pPr algn="ctr" rtl="0" eaLnBrk="0" fontAlgn="base" hangingPunct="0">
        <a:spcBef>
          <a:spcPct val="0"/>
        </a:spcBef>
        <a:spcAft>
          <a:spcPct val="0"/>
        </a:spcAft>
        <a:defRPr sz="4401">
          <a:solidFill>
            <a:schemeClr val="tx2"/>
          </a:solidFill>
          <a:latin typeface="Arial" charset="0"/>
        </a:defRPr>
      </a:lvl2pPr>
      <a:lvl3pPr algn="ctr" rtl="0" eaLnBrk="0" fontAlgn="base" hangingPunct="0">
        <a:spcBef>
          <a:spcPct val="0"/>
        </a:spcBef>
        <a:spcAft>
          <a:spcPct val="0"/>
        </a:spcAft>
        <a:defRPr sz="4401">
          <a:solidFill>
            <a:schemeClr val="tx2"/>
          </a:solidFill>
          <a:latin typeface="Arial" charset="0"/>
        </a:defRPr>
      </a:lvl3pPr>
      <a:lvl4pPr algn="ctr" rtl="0" eaLnBrk="0" fontAlgn="base" hangingPunct="0">
        <a:spcBef>
          <a:spcPct val="0"/>
        </a:spcBef>
        <a:spcAft>
          <a:spcPct val="0"/>
        </a:spcAft>
        <a:defRPr sz="4401">
          <a:solidFill>
            <a:schemeClr val="tx2"/>
          </a:solidFill>
          <a:latin typeface="Arial" charset="0"/>
        </a:defRPr>
      </a:lvl4pPr>
      <a:lvl5pPr algn="ctr" rtl="0" eaLnBrk="0" fontAlgn="base" hangingPunct="0">
        <a:spcBef>
          <a:spcPct val="0"/>
        </a:spcBef>
        <a:spcAft>
          <a:spcPct val="0"/>
        </a:spcAft>
        <a:defRPr sz="4401">
          <a:solidFill>
            <a:schemeClr val="tx2"/>
          </a:solidFill>
          <a:latin typeface="Arial" charset="0"/>
        </a:defRPr>
      </a:lvl5pPr>
      <a:lvl6pPr marL="457291" algn="ctr" rtl="0" fontAlgn="base">
        <a:spcBef>
          <a:spcPct val="0"/>
        </a:spcBef>
        <a:spcAft>
          <a:spcPct val="0"/>
        </a:spcAft>
        <a:defRPr sz="4401">
          <a:solidFill>
            <a:schemeClr val="tx2"/>
          </a:solidFill>
          <a:latin typeface="Arial" charset="0"/>
        </a:defRPr>
      </a:lvl6pPr>
      <a:lvl7pPr marL="914583" algn="ctr" rtl="0" fontAlgn="base">
        <a:spcBef>
          <a:spcPct val="0"/>
        </a:spcBef>
        <a:spcAft>
          <a:spcPct val="0"/>
        </a:spcAft>
        <a:defRPr sz="4401">
          <a:solidFill>
            <a:schemeClr val="tx2"/>
          </a:solidFill>
          <a:latin typeface="Arial" charset="0"/>
        </a:defRPr>
      </a:lvl7pPr>
      <a:lvl8pPr marL="1371874" algn="ctr" rtl="0" fontAlgn="base">
        <a:spcBef>
          <a:spcPct val="0"/>
        </a:spcBef>
        <a:spcAft>
          <a:spcPct val="0"/>
        </a:spcAft>
        <a:defRPr sz="4401">
          <a:solidFill>
            <a:schemeClr val="tx2"/>
          </a:solidFill>
          <a:latin typeface="Arial" charset="0"/>
        </a:defRPr>
      </a:lvl8pPr>
      <a:lvl9pPr marL="1829166" algn="ctr" rtl="0" fontAlgn="base">
        <a:spcBef>
          <a:spcPct val="0"/>
        </a:spcBef>
        <a:spcAft>
          <a:spcPct val="0"/>
        </a:spcAft>
        <a:defRPr sz="4401">
          <a:solidFill>
            <a:schemeClr val="tx2"/>
          </a:solidFill>
          <a:latin typeface="Arial" charset="0"/>
        </a:defRPr>
      </a:lvl9pPr>
    </p:titleStyle>
    <p:bodyStyle>
      <a:lvl1pPr marL="342969" indent="-342969" algn="l" rtl="0" eaLnBrk="0" fontAlgn="base" hangingPunct="0">
        <a:spcBef>
          <a:spcPct val="20000"/>
        </a:spcBef>
        <a:spcAft>
          <a:spcPct val="0"/>
        </a:spcAft>
        <a:buChar char="•"/>
        <a:defRPr sz="3201">
          <a:solidFill>
            <a:schemeClr val="tx1"/>
          </a:solidFill>
          <a:latin typeface="+mn-lt"/>
          <a:ea typeface="+mn-ea"/>
          <a:cs typeface="+mn-cs"/>
        </a:defRPr>
      </a:lvl1pPr>
      <a:lvl2pPr marL="743099" indent="-285807" algn="l" rtl="0" eaLnBrk="0" fontAlgn="base" hangingPunct="0">
        <a:spcBef>
          <a:spcPct val="20000"/>
        </a:spcBef>
        <a:spcAft>
          <a:spcPct val="0"/>
        </a:spcAft>
        <a:buChar char="–"/>
        <a:defRPr sz="2801">
          <a:solidFill>
            <a:schemeClr val="tx1"/>
          </a:solidFill>
          <a:latin typeface="+mn-lt"/>
        </a:defRPr>
      </a:lvl2pPr>
      <a:lvl3pPr marL="1143229" indent="-228646" algn="l" rtl="0" eaLnBrk="0" fontAlgn="base" hangingPunct="0">
        <a:spcBef>
          <a:spcPct val="20000"/>
        </a:spcBef>
        <a:spcAft>
          <a:spcPct val="0"/>
        </a:spcAft>
        <a:buChar char="•"/>
        <a:defRPr sz="2400">
          <a:solidFill>
            <a:schemeClr val="tx1"/>
          </a:solidFill>
          <a:latin typeface="+mn-lt"/>
        </a:defRPr>
      </a:lvl3pPr>
      <a:lvl4pPr marL="1600520" indent="-228646" algn="l" rtl="0" eaLnBrk="0" fontAlgn="base" hangingPunct="0">
        <a:spcBef>
          <a:spcPct val="20000"/>
        </a:spcBef>
        <a:spcAft>
          <a:spcPct val="0"/>
        </a:spcAft>
        <a:buChar char="–"/>
        <a:defRPr sz="2000">
          <a:solidFill>
            <a:schemeClr val="tx1"/>
          </a:solidFill>
          <a:latin typeface="+mn-lt"/>
        </a:defRPr>
      </a:lvl4pPr>
      <a:lvl5pPr marL="2057811" indent="-228646" algn="l" rtl="0" eaLnBrk="0" fontAlgn="base" hangingPunct="0">
        <a:spcBef>
          <a:spcPct val="20000"/>
        </a:spcBef>
        <a:spcAft>
          <a:spcPct val="0"/>
        </a:spcAft>
        <a:buChar char="»"/>
        <a:defRPr sz="2000">
          <a:solidFill>
            <a:schemeClr val="tx1"/>
          </a:solidFill>
          <a:latin typeface="+mn-lt"/>
        </a:defRPr>
      </a:lvl5pPr>
      <a:lvl6pPr marL="2515103" indent="-228646" algn="l" rtl="0" fontAlgn="base">
        <a:spcBef>
          <a:spcPct val="20000"/>
        </a:spcBef>
        <a:spcAft>
          <a:spcPct val="0"/>
        </a:spcAft>
        <a:buChar char="»"/>
        <a:defRPr sz="2000">
          <a:solidFill>
            <a:schemeClr val="tx1"/>
          </a:solidFill>
          <a:latin typeface="+mn-lt"/>
        </a:defRPr>
      </a:lvl6pPr>
      <a:lvl7pPr marL="2972394" indent="-228646" algn="l" rtl="0" fontAlgn="base">
        <a:spcBef>
          <a:spcPct val="20000"/>
        </a:spcBef>
        <a:spcAft>
          <a:spcPct val="0"/>
        </a:spcAft>
        <a:buChar char="»"/>
        <a:defRPr sz="2000">
          <a:solidFill>
            <a:schemeClr val="tx1"/>
          </a:solidFill>
          <a:latin typeface="+mn-lt"/>
        </a:defRPr>
      </a:lvl7pPr>
      <a:lvl8pPr marL="3429686" indent="-228646" algn="l" rtl="0" fontAlgn="base">
        <a:spcBef>
          <a:spcPct val="20000"/>
        </a:spcBef>
        <a:spcAft>
          <a:spcPct val="0"/>
        </a:spcAft>
        <a:buChar char="»"/>
        <a:defRPr sz="2000">
          <a:solidFill>
            <a:schemeClr val="tx1"/>
          </a:solidFill>
          <a:latin typeface="+mn-lt"/>
        </a:defRPr>
      </a:lvl8pPr>
      <a:lvl9pPr marL="3886977" indent="-22864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4.w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oleObject" Target="../embeddings/oleObject1.bin"/><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jp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slide" Target="slide32.xml"/><Relationship Id="rId3" Type="http://schemas.openxmlformats.org/officeDocument/2006/relationships/slideLayout" Target="../slideLayouts/slideLayout17.xml"/><Relationship Id="rId7" Type="http://schemas.openxmlformats.org/officeDocument/2006/relationships/slide" Target="slide37.xml"/><Relationship Id="rId12" Type="http://schemas.openxmlformats.org/officeDocument/2006/relationships/slide" Target="slide3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6.xml"/><Relationship Id="rId11" Type="http://schemas.openxmlformats.org/officeDocument/2006/relationships/image" Target="../media/image30.png"/><Relationship Id="rId5" Type="http://schemas.openxmlformats.org/officeDocument/2006/relationships/slide" Target="slide35.xml"/><Relationship Id="rId15" Type="http://schemas.openxmlformats.org/officeDocument/2006/relationships/slide" Target="slide34.xml"/><Relationship Id="rId10" Type="http://schemas.openxmlformats.org/officeDocument/2006/relationships/image" Target="../media/image28.gif"/><Relationship Id="rId4" Type="http://schemas.openxmlformats.org/officeDocument/2006/relationships/image" Target="../media/image25.png"/><Relationship Id="rId9" Type="http://schemas.openxmlformats.org/officeDocument/2006/relationships/image" Target="../media/image27.gif"/><Relationship Id="rId14" Type="http://schemas.openxmlformats.org/officeDocument/2006/relationships/slide" Target="slide33.xml"/></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3.jpeg"/><Relationship Id="rId18" Type="http://schemas.openxmlformats.org/officeDocument/2006/relationships/image" Target="../media/image37.gif"/><Relationship Id="rId3" Type="http://schemas.openxmlformats.org/officeDocument/2006/relationships/notesSlide" Target="../notesSlides/notesSlide9.xml"/><Relationship Id="rId7" Type="http://schemas.openxmlformats.org/officeDocument/2006/relationships/audio" Target="../media/audio4.wav"/><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slideLayout" Target="../slideLayouts/slideLayout22.xml"/><Relationship Id="rId16" Type="http://schemas.openxmlformats.org/officeDocument/2006/relationships/image" Target="../media/image35.gif"/><Relationship Id="rId1" Type="http://schemas.openxmlformats.org/officeDocument/2006/relationships/tags" Target="../tags/tag12.xml"/><Relationship Id="rId6" Type="http://schemas.openxmlformats.org/officeDocument/2006/relationships/audio" Target="../media/audio3.wav"/><Relationship Id="rId11" Type="http://schemas.openxmlformats.org/officeDocument/2006/relationships/image" Target="../media/image31.gif"/><Relationship Id="rId5" Type="http://schemas.openxmlformats.org/officeDocument/2006/relationships/audio" Target="../media/audio2.wav"/><Relationship Id="rId15" Type="http://schemas.openxmlformats.org/officeDocument/2006/relationships/image" Target="../media/image34.jpeg"/><Relationship Id="rId10" Type="http://schemas.openxmlformats.org/officeDocument/2006/relationships/audio" Target="../media/audio7.wav"/><Relationship Id="rId19" Type="http://schemas.openxmlformats.org/officeDocument/2006/relationships/slide" Target="slide31.xml"/><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8.wav"/></Relationships>
</file>

<file path=ppt/slides/_rels/slide3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3.jpeg"/><Relationship Id="rId18" Type="http://schemas.openxmlformats.org/officeDocument/2006/relationships/image" Target="../media/image37.gif"/><Relationship Id="rId3" Type="http://schemas.openxmlformats.org/officeDocument/2006/relationships/notesSlide" Target="../notesSlides/notesSlide10.xml"/><Relationship Id="rId7" Type="http://schemas.openxmlformats.org/officeDocument/2006/relationships/audio" Target="../media/audio4.wav"/><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slideLayout" Target="../slideLayouts/slideLayout22.xml"/><Relationship Id="rId16" Type="http://schemas.openxmlformats.org/officeDocument/2006/relationships/image" Target="../media/image35.gif"/><Relationship Id="rId1" Type="http://schemas.openxmlformats.org/officeDocument/2006/relationships/tags" Target="../tags/tag13.xml"/><Relationship Id="rId6" Type="http://schemas.openxmlformats.org/officeDocument/2006/relationships/audio" Target="../media/audio3.wav"/><Relationship Id="rId11" Type="http://schemas.openxmlformats.org/officeDocument/2006/relationships/image" Target="../media/image31.gif"/><Relationship Id="rId5" Type="http://schemas.openxmlformats.org/officeDocument/2006/relationships/audio" Target="../media/audio2.wav"/><Relationship Id="rId15" Type="http://schemas.openxmlformats.org/officeDocument/2006/relationships/image" Target="../media/image34.jpeg"/><Relationship Id="rId10" Type="http://schemas.openxmlformats.org/officeDocument/2006/relationships/audio" Target="../media/audio7.wav"/><Relationship Id="rId19" Type="http://schemas.openxmlformats.org/officeDocument/2006/relationships/slide" Target="slide31.xml"/><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8.wav"/></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3.jpeg"/><Relationship Id="rId18" Type="http://schemas.openxmlformats.org/officeDocument/2006/relationships/image" Target="../media/image37.gif"/><Relationship Id="rId3" Type="http://schemas.openxmlformats.org/officeDocument/2006/relationships/notesSlide" Target="../notesSlides/notesSlide11.xml"/><Relationship Id="rId7" Type="http://schemas.openxmlformats.org/officeDocument/2006/relationships/audio" Target="../media/audio4.wav"/><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slideLayout" Target="../slideLayouts/slideLayout22.xml"/><Relationship Id="rId16" Type="http://schemas.openxmlformats.org/officeDocument/2006/relationships/image" Target="../media/image35.gif"/><Relationship Id="rId1" Type="http://schemas.openxmlformats.org/officeDocument/2006/relationships/tags" Target="../tags/tag14.xml"/><Relationship Id="rId6" Type="http://schemas.openxmlformats.org/officeDocument/2006/relationships/audio" Target="../media/audio3.wav"/><Relationship Id="rId11" Type="http://schemas.openxmlformats.org/officeDocument/2006/relationships/image" Target="../media/image31.gif"/><Relationship Id="rId5" Type="http://schemas.openxmlformats.org/officeDocument/2006/relationships/audio" Target="../media/audio2.wav"/><Relationship Id="rId15" Type="http://schemas.openxmlformats.org/officeDocument/2006/relationships/image" Target="../media/image34.jpeg"/><Relationship Id="rId10" Type="http://schemas.openxmlformats.org/officeDocument/2006/relationships/audio" Target="../media/audio7.wav"/><Relationship Id="rId19" Type="http://schemas.openxmlformats.org/officeDocument/2006/relationships/slide" Target="slide31.xml"/><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8.wav"/></Relationships>
</file>

<file path=ppt/slides/_rels/slide3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3.jpeg"/><Relationship Id="rId18" Type="http://schemas.openxmlformats.org/officeDocument/2006/relationships/image" Target="../media/image37.gif"/><Relationship Id="rId3" Type="http://schemas.openxmlformats.org/officeDocument/2006/relationships/notesSlide" Target="../notesSlides/notesSlide12.xml"/><Relationship Id="rId7" Type="http://schemas.openxmlformats.org/officeDocument/2006/relationships/audio" Target="../media/audio4.wav"/><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slideLayout" Target="../slideLayouts/slideLayout22.xml"/><Relationship Id="rId16" Type="http://schemas.openxmlformats.org/officeDocument/2006/relationships/image" Target="../media/image35.gif"/><Relationship Id="rId1" Type="http://schemas.openxmlformats.org/officeDocument/2006/relationships/tags" Target="../tags/tag15.xml"/><Relationship Id="rId6" Type="http://schemas.openxmlformats.org/officeDocument/2006/relationships/audio" Target="../media/audio3.wav"/><Relationship Id="rId11" Type="http://schemas.openxmlformats.org/officeDocument/2006/relationships/image" Target="../media/image31.gif"/><Relationship Id="rId5" Type="http://schemas.openxmlformats.org/officeDocument/2006/relationships/audio" Target="../media/audio2.wav"/><Relationship Id="rId15" Type="http://schemas.openxmlformats.org/officeDocument/2006/relationships/image" Target="../media/image34.jpeg"/><Relationship Id="rId10" Type="http://schemas.openxmlformats.org/officeDocument/2006/relationships/audio" Target="../media/audio7.wav"/><Relationship Id="rId19" Type="http://schemas.openxmlformats.org/officeDocument/2006/relationships/slide" Target="slide31.xml"/><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8.wav"/></Relationships>
</file>

<file path=ppt/slides/_rels/slide3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3.jpeg"/><Relationship Id="rId18" Type="http://schemas.openxmlformats.org/officeDocument/2006/relationships/image" Target="../media/image37.gif"/><Relationship Id="rId3" Type="http://schemas.openxmlformats.org/officeDocument/2006/relationships/notesSlide" Target="../notesSlides/notesSlide13.xml"/><Relationship Id="rId7" Type="http://schemas.openxmlformats.org/officeDocument/2006/relationships/audio" Target="../media/audio4.wav"/><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slideLayout" Target="../slideLayouts/slideLayout22.xml"/><Relationship Id="rId16" Type="http://schemas.openxmlformats.org/officeDocument/2006/relationships/image" Target="../media/image35.gif"/><Relationship Id="rId1" Type="http://schemas.openxmlformats.org/officeDocument/2006/relationships/tags" Target="../tags/tag16.xml"/><Relationship Id="rId6" Type="http://schemas.openxmlformats.org/officeDocument/2006/relationships/audio" Target="../media/audio3.wav"/><Relationship Id="rId11" Type="http://schemas.openxmlformats.org/officeDocument/2006/relationships/image" Target="../media/image31.gif"/><Relationship Id="rId5" Type="http://schemas.openxmlformats.org/officeDocument/2006/relationships/audio" Target="../media/audio2.wav"/><Relationship Id="rId15" Type="http://schemas.openxmlformats.org/officeDocument/2006/relationships/image" Target="../media/image34.jpeg"/><Relationship Id="rId10" Type="http://schemas.openxmlformats.org/officeDocument/2006/relationships/audio" Target="../media/audio7.wav"/><Relationship Id="rId19" Type="http://schemas.openxmlformats.org/officeDocument/2006/relationships/slide" Target="slide20.xml"/><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8.wav"/></Relationships>
</file>

<file path=ppt/slides/_rels/slide3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3.jpeg"/><Relationship Id="rId18" Type="http://schemas.openxmlformats.org/officeDocument/2006/relationships/image" Target="../media/image37.gif"/><Relationship Id="rId3" Type="http://schemas.openxmlformats.org/officeDocument/2006/relationships/notesSlide" Target="../notesSlides/notesSlide14.xml"/><Relationship Id="rId7" Type="http://schemas.openxmlformats.org/officeDocument/2006/relationships/audio" Target="../media/audio4.wav"/><Relationship Id="rId12" Type="http://schemas.openxmlformats.org/officeDocument/2006/relationships/image" Target="../media/image32.png"/><Relationship Id="rId17" Type="http://schemas.openxmlformats.org/officeDocument/2006/relationships/image" Target="../media/image36.gif"/><Relationship Id="rId2" Type="http://schemas.openxmlformats.org/officeDocument/2006/relationships/slideLayout" Target="../slideLayouts/slideLayout22.xml"/><Relationship Id="rId16" Type="http://schemas.openxmlformats.org/officeDocument/2006/relationships/image" Target="../media/image35.gif"/><Relationship Id="rId1" Type="http://schemas.openxmlformats.org/officeDocument/2006/relationships/tags" Target="../tags/tag17.xml"/><Relationship Id="rId6" Type="http://schemas.openxmlformats.org/officeDocument/2006/relationships/audio" Target="../media/audio3.wav"/><Relationship Id="rId11" Type="http://schemas.openxmlformats.org/officeDocument/2006/relationships/image" Target="../media/image31.gif"/><Relationship Id="rId5" Type="http://schemas.openxmlformats.org/officeDocument/2006/relationships/audio" Target="../media/audio2.wav"/><Relationship Id="rId15" Type="http://schemas.openxmlformats.org/officeDocument/2006/relationships/image" Target="../media/image34.jpeg"/><Relationship Id="rId10" Type="http://schemas.openxmlformats.org/officeDocument/2006/relationships/audio" Target="../media/audio7.wav"/><Relationship Id="rId19" Type="http://schemas.openxmlformats.org/officeDocument/2006/relationships/slide" Target="slide31.xml"/><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8.wav"/></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4.xml"/><Relationship Id="rId6" Type="http://schemas.openxmlformats.org/officeDocument/2006/relationships/hyperlink" Target="file:///C:\Documents%20and%20Settings\tuyetanh\Local%20Settings\Application%20Data\Microsoft\CD%20Burning\THUY%20ANH\Package%20-%20Bai-26" TargetMode="External"/><Relationship Id="rId5" Type="http://schemas.openxmlformats.org/officeDocument/2006/relationships/image" Target="../media/image44.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11.png"/><Relationship Id="rId3" Type="http://schemas.openxmlformats.org/officeDocument/2006/relationships/tags" Target="../tags/tag7.xml"/><Relationship Id="rId7" Type="http://schemas.openxmlformats.org/officeDocument/2006/relationships/notesSlide" Target="../notesSlides/notesSlide4.xml"/><Relationship Id="rId12" Type="http://schemas.openxmlformats.org/officeDocument/2006/relationships/image" Target="../media/image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3.xml"/><Relationship Id="rId11" Type="http://schemas.openxmlformats.org/officeDocument/2006/relationships/image" Target="../media/image8.png"/><Relationship Id="rId5" Type="http://schemas.openxmlformats.org/officeDocument/2006/relationships/tags" Target="../tags/tag9.xml"/><Relationship Id="rId10" Type="http://schemas.openxmlformats.org/officeDocument/2006/relationships/image" Target="../media/image6.png"/><Relationship Id="rId4" Type="http://schemas.openxmlformats.org/officeDocument/2006/relationships/tags" Target="../tags/tag8.xml"/><Relationship Id="rId9" Type="http://schemas.openxmlformats.org/officeDocument/2006/relationships/image" Target="../media/image5.png"/><Relationship Id="rId1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46.png"/><Relationship Id="rId3" Type="http://schemas.openxmlformats.org/officeDocument/2006/relationships/tags" Target="../tags/tag18.xml"/><Relationship Id="rId7" Type="http://schemas.openxmlformats.org/officeDocument/2006/relationships/image" Target="../media/image30.pn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6.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tags" Target="../tags/tag19.xml"/><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jpg"/><Relationship Id="rId10" Type="http://schemas.openxmlformats.org/officeDocument/2006/relationships/image" Target="../media/image9.png"/><Relationship Id="rId4" Type="http://schemas.openxmlformats.org/officeDocument/2006/relationships/notesSlide" Target="../notesSlides/notesSlide18.xml"/><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jpg"/><Relationship Id="rId9"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450.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8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jp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5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10.png"/></Relationships>
</file>

<file path=ppt/slides/_rels/slide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3.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jpg"/><Relationship Id="rId9" Type="http://schemas.openxmlformats.org/officeDocument/2006/relationships/image" Target="../media/image9.png"/></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wmf"/><Relationship Id="rId5" Type="http://schemas.openxmlformats.org/officeDocument/2006/relationships/oleObject" Target="../embeddings/oleObject2.bin"/><Relationship Id="rId4" Type="http://schemas.openxmlformats.org/officeDocument/2006/relationships/image" Target="../media/image520.png"/></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4.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jpg"/><Relationship Id="rId9"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slide" Target="slide59.xml"/><Relationship Id="rId18" Type="http://schemas.openxmlformats.org/officeDocument/2006/relationships/image" Target="../media/image59.png"/><Relationship Id="rId3" Type="http://schemas.microsoft.com/office/2007/relationships/media" Target="../media/media4.mp3"/><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slide" Target="slide62.xml"/><Relationship Id="rId2" Type="http://schemas.microsoft.com/office/2007/relationships/media" Target="../media/media3.mp4"/><Relationship Id="rId16" Type="http://schemas.openxmlformats.org/officeDocument/2006/relationships/slide" Target="slide61.xml"/><Relationship Id="rId1" Type="http://schemas.openxmlformats.org/officeDocument/2006/relationships/video" Target="NULL" TargetMode="External"/><Relationship Id="rId6" Type="http://schemas.openxmlformats.org/officeDocument/2006/relationships/image" Target="../media/image51.png"/><Relationship Id="rId11" Type="http://schemas.openxmlformats.org/officeDocument/2006/relationships/image" Target="../media/image56.gif"/><Relationship Id="rId5" Type="http://schemas.openxmlformats.org/officeDocument/2006/relationships/slideLayout" Target="../slideLayouts/slideLayout13.xml"/><Relationship Id="rId15" Type="http://schemas.openxmlformats.org/officeDocument/2006/relationships/slide" Target="slide60.xml"/><Relationship Id="rId10" Type="http://schemas.openxmlformats.org/officeDocument/2006/relationships/image" Target="../media/image55.gif"/><Relationship Id="rId19" Type="http://schemas.openxmlformats.org/officeDocument/2006/relationships/slide" Target="slide65.xml"/><Relationship Id="rId4" Type="http://schemas.openxmlformats.org/officeDocument/2006/relationships/audio" Target="../media/media4.mp3"/><Relationship Id="rId9" Type="http://schemas.openxmlformats.org/officeDocument/2006/relationships/image" Target="../media/image54.gif"/><Relationship Id="rId1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slide" Target="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5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5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sp>
        <p:nvSpPr>
          <p:cNvPr id="29" name="18"/>
          <p:cNvSpPr>
            <a:spLocks noChangeArrowheads="1"/>
          </p:cNvSpPr>
          <p:nvPr>
            <p:custDataLst>
              <p:tags r:id="rId1"/>
            </p:custDataLst>
          </p:nvPr>
        </p:nvSpPr>
        <p:spPr bwMode="auto">
          <a:xfrm>
            <a:off x="2605600" y="2598796"/>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CHÀO MỪNG </a:t>
            </a:r>
          </a:p>
          <a:p>
            <a:pPr algn="ctr" fontAlgn="base">
              <a:spcBef>
                <a:spcPct val="0"/>
              </a:spcBef>
              <a:spcAft>
                <a:spcPct val="0"/>
              </a:spcAft>
            </a:pPr>
            <a:r>
              <a:rPr lang="en-US" sz="5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CÁC CON</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35369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492143" y="2889264"/>
            <a:ext cx="4503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6.022. 10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ph.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6.022.10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6.022. 10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492143" y="4172502"/>
            <a:ext cx="47063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6.022. 10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ph.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dirty="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0,25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C;</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0,002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I</a:t>
            </a:r>
            <a:r>
              <a:rPr lang="en-US" sz="2800" baseline="-25000" dirty="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c) 2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H</a:t>
            </a:r>
            <a:r>
              <a:rPr lang="en-US" sz="2800" baseline="-25000" dirty="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O.</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BT2: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mol</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1,2044 .10</a:t>
            </a:r>
            <a:r>
              <a:rPr lang="en-US" sz="2800" baseline="30000" dirty="0">
                <a:solidFill>
                  <a:srgbClr val="000000"/>
                </a:solidFill>
                <a:effectLst/>
                <a:latin typeface="Times New Roman" panose="02020603050405020304" pitchFamily="18" charset="0"/>
                <a:ea typeface="Times New Roman" panose="02020603050405020304" pitchFamily="18" charset="0"/>
              </a:rPr>
              <a:t>22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Fe</a:t>
            </a:r>
            <a:r>
              <a:rPr lang="en-US" sz="2800" baseline="-25000" dirty="0">
                <a:solidFill>
                  <a:srgbClr val="000000"/>
                </a:solidFill>
                <a:effectLst/>
                <a:latin typeface="Times New Roman" panose="02020603050405020304" pitchFamily="18" charset="0"/>
                <a:ea typeface="Times New Roman" panose="02020603050405020304" pitchFamily="18" charset="0"/>
              </a:rPr>
              <a:t>2</a:t>
            </a:r>
            <a:r>
              <a:rPr lang="en-US" sz="2800" dirty="0">
                <a:solidFill>
                  <a:srgbClr val="000000"/>
                </a:solidFill>
                <a:effectLst/>
                <a:latin typeface="Times New Roman" panose="02020603050405020304" pitchFamily="18" charset="0"/>
                <a:ea typeface="Times New Roman" panose="02020603050405020304" pitchFamily="18" charset="0"/>
              </a:rPr>
              <a:t>O</a:t>
            </a:r>
            <a:r>
              <a:rPr lang="en-US" sz="2800" baseline="-25000" dirty="0">
                <a:solidFill>
                  <a:srgbClr val="000000"/>
                </a:solidFill>
                <a:effectLst/>
                <a:latin typeface="Times New Roman" panose="02020603050405020304" pitchFamily="18" charset="0"/>
                <a:ea typeface="Times New Roman" panose="02020603050405020304" pitchFamily="18" charset="0"/>
              </a:rPr>
              <a:t>3</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b) 7,5275.10</a:t>
            </a:r>
            <a:r>
              <a:rPr lang="en-US" sz="2800" baseline="30000" dirty="0">
                <a:solidFill>
                  <a:srgbClr val="000000"/>
                </a:solidFill>
                <a:effectLst/>
                <a:latin typeface="Times New Roman" panose="02020603050405020304" pitchFamily="18" charset="0"/>
                <a:ea typeface="Times New Roman" panose="02020603050405020304" pitchFamily="18" charset="0"/>
              </a:rPr>
              <a:t>24</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Mg.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wipe(down)">
                                      <p:cBhvr>
                                        <p:cTn id="21" dur="500"/>
                                        <p:tgtEl>
                                          <p:spTgt spid="1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97819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609601" y="1822872"/>
            <a:ext cx="11214538"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mol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một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là</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tính</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bằng</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gam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N</a:t>
            </a:r>
            <a:r>
              <a:rPr lang="en-US" altLang="en-US" sz="3001" baseline="-25000" dirty="0">
                <a:solidFill>
                  <a:srgbClr val="0000CC"/>
                </a:solidFill>
                <a:latin typeface="Times New Roman" panose="02020603050405020304" pitchFamily="18" charset="0"/>
              </a:rPr>
              <a:t>A</a:t>
            </a:r>
            <a:r>
              <a:rPr lang="en-US" altLang="en-US" sz="3001" dirty="0">
                <a:solidFill>
                  <a:srgbClr val="0000CC"/>
                </a:solidFill>
                <a:latin typeface="Times New Roman" panose="02020603050405020304" pitchFamily="18" charset="0"/>
              </a:rPr>
              <a:t> </a:t>
            </a:r>
            <a:r>
              <a:rPr lang="en-US" altLang="en-US" sz="3001" dirty="0" err="1">
                <a:latin typeface="Times New Roman" panose="02020603050405020304" pitchFamily="18" charset="0"/>
              </a:rPr>
              <a:t>nguyên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hay </a:t>
            </a:r>
            <a:r>
              <a:rPr lang="en-US" altLang="en-US" sz="3001" dirty="0" err="1">
                <a:latin typeface="Times New Roman" panose="02020603050405020304" pitchFamily="18" charset="0"/>
              </a:rPr>
              <a:t>phân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(1 mol)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đó</a:t>
            </a:r>
            <a:r>
              <a:rPr lang="en-US" altLang="en-US" sz="3001" dirty="0">
                <a:latin typeface="Times New Roman" panose="02020603050405020304" pitchFamily="18" charset="0"/>
              </a:rPr>
              <a:t>.</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1355834" y="4869933"/>
            <a:ext cx="9417269" cy="1384995"/>
          </a:xfrm>
          <a:prstGeom prst="rect">
            <a:avLst/>
          </a:prstGeom>
          <a:solidFill>
            <a:schemeClr val="accent1">
              <a:lumMod val="40000"/>
              <a:lumOff val="60000"/>
            </a:schemeClr>
          </a:solidFill>
        </p:spPr>
        <p:txBody>
          <a:bodyPr wrap="square">
            <a:spAutoFit/>
          </a:bodyPr>
          <a:lstStyle/>
          <a:p>
            <a:r>
              <a:rPr lang="en-US" sz="2800" kern="0" dirty="0" err="1">
                <a:solidFill>
                  <a:srgbClr val="000000"/>
                </a:solidFill>
                <a:effectLst/>
                <a:latin typeface="Times New Roman" panose="02020603050405020304" pitchFamily="18" charset="0"/>
                <a:ea typeface="Calibri" panose="020F0502020204030204" pitchFamily="34" charset="0"/>
              </a:rPr>
              <a:t>Khối</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lượng</a:t>
            </a:r>
            <a:r>
              <a:rPr lang="en-US" sz="2800" kern="0" dirty="0">
                <a:solidFill>
                  <a:srgbClr val="000000"/>
                </a:solidFill>
                <a:effectLst/>
                <a:latin typeface="Times New Roman" panose="02020603050405020304" pitchFamily="18" charset="0"/>
                <a:ea typeface="Calibri" panose="020F0502020204030204" pitchFamily="34" charset="0"/>
              </a:rPr>
              <a:t> mol (g/mol) </a:t>
            </a:r>
            <a:r>
              <a:rPr lang="en-US" sz="2800" kern="0" dirty="0" err="1">
                <a:solidFill>
                  <a:srgbClr val="000000"/>
                </a:solidFill>
                <a:effectLst/>
                <a:latin typeface="Times New Roman" panose="02020603050405020304" pitchFamily="18" charset="0"/>
                <a:ea typeface="Calibri" panose="020F0502020204030204" pitchFamily="34" charset="0"/>
              </a:rPr>
              <a:t>của</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một</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chất</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va</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khối</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lượng</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nguyên</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tư</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hoặc</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phân</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tư</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của</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chất</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đo</a:t>
            </a:r>
            <a:r>
              <a:rPr lang="en-US" sz="2800" kern="0" dirty="0">
                <a:solidFill>
                  <a:srgbClr val="000000"/>
                </a:solidFill>
                <a:effectLst/>
                <a:latin typeface="Times New Roman" panose="02020603050405020304" pitchFamily="18" charset="0"/>
                <a:ea typeface="Calibri" panose="020F0502020204030204" pitchFamily="34" charset="0"/>
              </a:rPr>
              <a:t>́ (amu) </a:t>
            </a:r>
            <a:r>
              <a:rPr lang="en-US" sz="2800" kern="0" dirty="0" err="1">
                <a:solidFill>
                  <a:srgbClr val="000000"/>
                </a:solidFill>
                <a:effectLst/>
                <a:latin typeface="Times New Roman" panose="02020603050405020304" pitchFamily="18" charset="0"/>
                <a:ea typeface="Calibri" panose="020F0502020204030204" pitchFamily="34" charset="0"/>
              </a:rPr>
              <a:t>bằng</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nhau</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vê</a:t>
            </a:r>
            <a:r>
              <a:rPr lang="en-US" sz="2800" kern="0" dirty="0">
                <a:solidFill>
                  <a:srgbClr val="000000"/>
                </a:solidFill>
                <a:effectLst/>
                <a:latin typeface="Times New Roman" panose="02020603050405020304" pitchFamily="18" charset="0"/>
                <a:ea typeface="Calibri" panose="020F0502020204030204" pitchFamily="34" charset="0"/>
              </a:rPr>
              <a:t>̀ trị </a:t>
            </a:r>
            <a:r>
              <a:rPr lang="en-US" sz="2800" kern="0" dirty="0" err="1">
                <a:solidFill>
                  <a:srgbClr val="000000"/>
                </a:solidFill>
                <a:effectLst/>
                <a:latin typeface="Times New Roman" panose="02020603050405020304" pitchFamily="18" charset="0"/>
                <a:ea typeface="Calibri" panose="020F0502020204030204" pitchFamily="34" charset="0"/>
              </a:rPr>
              <a:t>sô</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khác</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vê</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đơn</a:t>
            </a:r>
            <a:r>
              <a:rPr lang="en-US" sz="2800" kern="0" dirty="0">
                <a:solidFill>
                  <a:srgbClr val="000000"/>
                </a:solidFill>
                <a:effectLst/>
                <a:latin typeface="Times New Roman" panose="02020603050405020304" pitchFamily="18" charset="0"/>
                <a:ea typeface="Calibri" panose="020F0502020204030204" pitchFamily="34" charset="0"/>
              </a:rPr>
              <a:t> vị </a:t>
            </a:r>
            <a:r>
              <a:rPr lang="en-US" sz="2800" kern="0" dirty="0" err="1">
                <a:solidFill>
                  <a:srgbClr val="000000"/>
                </a:solidFill>
                <a:effectLst/>
                <a:latin typeface="Times New Roman" panose="02020603050405020304" pitchFamily="18" charset="0"/>
                <a:ea typeface="Calibri" panose="020F0502020204030204" pitchFamily="34" charset="0"/>
              </a:rPr>
              <a:t>đo</a:t>
            </a:r>
            <a:endParaRPr lang="en-US" sz="2800" dirty="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35555" y="0"/>
            <a:ext cx="12261522" cy="6859588"/>
          </a:xfrm>
          <a:prstGeom prst="rect">
            <a:avLst/>
          </a:prstGeom>
        </p:spPr>
      </p:pic>
      <p:sp>
        <p:nvSpPr>
          <p:cNvPr id="14" name="TextBox 13">
            <a:extLst>
              <a:ext uri="{FF2B5EF4-FFF2-40B4-BE49-F238E27FC236}">
                <a16:creationId xmlns:a16="http://schemas.microsoft.com/office/drawing/2014/main" id="{8043D484-DB8D-92DD-6584-130D56640522}"/>
              </a:ext>
            </a:extLst>
          </p:cNvPr>
          <p:cNvSpPr txBox="1"/>
          <p:nvPr/>
        </p:nvSpPr>
        <p:spPr>
          <a:xfrm>
            <a:off x="124691" y="344930"/>
            <a:ext cx="12065722" cy="2334165"/>
          </a:xfrm>
          <a:prstGeom prst="rect">
            <a:avLst/>
          </a:prstGeom>
          <a:noFill/>
        </p:spPr>
        <p:txBody>
          <a:bodyPr wrap="square">
            <a:spAutoFit/>
          </a:bodyPr>
          <a:lstStyle/>
          <a:p>
            <a:r>
              <a:rPr lang="nl-NL" sz="2400" dirty="0">
                <a:latin typeface="Times New Roman" panose="02020603050405020304" pitchFamily="18" charset="0"/>
                <a:cs typeface="Times New Roman" panose="02020603050405020304" pitchFamily="18" charset="0"/>
              </a:rPr>
              <a:t>Trong một buổi họp, các chất tranh luận sôi  nổi với nhau xem thử ai có nhiều số nguyên tử nhất. Đồng nói: “Mình nhiều nhất vì mình có 1 chục nguyên tử Cu.” Nhôm nhanh nhảu: “Mình mới nhiều nhất, mình có đến 1 tá nguyên tử Al.” Sắt không chịu thua nói: “Mình có 1 mol nguyên tử Fe, mình mới là người nhiều nhất.”</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 =&gt;&gt; Vậy Ai có số nguyên tử nhiều nhất?</a:t>
            </a:r>
            <a:endParaRPr lang="en-US" sz="2400" dirty="0">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endParaRPr lang="en-US" sz="24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A76265A-2A17-9D6D-F78F-6A9A3C970DC8}"/>
              </a:ext>
            </a:extLst>
          </p:cNvPr>
          <p:cNvSpPr/>
          <p:nvPr/>
        </p:nvSpPr>
        <p:spPr>
          <a:xfrm>
            <a:off x="898291" y="3546451"/>
            <a:ext cx="3205655" cy="11561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 CHỤC NGUYÊN TỬ</a:t>
            </a:r>
          </a:p>
        </p:txBody>
      </p:sp>
      <p:sp>
        <p:nvSpPr>
          <p:cNvPr id="6" name="Rectangle 5">
            <a:extLst>
              <a:ext uri="{FF2B5EF4-FFF2-40B4-BE49-F238E27FC236}">
                <a16:creationId xmlns:a16="http://schemas.microsoft.com/office/drawing/2014/main" id="{E274CB15-9ACF-5CAD-3B25-8F4114830629}"/>
              </a:ext>
            </a:extLst>
          </p:cNvPr>
          <p:cNvSpPr/>
          <p:nvPr/>
        </p:nvSpPr>
        <p:spPr>
          <a:xfrm>
            <a:off x="1167085" y="2795752"/>
            <a:ext cx="2406869" cy="6340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ĐỒNG</a:t>
            </a:r>
          </a:p>
        </p:txBody>
      </p:sp>
      <p:sp>
        <p:nvSpPr>
          <p:cNvPr id="7" name="Rectangle 6">
            <a:extLst>
              <a:ext uri="{FF2B5EF4-FFF2-40B4-BE49-F238E27FC236}">
                <a16:creationId xmlns:a16="http://schemas.microsoft.com/office/drawing/2014/main" id="{DD14D39F-2542-CC2B-AD10-532DED09C13B}"/>
              </a:ext>
            </a:extLst>
          </p:cNvPr>
          <p:cNvSpPr/>
          <p:nvPr/>
        </p:nvSpPr>
        <p:spPr>
          <a:xfrm>
            <a:off x="4492378" y="3602425"/>
            <a:ext cx="3205655" cy="11561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 TÁ NGUYÊN TỬ</a:t>
            </a:r>
          </a:p>
        </p:txBody>
      </p:sp>
      <p:sp>
        <p:nvSpPr>
          <p:cNvPr id="8" name="Rectangle 7">
            <a:extLst>
              <a:ext uri="{FF2B5EF4-FFF2-40B4-BE49-F238E27FC236}">
                <a16:creationId xmlns:a16="http://schemas.microsoft.com/office/drawing/2014/main" id="{1DFA3236-6599-BD71-04BB-8E3A54E25664}"/>
              </a:ext>
            </a:extLst>
          </p:cNvPr>
          <p:cNvSpPr/>
          <p:nvPr/>
        </p:nvSpPr>
        <p:spPr>
          <a:xfrm>
            <a:off x="4786668" y="2795752"/>
            <a:ext cx="2406869" cy="6340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NHÔM</a:t>
            </a:r>
          </a:p>
        </p:txBody>
      </p:sp>
      <p:sp>
        <p:nvSpPr>
          <p:cNvPr id="9" name="Rectangle 8">
            <a:extLst>
              <a:ext uri="{FF2B5EF4-FFF2-40B4-BE49-F238E27FC236}">
                <a16:creationId xmlns:a16="http://schemas.microsoft.com/office/drawing/2014/main" id="{0E4B6245-3887-9EC3-21F5-A8FA14D2D8ED}"/>
              </a:ext>
            </a:extLst>
          </p:cNvPr>
          <p:cNvSpPr/>
          <p:nvPr/>
        </p:nvSpPr>
        <p:spPr>
          <a:xfrm>
            <a:off x="8118871" y="3602425"/>
            <a:ext cx="3205655" cy="11561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 MOL NGUYÊN TỬ</a:t>
            </a:r>
          </a:p>
        </p:txBody>
      </p:sp>
      <p:sp>
        <p:nvSpPr>
          <p:cNvPr id="10" name="Rectangle 9">
            <a:extLst>
              <a:ext uri="{FF2B5EF4-FFF2-40B4-BE49-F238E27FC236}">
                <a16:creationId xmlns:a16="http://schemas.microsoft.com/office/drawing/2014/main" id="{A00670B5-0B6C-9135-3E8C-4C104B1D200F}"/>
              </a:ext>
            </a:extLst>
          </p:cNvPr>
          <p:cNvSpPr/>
          <p:nvPr/>
        </p:nvSpPr>
        <p:spPr>
          <a:xfrm>
            <a:off x="8476221" y="2795752"/>
            <a:ext cx="2406869" cy="6340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SẮT</a:t>
            </a:r>
          </a:p>
        </p:txBody>
      </p:sp>
    </p:spTree>
    <p:extLst>
      <p:ext uri="{BB962C8B-B14F-4D97-AF65-F5344CB8AC3E}">
        <p14:creationId xmlns:p14="http://schemas.microsoft.com/office/powerpoint/2010/main" val="1773571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solidFill>
                            <a:srgbClr val="FF0000"/>
                          </a:solidFill>
                          <a:effectLst/>
                        </a:rPr>
                        <a:t>?</a:t>
                      </a:r>
                      <a:endParaRPr lang="en-US" sz="28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dirty="0">
                          <a:solidFill>
                            <a:srgbClr val="FF0000"/>
                          </a:solidFill>
                          <a:effectLst/>
                        </a:rPr>
                        <a:t>?</a:t>
                      </a:r>
                      <a:endParaRPr lang="en-US" sz="28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dirty="0">
                    <a:solidFill>
                      <a:srgbClr val="202124"/>
                    </a:solidFill>
                    <a:effectLst/>
                    <a:latin typeface="Times New Roman" panose="02020603050405020304" pitchFamily="18" charset="0"/>
                    <a:ea typeface="Times New Roman" panose="02020603050405020304" pitchFamily="18" charset="0"/>
                  </a:rPr>
                  <a:t>CT:  M </a:t>
                </a:r>
                <a:r>
                  <a:rPr lang="en-US" sz="2800" dirty="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dirty="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mol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dirty="0">
                <a:solidFill>
                  <a:srgbClr val="0070C0"/>
                </a:solidFill>
              </a:rPr>
              <a:t>1. </a:t>
            </a:r>
            <a:r>
              <a:rPr lang="en-US" sz="2800" dirty="0" err="1"/>
              <a:t>Thể</a:t>
            </a:r>
            <a:r>
              <a:rPr lang="en-US" sz="2800" dirty="0"/>
              <a:t> </a:t>
            </a:r>
            <a:r>
              <a:rPr lang="en-US" sz="2800" dirty="0" err="1"/>
              <a:t>tích</a:t>
            </a:r>
            <a:r>
              <a:rPr lang="en-US" sz="2800" dirty="0"/>
              <a:t> </a:t>
            </a:r>
            <a:r>
              <a:rPr lang="en-US" sz="2800" dirty="0" err="1"/>
              <a:t>mol</a:t>
            </a:r>
            <a:r>
              <a:rPr lang="en-US" sz="2800" dirty="0"/>
              <a:t> </a:t>
            </a:r>
            <a:r>
              <a:rPr lang="en-US" sz="2800" dirty="0" err="1"/>
              <a:t>của</a:t>
            </a:r>
            <a:r>
              <a:rPr lang="en-US" sz="2800" dirty="0"/>
              <a:t> </a:t>
            </a:r>
            <a:r>
              <a:rPr lang="en-US" sz="2800" dirty="0" err="1"/>
              <a:t>chất</a:t>
            </a:r>
            <a:r>
              <a:rPr lang="en-US" sz="2800" dirty="0"/>
              <a:t> </a:t>
            </a:r>
            <a:r>
              <a:rPr lang="en-US" sz="2800" dirty="0" err="1"/>
              <a:t>khí</a:t>
            </a:r>
            <a:r>
              <a:rPr lang="en-US" sz="2800" dirty="0"/>
              <a:t> </a:t>
            </a:r>
            <a:r>
              <a:rPr lang="en-US" sz="2800" dirty="0" err="1"/>
              <a:t>là</a:t>
            </a:r>
            <a:r>
              <a:rPr lang="en-US" sz="2800" dirty="0"/>
              <a:t> </a:t>
            </a:r>
            <a:r>
              <a:rPr lang="en-US" sz="2800" dirty="0" err="1"/>
              <a:t>thể</a:t>
            </a:r>
            <a:r>
              <a:rPr lang="en-US" sz="2800" dirty="0"/>
              <a:t> </a:t>
            </a:r>
            <a:r>
              <a:rPr lang="en-US" sz="2800" dirty="0" err="1"/>
              <a:t>tích</a:t>
            </a:r>
            <a:r>
              <a:rPr lang="en-US" sz="2800" dirty="0"/>
              <a:t> </a:t>
            </a:r>
            <a:r>
              <a:rPr lang="en-US" sz="2800" dirty="0" err="1"/>
              <a:t>chiếm</a:t>
            </a:r>
            <a:r>
              <a:rPr lang="en-US" sz="2800" dirty="0"/>
              <a:t> </a:t>
            </a:r>
            <a:r>
              <a:rPr lang="en-US" sz="2800" dirty="0" err="1"/>
              <a:t>bởi</a:t>
            </a:r>
            <a:r>
              <a:rPr lang="en-US" sz="2800" dirty="0"/>
              <a:t> N</a:t>
            </a:r>
            <a:r>
              <a:rPr lang="en-US" sz="2800" baseline="-25000" dirty="0"/>
              <a:t>A</a:t>
            </a:r>
            <a:r>
              <a:rPr lang="en-US" sz="2800" dirty="0"/>
              <a:t> </a:t>
            </a:r>
            <a:r>
              <a:rPr lang="en-US" sz="2800" dirty="0" err="1"/>
              <a:t>phân</a:t>
            </a:r>
            <a:r>
              <a:rPr lang="en-US" sz="2800" dirty="0"/>
              <a:t> </a:t>
            </a:r>
            <a:r>
              <a:rPr lang="en-US" sz="2800" dirty="0" err="1"/>
              <a:t>tử</a:t>
            </a:r>
            <a:r>
              <a:rPr lang="en-US" sz="2800" dirty="0"/>
              <a:t> </a:t>
            </a:r>
            <a:r>
              <a:rPr lang="en-US" sz="2800" dirty="0" err="1"/>
              <a:t>của</a:t>
            </a:r>
            <a:r>
              <a:rPr lang="en-US" sz="2800" dirty="0"/>
              <a:t> </a:t>
            </a:r>
            <a:r>
              <a:rPr lang="en-US" sz="2800" dirty="0" err="1"/>
              <a:t>chất</a:t>
            </a:r>
            <a:r>
              <a:rPr lang="en-US" sz="2800" dirty="0"/>
              <a:t> </a:t>
            </a:r>
            <a:r>
              <a:rPr lang="en-US" sz="2800" dirty="0" err="1"/>
              <a:t>khí</a:t>
            </a:r>
            <a:r>
              <a:rPr lang="en-US" sz="2800" dirty="0"/>
              <a:t> </a:t>
            </a:r>
            <a:r>
              <a:rPr lang="en-US" sz="2800" dirty="0" err="1"/>
              <a:t>đó</a:t>
            </a:r>
            <a:r>
              <a:rPr lang="en-US" sz="2800" dirty="0"/>
              <a:t>. </a:t>
            </a:r>
            <a:r>
              <a:rPr lang="en-US" sz="2800" dirty="0" err="1"/>
              <a:t>Kí</a:t>
            </a:r>
            <a:r>
              <a:rPr lang="en-US" sz="2800" dirty="0"/>
              <a:t> </a:t>
            </a:r>
            <a:r>
              <a:rPr lang="en-US" sz="2800" dirty="0" err="1"/>
              <a:t>hiệu</a:t>
            </a:r>
            <a:r>
              <a:rPr lang="en-US" sz="2800" dirty="0"/>
              <a:t> V.</a:t>
            </a:r>
            <a:br>
              <a:rPr lang="en-US" sz="2800" dirty="0"/>
            </a:br>
            <a:r>
              <a:rPr lang="en-US" sz="2800" b="1" dirty="0">
                <a:solidFill>
                  <a:srgbClr val="0070C0"/>
                </a:solidFill>
              </a:rPr>
              <a:t>2</a:t>
            </a:r>
            <a:r>
              <a:rPr lang="en-US" sz="2800" dirty="0"/>
              <a:t>. </a:t>
            </a:r>
            <a:r>
              <a:rPr lang="en-US" sz="2800" dirty="0" err="1"/>
              <a:t>Thể</a:t>
            </a:r>
            <a:r>
              <a:rPr lang="en-US" sz="2800" dirty="0"/>
              <a:t> </a:t>
            </a:r>
            <a:r>
              <a:rPr lang="en-US" sz="2800" dirty="0" err="1"/>
              <a:t>tích</a:t>
            </a:r>
            <a:r>
              <a:rPr lang="en-US" sz="2800" dirty="0"/>
              <a:t> </a:t>
            </a:r>
            <a:r>
              <a:rPr lang="en-US" sz="2800" dirty="0" err="1"/>
              <a:t>mol</a:t>
            </a:r>
            <a:r>
              <a:rPr lang="en-US" sz="2800" dirty="0"/>
              <a:t> </a:t>
            </a:r>
            <a:r>
              <a:rPr lang="en-US" sz="2800" dirty="0" err="1"/>
              <a:t>của</a:t>
            </a:r>
            <a:r>
              <a:rPr lang="en-US" sz="2800" dirty="0"/>
              <a:t> </a:t>
            </a:r>
            <a:r>
              <a:rPr lang="en-US" sz="2800" dirty="0" err="1"/>
              <a:t>các</a:t>
            </a:r>
            <a:r>
              <a:rPr lang="en-US" sz="2800" dirty="0"/>
              <a:t> </a:t>
            </a:r>
            <a:r>
              <a:rPr lang="en-US" sz="2800" dirty="0" err="1"/>
              <a:t>chất</a:t>
            </a:r>
            <a:r>
              <a:rPr lang="en-US" sz="2800" dirty="0"/>
              <a:t> </a:t>
            </a:r>
            <a:r>
              <a:rPr lang="en-US" sz="2800" dirty="0" err="1"/>
              <a:t>khí</a:t>
            </a:r>
            <a:r>
              <a:rPr lang="en-US" sz="2800" dirty="0"/>
              <a:t> </a:t>
            </a:r>
            <a:r>
              <a:rPr lang="en-US" sz="2800" dirty="0" err="1"/>
              <a:t>bất</a:t>
            </a:r>
            <a:r>
              <a:rPr lang="en-US" sz="2800" dirty="0"/>
              <a:t> </a:t>
            </a:r>
            <a:r>
              <a:rPr lang="en-US" sz="2800" dirty="0" err="1"/>
              <a:t>kì</a:t>
            </a:r>
            <a:r>
              <a:rPr lang="en-US" sz="2800" dirty="0"/>
              <a:t> ở </a:t>
            </a:r>
            <a:r>
              <a:rPr lang="en-US" sz="2800" dirty="0" err="1"/>
              <a:t>cùng</a:t>
            </a:r>
            <a:r>
              <a:rPr lang="en-US" sz="2800" dirty="0"/>
              <a:t> </a:t>
            </a:r>
            <a:r>
              <a:rPr lang="en-US" sz="2800" dirty="0" err="1"/>
              <a:t>điều</a:t>
            </a:r>
            <a:r>
              <a:rPr lang="en-US" sz="2800" dirty="0"/>
              <a:t> </a:t>
            </a:r>
            <a:r>
              <a:rPr lang="en-US" sz="2800" dirty="0" err="1"/>
              <a:t>kiện</a:t>
            </a:r>
            <a:r>
              <a:rPr lang="en-US" sz="2800" dirty="0"/>
              <a:t> </a:t>
            </a:r>
            <a:r>
              <a:rPr lang="en-US" sz="2800" dirty="0" err="1"/>
              <a:t>nhiệt</a:t>
            </a:r>
            <a:r>
              <a:rPr lang="en-US" sz="2800" dirty="0"/>
              <a:t> </a:t>
            </a:r>
            <a:r>
              <a:rPr lang="en-US" sz="2800" dirty="0" err="1"/>
              <a:t>độ</a:t>
            </a:r>
            <a:r>
              <a:rPr lang="en-US" sz="2800" dirty="0"/>
              <a:t> </a:t>
            </a:r>
            <a:r>
              <a:rPr lang="en-US" sz="2800" dirty="0" err="1"/>
              <a:t>và</a:t>
            </a:r>
            <a:r>
              <a:rPr lang="en-US" sz="2800" dirty="0"/>
              <a:t> </a:t>
            </a:r>
            <a:r>
              <a:rPr lang="en-US" sz="2800" dirty="0" err="1"/>
              <a:t>áp</a:t>
            </a:r>
            <a:r>
              <a:rPr lang="en-US" sz="2800" dirty="0"/>
              <a:t> </a:t>
            </a:r>
            <a:r>
              <a:rPr lang="en-US" sz="2800" dirty="0" err="1"/>
              <a:t>suất</a:t>
            </a:r>
            <a:r>
              <a:rPr lang="en-US" sz="2800" dirty="0"/>
              <a:t> </a:t>
            </a:r>
            <a:r>
              <a:rPr lang="en-US" sz="2800" dirty="0" err="1"/>
              <a:t>đều</a:t>
            </a:r>
            <a:r>
              <a:rPr lang="en-US" sz="2800" dirty="0"/>
              <a:t> </a:t>
            </a:r>
            <a:r>
              <a:rPr lang="en-US" sz="2800" dirty="0" err="1"/>
              <a:t>bằng</a:t>
            </a:r>
            <a:r>
              <a:rPr lang="en-US" sz="2800" dirty="0"/>
              <a:t> </a:t>
            </a:r>
            <a:r>
              <a:rPr lang="en-US" sz="2800" dirty="0" err="1"/>
              <a:t>nhau</a:t>
            </a:r>
            <a:r>
              <a:rPr lang="en-US" sz="2800" dirty="0"/>
              <a:t>.</a:t>
            </a:r>
          </a:p>
          <a:p>
            <a:pPr fontAlgn="base"/>
            <a:r>
              <a:rPr lang="en-US" sz="2800" b="1" dirty="0">
                <a:solidFill>
                  <a:srgbClr val="0070C0"/>
                </a:solidFill>
              </a:rPr>
              <a:t>3. </a:t>
            </a:r>
            <a:r>
              <a:rPr lang="en-US" sz="2800" dirty="0"/>
              <a:t>Ở </a:t>
            </a:r>
            <a:r>
              <a:rPr lang="en-US" sz="2800" dirty="0" err="1"/>
              <a:t>điều</a:t>
            </a:r>
            <a:r>
              <a:rPr lang="en-US" sz="2800" dirty="0"/>
              <a:t> </a:t>
            </a:r>
            <a:r>
              <a:rPr lang="en-US" sz="2800" dirty="0" err="1"/>
              <a:t>kiện</a:t>
            </a:r>
            <a:r>
              <a:rPr lang="en-US" sz="2800" dirty="0"/>
              <a:t> </a:t>
            </a:r>
            <a:r>
              <a:rPr lang="en-US" sz="2800" dirty="0" err="1"/>
              <a:t>chuẩn</a:t>
            </a:r>
            <a:r>
              <a:rPr lang="en-US" sz="2800" dirty="0"/>
              <a:t> (25 °C </a:t>
            </a:r>
            <a:r>
              <a:rPr lang="en-US" sz="2800" dirty="0" err="1"/>
              <a:t>và</a:t>
            </a:r>
            <a:r>
              <a:rPr lang="en-US" sz="2800" dirty="0"/>
              <a:t> 1 bar), 1 </a:t>
            </a:r>
            <a:r>
              <a:rPr lang="en-US" sz="2800" dirty="0" err="1"/>
              <a:t>mol</a:t>
            </a:r>
            <a:r>
              <a:rPr lang="en-US" sz="2800" dirty="0"/>
              <a:t> </a:t>
            </a:r>
            <a:r>
              <a:rPr lang="en-US" sz="2800" dirty="0" err="1"/>
              <a:t>khí</a:t>
            </a:r>
            <a:r>
              <a:rPr lang="en-US" sz="2800" dirty="0"/>
              <a:t> </a:t>
            </a:r>
            <a:r>
              <a:rPr lang="en-US" sz="2800" dirty="0" err="1"/>
              <a:t>bất</a:t>
            </a:r>
            <a:r>
              <a:rPr lang="en-US" sz="2800" dirty="0"/>
              <a:t> </a:t>
            </a:r>
            <a:r>
              <a:rPr lang="en-US" sz="2800" dirty="0" err="1"/>
              <a:t>kì</a:t>
            </a:r>
            <a:r>
              <a:rPr lang="en-US" sz="2800" dirty="0"/>
              <a:t> </a:t>
            </a:r>
            <a:r>
              <a:rPr lang="en-US" sz="2800" dirty="0" err="1"/>
              <a:t>đều</a:t>
            </a:r>
            <a:r>
              <a:rPr lang="en-US" sz="2800" dirty="0"/>
              <a:t> </a:t>
            </a:r>
            <a:r>
              <a:rPr lang="en-US" sz="2800" dirty="0" err="1"/>
              <a:t>chiếm</a:t>
            </a:r>
            <a:r>
              <a:rPr lang="en-US" sz="2800" dirty="0"/>
              <a:t> </a:t>
            </a:r>
            <a:r>
              <a:rPr lang="en-US" sz="2800" dirty="0" err="1"/>
              <a:t>thể</a:t>
            </a:r>
            <a:r>
              <a:rPr lang="en-US" sz="2800" dirty="0"/>
              <a:t> </a:t>
            </a:r>
            <a:r>
              <a:rPr lang="en-US" sz="2800" dirty="0" err="1"/>
              <a:t>tích</a:t>
            </a:r>
            <a:r>
              <a:rPr lang="en-US" sz="2800" dirty="0"/>
              <a:t> </a:t>
            </a:r>
            <a:r>
              <a:rPr lang="en-US" sz="2800" dirty="0" err="1"/>
              <a:t>là</a:t>
            </a:r>
            <a:r>
              <a:rPr lang="en-US" sz="2800" dirty="0"/>
              <a:t> 24,79 </a:t>
            </a:r>
            <a:r>
              <a:rPr lang="en-US" sz="2800" dirty="0" err="1"/>
              <a:t>lít</a:t>
            </a:r>
            <a:r>
              <a:rPr lang="en-US" sz="2800" dirty="0"/>
              <a:t>.</a:t>
            </a:r>
            <a:br>
              <a:rPr lang="en-US" sz="2800" dirty="0"/>
            </a:br>
            <a:r>
              <a:rPr lang="en-US" sz="2800" dirty="0" err="1"/>
              <a:t>Vậy</a:t>
            </a:r>
            <a:r>
              <a:rPr lang="en-US" sz="2800" dirty="0"/>
              <a:t> ở </a:t>
            </a:r>
            <a:r>
              <a:rPr lang="en-US" sz="2800" dirty="0" err="1"/>
              <a:t>điều</a:t>
            </a:r>
            <a:r>
              <a:rPr lang="en-US" sz="2800" dirty="0"/>
              <a:t> </a:t>
            </a:r>
            <a:r>
              <a:rPr lang="en-US" sz="2800" dirty="0" err="1"/>
              <a:t>kiện</a:t>
            </a:r>
            <a:r>
              <a:rPr lang="en-US" sz="2800" dirty="0"/>
              <a:t> </a:t>
            </a:r>
            <a:r>
              <a:rPr lang="en-US" sz="2800" dirty="0" err="1"/>
              <a:t>này</a:t>
            </a:r>
            <a:r>
              <a:rPr lang="en-US" sz="2800" dirty="0"/>
              <a:t>, n </a:t>
            </a:r>
            <a:r>
              <a:rPr lang="en-US" sz="2800" dirty="0" err="1"/>
              <a:t>mol</a:t>
            </a:r>
            <a:r>
              <a:rPr lang="en-US" sz="2800" dirty="0"/>
              <a:t> </a:t>
            </a:r>
            <a:r>
              <a:rPr lang="en-US" sz="2800" dirty="0" err="1"/>
              <a:t>khí</a:t>
            </a:r>
            <a:r>
              <a:rPr lang="en-US" sz="2800" dirty="0"/>
              <a:t> </a:t>
            </a:r>
            <a:r>
              <a:rPr lang="en-US" sz="2800" dirty="0" err="1"/>
              <a:t>chiếm</a:t>
            </a:r>
            <a:r>
              <a:rPr lang="en-US" sz="2800" dirty="0"/>
              <a:t> </a:t>
            </a:r>
            <a:r>
              <a:rPr lang="en-US" sz="2800" dirty="0" err="1"/>
              <a:t>thể</a:t>
            </a:r>
            <a:r>
              <a:rPr lang="en-US" sz="2800" dirty="0"/>
              <a:t> </a:t>
            </a:r>
            <a:r>
              <a:rPr lang="en-US" sz="2800" dirty="0" err="1"/>
              <a:t>tích</a:t>
            </a:r>
            <a:r>
              <a:rPr lang="en-US" sz="2800" dirty="0"/>
              <a:t> </a:t>
            </a:r>
            <a:r>
              <a:rPr lang="en-US" sz="2800" dirty="0" err="1"/>
              <a:t>là</a:t>
            </a:r>
            <a:r>
              <a:rPr lang="en-US" sz="2800" dirty="0"/>
              <a:t>:</a:t>
            </a:r>
            <a:br>
              <a:rPr lang="en-US" sz="2800" dirty="0"/>
            </a:br>
            <a:r>
              <a:rPr lang="en-US" sz="2800" b="1" dirty="0">
                <a:solidFill>
                  <a:srgbClr val="0070C0"/>
                </a:solidFill>
              </a:rPr>
              <a:t>4. </a:t>
            </a:r>
            <a:r>
              <a:rPr lang="en-US" sz="2800" dirty="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1</a:t>
            </a:r>
            <a:r>
              <a:rPr lang="pt-BR" sz="3200" dirty="0">
                <a:effectLst/>
                <a:ea typeface="Times New Roman" panose="02020603050405020304" pitchFamily="18" charset="0"/>
                <a:cs typeface="Arial" panose="020B0604020202020204" pitchFamily="34" charset="0"/>
              </a:rPr>
              <a:t>: </a:t>
            </a:r>
            <a:r>
              <a:rPr lang="en-US" sz="3200" dirty="0">
                <a:solidFill>
                  <a:srgbClr val="000000"/>
                </a:solidFill>
                <a:effectLst/>
                <a:ea typeface="Times New Roman" panose="02020603050405020304" pitchFamily="18" charset="0"/>
                <a:cs typeface="Arial" panose="020B0604020202020204" pitchFamily="34" charset="0"/>
              </a:rPr>
              <a:t>Ở 25 </a:t>
            </a:r>
            <a:r>
              <a:rPr lang="en-US" sz="3200" baseline="30000" dirty="0" err="1">
                <a:solidFill>
                  <a:srgbClr val="000000"/>
                </a:solidFill>
                <a:effectLst/>
                <a:ea typeface="Times New Roman" panose="02020603050405020304" pitchFamily="18" charset="0"/>
                <a:cs typeface="Arial" panose="020B0604020202020204" pitchFamily="34" charset="0"/>
              </a:rPr>
              <a:t>o</a:t>
            </a:r>
            <a:r>
              <a:rPr lang="en-US" sz="3200" dirty="0" err="1">
                <a:solidFill>
                  <a:srgbClr val="000000"/>
                </a:solidFill>
                <a:effectLst/>
                <a:ea typeface="Times New Roman" panose="02020603050405020304" pitchFamily="18" charset="0"/>
                <a:cs typeface="Arial" panose="020B0604020202020204" pitchFamily="34" charset="0"/>
              </a:rPr>
              <a:t>C</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 1,5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chiếm</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bao</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nhiêu</a:t>
            </a:r>
            <a:r>
              <a:rPr lang="en-US" sz="3200" dirty="0">
                <a:solidFill>
                  <a:srgbClr val="000000"/>
                </a:solidFill>
                <a:effectLst/>
                <a:ea typeface="Times New Roman" panose="02020603050405020304" pitchFamily="18" charset="0"/>
                <a:cs typeface="Arial" panose="020B0604020202020204" pitchFamily="34" charset="0"/>
              </a:rPr>
              <a:t>?</a:t>
            </a:r>
            <a:endParaRPr lang="en-US" sz="3200" dirty="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2: </a:t>
            </a:r>
            <a:r>
              <a:rPr lang="en-US" sz="3200" dirty="0" err="1">
                <a:solidFill>
                  <a:srgbClr val="000000"/>
                </a:solidFill>
                <a:effectLst/>
                <a:ea typeface="Times New Roman" panose="02020603050405020304" pitchFamily="18" charset="0"/>
                <a:cs typeface="Arial" panose="020B0604020202020204" pitchFamily="34" charset="0"/>
              </a:rPr>
              <a:t>Một</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hỗn</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hợp</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gồm</a:t>
            </a:r>
            <a:r>
              <a:rPr lang="en-US" sz="3200" dirty="0">
                <a:solidFill>
                  <a:srgbClr val="000000"/>
                </a:solidFill>
                <a:effectLst/>
                <a:ea typeface="Times New Roman" panose="02020603050405020304" pitchFamily="18" charset="0"/>
                <a:cs typeface="Arial" panose="020B0604020202020204" pitchFamily="34" charset="0"/>
              </a:rPr>
              <a:t> 1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oxygen </a:t>
            </a:r>
            <a:r>
              <a:rPr lang="en-US" sz="3200" dirty="0" err="1">
                <a:solidFill>
                  <a:srgbClr val="000000"/>
                </a:solidFill>
                <a:effectLst/>
                <a:ea typeface="Times New Roman" panose="02020603050405020304" pitchFamily="18" charset="0"/>
                <a:cs typeface="Arial" panose="020B0604020202020204" pitchFamily="34" charset="0"/>
              </a:rPr>
              <a:t>với</a:t>
            </a:r>
            <a:r>
              <a:rPr lang="en-US" sz="3200" dirty="0">
                <a:solidFill>
                  <a:srgbClr val="000000"/>
                </a:solidFill>
                <a:effectLst/>
                <a:ea typeface="Times New Roman" panose="02020603050405020304" pitchFamily="18" charset="0"/>
                <a:cs typeface="Arial" panose="020B0604020202020204" pitchFamily="34" charset="0"/>
              </a:rPr>
              <a:t> 4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nitrogen. Ở 25</a:t>
            </a:r>
            <a:r>
              <a:rPr lang="en-US" sz="3200" baseline="30000" dirty="0">
                <a:solidFill>
                  <a:srgbClr val="000000"/>
                </a:solidFill>
                <a:effectLst/>
                <a:ea typeface="Times New Roman" panose="02020603050405020304" pitchFamily="18" charset="0"/>
                <a:cs typeface="Arial" panose="020B0604020202020204" pitchFamily="34" charset="0"/>
              </a:rPr>
              <a:t>o</a:t>
            </a:r>
            <a:r>
              <a:rPr lang="en-US" sz="3200" dirty="0">
                <a:solidFill>
                  <a:srgbClr val="000000"/>
                </a:solidFill>
                <a:effectLst/>
                <a:ea typeface="Times New Roman" panose="02020603050405020304" pitchFamily="18" charset="0"/>
                <a:cs typeface="Arial" panose="020B0604020202020204" pitchFamily="34" charset="0"/>
              </a:rPr>
              <a:t>C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 </a:t>
            </a:r>
            <a:r>
              <a:rPr lang="en-US" sz="3200" dirty="0" err="1">
                <a:solidFill>
                  <a:srgbClr val="000000"/>
                </a:solidFill>
                <a:effectLst/>
                <a:ea typeface="Times New Roman" panose="02020603050405020304" pitchFamily="18" charset="0"/>
                <a:cs typeface="Arial" panose="020B0604020202020204" pitchFamily="34" charset="0"/>
              </a:rPr>
              <a:t>hỗn</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hợp</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này</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có</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là</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bao</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nhiêu</a:t>
            </a:r>
            <a:r>
              <a:rPr lang="en-US" sz="3200" dirty="0">
                <a:solidFill>
                  <a:srgbClr val="000000"/>
                </a:solidFill>
                <a:effectLst/>
                <a:ea typeface="Times New Roman" panose="02020603050405020304" pitchFamily="18" charset="0"/>
                <a:cs typeface="Arial" panose="020B0604020202020204" pitchFamily="34" charset="0"/>
              </a:rPr>
              <a:t>?</a:t>
            </a:r>
            <a:endParaRPr lang="en-US" sz="3200" dirty="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dirty="0">
                <a:effectLst/>
                <a:ea typeface="Times New Roman" panose="02020603050405020304" pitchFamily="18" charset="0"/>
                <a:cs typeface="Arial" panose="020B0604020202020204" pitchFamily="34" charset="0"/>
              </a:rPr>
              <a:t>Bài tập 3:</a:t>
            </a:r>
            <a:r>
              <a:rPr lang="en-US" sz="3200" b="1"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Tính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số</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mol</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khí</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chứa</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trong</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bình</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có</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thể</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tích</a:t>
            </a:r>
            <a:r>
              <a:rPr lang="en-US" sz="3200" dirty="0">
                <a:solidFill>
                  <a:srgbClr val="000000"/>
                </a:solidFill>
                <a:effectLst/>
                <a:ea typeface="Times New Roman" panose="02020603050405020304" pitchFamily="18" charset="0"/>
                <a:cs typeface="Arial" panose="020B0604020202020204" pitchFamily="34" charset="0"/>
              </a:rPr>
              <a:t> 500 </a:t>
            </a:r>
            <a:r>
              <a:rPr lang="en-US" sz="3200" dirty="0" err="1">
                <a:solidFill>
                  <a:srgbClr val="000000"/>
                </a:solidFill>
                <a:effectLst/>
                <a:ea typeface="Times New Roman" panose="02020603050405020304" pitchFamily="18" charset="0"/>
                <a:cs typeface="Arial" panose="020B0604020202020204" pitchFamily="34" charset="0"/>
              </a:rPr>
              <a:t>mililít</a:t>
            </a:r>
            <a:r>
              <a:rPr lang="en-US" sz="3200" dirty="0">
                <a:solidFill>
                  <a:srgbClr val="000000"/>
                </a:solidFill>
                <a:effectLst/>
                <a:ea typeface="Times New Roman" panose="02020603050405020304" pitchFamily="18" charset="0"/>
                <a:cs typeface="Arial" panose="020B0604020202020204" pitchFamily="34" charset="0"/>
              </a:rPr>
              <a:t> ở 25 </a:t>
            </a:r>
            <a:r>
              <a:rPr lang="en-US" sz="3200" baseline="30000" dirty="0" err="1">
                <a:solidFill>
                  <a:srgbClr val="000000"/>
                </a:solidFill>
                <a:effectLst/>
                <a:ea typeface="Times New Roman" panose="02020603050405020304" pitchFamily="18" charset="0"/>
                <a:cs typeface="Arial" panose="020B0604020202020204" pitchFamily="34" charset="0"/>
              </a:rPr>
              <a:t>o</a:t>
            </a:r>
            <a:r>
              <a:rPr lang="en-US" sz="3200" dirty="0" err="1">
                <a:solidFill>
                  <a:srgbClr val="000000"/>
                </a:solidFill>
                <a:effectLst/>
                <a:ea typeface="Times New Roman" panose="02020603050405020304" pitchFamily="18" charset="0"/>
                <a:cs typeface="Arial" panose="020B0604020202020204" pitchFamily="34" charset="0"/>
              </a:rPr>
              <a:t>C</a:t>
            </a:r>
            <a:r>
              <a:rPr lang="en-US" sz="3200" dirty="0">
                <a:solidFill>
                  <a:srgbClr val="000000"/>
                </a:solidFill>
                <a:effectLst/>
                <a:ea typeface="Times New Roman" panose="02020603050405020304" pitchFamily="18" charset="0"/>
                <a:cs typeface="Arial" panose="020B0604020202020204" pitchFamily="34" charset="0"/>
              </a:rPr>
              <a:t> </a:t>
            </a:r>
            <a:r>
              <a:rPr lang="en-US" sz="3200" dirty="0" err="1">
                <a:solidFill>
                  <a:srgbClr val="000000"/>
                </a:solidFill>
                <a:effectLst/>
                <a:ea typeface="Times New Roman" panose="02020603050405020304" pitchFamily="18" charset="0"/>
                <a:cs typeface="Arial" panose="020B0604020202020204" pitchFamily="34" charset="0"/>
              </a:rPr>
              <a:t>và</a:t>
            </a:r>
            <a:r>
              <a:rPr lang="en-US" sz="3200" dirty="0">
                <a:solidFill>
                  <a:srgbClr val="000000"/>
                </a:solidFill>
                <a:effectLst/>
                <a:ea typeface="Times New Roman" panose="02020603050405020304" pitchFamily="18" charset="0"/>
                <a:cs typeface="Arial" panose="020B0604020202020204" pitchFamily="34" charset="0"/>
              </a:rPr>
              <a:t> 1 bar.</a:t>
            </a:r>
            <a:endParaRPr lang="en-US" sz="3200" dirty="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5"/>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6" imgW="444307" imgH="393529" progId="Equation.DSMT4">
                  <p:embed/>
                </p:oleObj>
              </mc:Choice>
              <mc:Fallback>
                <p:oleObj r:id="rId6" imgW="444307"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4"/>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33909B"/>
                  </a:solidFill>
                  <a:effectLst/>
                  <a:uLnTx/>
                  <a:uFillTx/>
                  <a:latin typeface="Arial" panose="020B0604020202020204" pitchFamily="34" charset="0"/>
                  <a:ea typeface="微软雅黑" panose="020B0503020204020204" pitchFamily="34" charset="-122"/>
                  <a:cs typeface="Arial" panose="020B0604020202020204" pitchFamily="34" charset="0"/>
                </a:rPr>
                <a:t>LUYỆN TẬP</a:t>
              </a:r>
              <a:endParaRPr kumimoji="0" lang="zh-CN" altLang="en-US" sz="4800" b="0" i="0" u="none" strike="noStrike" kern="1200" cap="none" spc="0" normalizeH="0" baseline="0" noProof="0" dirty="0">
                <a:ln>
                  <a:noFill/>
                </a:ln>
                <a:solidFill>
                  <a:srgbClr val="33909B"/>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33909B"/>
                </a:solidFill>
                <a:effectLst/>
                <a:uLnTx/>
                <a:uFillTx/>
                <a:latin typeface="微软雅黑" panose="020B0503020204020204" pitchFamily="34" charset="-122"/>
                <a:ea typeface="微软雅黑" panose="020B0503020204020204" pitchFamily="34" charset="-122"/>
                <a:cs typeface="+mn-cs"/>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1">
              <a:ln>
                <a:noFill/>
              </a:ln>
              <a:solidFill>
                <a:srgbClr val="FFFFFF"/>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67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199" dirty="0">
                <a:ln>
                  <a:solidFill>
                    <a:schemeClr val="accent1">
                      <a:lumMod val="50000"/>
                    </a:schemeClr>
                  </a:solidFill>
                </a:ln>
                <a:solidFill>
                  <a:schemeClr val="accent1">
                    <a:lumMod val="50000"/>
                  </a:schemeClr>
                </a:solidFill>
              </a:rPr>
              <a:t>VÒNG QUAY MAY MẮN</a:t>
            </a:r>
          </a:p>
        </p:txBody>
      </p:sp>
    </p:spTree>
    <p:extLst>
      <p:ext uri="{BB962C8B-B14F-4D97-AF65-F5344CB8AC3E}">
        <p14:creationId xmlns:p14="http://schemas.microsoft.com/office/powerpoint/2010/main" val="140024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225" y="479687"/>
            <a:ext cx="5041468" cy="5036199"/>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defTabSz="914309">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defTabSz="914309">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25" name="quay dung"/>
          <p:cNvSpPr/>
          <p:nvPr/>
        </p:nvSpPr>
        <p:spPr>
          <a:xfrm>
            <a:off x="9286481" y="5878762"/>
            <a:ext cx="2703660" cy="84897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693" y="2187932"/>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415" y="2187932"/>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136" y="2187932"/>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373" y="-9155"/>
            <a:ext cx="6532803" cy="707794"/>
          </a:xfrm>
          <a:prstGeom prst="rect">
            <a:avLst/>
          </a:prstGeom>
          <a:noFill/>
        </p:spPr>
        <p:txBody>
          <a:bodyPr wrap="square" lIns="91428" tIns="45714" rIns="91428" bIns="45714">
            <a:spAutoFit/>
          </a:bodyPr>
          <a:lstStyle/>
          <a:p>
            <a:pPr algn="ctr" defTabSz="914309">
              <a:defRPr/>
            </a:pPr>
            <a:r>
              <a:rPr lang="en-US" sz="4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712" y="846661"/>
            <a:ext cx="495236" cy="43809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9370" y="1208555"/>
            <a:ext cx="495236" cy="438093"/>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8509" y="681430"/>
            <a:ext cx="495236" cy="438093"/>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10383" y="479687"/>
            <a:ext cx="714282" cy="119047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5198" y="2398273"/>
            <a:ext cx="1354038" cy="115491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712887" y="-693643"/>
            <a:ext cx="609521" cy="609521"/>
          </a:xfrm>
          <a:prstGeom prst="rect">
            <a:avLst/>
          </a:prstGeom>
        </p:spPr>
      </p:pic>
      <p:sp>
        <p:nvSpPr>
          <p:cNvPr id="31" name="Isosceles Triangle 30"/>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32" name="Isosceles Triangle 31"/>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33" name="Isosceles Triangle 3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34" name="Isosceles Triangle 33"/>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2" name="Isosceles Triangle 41"/>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3" name="Isosceles Triangle 4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8" name="Isosceles Triangle 47"/>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49" name="Isosceles Triangle 48"/>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0" name="Isosceles Triangle 49"/>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1" name="Isosceles Triangle 50"/>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2" name="Isosceles Triangle 51"/>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3" name="Isosceles Triangle 52"/>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4" name="Isosceles Triangle 53"/>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5" name="Isosceles Triangle 54"/>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6" name="Isosceles Triangle 55"/>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7" name="Isosceles Triangle 56"/>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8" name="Isosceles Triangle 57"/>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59" name="Isosceles Triangle 58"/>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60" name="Isosceles Triangle 59"/>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61" name="Isosceles Triangle 60"/>
          <p:cNvSpPr/>
          <p:nvPr/>
        </p:nvSpPr>
        <p:spPr>
          <a:xfrm rot="16200000">
            <a:off x="10839125" y="2331584"/>
            <a:ext cx="605637" cy="1319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24" name="Heart 23">
            <a:hlinkClick r:id="rId12" action="ppaction://hlinksldjump"/>
          </p:cNvPr>
          <p:cNvSpPr/>
          <p:nvPr/>
        </p:nvSpPr>
        <p:spPr>
          <a:xfrm rot="5400000">
            <a:off x="11350143" y="2587353"/>
            <a:ext cx="783670" cy="78366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vi-VN">
              <a:solidFill>
                <a:prstClr val="white"/>
              </a:solidFill>
              <a:latin typeface="Arial" panose="020B0604020202020204" pitchFamily="34" charset="0"/>
            </a:endParaRPr>
          </a:p>
        </p:txBody>
      </p:sp>
      <p:sp>
        <p:nvSpPr>
          <p:cNvPr id="62" name="Rounded Rectangle 61">
            <a:hlinkClick r:id="rId13" action="ppaction://hlinksldjump"/>
          </p:cNvPr>
          <p:cNvSpPr/>
          <p:nvPr/>
        </p:nvSpPr>
        <p:spPr>
          <a:xfrm>
            <a:off x="919232" y="757913"/>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a:hlinkClick r:id="rId14" action="ppaction://hlinksldjump"/>
          </p:cNvPr>
          <p:cNvSpPr/>
          <p:nvPr/>
        </p:nvSpPr>
        <p:spPr>
          <a:xfrm>
            <a:off x="2378859" y="757913"/>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Rounded Rectangle 63">
            <a:hlinkClick r:id="rId15" action="ppaction://hlinksldjump"/>
          </p:cNvPr>
          <p:cNvSpPr/>
          <p:nvPr/>
        </p:nvSpPr>
        <p:spPr>
          <a:xfrm>
            <a:off x="3876580" y="757913"/>
            <a:ext cx="1337514" cy="133751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Action Button: Help 4">
            <a:hlinkClick r:id="" action="ppaction://hlinkshowjump?jump=nextslide" highlightClick="1"/>
          </p:cNvPr>
          <p:cNvSpPr/>
          <p:nvPr/>
        </p:nvSpPr>
        <p:spPr>
          <a:xfrm>
            <a:off x="4209502" y="5878762"/>
            <a:ext cx="1004592" cy="84897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spTree>
    <p:extLst>
      <p:ext uri="{BB962C8B-B14F-4D97-AF65-F5344CB8AC3E}">
        <p14:creationId xmlns:p14="http://schemas.microsoft.com/office/powerpoint/2010/main" val="4837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62"/>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62"/>
                                        </p:tgtEl>
                                        <p:attrNameLst>
                                          <p:attrName>fillcolor</p:attrName>
                                        </p:attrNameLst>
                                      </p:cBhvr>
                                      <p:to>
                                        <a:srgbClr val="000000"/>
                                      </p:to>
                                    </p:animClr>
                                    <p:set>
                                      <p:cBhvr>
                                        <p:cTn id="185" dur="500" fill="hold"/>
                                        <p:tgtEl>
                                          <p:spTgt spid="62"/>
                                        </p:tgtEl>
                                        <p:attrNameLst>
                                          <p:attrName>fill.type</p:attrName>
                                        </p:attrNameLst>
                                      </p:cBhvr>
                                      <p:to>
                                        <p:strVal val="solid"/>
                                      </p:to>
                                    </p:set>
                                    <p:set>
                                      <p:cBhvr>
                                        <p:cTn id="186"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87" restart="whenNotActive" fill="hold" evtFilter="cancelBubble" nodeType="interactiveSeq">
                <p:stCondLst>
                  <p:cond evt="onClick" delay="0">
                    <p:tgtEl>
                      <p:spTgt spid="63"/>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3"/>
                                        </p:tgtEl>
                                        <p:attrNameLst>
                                          <p:attrName>fillcolor</p:attrName>
                                        </p:attrNameLst>
                                      </p:cBhvr>
                                      <p:to>
                                        <a:srgbClr val="000000"/>
                                      </p:to>
                                    </p:animClr>
                                    <p:set>
                                      <p:cBhvr>
                                        <p:cTn id="192" dur="500" fill="hold"/>
                                        <p:tgtEl>
                                          <p:spTgt spid="63"/>
                                        </p:tgtEl>
                                        <p:attrNameLst>
                                          <p:attrName>fill.type</p:attrName>
                                        </p:attrNameLst>
                                      </p:cBhvr>
                                      <p:to>
                                        <p:strVal val="solid"/>
                                      </p:to>
                                    </p:set>
                                    <p:set>
                                      <p:cBhvr>
                                        <p:cTn id="193"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194" restart="whenNotActive" fill="hold" evtFilter="cancelBubble" nodeType="interactiveSeq">
                <p:stCondLst>
                  <p:cond evt="onClick" delay="0">
                    <p:tgtEl>
                      <p:spTgt spid="64"/>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64"/>
                                        </p:tgtEl>
                                        <p:attrNameLst>
                                          <p:attrName>fillcolor</p:attrName>
                                        </p:attrNameLst>
                                      </p:cBhvr>
                                      <p:to>
                                        <a:srgbClr val="000000"/>
                                      </p:to>
                                    </p:animClr>
                                    <p:set>
                                      <p:cBhvr>
                                        <p:cTn id="199" dur="500" fill="hold"/>
                                        <p:tgtEl>
                                          <p:spTgt spid="64"/>
                                        </p:tgtEl>
                                        <p:attrNameLst>
                                          <p:attrName>fill.type</p:attrName>
                                        </p:attrNameLst>
                                      </p:cBhvr>
                                      <p:to>
                                        <p:strVal val="solid"/>
                                      </p:to>
                                    </p:set>
                                    <p:set>
                                      <p:cBhvr>
                                        <p:cTn id="200"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NUT NEN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15867" y="5858353"/>
            <a:ext cx="1930149" cy="68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1"/>
          <p:cNvSpPr>
            <a:spLocks noChangeArrowheads="1"/>
          </p:cNvSpPr>
          <p:nvPr/>
        </p:nvSpPr>
        <p:spPr bwMode="auto">
          <a:xfrm>
            <a:off x="1625388" y="1241"/>
            <a:ext cx="8736462" cy="1447611"/>
          </a:xfrm>
          <a:prstGeom prst="roundRect">
            <a:avLst>
              <a:gd name="adj" fmla="val 16667"/>
            </a:avLst>
          </a:pr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309"/>
            <a:r>
              <a:rPr lang="nl-NL" sz="3200" b="1" dirty="0">
                <a:solidFill>
                  <a:srgbClr val="0000FF"/>
                </a:solidFill>
                <a:latin typeface="Calibri" panose="020F0502020204030204"/>
              </a:rPr>
              <a:t> Khẳng định nào sau đây đúng:</a:t>
            </a:r>
          </a:p>
          <a:p>
            <a:pPr algn="ctr" defTabSz="914309"/>
            <a:r>
              <a:rPr lang="nl-NL" sz="3200" b="1" dirty="0">
                <a:solidFill>
                  <a:srgbClr val="0000FF"/>
                </a:solidFill>
                <a:latin typeface="Calibri" panose="020F0502020204030204"/>
              </a:rPr>
              <a:t>Thể tích của 1 mol của hai chất khí </a:t>
            </a:r>
          </a:p>
          <a:p>
            <a:pPr algn="ctr" defTabSz="914309"/>
            <a:r>
              <a:rPr lang="nl-NL" sz="3200" b="1" dirty="0">
                <a:solidFill>
                  <a:srgbClr val="0000FF"/>
                </a:solidFill>
                <a:latin typeface="Calibri" panose="020F0502020204030204"/>
              </a:rPr>
              <a:t>bằng nhau nếu được đo ở</a:t>
            </a:r>
            <a:endParaRPr lang="en-US" sz="3200" b="1" dirty="0">
              <a:solidFill>
                <a:srgbClr val="0000FF"/>
              </a:solidFill>
              <a:latin typeface="Calibri" panose="020F0502020204030204"/>
            </a:endParaRPr>
          </a:p>
        </p:txBody>
      </p:sp>
      <p:grpSp>
        <p:nvGrpSpPr>
          <p:cNvPr id="2" name="Group 51"/>
          <p:cNvGrpSpPr>
            <a:grpSpLocks/>
          </p:cNvGrpSpPr>
          <p:nvPr/>
        </p:nvGrpSpPr>
        <p:grpSpPr bwMode="auto">
          <a:xfrm>
            <a:off x="1" y="-320980"/>
            <a:ext cx="427511" cy="7179328"/>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309">
                <a:defRPr/>
              </a:pPr>
              <a:endParaRPr lang="en-US" sz="2000">
                <a:solidFill>
                  <a:prstClr val="black"/>
                </a:solidFill>
                <a:latin typeface=".VnTime" pitchFamily="34" charset="0"/>
              </a:endParaRPr>
            </a:p>
          </p:txBody>
        </p:sp>
        <p:sp>
          <p:nvSpPr>
            <p:cNvPr id="2974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914309"/>
              <a:endParaRPr lang="vi-VN" sz="2000">
                <a:solidFill>
                  <a:prstClr val="black"/>
                </a:solidFill>
                <a:latin typeface=".VnTime" pitchFamily="34" charset="0"/>
              </a:endParaRPr>
            </a:p>
          </p:txBody>
        </p:sp>
        <p:sp>
          <p:nvSpPr>
            <p:cNvPr id="14" name="Rectangle 13"/>
            <p:cNvSpPr/>
            <p:nvPr/>
          </p:nvSpPr>
          <p:spPr bwMode="auto">
            <a:xfrm>
              <a:off x="324014"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defTabSz="914309">
                <a:defRPr/>
              </a:pPr>
              <a:endParaRPr lang="en-US" sz="20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336495" y="1829802"/>
            <a:ext cx="6806314" cy="761901"/>
          </a:xfrm>
          <a:prstGeom prst="roundRect">
            <a:avLst>
              <a:gd name="adj" fmla="val 16667"/>
            </a:avLst>
          </a:prstGeom>
          <a:solidFill>
            <a:srgbClr val="FFFF99"/>
          </a:solidFill>
          <a:ln w="9525">
            <a:solidFill>
              <a:srgbClr val="A50021"/>
            </a:solidFill>
            <a:round/>
            <a:headEnd/>
            <a:tailEnd/>
          </a:ln>
        </p:spPr>
        <p:txBody>
          <a:bodyPr wrap="none" anchor="ctr"/>
          <a:lstStyle/>
          <a:p>
            <a:pPr algn="just" defTabSz="914309"/>
            <a:r>
              <a:rPr lang="nl-NL" sz="3200" b="1" dirty="0">
                <a:solidFill>
                  <a:srgbClr val="A50021"/>
                </a:solidFill>
                <a:latin typeface="Calibri" panose="020F0502020204030204"/>
              </a:rPr>
              <a:t>       khác nhiệt độ, cùng áp suất.</a:t>
            </a:r>
            <a:endParaRPr lang="en-US" sz="3200" b="1" dirty="0">
              <a:solidFill>
                <a:srgbClr val="CCFF33"/>
              </a:solidFill>
              <a:latin typeface="Calibri" panose="020F0502020204030204"/>
            </a:endParaRPr>
          </a:p>
        </p:txBody>
      </p:sp>
      <p:pic>
        <p:nvPicPr>
          <p:cNvPr id="39"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71" y="2088533"/>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6504" y="1866312"/>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4" name="cached_combo42.wav"/>
            </a:hlinkHover>
          </p:cNvPr>
          <p:cNvSpPr>
            <a:spLocks noChangeArrowheads="1"/>
          </p:cNvSpPr>
          <p:nvPr/>
        </p:nvSpPr>
        <p:spPr bwMode="auto">
          <a:xfrm>
            <a:off x="838092" y="1939328"/>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1113223" y="2052023"/>
            <a:ext cx="613753" cy="387300"/>
          </a:xfrm>
          <a:prstGeom prst="rect">
            <a:avLst/>
          </a:prstGeom>
        </p:spPr>
        <p:txBody>
          <a:bodyPr wrap="none" fromWordArt="1">
            <a:prstTxWarp prst="textInflate">
              <a:avLst>
                <a:gd name="adj" fmla="val 13634"/>
              </a:avLst>
            </a:prstTxWarp>
          </a:bodyPr>
          <a:lstStyle/>
          <a:p>
            <a:pPr algn="ctr" defTabSz="914309"/>
            <a:r>
              <a:rPr lang="en-US" sz="3600" b="1" kern="10">
                <a:ln w="9525">
                  <a:solidFill>
                    <a:srgbClr val="FFFF00"/>
                  </a:solidFill>
                  <a:round/>
                  <a:headEnd/>
                  <a:tailEnd/>
                </a:ln>
                <a:solidFill>
                  <a:srgbClr val="FFFF00"/>
                </a:solidFill>
                <a:latin typeface="Times New Roman"/>
                <a:cs typeface="Times New Roman"/>
              </a:rPr>
              <a:t>A</a:t>
            </a:r>
          </a:p>
        </p:txBody>
      </p:sp>
      <p:grpSp>
        <p:nvGrpSpPr>
          <p:cNvPr id="4" name="Group 47"/>
          <p:cNvGrpSpPr>
            <a:grpSpLocks/>
          </p:cNvGrpSpPr>
          <p:nvPr/>
        </p:nvGrpSpPr>
        <p:grpSpPr bwMode="auto">
          <a:xfrm>
            <a:off x="-154497" y="458381"/>
            <a:ext cx="1475125" cy="655553"/>
            <a:chOff x="5106" y="3426"/>
            <a:chExt cx="582" cy="345"/>
          </a:xfrm>
        </p:grpSpPr>
        <p:pic>
          <p:nvPicPr>
            <p:cNvPr id="29741" name="Picture 40" descr="Thumb"/>
            <p:cNvPicPr>
              <a:picLocks noChangeAspect="1" noChangeArrowheads="1"/>
            </p:cNvPicPr>
            <p:nvPr/>
          </p:nvPicPr>
          <p:blipFill>
            <a:blip r:embed="rId15">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Picture 43" descr="abu061[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AutoShape 51"/>
          <p:cNvSpPr>
            <a:spLocks noChangeArrowheads="1"/>
          </p:cNvSpPr>
          <p:nvPr/>
        </p:nvSpPr>
        <p:spPr bwMode="auto">
          <a:xfrm>
            <a:off x="2336495" y="2820273"/>
            <a:ext cx="6806314" cy="761901"/>
          </a:xfrm>
          <a:prstGeom prst="roundRect">
            <a:avLst>
              <a:gd name="adj" fmla="val 16667"/>
            </a:avLst>
          </a:prstGeom>
          <a:solidFill>
            <a:srgbClr val="FFFF99"/>
          </a:solidFill>
          <a:ln w="9525">
            <a:solidFill>
              <a:srgbClr val="A50021"/>
            </a:solidFill>
            <a:round/>
            <a:headEnd/>
            <a:tailEnd/>
          </a:ln>
        </p:spPr>
        <p:txBody>
          <a:bodyPr wrap="none" anchor="ctr"/>
          <a:lstStyle/>
          <a:p>
            <a:pPr algn="just" defTabSz="914309"/>
            <a:r>
              <a:rPr lang="nl-NL" sz="3200" b="1" dirty="0">
                <a:solidFill>
                  <a:srgbClr val="A50021"/>
                </a:solidFill>
                <a:latin typeface="Calibri" panose="020F0502020204030204"/>
              </a:rPr>
              <a:t>       khác nhiệt độ, khác áp suất</a:t>
            </a:r>
            <a:r>
              <a:rPr lang="en-US" sz="3200" b="1" dirty="0">
                <a:solidFill>
                  <a:srgbClr val="A50021"/>
                </a:solidFill>
                <a:latin typeface="Calibri" panose="020F0502020204030204"/>
              </a:rPr>
              <a:t>.</a:t>
            </a:r>
          </a:p>
        </p:txBody>
      </p:sp>
      <p:pic>
        <p:nvPicPr>
          <p:cNvPr id="6"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307900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2856783"/>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9">
            <a:hlinkHover r:id="" action="ppaction://noaction" highlightClick="1">
              <a:snd r:embed="rId14" name="cached_combo42.wav"/>
            </a:hlinkHover>
          </p:cNvPr>
          <p:cNvSpPr>
            <a:spLocks noChangeArrowheads="1"/>
          </p:cNvSpPr>
          <p:nvPr/>
        </p:nvSpPr>
        <p:spPr bwMode="auto">
          <a:xfrm>
            <a:off x="812695" y="2929799"/>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9" name="WordArt 226"/>
          <p:cNvSpPr>
            <a:spLocks noChangeArrowheads="1" noChangeShapeType="1" noTextEdit="1"/>
          </p:cNvSpPr>
          <p:nvPr/>
        </p:nvSpPr>
        <p:spPr bwMode="auto">
          <a:xfrm>
            <a:off x="1087827" y="3042494"/>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B</a:t>
            </a:r>
          </a:p>
        </p:txBody>
      </p:sp>
      <p:sp>
        <p:nvSpPr>
          <p:cNvPr id="11" name="AutoShape 51"/>
          <p:cNvSpPr>
            <a:spLocks noChangeArrowheads="1"/>
          </p:cNvSpPr>
          <p:nvPr/>
        </p:nvSpPr>
        <p:spPr bwMode="auto">
          <a:xfrm>
            <a:off x="2438082" y="3810744"/>
            <a:ext cx="6704727" cy="761901"/>
          </a:xfrm>
          <a:prstGeom prst="roundRect">
            <a:avLst>
              <a:gd name="adj" fmla="val 16667"/>
            </a:avLst>
          </a:prstGeom>
          <a:solidFill>
            <a:srgbClr val="FFFF99"/>
          </a:solidFill>
          <a:ln w="9525">
            <a:solidFill>
              <a:srgbClr val="A50021"/>
            </a:solidFill>
            <a:round/>
            <a:headEnd/>
            <a:tailEnd/>
          </a:ln>
        </p:spPr>
        <p:txBody>
          <a:bodyPr wrap="none" anchor="ctr"/>
          <a:lstStyle/>
          <a:p>
            <a:pPr algn="just" defTabSz="914309"/>
            <a:r>
              <a:rPr lang="nl-NL" sz="3200" b="1" dirty="0">
                <a:solidFill>
                  <a:srgbClr val="A50021"/>
                </a:solidFill>
                <a:latin typeface="Calibri" panose="020F0502020204030204"/>
              </a:rPr>
              <a:t>     cùng nhiệt độ, khác áp suất.</a:t>
            </a:r>
            <a:endParaRPr lang="en-US" sz="3200" b="1" dirty="0">
              <a:solidFill>
                <a:srgbClr val="A50021"/>
              </a:solidFill>
              <a:latin typeface="Calibri" panose="020F0502020204030204"/>
            </a:endParaRPr>
          </a:p>
        </p:txBody>
      </p:sp>
      <p:pic>
        <p:nvPicPr>
          <p:cNvPr id="12"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4069475"/>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3847254"/>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14" name="cached_combo42.wav"/>
            </a:hlinkHover>
          </p:cNvPr>
          <p:cNvSpPr>
            <a:spLocks noChangeArrowheads="1"/>
          </p:cNvSpPr>
          <p:nvPr/>
        </p:nvSpPr>
        <p:spPr bwMode="auto">
          <a:xfrm>
            <a:off x="812695" y="3920270"/>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6" name="WordArt 226"/>
          <p:cNvSpPr>
            <a:spLocks noChangeArrowheads="1" noChangeShapeType="1" noTextEdit="1"/>
          </p:cNvSpPr>
          <p:nvPr/>
        </p:nvSpPr>
        <p:spPr bwMode="auto">
          <a:xfrm>
            <a:off x="1087827" y="4032965"/>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c</a:t>
            </a:r>
          </a:p>
        </p:txBody>
      </p:sp>
      <p:sp>
        <p:nvSpPr>
          <p:cNvPr id="17" name="AutoShape 51"/>
          <p:cNvSpPr>
            <a:spLocks noChangeArrowheads="1"/>
          </p:cNvSpPr>
          <p:nvPr/>
        </p:nvSpPr>
        <p:spPr bwMode="auto">
          <a:xfrm>
            <a:off x="2031735" y="4801215"/>
            <a:ext cx="7415834" cy="761901"/>
          </a:xfrm>
          <a:prstGeom prst="roundRect">
            <a:avLst>
              <a:gd name="adj" fmla="val 16667"/>
            </a:avLst>
          </a:prstGeom>
          <a:solidFill>
            <a:srgbClr val="FFFF99"/>
          </a:solidFill>
          <a:ln w="9525">
            <a:solidFill>
              <a:srgbClr val="A50021"/>
            </a:solidFill>
            <a:round/>
            <a:headEnd/>
            <a:tailEnd/>
          </a:ln>
        </p:spPr>
        <p:txBody>
          <a:bodyPr wrap="none" anchor="ctr"/>
          <a:lstStyle/>
          <a:p>
            <a:pPr algn="ctr" defTabSz="914309"/>
            <a:endParaRPr lang="nl-NL" sz="3200" b="1" dirty="0">
              <a:solidFill>
                <a:srgbClr val="A50021"/>
              </a:solidFill>
              <a:latin typeface="Calibri" panose="020F0502020204030204"/>
            </a:endParaRPr>
          </a:p>
          <a:p>
            <a:pPr algn="just" defTabSz="914309"/>
            <a:r>
              <a:rPr lang="nl-NL" sz="3200" b="1" dirty="0">
                <a:solidFill>
                  <a:srgbClr val="A50021"/>
                </a:solidFill>
                <a:latin typeface="Calibri" panose="020F0502020204030204"/>
              </a:rPr>
              <a:t>         cùng nhiệt độ, cùng áp suất.</a:t>
            </a:r>
            <a:endParaRPr lang="en-US" sz="3200" b="1" dirty="0">
              <a:solidFill>
                <a:srgbClr val="A50021"/>
              </a:solidFill>
              <a:latin typeface="Calibri" panose="020F0502020204030204"/>
            </a:endParaRPr>
          </a:p>
          <a:p>
            <a:pPr algn="ctr" defTabSz="914309"/>
            <a:r>
              <a:rPr lang="en-US" sz="3200" b="1" dirty="0">
                <a:solidFill>
                  <a:srgbClr val="A50021"/>
                </a:solidFill>
                <a:latin typeface="Calibri" panose="020F0502020204030204"/>
              </a:rPr>
              <a:t> </a:t>
            </a:r>
          </a:p>
        </p:txBody>
      </p:sp>
      <p:pic>
        <p:nvPicPr>
          <p:cNvPr id="18"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505994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4801215"/>
            <a:ext cx="1999991" cy="80158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4" name="cached_combo42.wav"/>
            </a:hlinkHover>
          </p:cNvPr>
          <p:cNvSpPr>
            <a:spLocks noChangeArrowheads="1"/>
          </p:cNvSpPr>
          <p:nvPr/>
        </p:nvSpPr>
        <p:spPr bwMode="auto">
          <a:xfrm>
            <a:off x="812695" y="4910741"/>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21" name="WordArt 226"/>
          <p:cNvSpPr>
            <a:spLocks noChangeArrowheads="1" noChangeShapeType="1" noTextEdit="1"/>
          </p:cNvSpPr>
          <p:nvPr/>
        </p:nvSpPr>
        <p:spPr bwMode="auto">
          <a:xfrm>
            <a:off x="1087827" y="5023436"/>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D</a:t>
            </a:r>
          </a:p>
        </p:txBody>
      </p:sp>
      <p:sp>
        <p:nvSpPr>
          <p:cNvPr id="47135" name="AutoShape 31"/>
          <p:cNvSpPr>
            <a:spLocks noChangeArrowheads="1"/>
          </p:cNvSpPr>
          <p:nvPr/>
        </p:nvSpPr>
        <p:spPr bwMode="auto">
          <a:xfrm>
            <a:off x="-406348" y="-74950"/>
            <a:ext cx="2438083" cy="1828562"/>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algn="ctr" defTabSz="914309"/>
            <a:endParaRPr lang="vi-VN" sz="3200" b="1">
              <a:solidFill>
                <a:srgbClr val="CCFF33"/>
              </a:solidFill>
              <a:latin typeface="VNI-Times" pitchFamily="2" charset="0"/>
            </a:endParaRPr>
          </a:p>
        </p:txBody>
      </p:sp>
      <p:sp>
        <p:nvSpPr>
          <p:cNvPr id="47136" name="WordArt 32"/>
          <p:cNvSpPr>
            <a:spLocks noChangeArrowheads="1" noChangeShapeType="1" noTextEdit="1"/>
          </p:cNvSpPr>
          <p:nvPr/>
        </p:nvSpPr>
        <p:spPr bwMode="auto">
          <a:xfrm>
            <a:off x="380952" y="591714"/>
            <a:ext cx="1098408" cy="457140"/>
          </a:xfrm>
          <a:prstGeom prst="rect">
            <a:avLst/>
          </a:prstGeom>
        </p:spPr>
        <p:txBody>
          <a:bodyPr wrap="none" fromWordArt="1">
            <a:prstTxWarp prst="textPlain">
              <a:avLst>
                <a:gd name="adj" fmla="val 50000"/>
              </a:avLst>
            </a:prstTxWarp>
          </a:bodyPr>
          <a:lstStyle/>
          <a:p>
            <a:pPr algn="ctr" defTabSz="914309"/>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1</a:t>
            </a:r>
          </a:p>
        </p:txBody>
      </p:sp>
      <p:sp>
        <p:nvSpPr>
          <p:cNvPr id="47137" name="WordArt 33"/>
          <p:cNvSpPr>
            <a:spLocks noChangeArrowheads="1" noChangeShapeType="1" noTextEdit="1"/>
          </p:cNvSpPr>
          <p:nvPr/>
        </p:nvSpPr>
        <p:spPr bwMode="auto">
          <a:xfrm>
            <a:off x="1123803" y="5994861"/>
            <a:ext cx="1635971" cy="392062"/>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FF6600"/>
                    </a:gs>
                    <a:gs pos="100000">
                      <a:srgbClr val="FF0066"/>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 ĐÁP ÁN</a:t>
            </a:r>
          </a:p>
        </p:txBody>
      </p:sp>
      <p:sp>
        <p:nvSpPr>
          <p:cNvPr id="47138" name="AutoShape 34"/>
          <p:cNvSpPr>
            <a:spLocks noChangeArrowheads="1"/>
          </p:cNvSpPr>
          <p:nvPr/>
        </p:nvSpPr>
        <p:spPr bwMode="auto">
          <a:xfrm>
            <a:off x="12698347" y="4953595"/>
            <a:ext cx="914281" cy="533331"/>
          </a:xfrm>
          <a:prstGeom prst="smileyFace">
            <a:avLst>
              <a:gd name="adj" fmla="val 4653"/>
            </a:avLst>
          </a:prstGeom>
          <a:solidFill>
            <a:srgbClr val="FF0066"/>
          </a:solidFill>
          <a:ln w="9525">
            <a:solidFill>
              <a:schemeClr val="tx1"/>
            </a:solidFill>
            <a:round/>
            <a:headEnd/>
            <a:tailEnd/>
          </a:ln>
        </p:spPr>
        <p:txBody>
          <a:bodyPr wrap="none" anchor="ctr"/>
          <a:lstStyle/>
          <a:p>
            <a:pPr algn="ctr" defTabSz="914309"/>
            <a:endParaRPr lang="vi-VN" sz="3200" b="1">
              <a:solidFill>
                <a:srgbClr val="CCFF33"/>
              </a:solidFill>
              <a:latin typeface="VNI-Times" pitchFamily="2" charset="0"/>
            </a:endParaRPr>
          </a:p>
        </p:txBody>
      </p:sp>
      <p:sp>
        <p:nvSpPr>
          <p:cNvPr id="47141" name="Oval 37"/>
          <p:cNvSpPr>
            <a:spLocks noChangeArrowheads="1"/>
          </p:cNvSpPr>
          <p:nvPr/>
        </p:nvSpPr>
        <p:spPr bwMode="auto">
          <a:xfrm>
            <a:off x="9999950" y="3582174"/>
            <a:ext cx="1568245" cy="522220"/>
          </a:xfrm>
          <a:prstGeom prst="ellipse">
            <a:avLst/>
          </a:prstGeom>
          <a:gradFill rotWithShape="1">
            <a:gsLst>
              <a:gs pos="0">
                <a:srgbClr val="FFFF66"/>
              </a:gs>
              <a:gs pos="100000">
                <a:srgbClr val="FFCC00"/>
              </a:gs>
            </a:gsLst>
            <a:path path="shape">
              <a:fillToRect l="50000" t="50000" r="50000" b="50000"/>
            </a:path>
          </a:gradFill>
          <a:ln w="9525">
            <a:solidFill>
              <a:schemeClr val="tx1"/>
            </a:solidFill>
            <a:round/>
            <a:headEnd/>
            <a:tailEnd/>
          </a:ln>
        </p:spPr>
        <p:txBody>
          <a:bodyPr wrap="none" anchor="ctr"/>
          <a:lstStyle/>
          <a:p>
            <a:pPr algn="ctr" defTabSz="914309"/>
            <a:r>
              <a:rPr lang="en-US" sz="2100" b="1">
                <a:solidFill>
                  <a:srgbClr val="0000FF"/>
                </a:solidFill>
                <a:latin typeface="Calibri" panose="020F0502020204030204"/>
              </a:rPr>
              <a:t>Start</a:t>
            </a:r>
          </a:p>
        </p:txBody>
      </p:sp>
      <p:sp>
        <p:nvSpPr>
          <p:cNvPr id="47142" name="Rectangle 38"/>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00:00</a:t>
            </a:r>
          </a:p>
        </p:txBody>
      </p:sp>
      <p:sp>
        <p:nvSpPr>
          <p:cNvPr id="47143" name="Rectangle 39"/>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00:01</a:t>
            </a:r>
          </a:p>
        </p:txBody>
      </p:sp>
      <p:sp>
        <p:nvSpPr>
          <p:cNvPr id="47144" name="Rectangle 40"/>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00:02</a:t>
            </a:r>
          </a:p>
        </p:txBody>
      </p:sp>
      <p:sp>
        <p:nvSpPr>
          <p:cNvPr id="47145" name="Rectangle 41"/>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00:03</a:t>
            </a:r>
          </a:p>
        </p:txBody>
      </p:sp>
      <p:sp>
        <p:nvSpPr>
          <p:cNvPr id="47146" name="Rectangle 42"/>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00:04</a:t>
            </a:r>
          </a:p>
        </p:txBody>
      </p:sp>
      <p:sp>
        <p:nvSpPr>
          <p:cNvPr id="47147" name="Rectangle 43"/>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00:05</a:t>
            </a:r>
          </a:p>
        </p:txBody>
      </p:sp>
      <p:sp>
        <p:nvSpPr>
          <p:cNvPr id="47148" name="Rectangle 44"/>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00:06</a:t>
            </a:r>
          </a:p>
        </p:txBody>
      </p:sp>
      <p:sp>
        <p:nvSpPr>
          <p:cNvPr id="47149" name="Rectangle 45"/>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00:07</a:t>
            </a:r>
          </a:p>
        </p:txBody>
      </p:sp>
      <p:sp>
        <p:nvSpPr>
          <p:cNvPr id="47150" name="Rectangle 46"/>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00:08</a:t>
            </a:r>
          </a:p>
        </p:txBody>
      </p:sp>
      <p:sp>
        <p:nvSpPr>
          <p:cNvPr id="47151" name="Rectangle 47"/>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00:09</a:t>
            </a:r>
          </a:p>
        </p:txBody>
      </p:sp>
      <p:sp>
        <p:nvSpPr>
          <p:cNvPr id="47152" name="Rectangle 48"/>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00:10</a:t>
            </a:r>
          </a:p>
        </p:txBody>
      </p:sp>
      <p:pic>
        <p:nvPicPr>
          <p:cNvPr id="47153" name="Picture 49" descr="HOURGL_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361851" y="1601232"/>
            <a:ext cx="907933" cy="102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49" descr="bell"/>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649681" y="1241"/>
            <a:ext cx="15407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41"/>
          <p:cNvSpPr>
            <a:spLocks noChangeArrowheads="1" noChangeShapeType="1" noTextEdit="1"/>
          </p:cNvSpPr>
          <p:nvPr/>
        </p:nvSpPr>
        <p:spPr bwMode="auto">
          <a:xfrm>
            <a:off x="7009487" y="6044067"/>
            <a:ext cx="4876166" cy="653965"/>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VÒNG QUAY MAY MẮN</a:t>
            </a:r>
          </a:p>
        </p:txBody>
      </p:sp>
      <p:sp>
        <p:nvSpPr>
          <p:cNvPr id="52" name="AutoShape 185">
            <a:hlinkClick r:id="rId19" action="ppaction://hlinksldjump"/>
          </p:cNvPr>
          <p:cNvSpPr>
            <a:spLocks noChangeArrowheads="1"/>
          </p:cNvSpPr>
          <p:nvPr/>
        </p:nvSpPr>
        <p:spPr bwMode="auto">
          <a:xfrm>
            <a:off x="5447591" y="6096447"/>
            <a:ext cx="933329" cy="45714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pPr defTabSz="914309"/>
            <a:endParaRPr lang="en-US">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560785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47135"/>
                                        </p:tgtEl>
                                        <p:attrNameLst>
                                          <p:attrName>style.visibility</p:attrName>
                                        </p:attrNameLst>
                                      </p:cBhvr>
                                      <p:to>
                                        <p:strVal val="visible"/>
                                      </p:to>
                                    </p:set>
                                    <p:animEffect transition="in" filter="fade">
                                      <p:cBhvr>
                                        <p:cTn id="14" dur="2000"/>
                                        <p:tgtEl>
                                          <p:spTgt spid="47135"/>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47135"/>
                                        </p:tgtEl>
                                        <p:attrNameLst>
                                          <p:attrName>r</p:attrName>
                                        </p:attrNameLst>
                                      </p:cBhvr>
                                    </p:animRot>
                                  </p:childTnLst>
                                </p:cTn>
                              </p:par>
                              <p:par>
                                <p:cTn id="17" presetID="6" presetClass="entr" presetSubtype="16" fill="hold" grpId="0" nodeType="withEffect">
                                  <p:stCondLst>
                                    <p:cond delay="500"/>
                                  </p:stCondLst>
                                  <p:childTnLst>
                                    <p:set>
                                      <p:cBhvr>
                                        <p:cTn id="18" dur="1" fill="hold">
                                          <p:stCondLst>
                                            <p:cond delay="0"/>
                                          </p:stCondLst>
                                        </p:cTn>
                                        <p:tgtEl>
                                          <p:spTgt spid="47136"/>
                                        </p:tgtEl>
                                        <p:attrNameLst>
                                          <p:attrName>style.visibility</p:attrName>
                                        </p:attrNameLst>
                                      </p:cBhvr>
                                      <p:to>
                                        <p:strVal val="visible"/>
                                      </p:to>
                                    </p:set>
                                    <p:animEffect transition="in" filter="circle(in)">
                                      <p:cBhvr>
                                        <p:cTn id="19" dur="2000"/>
                                        <p:tgtEl>
                                          <p:spTgt spid="47136"/>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0-#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 3-CL (2).wav"/>
                                        </p:tgtEl>
                                      </p:cMediaNode>
                                    </p:audio>
                                  </p:subTnLst>
                                </p:cTn>
                              </p:par>
                              <p:par>
                                <p:cTn id="30" presetID="5" presetClass="entr" presetSubtype="10" fill="hold" grpId="0"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subTnLst>
                                    <p:audio>
                                      <p:cMediaNode>
                                        <p:cTn display="0" masterRel="sameClick">
                                          <p:stCondLst>
                                            <p:cond evt="begin" delay="0">
                                              <p:tn val="42"/>
                                            </p:cond>
                                          </p:stCondLst>
                                          <p:endCondLst>
                                            <p:cond evt="onStopAudio" delay="0">
                                              <p:tgtEl>
                                                <p:sldTgt/>
                                              </p:tgtEl>
                                            </p:cond>
                                          </p:endCondLst>
                                        </p:cTn>
                                        <p:tgtEl>
                                          <p:sndTgt r:embed="rId5" name="Chimes 3-CL (2).wav"/>
                                        </p:tgtEl>
                                      </p:cMediaNode>
                                    </p:audio>
                                  </p:sub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9"/>
                                        </p:tgtEl>
                                        <p:attrNameLst>
                                          <p:attrName>style.visibility</p:attrName>
                                        </p:attrNameLst>
                                      </p:cBhvr>
                                      <p:to>
                                        <p:strVal val="visible"/>
                                      </p:to>
                                    </p:set>
                                    <p:animEffect transition="in" filter="checkerboard(across)">
                                      <p:cBhvr>
                                        <p:cTn id="50" dur="500"/>
                                        <p:tgtEl>
                                          <p:spTgt spid="9"/>
                                        </p:tgtEl>
                                      </p:cBhvr>
                                    </p:animEffect>
                                  </p:childTnLst>
                                </p:cTn>
                              </p:par>
                              <p:par>
                                <p:cTn id="51" presetID="22" presetClass="entr" presetSubtype="8" fill="hold" nodeType="withEffect">
                                  <p:stCondLst>
                                    <p:cond delay="300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subTnLst>
                                    <p:audio>
                                      <p:cMediaNode>
                                        <p:cTn display="0" masterRel="sameClick">
                                          <p:stCondLst>
                                            <p:cond evt="begin" delay="0">
                                              <p:tn val="57"/>
                                            </p:cond>
                                          </p:stCondLst>
                                          <p:endCondLst>
                                            <p:cond evt="onStopAudio" delay="0">
                                              <p:tgtEl>
                                                <p:sldTgt/>
                                              </p:tgtEl>
                                            </p:cond>
                                          </p:endCondLst>
                                        </p:cTn>
                                        <p:tgtEl>
                                          <p:sndTgt r:embed="rId5" name="Chimes 3-CL (2).wav"/>
                                        </p:tgtEl>
                                      </p:cMediaNode>
                                    </p:audio>
                                  </p:sub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6"/>
                                        </p:tgtEl>
                                        <p:attrNameLst>
                                          <p:attrName>style.visibility</p:attrName>
                                        </p:attrNameLst>
                                      </p:cBhvr>
                                      <p:to>
                                        <p:strVal val="visible"/>
                                      </p:to>
                                    </p:set>
                                    <p:animEffect transition="in" filter="checkerboard(across)">
                                      <p:cBhvr>
                                        <p:cTn id="65" dur="500"/>
                                        <p:tgtEl>
                                          <p:spTgt spid="16"/>
                                        </p:tgtEl>
                                      </p:cBhvr>
                                    </p:animEffect>
                                  </p:childTnLst>
                                </p:cTn>
                              </p:par>
                              <p:par>
                                <p:cTn id="66" presetID="22" presetClass="entr" presetSubtype="8" fill="hold" nodeType="withEffect">
                                  <p:stCondLst>
                                    <p:cond delay="400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5" name="Chimes 3-CL (2).wav"/>
                                        </p:tgtEl>
                                      </p:cMediaNode>
                                    </p:audio>
                                  </p:subTnLst>
                                </p:cTn>
                              </p:par>
                              <p:par>
                                <p:cTn id="75" presetID="5" presetClass="entr" presetSubtype="10" fill="hold" grpId="0"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par>
                                <p:cTn id="102" presetID="10" presetClass="entr" presetSubtype="0" fill="hold" nodeType="withEffect">
                                  <p:stCondLst>
                                    <p:cond delay="5500"/>
                                  </p:stCondLst>
                                  <p:childTnLst>
                                    <p:set>
                                      <p:cBhvr>
                                        <p:cTn id="103" dur="1" fill="hold">
                                          <p:stCondLst>
                                            <p:cond delay="0"/>
                                          </p:stCondLst>
                                        </p:cTn>
                                        <p:tgtEl>
                                          <p:spTgt spid="47106"/>
                                        </p:tgtEl>
                                        <p:attrNameLst>
                                          <p:attrName>style.visibility</p:attrName>
                                        </p:attrNameLst>
                                      </p:cBhvr>
                                      <p:to>
                                        <p:strVal val="visible"/>
                                      </p:to>
                                    </p:set>
                                    <p:animEffect transition="in" filter="fade">
                                      <p:cBhvr>
                                        <p:cTn id="104" dur="2000"/>
                                        <p:tgtEl>
                                          <p:spTgt spid="47106"/>
                                        </p:tgtEl>
                                      </p:cBhvr>
                                    </p:animEffect>
                                  </p:childTnLst>
                                </p:cTn>
                              </p:par>
                              <p:par>
                                <p:cTn id="105" presetID="6" presetClass="entr" presetSubtype="16" fill="hold" grpId="0" nodeType="withEffect">
                                  <p:stCondLst>
                                    <p:cond delay="6000"/>
                                  </p:stCondLst>
                                  <p:childTnLst>
                                    <p:set>
                                      <p:cBhvr>
                                        <p:cTn id="106" dur="1" fill="hold">
                                          <p:stCondLst>
                                            <p:cond delay="0"/>
                                          </p:stCondLst>
                                        </p:cTn>
                                        <p:tgtEl>
                                          <p:spTgt spid="47137"/>
                                        </p:tgtEl>
                                        <p:attrNameLst>
                                          <p:attrName>style.visibility</p:attrName>
                                        </p:attrNameLst>
                                      </p:cBhvr>
                                      <p:to>
                                        <p:strVal val="visible"/>
                                      </p:to>
                                    </p:set>
                                    <p:animEffect transition="in" filter="circle(in)">
                                      <p:cBhvr>
                                        <p:cTn id="107" dur="2000"/>
                                        <p:tgtEl>
                                          <p:spTgt spid="4713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7141"/>
                                        </p:tgtEl>
                                        <p:attrNameLst>
                                          <p:attrName>style.visibility</p:attrName>
                                        </p:attrNameLst>
                                      </p:cBhvr>
                                      <p:to>
                                        <p:strVal val="visible"/>
                                      </p:to>
                                    </p:set>
                                    <p:animEffect transition="in" filter="fade">
                                      <p:cBhvr>
                                        <p:cTn id="110" dur="1000"/>
                                        <p:tgtEl>
                                          <p:spTgt spid="47141"/>
                                        </p:tgtEl>
                                      </p:cBhvr>
                                    </p:animEffect>
                                  </p:childTnLst>
                                </p:cTn>
                              </p:par>
                              <p:par>
                                <p:cTn id="111" presetID="3" presetClass="entr" presetSubtype="10" fill="hold" nodeType="withEffect">
                                  <p:stCondLst>
                                    <p:cond delay="0"/>
                                  </p:stCondLst>
                                  <p:childTnLst>
                                    <p:set>
                                      <p:cBhvr>
                                        <p:cTn id="112" dur="1" fill="hold">
                                          <p:stCondLst>
                                            <p:cond delay="0"/>
                                          </p:stCondLst>
                                        </p:cTn>
                                        <p:tgtEl>
                                          <p:spTgt spid="43057"/>
                                        </p:tgtEl>
                                        <p:attrNameLst>
                                          <p:attrName>style.visibility</p:attrName>
                                        </p:attrNameLst>
                                      </p:cBhvr>
                                      <p:to>
                                        <p:strVal val="visible"/>
                                      </p:to>
                                    </p:set>
                                    <p:animEffect transition="in" filter="blinds(horizontal)">
                                      <p:cBhvr>
                                        <p:cTn id="113" dur="500"/>
                                        <p:tgtEl>
                                          <p:spTgt spid="43057"/>
                                        </p:tgtEl>
                                      </p:cBhvr>
                                    </p:animEffect>
                                  </p:childTnLst>
                                  <p:subTnLst>
                                    <p:set>
                                      <p:cBhvr override="childStyle">
                                        <p:cTn dur="1" fill="hold" display="0" masterRel="nextClick" afterEffect="1"/>
                                        <p:tgtEl>
                                          <p:spTgt spid="43057"/>
                                        </p:tgtEl>
                                        <p:attrNameLst>
                                          <p:attrName>style.visibility</p:attrName>
                                        </p:attrNameLst>
                                      </p:cBhvr>
                                      <p:to>
                                        <p:strVal val="hidden"/>
                                      </p:to>
                                    </p:set>
                                    <p:audio>
                                      <p:cMediaNode>
                                        <p:cTn display="0" masterRel="sameClick">
                                          <p:stCondLst>
                                            <p:cond evt="begin" delay="0">
                                              <p:tn val="111"/>
                                            </p:cond>
                                          </p:stCondLst>
                                          <p:endCondLst>
                                            <p:cond evt="onStopAudio" delay="0">
                                              <p:tgtEl>
                                                <p:sldTgt/>
                                              </p:tgtEl>
                                            </p:cond>
                                          </p:endCondLst>
                                        </p:cTn>
                                        <p:tgtEl>
                                          <p:sndTgt r:embed="rId6" name="chimes.wav"/>
                                        </p:tgtEl>
                                      </p:cMediaNode>
                                    </p:audio>
                                  </p:subTnLst>
                                </p:cTn>
                              </p:par>
                              <p:par>
                                <p:cTn id="114" presetID="19" presetClass="entr" presetSubtype="10" repeatCount="indefinite"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 calcmode="lin" valueType="num">
                                      <p:cBhvr>
                                        <p:cTn id="116" dur="5000" fill="hold"/>
                                        <p:tgtEl>
                                          <p:spTgt spid="51"/>
                                        </p:tgtEl>
                                        <p:attrNameLst>
                                          <p:attrName>ppt_w</p:attrName>
                                        </p:attrNameLst>
                                      </p:cBhvr>
                                      <p:tavLst>
                                        <p:tav tm="0" fmla="#ppt_w*sin(2.5*pi*$)">
                                          <p:val>
                                            <p:fltVal val="0"/>
                                          </p:val>
                                        </p:tav>
                                        <p:tav tm="100000">
                                          <p:val>
                                            <p:fltVal val="1"/>
                                          </p:val>
                                        </p:tav>
                                      </p:tavLst>
                                    </p:anim>
                                    <p:anim calcmode="lin" valueType="num">
                                      <p:cBhvr>
                                        <p:cTn id="117" dur="5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5"/>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30" presetClass="emph" presetSubtype="0" fill="hold" grpId="0" nodeType="clickEffect">
                                  <p:stCondLst>
                                    <p:cond delay="0"/>
                                  </p:stCondLst>
                                  <p:childTnLst>
                                    <p:animClr clrSpc="hsl" dir="cw">
                                      <p:cBhvr override="childStyle">
                                        <p:cTn id="122" dur="500" fill="hold"/>
                                        <p:tgtEl>
                                          <p:spTgt spid="5"/>
                                        </p:tgtEl>
                                        <p:attrNameLst>
                                          <p:attrName>style.color</p:attrName>
                                        </p:attrNameLst>
                                      </p:cBhvr>
                                      <p:by>
                                        <p:hsl h="0" s="12549" l="25098"/>
                                      </p:by>
                                    </p:animClr>
                                    <p:animClr clrSpc="hsl" dir="cw">
                                      <p:cBhvr>
                                        <p:cTn id="123" dur="500" fill="hold"/>
                                        <p:tgtEl>
                                          <p:spTgt spid="5"/>
                                        </p:tgtEl>
                                        <p:attrNameLst>
                                          <p:attrName>fillcolor</p:attrName>
                                        </p:attrNameLst>
                                      </p:cBhvr>
                                      <p:by>
                                        <p:hsl h="0" s="12549" l="25098"/>
                                      </p:by>
                                    </p:animClr>
                                    <p:animClr clrSpc="hsl" dir="cw">
                                      <p:cBhvr>
                                        <p:cTn id="124" dur="500" fill="hold"/>
                                        <p:tgtEl>
                                          <p:spTgt spid="5"/>
                                        </p:tgtEl>
                                        <p:attrNameLst>
                                          <p:attrName>stroke.color</p:attrName>
                                        </p:attrNameLst>
                                      </p:cBhvr>
                                      <p:by>
                                        <p:hsl h="0" s="12549" l="25098"/>
                                      </p:by>
                                    </p:animClr>
                                    <p:set>
                                      <p:cBhvr>
                                        <p:cTn id="125"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26" restart="whenNotActive" fill="hold" evtFilter="cancelBubble" nodeType="interactiveSeq">
                <p:stCondLst>
                  <p:cond evt="onClick" delay="0">
                    <p:tgtEl>
                      <p:spTgt spid="1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30" presetClass="emph" presetSubtype="0" fill="hold" grpId="0" nodeType="clickEffect">
                                  <p:stCondLst>
                                    <p:cond delay="0"/>
                                  </p:stCondLst>
                                  <p:childTnLst>
                                    <p:animClr clrSpc="hsl" dir="cw">
                                      <p:cBhvr override="childStyle">
                                        <p:cTn id="130" dur="500" fill="hold"/>
                                        <p:tgtEl>
                                          <p:spTgt spid="11"/>
                                        </p:tgtEl>
                                        <p:attrNameLst>
                                          <p:attrName>style.color</p:attrName>
                                        </p:attrNameLst>
                                      </p:cBhvr>
                                      <p:by>
                                        <p:hsl h="0" s="12549" l="25098"/>
                                      </p:by>
                                    </p:animClr>
                                    <p:animClr clrSpc="hsl" dir="cw">
                                      <p:cBhvr>
                                        <p:cTn id="131" dur="500" fill="hold"/>
                                        <p:tgtEl>
                                          <p:spTgt spid="11"/>
                                        </p:tgtEl>
                                        <p:attrNameLst>
                                          <p:attrName>fillcolor</p:attrName>
                                        </p:attrNameLst>
                                      </p:cBhvr>
                                      <p:by>
                                        <p:hsl h="0" s="12549" l="25098"/>
                                      </p:by>
                                    </p:animClr>
                                    <p:animClr clrSpc="hsl" dir="cw">
                                      <p:cBhvr>
                                        <p:cTn id="132" dur="500" fill="hold"/>
                                        <p:tgtEl>
                                          <p:spTgt spid="11"/>
                                        </p:tgtEl>
                                        <p:attrNameLst>
                                          <p:attrName>stroke.color</p:attrName>
                                        </p:attrNameLst>
                                      </p:cBhvr>
                                      <p:by>
                                        <p:hsl h="0" s="12549" l="25098"/>
                                      </p:by>
                                    </p:animClr>
                                    <p:set>
                                      <p:cBhvr>
                                        <p:cTn id="1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34" restart="whenNotActive" fill="hold" evtFilter="cancelBubble" nodeType="interactiveSeq">
                <p:stCondLst>
                  <p:cond evt="onClick" delay="0">
                    <p:tgtEl>
                      <p:spTgt spid="1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30" presetClass="emph" presetSubtype="0" fill="hold" grpId="0" nodeType="clickEffect">
                                  <p:stCondLst>
                                    <p:cond delay="0"/>
                                  </p:stCondLst>
                                  <p:childTnLst>
                                    <p:animClr clrSpc="hsl" dir="cw">
                                      <p:cBhvr override="childStyle">
                                        <p:cTn id="138" dur="500" fill="hold"/>
                                        <p:tgtEl>
                                          <p:spTgt spid="17"/>
                                        </p:tgtEl>
                                        <p:attrNameLst>
                                          <p:attrName>style.color</p:attrName>
                                        </p:attrNameLst>
                                      </p:cBhvr>
                                      <p:by>
                                        <p:hsl h="0" s="12549" l="25098"/>
                                      </p:by>
                                    </p:animClr>
                                    <p:animClr clrSpc="hsl" dir="cw">
                                      <p:cBhvr>
                                        <p:cTn id="139" dur="500" fill="hold"/>
                                        <p:tgtEl>
                                          <p:spTgt spid="17"/>
                                        </p:tgtEl>
                                        <p:attrNameLst>
                                          <p:attrName>fillcolor</p:attrName>
                                        </p:attrNameLst>
                                      </p:cBhvr>
                                      <p:by>
                                        <p:hsl h="0" s="12549" l="25098"/>
                                      </p:by>
                                    </p:animClr>
                                    <p:animClr clrSpc="hsl" dir="cw">
                                      <p:cBhvr>
                                        <p:cTn id="140" dur="500" fill="hold"/>
                                        <p:tgtEl>
                                          <p:spTgt spid="17"/>
                                        </p:tgtEl>
                                        <p:attrNameLst>
                                          <p:attrName>stroke.color</p:attrName>
                                        </p:attrNameLst>
                                      </p:cBhvr>
                                      <p:by>
                                        <p:hsl h="0" s="12549" l="25098"/>
                                      </p:by>
                                    </p:animClr>
                                    <p:set>
                                      <p:cBhvr>
                                        <p:cTn id="141"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142" restart="whenNotActive" fill="hold" evtFilter="cancelBubble" nodeType="interactiveSeq">
                <p:stCondLst>
                  <p:cond evt="onClick" delay="0">
                    <p:tgtEl>
                      <p:spTgt spid="3"/>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30" presetClass="emph" presetSubtype="0" fill="hold" grpId="0" nodeType="clickEffect">
                                  <p:stCondLst>
                                    <p:cond delay="0"/>
                                  </p:stCondLst>
                                  <p:childTnLst>
                                    <p:animClr clrSpc="hsl" dir="cw">
                                      <p:cBhvr override="childStyle">
                                        <p:cTn id="146" dur="500" fill="hold"/>
                                        <p:tgtEl>
                                          <p:spTgt spid="3"/>
                                        </p:tgtEl>
                                        <p:attrNameLst>
                                          <p:attrName>style.color</p:attrName>
                                        </p:attrNameLst>
                                      </p:cBhvr>
                                      <p:by>
                                        <p:hsl h="0" s="12549" l="25098"/>
                                      </p:by>
                                    </p:animClr>
                                    <p:animClr clrSpc="hsl" dir="cw">
                                      <p:cBhvr>
                                        <p:cTn id="147" dur="500" fill="hold"/>
                                        <p:tgtEl>
                                          <p:spTgt spid="3"/>
                                        </p:tgtEl>
                                        <p:attrNameLst>
                                          <p:attrName>fillcolor</p:attrName>
                                        </p:attrNameLst>
                                      </p:cBhvr>
                                      <p:by>
                                        <p:hsl h="0" s="12549" l="25098"/>
                                      </p:by>
                                    </p:animClr>
                                    <p:animClr clrSpc="hsl" dir="cw">
                                      <p:cBhvr>
                                        <p:cTn id="148" dur="500" fill="hold"/>
                                        <p:tgtEl>
                                          <p:spTgt spid="3"/>
                                        </p:tgtEl>
                                        <p:attrNameLst>
                                          <p:attrName>stroke.color</p:attrName>
                                        </p:attrNameLst>
                                      </p:cBhvr>
                                      <p:by>
                                        <p:hsl h="0" s="12549" l="25098"/>
                                      </p:by>
                                    </p:animClr>
                                    <p:set>
                                      <p:cBhvr>
                                        <p:cTn id="149"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50" restart="whenNotActive" fill="hold" evtFilter="cancelBubble" nodeType="interactiveSeq">
                <p:stCondLst>
                  <p:cond evt="onClick" delay="0">
                    <p:tgtEl>
                      <p:spTgt spid="4710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9" presetClass="emph" presetSubtype="0" repeatCount="indefinite" fill="hold" grpId="1" nodeType="clickEffect">
                                  <p:stCondLst>
                                    <p:cond delay="0"/>
                                  </p:stCondLst>
                                  <p:childTnLst>
                                    <p:animClr clrSpc="rgb" dir="cw">
                                      <p:cBhvr override="childStyle">
                                        <p:cTn id="154" dur="500" fill="hold"/>
                                        <p:tgtEl>
                                          <p:spTgt spid="17"/>
                                        </p:tgtEl>
                                        <p:attrNameLst>
                                          <p:attrName>style.color</p:attrName>
                                        </p:attrNameLst>
                                      </p:cBhvr>
                                      <p:to>
                                        <a:schemeClr val="accent2"/>
                                      </p:to>
                                    </p:animClr>
                                    <p:animClr clrSpc="rgb" dir="cw">
                                      <p:cBhvr>
                                        <p:cTn id="155" dur="500" fill="hold"/>
                                        <p:tgtEl>
                                          <p:spTgt spid="17"/>
                                        </p:tgtEl>
                                        <p:attrNameLst>
                                          <p:attrName>fillcolor</p:attrName>
                                        </p:attrNameLst>
                                      </p:cBhvr>
                                      <p:to>
                                        <a:schemeClr val="accent2"/>
                                      </p:to>
                                    </p:animClr>
                                    <p:set>
                                      <p:cBhvr>
                                        <p:cTn id="156" dur="500" fill="hold"/>
                                        <p:tgtEl>
                                          <p:spTgt spid="17"/>
                                        </p:tgtEl>
                                        <p:attrNameLst>
                                          <p:attrName>fill.type</p:attrName>
                                        </p:attrNameLst>
                                      </p:cBhvr>
                                      <p:to>
                                        <p:strVal val="solid"/>
                                      </p:to>
                                    </p:set>
                                    <p:set>
                                      <p:cBhvr>
                                        <p:cTn id="157" dur="500" fill="hold"/>
                                        <p:tgtEl>
                                          <p:spTgt spid="17"/>
                                        </p:tgtEl>
                                        <p:attrNameLst>
                                          <p:attrName>fill.on</p:attrName>
                                        </p:attrNameLst>
                                      </p:cBhvr>
                                      <p:to>
                                        <p:strVal val="true"/>
                                      </p:to>
                                    </p:set>
                                  </p:childTnLst>
                                </p:cTn>
                              </p:par>
                              <p:par>
                                <p:cTn id="158" presetID="10" presetClass="entr" presetSubtype="0" fill="hold" grpId="0" nodeType="withEffect">
                                  <p:stCondLst>
                                    <p:cond delay="0"/>
                                  </p:stCondLst>
                                  <p:childTnLst>
                                    <p:set>
                                      <p:cBhvr>
                                        <p:cTn id="159" dur="1" fill="hold">
                                          <p:stCondLst>
                                            <p:cond delay="0"/>
                                          </p:stCondLst>
                                        </p:cTn>
                                        <p:tgtEl>
                                          <p:spTgt spid="47138"/>
                                        </p:tgtEl>
                                        <p:attrNameLst>
                                          <p:attrName>style.visibility</p:attrName>
                                        </p:attrNameLst>
                                      </p:cBhvr>
                                      <p:to>
                                        <p:strVal val="visible"/>
                                      </p:to>
                                    </p:set>
                                    <p:animEffect transition="in" filter="fade">
                                      <p:cBhvr>
                                        <p:cTn id="160" dur="2000"/>
                                        <p:tgtEl>
                                          <p:spTgt spid="47138"/>
                                        </p:tgtEl>
                                      </p:cBhvr>
                                    </p:animEffect>
                                  </p:childTnLst>
                                  <p:subTnLst>
                                    <p:audio>
                                      <p:cMediaNode>
                                        <p:cTn display="0" masterRel="sameClick">
                                          <p:stCondLst>
                                            <p:cond evt="begin" delay="0">
                                              <p:tn val="158"/>
                                            </p:cond>
                                          </p:stCondLst>
                                          <p:endCondLst>
                                            <p:cond evt="onStopAudio" delay="0">
                                              <p:tgtEl>
                                                <p:sldTgt/>
                                              </p:tgtEl>
                                            </p:cond>
                                          </p:endCondLst>
                                        </p:cTn>
                                        <p:tgtEl>
                                          <p:sndTgt r:embed="rId7" name="Orchestra Hit-CL.wav"/>
                                        </p:tgtEl>
                                      </p:cMediaNode>
                                    </p:audio>
                                  </p:subTnLst>
                                </p:cTn>
                              </p:par>
                            </p:childTnLst>
                          </p:cTn>
                        </p:par>
                      </p:childTnLst>
                    </p:cTn>
                  </p:par>
                </p:childTnLst>
              </p:cTn>
              <p:nextCondLst>
                <p:cond evt="onClick" delay="0">
                  <p:tgtEl>
                    <p:spTgt spid="47106"/>
                  </p:tgtEl>
                </p:cond>
              </p:nextCondLst>
            </p:seq>
            <p:seq concurrent="1" nextAc="seek">
              <p:cTn id="161" restart="whenNotActive" fill="hold" evtFilter="cancelBubble" nodeType="interactiveSeq">
                <p:stCondLst>
                  <p:cond evt="onClick" delay="0">
                    <p:tgtEl>
                      <p:spTgt spid="47141"/>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47142"/>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47143"/>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47144"/>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47145"/>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47146"/>
                                        </p:tgtEl>
                                        <p:attrNameLst>
                                          <p:attrName>style.visibility</p:attrName>
                                        </p:attrNameLst>
                                      </p:cBhvr>
                                      <p:to>
                                        <p:strVal val="visible"/>
                                      </p:to>
                                    </p:set>
                                  </p:childTnLst>
                                </p:cTn>
                              </p:par>
                              <p:par>
                                <p:cTn id="174" presetID="1" presetClass="entr" presetSubtype="0" fill="hold" grpId="1" nodeType="withEffect">
                                  <p:stCondLst>
                                    <p:cond delay="0"/>
                                  </p:stCondLst>
                                  <p:childTnLst>
                                    <p:set>
                                      <p:cBhvr>
                                        <p:cTn id="175" dur="1" fill="hold">
                                          <p:stCondLst>
                                            <p:cond delay="0"/>
                                          </p:stCondLst>
                                        </p:cTn>
                                        <p:tgtEl>
                                          <p:spTgt spid="47147"/>
                                        </p:tgtEl>
                                        <p:attrNameLst>
                                          <p:attrName>style.visibility</p:attrName>
                                        </p:attrNameLst>
                                      </p:cBhvr>
                                      <p:to>
                                        <p:strVal val="visible"/>
                                      </p:to>
                                    </p:set>
                                  </p:childTnLst>
                                </p:cTn>
                              </p:par>
                              <p:par>
                                <p:cTn id="176" presetID="1" presetClass="entr" presetSubtype="0" fill="hold" grpId="1" nodeType="withEffect">
                                  <p:stCondLst>
                                    <p:cond delay="0"/>
                                  </p:stCondLst>
                                  <p:childTnLst>
                                    <p:set>
                                      <p:cBhvr>
                                        <p:cTn id="177" dur="1" fill="hold">
                                          <p:stCondLst>
                                            <p:cond delay="0"/>
                                          </p:stCondLst>
                                        </p:cTn>
                                        <p:tgtEl>
                                          <p:spTgt spid="47148"/>
                                        </p:tgtEl>
                                        <p:attrNameLst>
                                          <p:attrName>style.visibility</p:attrName>
                                        </p:attrNameLst>
                                      </p:cBhvr>
                                      <p:to>
                                        <p:strVal val="visible"/>
                                      </p:to>
                                    </p:set>
                                  </p:childTnLst>
                                </p:cTn>
                              </p:par>
                              <p:par>
                                <p:cTn id="178" presetID="1" presetClass="entr" presetSubtype="0" fill="hold" grpId="1" nodeType="withEffect">
                                  <p:stCondLst>
                                    <p:cond delay="0"/>
                                  </p:stCondLst>
                                  <p:childTnLst>
                                    <p:set>
                                      <p:cBhvr>
                                        <p:cTn id="179" dur="1" fill="hold">
                                          <p:stCondLst>
                                            <p:cond delay="0"/>
                                          </p:stCondLst>
                                        </p:cTn>
                                        <p:tgtEl>
                                          <p:spTgt spid="47149"/>
                                        </p:tgtEl>
                                        <p:attrNameLst>
                                          <p:attrName>style.visibility</p:attrName>
                                        </p:attrNameLst>
                                      </p:cBhvr>
                                      <p:to>
                                        <p:strVal val="visible"/>
                                      </p:to>
                                    </p:set>
                                  </p:childTnLst>
                                </p:cTn>
                              </p:par>
                              <p:par>
                                <p:cTn id="180" presetID="1" presetClass="entr" presetSubtype="0" fill="hold" grpId="1" nodeType="withEffect">
                                  <p:stCondLst>
                                    <p:cond delay="0"/>
                                  </p:stCondLst>
                                  <p:childTnLst>
                                    <p:set>
                                      <p:cBhvr>
                                        <p:cTn id="181" dur="1" fill="hold">
                                          <p:stCondLst>
                                            <p:cond delay="0"/>
                                          </p:stCondLst>
                                        </p:cTn>
                                        <p:tgtEl>
                                          <p:spTgt spid="47150"/>
                                        </p:tgtEl>
                                        <p:attrNameLst>
                                          <p:attrName>style.visibility</p:attrName>
                                        </p:attrNameLst>
                                      </p:cBhvr>
                                      <p:to>
                                        <p:strVal val="visible"/>
                                      </p:to>
                                    </p:set>
                                  </p:childTnLst>
                                </p:cTn>
                              </p:par>
                              <p:par>
                                <p:cTn id="182" presetID="1" presetClass="entr" presetSubtype="0" fill="hold" grpId="1" nodeType="withEffect">
                                  <p:stCondLst>
                                    <p:cond delay="0"/>
                                  </p:stCondLst>
                                  <p:childTnLst>
                                    <p:set>
                                      <p:cBhvr>
                                        <p:cTn id="183" dur="1" fill="hold">
                                          <p:stCondLst>
                                            <p:cond delay="0"/>
                                          </p:stCondLst>
                                        </p:cTn>
                                        <p:tgtEl>
                                          <p:spTgt spid="47151"/>
                                        </p:tgtEl>
                                        <p:attrNameLst>
                                          <p:attrName>style.visibility</p:attrName>
                                        </p:attrNameLst>
                                      </p:cBhvr>
                                      <p:to>
                                        <p:strVal val="visible"/>
                                      </p:to>
                                    </p:set>
                                  </p:childTnLst>
                                </p:cTn>
                              </p:par>
                              <p:par>
                                <p:cTn id="184" presetID="1" presetClass="entr" presetSubtype="0" fill="hold" grpId="1" nodeType="withEffect">
                                  <p:stCondLst>
                                    <p:cond delay="0"/>
                                  </p:stCondLst>
                                  <p:childTnLst>
                                    <p:set>
                                      <p:cBhvr>
                                        <p:cTn id="185" dur="1" fill="hold">
                                          <p:stCondLst>
                                            <p:cond delay="0"/>
                                          </p:stCondLst>
                                        </p:cTn>
                                        <p:tgtEl>
                                          <p:spTgt spid="47152"/>
                                        </p:tgtEl>
                                        <p:attrNameLst>
                                          <p:attrName>style.visibility</p:attrName>
                                        </p:attrNameLst>
                                      </p:cBhvr>
                                      <p:to>
                                        <p:strVal val="visible"/>
                                      </p:to>
                                    </p:set>
                                  </p:childTnLst>
                                </p:cTn>
                              </p:par>
                              <p:par>
                                <p:cTn id="186" presetID="1" presetClass="exit" presetSubtype="0" fill="hold" grpId="0" nodeType="withEffect">
                                  <p:stCondLst>
                                    <p:cond delay="10000"/>
                                  </p:stCondLst>
                                  <p:childTnLst>
                                    <p:set>
                                      <p:cBhvr>
                                        <p:cTn id="187" dur="1" fill="hold">
                                          <p:stCondLst>
                                            <p:cond delay="0"/>
                                          </p:stCondLst>
                                        </p:cTn>
                                        <p:tgtEl>
                                          <p:spTgt spid="47143"/>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8" name="Game Show Buzzer-CL.wav"/>
                                        </p:tgtEl>
                                      </p:cMediaNode>
                                    </p:audio>
                                  </p:subTnLst>
                                </p:cTn>
                              </p:par>
                              <p:par>
                                <p:cTn id="188" presetID="1" presetClass="exit" presetSubtype="0" fill="hold" grpId="0" nodeType="withEffect">
                                  <p:stCondLst>
                                    <p:cond delay="9000"/>
                                  </p:stCondLst>
                                  <p:childTnLst>
                                    <p:set>
                                      <p:cBhvr>
                                        <p:cTn id="189" dur="1" fill="hold">
                                          <p:stCondLst>
                                            <p:cond delay="0"/>
                                          </p:stCondLst>
                                        </p:cTn>
                                        <p:tgtEl>
                                          <p:spTgt spid="47144"/>
                                        </p:tgtEl>
                                        <p:attrNameLst>
                                          <p:attrName>style.visibility</p:attrName>
                                        </p:attrNameLst>
                                      </p:cBhvr>
                                      <p:to>
                                        <p:strVal val="hidden"/>
                                      </p:to>
                                    </p:set>
                                  </p:childTnLst>
                                  <p:subTnLst>
                                    <p:audio>
                                      <p:cMediaNode>
                                        <p:cTn display="0" masterRel="sameClick">
                                          <p:stCondLst>
                                            <p:cond evt="begin" delay="0">
                                              <p:tn val="188"/>
                                            </p:cond>
                                          </p:stCondLst>
                                          <p:endCondLst>
                                            <p:cond evt="onStopAudio" delay="0">
                                              <p:tgtEl>
                                                <p:sldTgt/>
                                              </p:tgtEl>
                                            </p:cond>
                                          </p:endCondLst>
                                        </p:cTn>
                                        <p:tgtEl>
                                          <p:sndTgt r:embed="rId9" name="Giant Bell-CL.wav"/>
                                        </p:tgtEl>
                                      </p:cMediaNode>
                                    </p:audio>
                                  </p:subTnLst>
                                </p:cTn>
                              </p:par>
                              <p:par>
                                <p:cTn id="190" presetID="1" presetClass="exit" presetSubtype="0" fill="hold" grpId="0" nodeType="withEffect">
                                  <p:stCondLst>
                                    <p:cond delay="8000"/>
                                  </p:stCondLst>
                                  <p:childTnLst>
                                    <p:set>
                                      <p:cBhvr>
                                        <p:cTn id="191" dur="1" fill="hold">
                                          <p:stCondLst>
                                            <p:cond delay="0"/>
                                          </p:stCondLst>
                                        </p:cTn>
                                        <p:tgtEl>
                                          <p:spTgt spid="47145"/>
                                        </p:tgtEl>
                                        <p:attrNameLst>
                                          <p:attrName>style.visibility</p:attrName>
                                        </p:attrNameLst>
                                      </p:cBhvr>
                                      <p:to>
                                        <p:strVal val="hidden"/>
                                      </p:to>
                                    </p:set>
                                  </p:childTnLst>
                                  <p:subTnLst>
                                    <p:audio>
                                      <p:cMediaNode>
                                        <p:cTn display="0" masterRel="sameClick">
                                          <p:stCondLst>
                                            <p:cond evt="begin" delay="0">
                                              <p:tn val="190"/>
                                            </p:cond>
                                          </p:stCondLst>
                                          <p:endCondLst>
                                            <p:cond evt="onStopAudio" delay="0">
                                              <p:tgtEl>
                                                <p:sldTgt/>
                                              </p:tgtEl>
                                            </p:cond>
                                          </p:endCondLst>
                                        </p:cTn>
                                        <p:tgtEl>
                                          <p:sndTgt r:embed="rId9" name="Giant Bell-CL.wav"/>
                                        </p:tgtEl>
                                      </p:cMediaNode>
                                    </p:audio>
                                  </p:subTnLst>
                                </p:cTn>
                              </p:par>
                              <p:par>
                                <p:cTn id="192" presetID="1" presetClass="exit" presetSubtype="0" fill="hold" grpId="0" nodeType="withEffect">
                                  <p:stCondLst>
                                    <p:cond delay="7000"/>
                                  </p:stCondLst>
                                  <p:childTnLst>
                                    <p:set>
                                      <p:cBhvr>
                                        <p:cTn id="193" dur="1" fill="hold">
                                          <p:stCondLst>
                                            <p:cond delay="0"/>
                                          </p:stCondLst>
                                        </p:cTn>
                                        <p:tgtEl>
                                          <p:spTgt spid="47146"/>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9" name="Giant Bell-CL.wav"/>
                                        </p:tgtEl>
                                      </p:cMediaNode>
                                    </p:audio>
                                  </p:subTnLst>
                                </p:cTn>
                              </p:par>
                              <p:par>
                                <p:cTn id="194" presetID="1" presetClass="exit" presetSubtype="0" fill="hold" grpId="0" nodeType="withEffect">
                                  <p:stCondLst>
                                    <p:cond delay="6000"/>
                                  </p:stCondLst>
                                  <p:childTnLst>
                                    <p:set>
                                      <p:cBhvr>
                                        <p:cTn id="195" dur="1" fill="hold">
                                          <p:stCondLst>
                                            <p:cond delay="0"/>
                                          </p:stCondLst>
                                        </p:cTn>
                                        <p:tgtEl>
                                          <p:spTgt spid="47147"/>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10" name="beep.wav"/>
                                        </p:tgtEl>
                                      </p:cMediaNode>
                                    </p:audio>
                                  </p:subTnLst>
                                </p:cTn>
                              </p:par>
                              <p:par>
                                <p:cTn id="196" presetID="1" presetClass="exit" presetSubtype="0" fill="hold" grpId="0" nodeType="withEffect">
                                  <p:stCondLst>
                                    <p:cond delay="1000"/>
                                  </p:stCondLst>
                                  <p:childTnLst>
                                    <p:set>
                                      <p:cBhvr>
                                        <p:cTn id="197" dur="1" fill="hold">
                                          <p:stCondLst>
                                            <p:cond delay="0"/>
                                          </p:stCondLst>
                                        </p:cTn>
                                        <p:tgtEl>
                                          <p:spTgt spid="47152"/>
                                        </p:tgtEl>
                                        <p:attrNameLst>
                                          <p:attrName>style.visibility</p:attrName>
                                        </p:attrNameLst>
                                      </p:cBhvr>
                                      <p:to>
                                        <p:strVal val="hidden"/>
                                      </p:to>
                                    </p:set>
                                  </p:childTnLst>
                                  <p:subTnLst>
                                    <p:audio>
                                      <p:cMediaNode>
                                        <p:cTn display="0" masterRel="sameClick">
                                          <p:stCondLst>
                                            <p:cond evt="begin" delay="0">
                                              <p:tn val="196"/>
                                            </p:cond>
                                          </p:stCondLst>
                                          <p:endCondLst>
                                            <p:cond evt="onStopAudio" delay="0">
                                              <p:tgtEl>
                                                <p:sldTgt/>
                                              </p:tgtEl>
                                            </p:cond>
                                          </p:endCondLst>
                                        </p:cTn>
                                        <p:tgtEl>
                                          <p:sndTgt r:embed="rId10" name="beep.wav"/>
                                        </p:tgtEl>
                                      </p:cMediaNode>
                                    </p:audio>
                                  </p:subTnLst>
                                </p:cTn>
                              </p:par>
                              <p:par>
                                <p:cTn id="198" presetID="1" presetClass="exit" presetSubtype="0" fill="hold" grpId="0" nodeType="withEffect">
                                  <p:stCondLst>
                                    <p:cond delay="2000"/>
                                  </p:stCondLst>
                                  <p:childTnLst>
                                    <p:set>
                                      <p:cBhvr>
                                        <p:cTn id="199" dur="1" fill="hold">
                                          <p:stCondLst>
                                            <p:cond delay="0"/>
                                          </p:stCondLst>
                                        </p:cTn>
                                        <p:tgtEl>
                                          <p:spTgt spid="47151"/>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10" name="beep.wav"/>
                                        </p:tgtEl>
                                      </p:cMediaNode>
                                    </p:audio>
                                  </p:subTnLst>
                                </p:cTn>
                              </p:par>
                              <p:par>
                                <p:cTn id="200" presetID="1" presetClass="exit" presetSubtype="0" fill="hold" grpId="0" nodeType="withEffect">
                                  <p:stCondLst>
                                    <p:cond delay="3000"/>
                                  </p:stCondLst>
                                  <p:childTnLst>
                                    <p:set>
                                      <p:cBhvr>
                                        <p:cTn id="201" dur="1" fill="hold">
                                          <p:stCondLst>
                                            <p:cond delay="0"/>
                                          </p:stCondLst>
                                        </p:cTn>
                                        <p:tgtEl>
                                          <p:spTgt spid="47150"/>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10" name="beep.wav"/>
                                        </p:tgtEl>
                                      </p:cMediaNode>
                                    </p:audio>
                                  </p:subTnLst>
                                </p:cTn>
                              </p:par>
                              <p:par>
                                <p:cTn id="202" presetID="1" presetClass="exit" presetSubtype="0" fill="hold" grpId="0" nodeType="withEffect">
                                  <p:stCondLst>
                                    <p:cond delay="4000"/>
                                  </p:stCondLst>
                                  <p:childTnLst>
                                    <p:set>
                                      <p:cBhvr>
                                        <p:cTn id="203" dur="1" fill="hold">
                                          <p:stCondLst>
                                            <p:cond delay="0"/>
                                          </p:stCondLst>
                                        </p:cTn>
                                        <p:tgtEl>
                                          <p:spTgt spid="47149"/>
                                        </p:tgtEl>
                                        <p:attrNameLst>
                                          <p:attrName>style.visibility</p:attrName>
                                        </p:attrNameLst>
                                      </p:cBhvr>
                                      <p:to>
                                        <p:strVal val="hidden"/>
                                      </p:to>
                                    </p:set>
                                  </p:childTnLst>
                                  <p:subTnLst>
                                    <p:audio>
                                      <p:cMediaNode>
                                        <p:cTn display="0" masterRel="sameClick">
                                          <p:stCondLst>
                                            <p:cond evt="begin" delay="0">
                                              <p:tn val="202"/>
                                            </p:cond>
                                          </p:stCondLst>
                                          <p:endCondLst>
                                            <p:cond evt="onStopAudio" delay="0">
                                              <p:tgtEl>
                                                <p:sldTgt/>
                                              </p:tgtEl>
                                            </p:cond>
                                          </p:endCondLst>
                                        </p:cTn>
                                        <p:tgtEl>
                                          <p:sndTgt r:embed="rId10" name="beep.wav"/>
                                        </p:tgtEl>
                                      </p:cMediaNode>
                                    </p:audio>
                                  </p:subTnLst>
                                </p:cTn>
                              </p:par>
                              <p:par>
                                <p:cTn id="204" presetID="1" presetClass="exit" presetSubtype="0" fill="hold" grpId="0" nodeType="withEffect">
                                  <p:stCondLst>
                                    <p:cond delay="5000"/>
                                  </p:stCondLst>
                                  <p:childTnLst>
                                    <p:set>
                                      <p:cBhvr>
                                        <p:cTn id="205" dur="1" fill="hold">
                                          <p:stCondLst>
                                            <p:cond delay="0"/>
                                          </p:stCondLst>
                                        </p:cTn>
                                        <p:tgtEl>
                                          <p:spTgt spid="47148"/>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10" name="beep.wav"/>
                                        </p:tgtEl>
                                      </p:cMediaNode>
                                    </p:audio>
                                  </p:subTnLst>
                                </p:cTn>
                              </p:par>
                              <p:par>
                                <p:cTn id="206" presetID="1" presetClass="entr" presetSubtype="0" fill="hold" nodeType="withEffect">
                                  <p:stCondLst>
                                    <p:cond delay="0"/>
                                  </p:stCondLst>
                                  <p:childTnLst>
                                    <p:set>
                                      <p:cBhvr>
                                        <p:cTn id="207" dur="1" fill="hold">
                                          <p:stCondLst>
                                            <p:cond delay="0"/>
                                          </p:stCondLst>
                                        </p:cTn>
                                        <p:tgtEl>
                                          <p:spTgt spid="47153"/>
                                        </p:tgtEl>
                                        <p:attrNameLst>
                                          <p:attrName>style.visibility</p:attrName>
                                        </p:attrNameLst>
                                      </p:cBhvr>
                                      <p:to>
                                        <p:strVal val="visible"/>
                                      </p:to>
                                    </p:set>
                                  </p:childTnLst>
                                </p:cTn>
                              </p:par>
                            </p:childTnLst>
                          </p:cTn>
                        </p:par>
                      </p:childTnLst>
                    </p:cTn>
                  </p:par>
                </p:childTnLst>
              </p:cTn>
              <p:nextCondLst>
                <p:cond evt="onClick" delay="0">
                  <p:tgtEl>
                    <p:spTgt spid="47141"/>
                  </p:tgtEl>
                </p:cond>
              </p:nextCondLst>
            </p:seq>
          </p:childTnLst>
        </p:cTn>
      </p:par>
    </p:tnLst>
    <p:bldLst>
      <p:bldP spid="37" grpId="0" animBg="1"/>
      <p:bldP spid="3" grpId="0" animBg="1"/>
      <p:bldP spid="1043" grpId="0" animBg="1"/>
      <p:bldP spid="1044" grpId="0" animBg="1"/>
      <p:bldP spid="5" grpId="0" animBg="1"/>
      <p:bldP spid="8" grpId="0" animBg="1"/>
      <p:bldP spid="9" grpId="0" animBg="1"/>
      <p:bldP spid="11" grpId="0" animBg="1"/>
      <p:bldP spid="15" grpId="0" animBg="1"/>
      <p:bldP spid="16" grpId="0" animBg="1"/>
      <p:bldP spid="17" grpId="0" animBg="1"/>
      <p:bldP spid="17" grpId="1" animBg="1"/>
      <p:bldP spid="20" grpId="0" animBg="1"/>
      <p:bldP spid="21" grpId="0" animBg="1"/>
      <p:bldP spid="47135" grpId="0" animBg="1"/>
      <p:bldP spid="47135" grpId="1" animBg="1"/>
      <p:bldP spid="47136" grpId="0" animBg="1"/>
      <p:bldP spid="47137" grpId="0" animBg="1"/>
      <p:bldP spid="47138" grpId="0" animBg="1"/>
      <p:bldP spid="47141" grpId="0" animBg="1"/>
      <p:bldP spid="47142" grpId="0" animBg="1"/>
      <p:bldP spid="47143" grpId="0" animBg="1"/>
      <p:bldP spid="47143" grpId="1" animBg="1"/>
      <p:bldP spid="47144" grpId="0" animBg="1"/>
      <p:bldP spid="47144" grpId="1" animBg="1"/>
      <p:bldP spid="47145" grpId="0" animBg="1"/>
      <p:bldP spid="47145" grpId="1" animBg="1"/>
      <p:bldP spid="47146" grpId="0" animBg="1"/>
      <p:bldP spid="47146" grpId="1" animBg="1"/>
      <p:bldP spid="47147" grpId="0" animBg="1"/>
      <p:bldP spid="47147" grpId="1" animBg="1"/>
      <p:bldP spid="47148" grpId="0" animBg="1"/>
      <p:bldP spid="47148" grpId="1" animBg="1"/>
      <p:bldP spid="47149" grpId="0" animBg="1"/>
      <p:bldP spid="47149" grpId="1" animBg="1"/>
      <p:bldP spid="47150" grpId="0" animBg="1"/>
      <p:bldP spid="47150" grpId="1" animBg="1"/>
      <p:bldP spid="47151" grpId="0" animBg="1"/>
      <p:bldP spid="47151" grpId="1" animBg="1"/>
      <p:bldP spid="47152" grpId="0" animBg="1"/>
      <p:bldP spid="47152" grpId="1"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UT NEN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15867" y="5858353"/>
            <a:ext cx="1930149" cy="68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1"/>
          <p:cNvSpPr>
            <a:spLocks noChangeArrowheads="1"/>
          </p:cNvSpPr>
          <p:nvPr/>
        </p:nvSpPr>
        <p:spPr bwMode="auto">
          <a:xfrm>
            <a:off x="1219041" y="1240"/>
            <a:ext cx="9041223" cy="1676182"/>
          </a:xfrm>
          <a:prstGeom prst="roundRect">
            <a:avLst>
              <a:gd name="adj" fmla="val 16667"/>
            </a:avLst>
          </a:pr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309"/>
            <a:endParaRPr lang="vi-VN" sz="3200" b="1">
              <a:solidFill>
                <a:srgbClr val="CCFF33"/>
              </a:solidFill>
              <a:latin typeface="Arial" panose="020B0604020202020204" pitchFamily="34" charset="0"/>
            </a:endParaRPr>
          </a:p>
        </p:txBody>
      </p:sp>
      <p:grpSp>
        <p:nvGrpSpPr>
          <p:cNvPr id="2" name="Group 51"/>
          <p:cNvGrpSpPr>
            <a:grpSpLocks/>
          </p:cNvGrpSpPr>
          <p:nvPr/>
        </p:nvGrpSpPr>
        <p:grpSpPr bwMode="auto">
          <a:xfrm>
            <a:off x="1" y="-320980"/>
            <a:ext cx="427511" cy="7179328"/>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309">
                <a:defRPr/>
              </a:pPr>
              <a:endParaRPr lang="en-US" sz="2000">
                <a:solidFill>
                  <a:prstClr val="black"/>
                </a:solidFill>
                <a:latin typeface=".VnTime" pitchFamily="34" charset="0"/>
              </a:endParaRPr>
            </a:p>
          </p:txBody>
        </p:sp>
        <p:sp>
          <p:nvSpPr>
            <p:cNvPr id="30769"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914309"/>
              <a:endParaRPr lang="vi-VN" sz="2000">
                <a:solidFill>
                  <a:prstClr val="black"/>
                </a:solidFill>
                <a:latin typeface=".VnTime" pitchFamily="34" charset="0"/>
              </a:endParaRPr>
            </a:p>
          </p:txBody>
        </p:sp>
        <p:sp>
          <p:nvSpPr>
            <p:cNvPr id="14" name="Rectangle 13"/>
            <p:cNvSpPr/>
            <p:nvPr/>
          </p:nvSpPr>
          <p:spPr bwMode="auto">
            <a:xfrm>
              <a:off x="324014"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defTabSz="914309">
                <a:defRPr/>
              </a:pPr>
              <a:endParaRPr lang="en-US" sz="20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539669" y="2286943"/>
            <a:ext cx="6298380" cy="76190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algn="just" defTabSz="914309"/>
            <a:r>
              <a:rPr lang="nl-NL" sz="3200" b="1" dirty="0">
                <a:solidFill>
                  <a:srgbClr val="A50021"/>
                </a:solidFill>
                <a:latin typeface="Calibri" panose="020F0502020204030204"/>
              </a:rPr>
              <a:t>      Phân tử khối.</a:t>
            </a:r>
            <a:endParaRPr lang="en-US" sz="3200" b="1" dirty="0">
              <a:solidFill>
                <a:srgbClr val="A50021"/>
              </a:solidFill>
              <a:latin typeface="Calibri" panose="020F0502020204030204"/>
            </a:endParaRPr>
          </a:p>
        </p:txBody>
      </p:sp>
      <p:pic>
        <p:nvPicPr>
          <p:cNvPr id="39"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71" y="254567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12694" y="2323452"/>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4" name="cached_combo42.wav"/>
            </a:hlinkHover>
          </p:cNvPr>
          <p:cNvSpPr>
            <a:spLocks noChangeArrowheads="1"/>
          </p:cNvSpPr>
          <p:nvPr/>
        </p:nvSpPr>
        <p:spPr bwMode="auto">
          <a:xfrm>
            <a:off x="914282" y="2359960"/>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1113223" y="2469482"/>
            <a:ext cx="613753" cy="387300"/>
          </a:xfrm>
          <a:prstGeom prst="rect">
            <a:avLst/>
          </a:prstGeom>
        </p:spPr>
        <p:txBody>
          <a:bodyPr wrap="none" fromWordArt="1">
            <a:prstTxWarp prst="textInflate">
              <a:avLst>
                <a:gd name="adj" fmla="val 13634"/>
              </a:avLst>
            </a:prstTxWarp>
          </a:bodyPr>
          <a:lstStyle/>
          <a:p>
            <a:pPr algn="ctr" defTabSz="914309"/>
            <a:r>
              <a:rPr lang="en-US" sz="3600" b="1" kern="10">
                <a:ln w="9525">
                  <a:solidFill>
                    <a:srgbClr val="FFFF00"/>
                  </a:solidFill>
                  <a:round/>
                  <a:headEnd/>
                  <a:tailEnd/>
                </a:ln>
                <a:solidFill>
                  <a:srgbClr val="FFFF00"/>
                </a:solidFill>
                <a:latin typeface="Times New Roman"/>
                <a:cs typeface="Times New Roman"/>
              </a:rPr>
              <a:t>A</a:t>
            </a:r>
          </a:p>
        </p:txBody>
      </p:sp>
      <p:grpSp>
        <p:nvGrpSpPr>
          <p:cNvPr id="4" name="Group 47"/>
          <p:cNvGrpSpPr>
            <a:grpSpLocks/>
          </p:cNvGrpSpPr>
          <p:nvPr/>
        </p:nvGrpSpPr>
        <p:grpSpPr bwMode="auto">
          <a:xfrm>
            <a:off x="-154497" y="458381"/>
            <a:ext cx="1475125" cy="655553"/>
            <a:chOff x="5106" y="3426"/>
            <a:chExt cx="582" cy="345"/>
          </a:xfrm>
        </p:grpSpPr>
        <p:pic>
          <p:nvPicPr>
            <p:cNvPr id="30766" name="Picture 40" descr="Thumb"/>
            <p:cNvPicPr>
              <a:picLocks noChangeAspect="1" noChangeArrowheads="1"/>
            </p:cNvPicPr>
            <p:nvPr/>
          </p:nvPicPr>
          <p:blipFill>
            <a:blip r:embed="rId15">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7" name="Picture 43" descr="abu061[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AutoShape 51"/>
          <p:cNvSpPr>
            <a:spLocks noChangeArrowheads="1"/>
          </p:cNvSpPr>
          <p:nvPr/>
        </p:nvSpPr>
        <p:spPr bwMode="auto">
          <a:xfrm>
            <a:off x="2539669" y="3125034"/>
            <a:ext cx="6298380" cy="76190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defTabSz="914309"/>
            <a:r>
              <a:rPr lang="nl-NL" sz="3200" b="1" dirty="0">
                <a:solidFill>
                  <a:srgbClr val="A50021"/>
                </a:solidFill>
                <a:latin typeface="Calibri" panose="020F0502020204030204"/>
              </a:rPr>
              <a:t>      Thể tích.</a:t>
            </a:r>
            <a:endParaRPr lang="en-US" sz="3200" b="1" dirty="0">
              <a:solidFill>
                <a:srgbClr val="CCFF33"/>
              </a:solidFill>
              <a:latin typeface="Calibri" panose="020F0502020204030204"/>
            </a:endParaRPr>
          </a:p>
        </p:txBody>
      </p:sp>
      <p:pic>
        <p:nvPicPr>
          <p:cNvPr id="6"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338376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3161543"/>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9">
            <a:hlinkHover r:id="" action="ppaction://noaction" highlightClick="1">
              <a:snd r:embed="rId14" name="cached_combo42.wav"/>
            </a:hlinkHover>
          </p:cNvPr>
          <p:cNvSpPr>
            <a:spLocks noChangeArrowheads="1"/>
          </p:cNvSpPr>
          <p:nvPr/>
        </p:nvSpPr>
        <p:spPr bwMode="auto">
          <a:xfrm>
            <a:off x="812695" y="3198051"/>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9" name="WordArt 226"/>
          <p:cNvSpPr>
            <a:spLocks noChangeArrowheads="1" noChangeShapeType="1" noTextEdit="1"/>
          </p:cNvSpPr>
          <p:nvPr/>
        </p:nvSpPr>
        <p:spPr bwMode="auto">
          <a:xfrm>
            <a:off x="1087827" y="3383763"/>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B</a:t>
            </a:r>
          </a:p>
        </p:txBody>
      </p:sp>
      <p:sp>
        <p:nvSpPr>
          <p:cNvPr id="11" name="AutoShape 51"/>
          <p:cNvSpPr>
            <a:spLocks noChangeArrowheads="1"/>
          </p:cNvSpPr>
          <p:nvPr/>
        </p:nvSpPr>
        <p:spPr bwMode="auto">
          <a:xfrm>
            <a:off x="2438082" y="4039315"/>
            <a:ext cx="6399967" cy="76190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algn="just" defTabSz="914309"/>
            <a:r>
              <a:rPr lang="nl-NL" sz="3200" b="1" dirty="0">
                <a:solidFill>
                  <a:srgbClr val="CCFF33"/>
                </a:solidFill>
                <a:latin typeface="Calibri" panose="020F0502020204030204"/>
              </a:rPr>
              <a:t>       </a:t>
            </a:r>
            <a:r>
              <a:rPr lang="nl-NL" sz="3200" b="1" dirty="0">
                <a:solidFill>
                  <a:srgbClr val="A50021"/>
                </a:solidFill>
                <a:latin typeface="Calibri" panose="020F0502020204030204"/>
              </a:rPr>
              <a:t>Khối lượng mol.</a:t>
            </a:r>
            <a:endParaRPr lang="en-US" sz="3200" b="1" dirty="0">
              <a:solidFill>
                <a:srgbClr val="A50021"/>
              </a:solidFill>
              <a:latin typeface="Calibri" panose="020F0502020204030204"/>
            </a:endParaRPr>
          </a:p>
        </p:txBody>
      </p:sp>
      <p:pic>
        <p:nvPicPr>
          <p:cNvPr id="12"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422185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3999634"/>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14" name="cached_combo42.wav"/>
            </a:hlinkHover>
          </p:cNvPr>
          <p:cNvSpPr>
            <a:spLocks noChangeArrowheads="1"/>
          </p:cNvSpPr>
          <p:nvPr/>
        </p:nvSpPr>
        <p:spPr bwMode="auto">
          <a:xfrm>
            <a:off x="812695" y="4036142"/>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6" name="WordArt 226"/>
          <p:cNvSpPr>
            <a:spLocks noChangeArrowheads="1" noChangeShapeType="1" noTextEdit="1"/>
          </p:cNvSpPr>
          <p:nvPr/>
        </p:nvSpPr>
        <p:spPr bwMode="auto">
          <a:xfrm>
            <a:off x="1087827" y="4185345"/>
            <a:ext cx="613753" cy="387300"/>
          </a:xfrm>
          <a:prstGeom prst="rect">
            <a:avLst/>
          </a:prstGeom>
        </p:spPr>
        <p:txBody>
          <a:bodyPr wrap="none" fromWordArt="1">
            <a:prstTxWarp prst="textInflate">
              <a:avLst>
                <a:gd name="adj" fmla="val 13634"/>
              </a:avLst>
            </a:prstTxWarp>
          </a:bodyPr>
          <a:lstStyle/>
          <a:p>
            <a:pPr algn="ctr" defTabSz="914309"/>
            <a:r>
              <a:rPr lang="en-US" sz="3600" b="1" kern="10">
                <a:ln w="9525">
                  <a:solidFill>
                    <a:srgbClr val="FFFF00"/>
                  </a:solidFill>
                  <a:round/>
                  <a:headEnd/>
                  <a:tailEnd/>
                </a:ln>
                <a:solidFill>
                  <a:srgbClr val="FFFF00"/>
                </a:solidFill>
                <a:latin typeface="Times New Roman"/>
                <a:cs typeface="Times New Roman"/>
              </a:rPr>
              <a:t>c</a:t>
            </a:r>
          </a:p>
        </p:txBody>
      </p:sp>
      <p:sp>
        <p:nvSpPr>
          <p:cNvPr id="17" name="AutoShape 51"/>
          <p:cNvSpPr>
            <a:spLocks noChangeArrowheads="1"/>
          </p:cNvSpPr>
          <p:nvPr/>
        </p:nvSpPr>
        <p:spPr bwMode="auto">
          <a:xfrm>
            <a:off x="2539669" y="4877405"/>
            <a:ext cx="6298380" cy="83809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algn="just" defTabSz="914309"/>
            <a:r>
              <a:rPr lang="nl-NL" sz="3200" b="1" dirty="0">
                <a:solidFill>
                  <a:srgbClr val="A50021"/>
                </a:solidFill>
                <a:latin typeface="Calibri" panose="020F0502020204030204"/>
              </a:rPr>
              <a:t>      Số nguyên tử.</a:t>
            </a:r>
            <a:endParaRPr lang="en-US" sz="3200" b="1" dirty="0">
              <a:solidFill>
                <a:srgbClr val="A50021"/>
              </a:solidFill>
              <a:latin typeface="VNI-Times" pitchFamily="2" charset="0"/>
            </a:endParaRPr>
          </a:p>
        </p:txBody>
      </p:sp>
      <p:pic>
        <p:nvPicPr>
          <p:cNvPr id="18"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505994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4837725"/>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4" name="cached_combo42.wav"/>
            </a:hlinkHover>
          </p:cNvPr>
          <p:cNvSpPr>
            <a:spLocks noChangeArrowheads="1"/>
          </p:cNvSpPr>
          <p:nvPr/>
        </p:nvSpPr>
        <p:spPr bwMode="auto">
          <a:xfrm>
            <a:off x="812695" y="4910741"/>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21" name="WordArt 226"/>
          <p:cNvSpPr>
            <a:spLocks noChangeArrowheads="1" noChangeShapeType="1" noTextEdit="1"/>
          </p:cNvSpPr>
          <p:nvPr/>
        </p:nvSpPr>
        <p:spPr bwMode="auto">
          <a:xfrm>
            <a:off x="1087827" y="5023436"/>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D</a:t>
            </a:r>
          </a:p>
        </p:txBody>
      </p:sp>
      <p:sp>
        <p:nvSpPr>
          <p:cNvPr id="22561" name="WordArt 33"/>
          <p:cNvSpPr>
            <a:spLocks noChangeArrowheads="1" noChangeShapeType="1" noTextEdit="1"/>
          </p:cNvSpPr>
          <p:nvPr/>
        </p:nvSpPr>
        <p:spPr bwMode="auto">
          <a:xfrm>
            <a:off x="1219041" y="5994861"/>
            <a:ext cx="1635971" cy="392062"/>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FF6600"/>
                    </a:gs>
                    <a:gs pos="100000">
                      <a:srgbClr val="FF0066"/>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DÁP ÁN</a:t>
            </a:r>
          </a:p>
        </p:txBody>
      </p:sp>
      <p:sp>
        <p:nvSpPr>
          <p:cNvPr id="22563" name="AutoShape 35"/>
          <p:cNvSpPr>
            <a:spLocks noChangeArrowheads="1"/>
          </p:cNvSpPr>
          <p:nvPr/>
        </p:nvSpPr>
        <p:spPr bwMode="auto">
          <a:xfrm>
            <a:off x="12596760" y="2972653"/>
            <a:ext cx="914281" cy="533331"/>
          </a:xfrm>
          <a:prstGeom prst="smileyFace">
            <a:avLst>
              <a:gd name="adj" fmla="val 4653"/>
            </a:avLst>
          </a:prstGeom>
          <a:solidFill>
            <a:srgbClr val="FF0066"/>
          </a:solidFill>
          <a:ln w="9525">
            <a:solidFill>
              <a:schemeClr val="tx1"/>
            </a:solidFill>
            <a:round/>
            <a:headEnd/>
            <a:tailEnd/>
          </a:ln>
        </p:spPr>
        <p:txBody>
          <a:bodyPr wrap="none" anchor="ctr"/>
          <a:lstStyle/>
          <a:p>
            <a:pPr algn="ctr" defTabSz="914309"/>
            <a:endParaRPr lang="vi-VN" sz="3200" b="1">
              <a:solidFill>
                <a:srgbClr val="CCFF33"/>
              </a:solidFill>
              <a:latin typeface="VNI-Times" pitchFamily="2" charset="0"/>
            </a:endParaRPr>
          </a:p>
        </p:txBody>
      </p:sp>
      <p:sp>
        <p:nvSpPr>
          <p:cNvPr id="22569" name="WordArt 41"/>
          <p:cNvSpPr>
            <a:spLocks noChangeArrowheads="1" noChangeShapeType="1" noTextEdit="1"/>
          </p:cNvSpPr>
          <p:nvPr/>
        </p:nvSpPr>
        <p:spPr bwMode="auto">
          <a:xfrm>
            <a:off x="7009487" y="6044067"/>
            <a:ext cx="4876166" cy="653965"/>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VÒNG QUAY MAY MẮN</a:t>
            </a:r>
          </a:p>
        </p:txBody>
      </p:sp>
      <p:sp>
        <p:nvSpPr>
          <p:cNvPr id="22573" name="Oval 45"/>
          <p:cNvSpPr>
            <a:spLocks noChangeArrowheads="1"/>
          </p:cNvSpPr>
          <p:nvPr/>
        </p:nvSpPr>
        <p:spPr bwMode="auto">
          <a:xfrm>
            <a:off x="10317409" y="3582174"/>
            <a:ext cx="1568245" cy="522220"/>
          </a:xfrm>
          <a:prstGeom prst="ellipse">
            <a:avLst/>
          </a:prstGeom>
          <a:gradFill rotWithShape="1">
            <a:gsLst>
              <a:gs pos="0">
                <a:srgbClr val="FFFF66"/>
              </a:gs>
              <a:gs pos="100000">
                <a:srgbClr val="FFCC00"/>
              </a:gs>
            </a:gsLst>
            <a:path path="shape">
              <a:fillToRect l="50000" t="50000" r="50000" b="50000"/>
            </a:path>
          </a:gradFill>
          <a:ln w="9525">
            <a:solidFill>
              <a:schemeClr val="tx1"/>
            </a:solidFill>
            <a:round/>
            <a:headEnd/>
            <a:tailEnd/>
          </a:ln>
        </p:spPr>
        <p:txBody>
          <a:bodyPr wrap="none" anchor="ctr"/>
          <a:lstStyle/>
          <a:p>
            <a:pPr algn="ctr" defTabSz="914309"/>
            <a:r>
              <a:rPr lang="en-US" sz="2100" b="1">
                <a:solidFill>
                  <a:srgbClr val="0000FF"/>
                </a:solidFill>
                <a:latin typeface="Calibri" panose="020F0502020204030204"/>
              </a:rPr>
              <a:t>Start</a:t>
            </a:r>
          </a:p>
        </p:txBody>
      </p:sp>
      <p:sp>
        <p:nvSpPr>
          <p:cNvPr id="22574" name="Rectangle 46"/>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00:00</a:t>
            </a:r>
          </a:p>
        </p:txBody>
      </p:sp>
      <p:sp>
        <p:nvSpPr>
          <p:cNvPr id="22575" name="Rectangle 47"/>
          <p:cNvSpPr>
            <a:spLocks noChangeArrowheads="1"/>
          </p:cNvSpPr>
          <p:nvPr/>
        </p:nvSpPr>
        <p:spPr bwMode="auto">
          <a:xfrm>
            <a:off x="10260263" y="2896465"/>
            <a:ext cx="1930149"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00:01</a:t>
            </a:r>
          </a:p>
        </p:txBody>
      </p:sp>
      <p:sp>
        <p:nvSpPr>
          <p:cNvPr id="22576" name="Rectangle 48"/>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00:02</a:t>
            </a:r>
          </a:p>
        </p:txBody>
      </p:sp>
      <p:sp>
        <p:nvSpPr>
          <p:cNvPr id="22577" name="Rectangle 49"/>
          <p:cNvSpPr>
            <a:spLocks noChangeArrowheads="1"/>
          </p:cNvSpPr>
          <p:nvPr/>
        </p:nvSpPr>
        <p:spPr bwMode="auto">
          <a:xfrm>
            <a:off x="10260263" y="2896465"/>
            <a:ext cx="1930149"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00:03</a:t>
            </a:r>
          </a:p>
        </p:txBody>
      </p:sp>
      <p:sp>
        <p:nvSpPr>
          <p:cNvPr id="22578" name="Rectangle 50"/>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00:04</a:t>
            </a:r>
          </a:p>
        </p:txBody>
      </p:sp>
      <p:sp>
        <p:nvSpPr>
          <p:cNvPr id="22579" name="Rectangle 51"/>
          <p:cNvSpPr>
            <a:spLocks noChangeArrowheads="1"/>
          </p:cNvSpPr>
          <p:nvPr/>
        </p:nvSpPr>
        <p:spPr bwMode="auto">
          <a:xfrm>
            <a:off x="10158677" y="282027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00:05</a:t>
            </a:r>
          </a:p>
        </p:txBody>
      </p:sp>
      <p:sp>
        <p:nvSpPr>
          <p:cNvPr id="22580" name="Rectangle 52"/>
          <p:cNvSpPr>
            <a:spLocks noChangeArrowheads="1"/>
          </p:cNvSpPr>
          <p:nvPr/>
        </p:nvSpPr>
        <p:spPr bwMode="auto">
          <a:xfrm>
            <a:off x="10158677" y="282027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00:06</a:t>
            </a:r>
          </a:p>
        </p:txBody>
      </p:sp>
      <p:sp>
        <p:nvSpPr>
          <p:cNvPr id="22581" name="Rectangle 53"/>
          <p:cNvSpPr>
            <a:spLocks noChangeArrowheads="1"/>
          </p:cNvSpPr>
          <p:nvPr/>
        </p:nvSpPr>
        <p:spPr bwMode="auto">
          <a:xfrm>
            <a:off x="10260263" y="2820275"/>
            <a:ext cx="1930149"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00:07</a:t>
            </a:r>
          </a:p>
        </p:txBody>
      </p:sp>
      <p:sp>
        <p:nvSpPr>
          <p:cNvPr id="22582" name="Rectangle 54"/>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00:08</a:t>
            </a:r>
          </a:p>
        </p:txBody>
      </p:sp>
      <p:sp>
        <p:nvSpPr>
          <p:cNvPr id="22583" name="Rectangle 55"/>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00:09</a:t>
            </a:r>
          </a:p>
        </p:txBody>
      </p:sp>
      <p:sp>
        <p:nvSpPr>
          <p:cNvPr id="22584" name="Rectangle 56"/>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00:10</a:t>
            </a:r>
          </a:p>
        </p:txBody>
      </p:sp>
      <p:pic>
        <p:nvPicPr>
          <p:cNvPr id="22585" name="Picture 57" descr="HOURGL_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666611" y="1753612"/>
            <a:ext cx="907933" cy="102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03" name="Text Box 47"/>
          <p:cNvSpPr txBox="1">
            <a:spLocks noChangeArrowheads="1"/>
          </p:cNvSpPr>
          <p:nvPr/>
        </p:nvSpPr>
        <p:spPr bwMode="auto">
          <a:xfrm>
            <a:off x="1219041" y="90129"/>
            <a:ext cx="9142809" cy="104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defTabSz="914309"/>
            <a:r>
              <a:rPr lang="nl-NL" sz="3100" b="1">
                <a:solidFill>
                  <a:srgbClr val="0000FF"/>
                </a:solidFill>
              </a:rPr>
              <a:t>Khẳng định nào sau đây đúng: Ở cùng điều kiện nhiệt độ áp suất 1mol khí N</a:t>
            </a:r>
            <a:r>
              <a:rPr lang="nl-NL" sz="3100" b="1" baseline="-25000">
                <a:solidFill>
                  <a:srgbClr val="0000FF"/>
                </a:solidFill>
              </a:rPr>
              <a:t>2</a:t>
            </a:r>
            <a:r>
              <a:rPr lang="nl-NL" sz="3100" b="1">
                <a:solidFill>
                  <a:srgbClr val="0000FF"/>
                </a:solidFill>
              </a:rPr>
              <a:t> và 1mol CO</a:t>
            </a:r>
            <a:r>
              <a:rPr lang="nl-NL" sz="3100" b="1" baseline="-25000">
                <a:solidFill>
                  <a:srgbClr val="0000FF"/>
                </a:solidFill>
              </a:rPr>
              <a:t>2</a:t>
            </a:r>
            <a:r>
              <a:rPr lang="nl-NL" sz="3100" b="1">
                <a:solidFill>
                  <a:srgbClr val="0000FF"/>
                </a:solidFill>
              </a:rPr>
              <a:t> có cùng?</a:t>
            </a:r>
            <a:endParaRPr lang="en-US" sz="3100" b="1">
              <a:solidFill>
                <a:srgbClr val="0000FF"/>
              </a:solidFill>
              <a:latin typeface="VNI-Times" pitchFamily="2" charset="0"/>
            </a:endParaRPr>
          </a:p>
        </p:txBody>
      </p:sp>
      <p:sp>
        <p:nvSpPr>
          <p:cNvPr id="3182" name="AutoShape 110"/>
          <p:cNvSpPr>
            <a:spLocks noChangeArrowheads="1"/>
          </p:cNvSpPr>
          <p:nvPr/>
        </p:nvSpPr>
        <p:spPr bwMode="auto">
          <a:xfrm>
            <a:off x="-304761" y="1241"/>
            <a:ext cx="1726975" cy="1295231"/>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algn="ctr" defTabSz="914309"/>
            <a:endParaRPr lang="vi-VN" sz="2400" b="1">
              <a:solidFill>
                <a:srgbClr val="0000FF"/>
              </a:solidFill>
              <a:latin typeface="VNI-Times" pitchFamily="2" charset="0"/>
            </a:endParaRPr>
          </a:p>
        </p:txBody>
      </p:sp>
      <p:sp>
        <p:nvSpPr>
          <p:cNvPr id="22560" name="WordArt 32"/>
          <p:cNvSpPr>
            <a:spLocks noChangeArrowheads="1" noChangeShapeType="1" noTextEdit="1"/>
          </p:cNvSpPr>
          <p:nvPr/>
        </p:nvSpPr>
        <p:spPr bwMode="auto">
          <a:xfrm>
            <a:off x="95237" y="496476"/>
            <a:ext cx="914281" cy="380950"/>
          </a:xfrm>
          <a:prstGeom prst="rect">
            <a:avLst/>
          </a:prstGeom>
        </p:spPr>
        <p:txBody>
          <a:bodyPr wrap="none" fromWordArt="1">
            <a:prstTxWarp prst="textPlain">
              <a:avLst>
                <a:gd name="adj" fmla="val 50000"/>
              </a:avLst>
            </a:prstTxWarp>
          </a:bodyPr>
          <a:lstStyle/>
          <a:p>
            <a:pPr algn="ctr" defTabSz="914309"/>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2</a:t>
            </a:r>
          </a:p>
        </p:txBody>
      </p:sp>
      <p:pic>
        <p:nvPicPr>
          <p:cNvPr id="45106" name="Picture 50" descr="bell"/>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649681" y="1241"/>
            <a:ext cx="15407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185">
            <a:hlinkClick r:id="rId19" action="ppaction://hlinksldjump"/>
          </p:cNvPr>
          <p:cNvSpPr>
            <a:spLocks noChangeArrowheads="1"/>
          </p:cNvSpPr>
          <p:nvPr/>
        </p:nvSpPr>
        <p:spPr bwMode="auto">
          <a:xfrm>
            <a:off x="5447591" y="6096447"/>
            <a:ext cx="933329" cy="45714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pPr defTabSz="914309"/>
            <a:endParaRPr lang="en-US">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678513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3" presetClass="entr" presetSubtype="10" fill="hold" nodeType="withEffect">
                                  <p:stCondLst>
                                    <p:cond delay="500"/>
                                  </p:stCondLst>
                                  <p:childTnLst>
                                    <p:set>
                                      <p:cBhvr>
                                        <p:cTn id="13" dur="1" fill="hold">
                                          <p:stCondLst>
                                            <p:cond delay="0"/>
                                          </p:stCondLst>
                                        </p:cTn>
                                        <p:tgtEl>
                                          <p:spTgt spid="45103">
                                            <p:txEl>
                                              <p:pRg st="0" end="0"/>
                                            </p:txEl>
                                          </p:spTgt>
                                        </p:tgtEl>
                                        <p:attrNameLst>
                                          <p:attrName>style.visibility</p:attrName>
                                        </p:attrNameLst>
                                      </p:cBhvr>
                                      <p:to>
                                        <p:strVal val="visible"/>
                                      </p:to>
                                    </p:set>
                                    <p:animEffect transition="in" filter="blinds(horizontal)">
                                      <p:cBhvr>
                                        <p:cTn id="14" dur="500"/>
                                        <p:tgtEl>
                                          <p:spTgt spid="45103">
                                            <p:txEl>
                                              <p:pRg st="0" end="0"/>
                                            </p:txEl>
                                          </p:spTgt>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0-#ppt_w/2"/>
                                          </p:val>
                                        </p:tav>
                                        <p:tav tm="100000">
                                          <p:val>
                                            <p:strVal val="#ppt_x"/>
                                          </p:val>
                                        </p:tav>
                                      </p:tavLst>
                                    </p:anim>
                                    <p:anim calcmode="lin" valueType="num">
                                      <p:cBhvr additive="base">
                                        <p:cTn id="18" dur="1000" fill="hold"/>
                                        <p:tgtEl>
                                          <p:spTgt spid="37"/>
                                        </p:tgtEl>
                                        <p:attrNameLst>
                                          <p:attrName>ppt_y</p:attrName>
                                        </p:attrNameLst>
                                      </p:cBhvr>
                                      <p:tavLst>
                                        <p:tav tm="0">
                                          <p:val>
                                            <p:strVal val="#ppt_y"/>
                                          </p:val>
                                        </p:tav>
                                        <p:tav tm="100000">
                                          <p:val>
                                            <p:strVal val="#ppt_y"/>
                                          </p:val>
                                        </p:tav>
                                      </p:tavLst>
                                    </p:anim>
                                  </p:childTnLst>
                                </p:cTn>
                              </p:par>
                              <p:par>
                                <p:cTn id="19" presetID="5" presetClass="entr" presetSubtype="10" fill="hold" nodeType="withEffect">
                                  <p:stCondLst>
                                    <p:cond delay="200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par>
                                <p:cTn id="22" presetID="5" presetClass="entr" presetSubtype="10" fill="hold" nodeType="withEffect">
                                  <p:stCondLst>
                                    <p:cond delay="2000"/>
                                  </p:stCondLst>
                                  <p:childTnLst>
                                    <p:set>
                                      <p:cBhvr>
                                        <p:cTn id="23" dur="1" fill="hold">
                                          <p:stCondLst>
                                            <p:cond delay="0"/>
                                          </p:stCondLst>
                                        </p:cTn>
                                        <p:tgtEl>
                                          <p:spTgt spid="40"/>
                                        </p:tgtEl>
                                        <p:attrNameLst>
                                          <p:attrName>style.visibility</p:attrName>
                                        </p:attrNameLst>
                                      </p:cBhvr>
                                      <p:to>
                                        <p:strVal val="visible"/>
                                      </p:to>
                                    </p:set>
                                    <p:animEffect transition="in" filter="checkerboard(across)">
                                      <p:cBhvr>
                                        <p:cTn id="24" dur="500"/>
                                        <p:tgtEl>
                                          <p:spTgt spid="40"/>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 3-CL (2).wav"/>
                                        </p:tgtEl>
                                      </p:cMediaNode>
                                    </p:audio>
                                  </p:subTnLst>
                                </p:cTn>
                              </p:par>
                              <p:par>
                                <p:cTn id="25" presetID="5" presetClass="entr" presetSubtype="10" fill="hold" grpId="0" nodeType="withEffect">
                                  <p:stCondLst>
                                    <p:cond delay="2000"/>
                                  </p:stCondLst>
                                  <p:childTnLst>
                                    <p:set>
                                      <p:cBhvr>
                                        <p:cTn id="26" dur="1" fill="hold">
                                          <p:stCondLst>
                                            <p:cond delay="0"/>
                                          </p:stCondLst>
                                        </p:cTn>
                                        <p:tgtEl>
                                          <p:spTgt spid="1043"/>
                                        </p:tgtEl>
                                        <p:attrNameLst>
                                          <p:attrName>style.visibility</p:attrName>
                                        </p:attrNameLst>
                                      </p:cBhvr>
                                      <p:to>
                                        <p:strVal val="visible"/>
                                      </p:to>
                                    </p:set>
                                    <p:animEffect transition="in" filter="checkerboard(across)">
                                      <p:cBhvr>
                                        <p:cTn id="27" dur="500"/>
                                        <p:tgtEl>
                                          <p:spTgt spid="1043"/>
                                        </p:tgtEl>
                                      </p:cBhvr>
                                    </p:animEffect>
                                  </p:childTnLst>
                                </p:cTn>
                              </p:par>
                              <p:par>
                                <p:cTn id="28" presetID="5" presetClass="entr" presetSubtype="10" fill="hold" grpId="0" nodeType="withEffect">
                                  <p:stCondLst>
                                    <p:cond delay="2000"/>
                                  </p:stCondLst>
                                  <p:childTnLst>
                                    <p:set>
                                      <p:cBhvr>
                                        <p:cTn id="29" dur="1" fill="hold">
                                          <p:stCondLst>
                                            <p:cond delay="0"/>
                                          </p:stCondLst>
                                        </p:cTn>
                                        <p:tgtEl>
                                          <p:spTgt spid="1044"/>
                                        </p:tgtEl>
                                        <p:attrNameLst>
                                          <p:attrName>style.visibility</p:attrName>
                                        </p:attrNameLst>
                                      </p:cBhvr>
                                      <p:to>
                                        <p:strVal val="visible"/>
                                      </p:to>
                                    </p:set>
                                    <p:animEffect transition="in" filter="checkerboard(across)">
                                      <p:cBhvr>
                                        <p:cTn id="30" dur="500"/>
                                        <p:tgtEl>
                                          <p:spTgt spid="1044"/>
                                        </p:tgtEl>
                                      </p:cBhvr>
                                    </p:animEffect>
                                  </p:childTnLst>
                                </p:cTn>
                              </p:par>
                              <p:par>
                                <p:cTn id="31" presetID="22" presetClass="entr" presetSubtype="8"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5" presetClass="entr" presetSubtype="10" fill="hold" nodeType="withEffect">
                                  <p:stCondLst>
                                    <p:cond delay="300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par>
                                <p:cTn id="37" presetID="5" presetClass="entr" presetSubtype="10" fill="hold" nodeType="withEffect">
                                  <p:stCondLst>
                                    <p:cond delay="300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 3-CL (2).wav"/>
                                        </p:tgtEl>
                                      </p:cMediaNode>
                                    </p:audio>
                                  </p:subTnLst>
                                </p:cTn>
                              </p:par>
                              <p:par>
                                <p:cTn id="40" presetID="5" presetClass="entr" presetSubtype="10" fill="hold" grpId="0" nodeType="withEffect">
                                  <p:stCondLst>
                                    <p:cond delay="300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5" presetClass="entr" presetSubtype="10" fill="hold" grpId="0" nodeType="withEffect">
                                  <p:stCondLst>
                                    <p:cond delay="300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par>
                                <p:cTn id="46" presetID="22" presetClass="entr" presetSubtype="8" fill="hold" nodeType="withEffect">
                                  <p:stCondLst>
                                    <p:cond delay="30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5" presetClass="entr" presetSubtype="10" fill="hold" nodeType="withEffect">
                                  <p:stCondLst>
                                    <p:cond delay="4000"/>
                                  </p:stCondLst>
                                  <p:childTnLst>
                                    <p:set>
                                      <p:cBhvr>
                                        <p:cTn id="50" dur="1" fill="hold">
                                          <p:stCondLst>
                                            <p:cond delay="0"/>
                                          </p:stCondLst>
                                        </p:cTn>
                                        <p:tgtEl>
                                          <p:spTgt spid="12"/>
                                        </p:tgtEl>
                                        <p:attrNameLst>
                                          <p:attrName>style.visibility</p:attrName>
                                        </p:attrNameLst>
                                      </p:cBhvr>
                                      <p:to>
                                        <p:strVal val="visible"/>
                                      </p:to>
                                    </p:set>
                                    <p:animEffect transition="in" filter="checkerboard(across)">
                                      <p:cBhvr>
                                        <p:cTn id="51" dur="500"/>
                                        <p:tgtEl>
                                          <p:spTgt spid="12"/>
                                        </p:tgtEl>
                                      </p:cBhvr>
                                    </p:animEffect>
                                  </p:childTnLst>
                                </p:cTn>
                              </p:par>
                              <p:par>
                                <p:cTn id="52" presetID="5" presetClass="entr" presetSubtype="10" fill="hold" nodeType="withEffect">
                                  <p:stCondLst>
                                    <p:cond delay="400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subTnLst>
                                    <p:audio>
                                      <p:cMediaNode>
                                        <p:cTn display="0" masterRel="sameClick">
                                          <p:stCondLst>
                                            <p:cond evt="begin" delay="0">
                                              <p:tn val="52"/>
                                            </p:cond>
                                          </p:stCondLst>
                                          <p:endCondLst>
                                            <p:cond evt="onStopAudio" delay="0">
                                              <p:tgtEl>
                                                <p:sldTgt/>
                                              </p:tgtEl>
                                            </p:cond>
                                          </p:endCondLst>
                                        </p:cTn>
                                        <p:tgtEl>
                                          <p:sndTgt r:embed="rId5" name="Chimes 3-CL (2).wav"/>
                                        </p:tgtEl>
                                      </p:cMediaNode>
                                    </p:audio>
                                  </p:subTnLst>
                                </p:cTn>
                              </p:par>
                              <p:par>
                                <p:cTn id="55" presetID="5" presetClass="entr" presetSubtype="10" fill="hold" grpId="0" nodeType="withEffect">
                                  <p:stCondLst>
                                    <p:cond delay="400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par>
                                <p:cTn id="58" presetID="5" presetClass="entr" presetSubtype="10" fill="hold" grpId="0" nodeType="withEffect">
                                  <p:stCondLst>
                                    <p:cond delay="4000"/>
                                  </p:stCondLst>
                                  <p:childTnLst>
                                    <p:set>
                                      <p:cBhvr>
                                        <p:cTn id="59" dur="1" fill="hold">
                                          <p:stCondLst>
                                            <p:cond delay="0"/>
                                          </p:stCondLst>
                                        </p:cTn>
                                        <p:tgtEl>
                                          <p:spTgt spid="16"/>
                                        </p:tgtEl>
                                        <p:attrNameLst>
                                          <p:attrName>style.visibility</p:attrName>
                                        </p:attrNameLst>
                                      </p:cBhvr>
                                      <p:to>
                                        <p:strVal val="visible"/>
                                      </p:to>
                                    </p:set>
                                    <p:animEffect transition="in" filter="checkerboard(across)">
                                      <p:cBhvr>
                                        <p:cTn id="60" dur="500"/>
                                        <p:tgtEl>
                                          <p:spTgt spid="16"/>
                                        </p:tgtEl>
                                      </p:cBhvr>
                                    </p:animEffect>
                                  </p:childTnLst>
                                </p:cTn>
                              </p:par>
                              <p:par>
                                <p:cTn id="61" presetID="22" presetClass="entr" presetSubtype="8" fill="hold" nodeType="withEffect">
                                  <p:stCondLst>
                                    <p:cond delay="400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par>
                                <p:cTn id="64" presetID="5" presetClass="entr" presetSubtype="10" fill="hold" nodeType="withEffect">
                                  <p:stCondLst>
                                    <p:cond delay="5000"/>
                                  </p:stCondLst>
                                  <p:childTnLst>
                                    <p:set>
                                      <p:cBhvr>
                                        <p:cTn id="65" dur="1" fill="hold">
                                          <p:stCondLst>
                                            <p:cond delay="0"/>
                                          </p:stCondLst>
                                        </p:cTn>
                                        <p:tgtEl>
                                          <p:spTgt spid="18"/>
                                        </p:tgtEl>
                                        <p:attrNameLst>
                                          <p:attrName>style.visibility</p:attrName>
                                        </p:attrNameLst>
                                      </p:cBhvr>
                                      <p:to>
                                        <p:strVal val="visible"/>
                                      </p:to>
                                    </p:set>
                                    <p:animEffect transition="in" filter="checkerboard(across)">
                                      <p:cBhvr>
                                        <p:cTn id="66" dur="500"/>
                                        <p:tgtEl>
                                          <p:spTgt spid="18"/>
                                        </p:tgtEl>
                                      </p:cBhvr>
                                    </p:animEffect>
                                  </p:childTnLst>
                                </p:cTn>
                              </p:par>
                              <p:par>
                                <p:cTn id="67" presetID="5" presetClass="entr" presetSubtype="10" fill="hold" nodeType="withEffect">
                                  <p:stCondLst>
                                    <p:cond delay="5000"/>
                                  </p:stCondLst>
                                  <p:childTnLst>
                                    <p:set>
                                      <p:cBhvr>
                                        <p:cTn id="68" dur="1" fill="hold">
                                          <p:stCondLst>
                                            <p:cond delay="0"/>
                                          </p:stCondLst>
                                        </p:cTn>
                                        <p:tgtEl>
                                          <p:spTgt spid="19"/>
                                        </p:tgtEl>
                                        <p:attrNameLst>
                                          <p:attrName>style.visibility</p:attrName>
                                        </p:attrNameLst>
                                      </p:cBhvr>
                                      <p:to>
                                        <p:strVal val="visible"/>
                                      </p:to>
                                    </p:set>
                                    <p:animEffect transition="in" filter="checkerboard(across)">
                                      <p:cBhvr>
                                        <p:cTn id="69" dur="500"/>
                                        <p:tgtEl>
                                          <p:spTgt spid="19"/>
                                        </p:tgtEl>
                                      </p:cBhvr>
                                    </p:animEffect>
                                  </p:childTnLst>
                                  <p:subTnLst>
                                    <p:audio>
                                      <p:cMediaNode>
                                        <p:cTn display="0" masterRel="sameClick">
                                          <p:stCondLst>
                                            <p:cond evt="begin" delay="0">
                                              <p:tn val="67"/>
                                            </p:cond>
                                          </p:stCondLst>
                                          <p:endCondLst>
                                            <p:cond evt="onStopAudio" delay="0">
                                              <p:tgtEl>
                                                <p:sldTgt/>
                                              </p:tgtEl>
                                            </p:cond>
                                          </p:endCondLst>
                                        </p:cTn>
                                        <p:tgtEl>
                                          <p:sndTgt r:embed="rId5" name="Chimes 3-CL (2).wav"/>
                                        </p:tgtEl>
                                      </p:cMediaNode>
                                    </p:audio>
                                  </p:subTnLst>
                                </p:cTn>
                              </p:par>
                              <p:par>
                                <p:cTn id="70" presetID="5" presetClass="entr" presetSubtype="10" fill="hold" grpId="0" nodeType="withEffect">
                                  <p:stCondLst>
                                    <p:cond delay="5000"/>
                                  </p:stCondLst>
                                  <p:childTnLst>
                                    <p:set>
                                      <p:cBhvr>
                                        <p:cTn id="71" dur="1" fill="hold">
                                          <p:stCondLst>
                                            <p:cond delay="0"/>
                                          </p:stCondLst>
                                        </p:cTn>
                                        <p:tgtEl>
                                          <p:spTgt spid="20"/>
                                        </p:tgtEl>
                                        <p:attrNameLst>
                                          <p:attrName>style.visibility</p:attrName>
                                        </p:attrNameLst>
                                      </p:cBhvr>
                                      <p:to>
                                        <p:strVal val="visible"/>
                                      </p:to>
                                    </p:set>
                                    <p:animEffect transition="in" filter="checkerboard(across)">
                                      <p:cBhvr>
                                        <p:cTn id="72" dur="500"/>
                                        <p:tgtEl>
                                          <p:spTgt spid="20"/>
                                        </p:tgtEl>
                                      </p:cBhvr>
                                    </p:animEffect>
                                  </p:childTnLst>
                                </p:cTn>
                              </p:par>
                              <p:par>
                                <p:cTn id="73" presetID="5" presetClass="entr" presetSubtype="10" fill="hold" grpId="0" nodeType="withEffect">
                                  <p:stCondLst>
                                    <p:cond delay="5000"/>
                                  </p:stCondLst>
                                  <p:childTnLst>
                                    <p:set>
                                      <p:cBhvr>
                                        <p:cTn id="74" dur="1" fill="hold">
                                          <p:stCondLst>
                                            <p:cond delay="0"/>
                                          </p:stCondLst>
                                        </p:cTn>
                                        <p:tgtEl>
                                          <p:spTgt spid="21"/>
                                        </p:tgtEl>
                                        <p:attrNameLst>
                                          <p:attrName>style.visibility</p:attrName>
                                        </p:attrNameLst>
                                      </p:cBhvr>
                                      <p:to>
                                        <p:strVal val="visible"/>
                                      </p:to>
                                    </p:set>
                                    <p:animEffect transition="in" filter="checkerboard(across)">
                                      <p:cBhvr>
                                        <p:cTn id="75" dur="500"/>
                                        <p:tgtEl>
                                          <p:spTgt spid="21"/>
                                        </p:tgtEl>
                                      </p:cBhvr>
                                    </p:animEffect>
                                  </p:childTnLst>
                                </p:cTn>
                              </p:par>
                              <p:par>
                                <p:cTn id="76" presetID="22" presetClass="entr" presetSubtype="8" fill="hold" nodeType="withEffect">
                                  <p:stCondLst>
                                    <p:cond delay="500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par>
                                <p:cTn id="79" presetID="12" presetClass="exit" presetSubtype="1" fill="hold" nodeType="withEffect">
                                  <p:stCondLst>
                                    <p:cond delay="5500"/>
                                  </p:stCondLst>
                                  <p:childTnLst>
                                    <p:animEffect transition="out" filter="slide(fromTop)">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par>
                                <p:cTn id="82" presetID="12" presetClass="exit" presetSubtype="1" fill="hold" nodeType="withEffect">
                                  <p:stCondLst>
                                    <p:cond delay="5500"/>
                                  </p:stCondLst>
                                  <p:childTnLst>
                                    <p:animEffect transition="out" filter="slide(fromTop)">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par>
                                <p:cTn id="85" presetID="12" presetClass="exit" presetSubtype="1" fill="hold" nodeType="withEffect">
                                  <p:stCondLst>
                                    <p:cond delay="5500"/>
                                  </p:stCondLst>
                                  <p:childTnLst>
                                    <p:animEffect transition="out" filter="slide(fromTop)">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2" presetClass="exit" presetSubtype="1" fill="hold" nodeType="withEffect">
                                  <p:stCondLst>
                                    <p:cond delay="5500"/>
                                  </p:stCondLst>
                                  <p:childTnLst>
                                    <p:animEffect transition="out" filter="slide(fromTop)">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12" presetClass="exit" presetSubtype="1" fill="hold" nodeType="withEffect">
                                  <p:stCondLst>
                                    <p:cond delay="5500"/>
                                  </p:stCondLst>
                                  <p:childTnLst>
                                    <p:animEffect transition="out" filter="slide(fromTop)">
                                      <p:cBhvr>
                                        <p:cTn id="92" dur="500"/>
                                        <p:tgtEl>
                                          <p:spTgt spid="39"/>
                                        </p:tgtEl>
                                      </p:cBhvr>
                                    </p:animEffect>
                                    <p:set>
                                      <p:cBhvr>
                                        <p:cTn id="93" dur="1" fill="hold">
                                          <p:stCondLst>
                                            <p:cond delay="499"/>
                                          </p:stCondLst>
                                        </p:cTn>
                                        <p:tgtEl>
                                          <p:spTgt spid="39"/>
                                        </p:tgtEl>
                                        <p:attrNameLst>
                                          <p:attrName>style.visibility</p:attrName>
                                        </p:attrNameLst>
                                      </p:cBhvr>
                                      <p:to>
                                        <p:strVal val="hidden"/>
                                      </p:to>
                                    </p:set>
                                  </p:childTnLst>
                                </p:cTn>
                              </p:par>
                              <p:par>
                                <p:cTn id="94" presetID="12" presetClass="exit" presetSubtype="1" fill="hold" nodeType="withEffect">
                                  <p:stCondLst>
                                    <p:cond delay="5500"/>
                                  </p:stCondLst>
                                  <p:childTnLst>
                                    <p:animEffect transition="out" filter="slide(fromTop)">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par>
                                <p:cTn id="97" presetID="10" presetClass="entr" presetSubtype="0" fill="hold" grpId="0" nodeType="withEffect">
                                  <p:stCondLst>
                                    <p:cond delay="5000"/>
                                  </p:stCondLst>
                                  <p:childTnLst>
                                    <p:set>
                                      <p:cBhvr>
                                        <p:cTn id="98" dur="1" fill="hold">
                                          <p:stCondLst>
                                            <p:cond delay="0"/>
                                          </p:stCondLst>
                                        </p:cTn>
                                        <p:tgtEl>
                                          <p:spTgt spid="22573"/>
                                        </p:tgtEl>
                                        <p:attrNameLst>
                                          <p:attrName>style.visibility</p:attrName>
                                        </p:attrNameLst>
                                      </p:cBhvr>
                                      <p:to>
                                        <p:strVal val="visible"/>
                                      </p:to>
                                    </p:set>
                                    <p:animEffect transition="in" filter="fade">
                                      <p:cBhvr>
                                        <p:cTn id="99" dur="500"/>
                                        <p:tgtEl>
                                          <p:spTgt spid="22573"/>
                                        </p:tgtEl>
                                      </p:cBhvr>
                                    </p:animEffect>
                                  </p:childTnLst>
                                </p:cTn>
                              </p:par>
                              <p:par>
                                <p:cTn id="100" presetID="10" presetClass="entr" presetSubtype="0" fill="hold" nodeType="withEffect">
                                  <p:stCondLst>
                                    <p:cond delay="5000"/>
                                  </p:stCondLst>
                                  <p:childTnLst>
                                    <p:set>
                                      <p:cBhvr>
                                        <p:cTn id="101" dur="1" fill="hold">
                                          <p:stCondLst>
                                            <p:cond delay="0"/>
                                          </p:stCondLst>
                                        </p:cTn>
                                        <p:tgtEl>
                                          <p:spTgt spid="22530"/>
                                        </p:tgtEl>
                                        <p:attrNameLst>
                                          <p:attrName>style.visibility</p:attrName>
                                        </p:attrNameLst>
                                      </p:cBhvr>
                                      <p:to>
                                        <p:strVal val="visible"/>
                                      </p:to>
                                    </p:set>
                                    <p:animEffect transition="in" filter="fade">
                                      <p:cBhvr>
                                        <p:cTn id="102" dur="500"/>
                                        <p:tgtEl>
                                          <p:spTgt spid="22530"/>
                                        </p:tgtEl>
                                      </p:cBhvr>
                                    </p:animEffect>
                                  </p:childTnLst>
                                </p:cTn>
                              </p:par>
                              <p:par>
                                <p:cTn id="103" presetID="6" presetClass="entr" presetSubtype="16" fill="hold" grpId="0" nodeType="withEffect">
                                  <p:stCondLst>
                                    <p:cond delay="5000"/>
                                  </p:stCondLst>
                                  <p:childTnLst>
                                    <p:set>
                                      <p:cBhvr>
                                        <p:cTn id="104" dur="1" fill="hold">
                                          <p:stCondLst>
                                            <p:cond delay="0"/>
                                          </p:stCondLst>
                                        </p:cTn>
                                        <p:tgtEl>
                                          <p:spTgt spid="22561"/>
                                        </p:tgtEl>
                                        <p:attrNameLst>
                                          <p:attrName>style.visibility</p:attrName>
                                        </p:attrNameLst>
                                      </p:cBhvr>
                                      <p:to>
                                        <p:strVal val="visible"/>
                                      </p:to>
                                    </p:set>
                                    <p:animEffect transition="in" filter="circle(in)">
                                      <p:cBhvr>
                                        <p:cTn id="105" dur="500"/>
                                        <p:tgtEl>
                                          <p:spTgt spid="22561"/>
                                        </p:tgtEl>
                                      </p:cBhvr>
                                    </p:animEffect>
                                  </p:childTnLst>
                                </p:cTn>
                              </p:par>
                              <p:par>
                                <p:cTn id="106" presetID="19" presetClass="entr" presetSubtype="10" repeatCount="indefinite" fill="hold" grpId="0" nodeType="withEffect">
                                  <p:stCondLst>
                                    <p:cond delay="0"/>
                                  </p:stCondLst>
                                  <p:childTnLst>
                                    <p:set>
                                      <p:cBhvr>
                                        <p:cTn id="107" dur="1" fill="hold">
                                          <p:stCondLst>
                                            <p:cond delay="0"/>
                                          </p:stCondLst>
                                        </p:cTn>
                                        <p:tgtEl>
                                          <p:spTgt spid="22569"/>
                                        </p:tgtEl>
                                        <p:attrNameLst>
                                          <p:attrName>style.visibility</p:attrName>
                                        </p:attrNameLst>
                                      </p:cBhvr>
                                      <p:to>
                                        <p:strVal val="visible"/>
                                      </p:to>
                                    </p:set>
                                    <p:anim calcmode="lin" valueType="num">
                                      <p:cBhvr>
                                        <p:cTn id="108" dur="5000" fill="hold"/>
                                        <p:tgtEl>
                                          <p:spTgt spid="22569"/>
                                        </p:tgtEl>
                                        <p:attrNameLst>
                                          <p:attrName>ppt_w</p:attrName>
                                        </p:attrNameLst>
                                      </p:cBhvr>
                                      <p:tavLst>
                                        <p:tav tm="0" fmla="#ppt_w*sin(2.5*pi*$)">
                                          <p:val>
                                            <p:fltVal val="0"/>
                                          </p:val>
                                        </p:tav>
                                        <p:tav tm="100000">
                                          <p:val>
                                            <p:fltVal val="1"/>
                                          </p:val>
                                        </p:tav>
                                      </p:tavLst>
                                    </p:anim>
                                    <p:anim calcmode="lin" valueType="num">
                                      <p:cBhvr>
                                        <p:cTn id="109" dur="5000" fill="hold"/>
                                        <p:tgtEl>
                                          <p:spTgt spid="22569"/>
                                        </p:tgtEl>
                                        <p:attrNameLst>
                                          <p:attrName>ppt_h</p:attrName>
                                        </p:attrNameLst>
                                      </p:cBhvr>
                                      <p:tavLst>
                                        <p:tav tm="0">
                                          <p:val>
                                            <p:strVal val="#ppt_h"/>
                                          </p:val>
                                        </p:tav>
                                        <p:tav tm="100000">
                                          <p:val>
                                            <p:strVal val="#ppt_h"/>
                                          </p:val>
                                        </p:tav>
                                      </p:tavLst>
                                    </p:anim>
                                  </p:childTnLst>
                                </p:cTn>
                              </p:par>
                              <p:par>
                                <p:cTn id="110" presetID="10" presetClass="entr" presetSubtype="0" fill="hold" grpId="0" nodeType="withEffect">
                                  <p:stCondLst>
                                    <p:cond delay="500"/>
                                  </p:stCondLst>
                                  <p:childTnLst>
                                    <p:set>
                                      <p:cBhvr>
                                        <p:cTn id="111" dur="1" fill="hold">
                                          <p:stCondLst>
                                            <p:cond delay="0"/>
                                          </p:stCondLst>
                                        </p:cTn>
                                        <p:tgtEl>
                                          <p:spTgt spid="3182"/>
                                        </p:tgtEl>
                                        <p:attrNameLst>
                                          <p:attrName>style.visibility</p:attrName>
                                        </p:attrNameLst>
                                      </p:cBhvr>
                                      <p:to>
                                        <p:strVal val="visible"/>
                                      </p:to>
                                    </p:set>
                                    <p:animEffect transition="in" filter="fade">
                                      <p:cBhvr>
                                        <p:cTn id="112" dur="2000"/>
                                        <p:tgtEl>
                                          <p:spTgt spid="3182"/>
                                        </p:tgtEl>
                                      </p:cBhvr>
                                    </p:animEffect>
                                  </p:childTnLst>
                                </p:cTn>
                              </p:par>
                              <p:par>
                                <p:cTn id="113" presetID="8" presetClass="emph" presetSubtype="0" repeatCount="indefinite" fill="hold" grpId="1" nodeType="withEffect">
                                  <p:stCondLst>
                                    <p:cond delay="500"/>
                                  </p:stCondLst>
                                  <p:childTnLst>
                                    <p:animRot by="21600000">
                                      <p:cBhvr>
                                        <p:cTn id="114" dur="1500" fill="hold"/>
                                        <p:tgtEl>
                                          <p:spTgt spid="3182"/>
                                        </p:tgtEl>
                                        <p:attrNameLst>
                                          <p:attrName>r</p:attrName>
                                        </p:attrNameLst>
                                      </p:cBhvr>
                                    </p:animRot>
                                  </p:childTnLst>
                                </p:cTn>
                              </p:par>
                              <p:par>
                                <p:cTn id="115" presetID="6" presetClass="entr" presetSubtype="16" fill="hold" grpId="0" nodeType="withEffect">
                                  <p:stCondLst>
                                    <p:cond delay="500"/>
                                  </p:stCondLst>
                                  <p:childTnLst>
                                    <p:set>
                                      <p:cBhvr>
                                        <p:cTn id="116" dur="1" fill="hold">
                                          <p:stCondLst>
                                            <p:cond delay="0"/>
                                          </p:stCondLst>
                                        </p:cTn>
                                        <p:tgtEl>
                                          <p:spTgt spid="22560"/>
                                        </p:tgtEl>
                                        <p:attrNameLst>
                                          <p:attrName>style.visibility</p:attrName>
                                        </p:attrNameLst>
                                      </p:cBhvr>
                                      <p:to>
                                        <p:strVal val="visible"/>
                                      </p:to>
                                    </p:set>
                                    <p:animEffect transition="in" filter="circle(in)">
                                      <p:cBhvr>
                                        <p:cTn id="117" dur="2000"/>
                                        <p:tgtEl>
                                          <p:spTgt spid="22560"/>
                                        </p:tgtEl>
                                      </p:cBhvr>
                                    </p:animEffect>
                                  </p:childTnLst>
                                </p:cTn>
                              </p:par>
                              <p:par>
                                <p:cTn id="118" presetID="3" presetClass="entr" presetSubtype="10" fill="hold" nodeType="withEffect">
                                  <p:stCondLst>
                                    <p:cond delay="0"/>
                                  </p:stCondLst>
                                  <p:childTnLst>
                                    <p:set>
                                      <p:cBhvr>
                                        <p:cTn id="119" dur="1" fill="hold">
                                          <p:stCondLst>
                                            <p:cond delay="0"/>
                                          </p:stCondLst>
                                        </p:cTn>
                                        <p:tgtEl>
                                          <p:spTgt spid="45106"/>
                                        </p:tgtEl>
                                        <p:attrNameLst>
                                          <p:attrName>style.visibility</p:attrName>
                                        </p:attrNameLst>
                                      </p:cBhvr>
                                      <p:to>
                                        <p:strVal val="visible"/>
                                      </p:to>
                                    </p:set>
                                    <p:animEffect transition="in" filter="blinds(horizontal)">
                                      <p:cBhvr>
                                        <p:cTn id="120" dur="500"/>
                                        <p:tgtEl>
                                          <p:spTgt spid="45106"/>
                                        </p:tgtEl>
                                      </p:cBhvr>
                                    </p:animEffect>
                                  </p:childTnLst>
                                  <p:subTnLst>
                                    <p:set>
                                      <p:cBhvr override="childStyle">
                                        <p:cTn dur="1" fill="hold" display="0" masterRel="nextClick" afterEffect="1"/>
                                        <p:tgtEl>
                                          <p:spTgt spid="45106"/>
                                        </p:tgtEl>
                                        <p:attrNameLst>
                                          <p:attrName>style.visibility</p:attrName>
                                        </p:attrNameLst>
                                      </p:cBhvr>
                                      <p:to>
                                        <p:strVal val="hidden"/>
                                      </p:to>
                                    </p:set>
                                    <p:audio>
                                      <p:cMediaNode>
                                        <p:cTn display="0" masterRel="sameClick">
                                          <p:stCondLst>
                                            <p:cond evt="begin" delay="0">
                                              <p:tn val="118"/>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5"/>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30" presetClass="emph" presetSubtype="0" fill="hold" grpId="0" nodeType="clickEffect">
                                  <p:stCondLst>
                                    <p:cond delay="0"/>
                                  </p:stCondLst>
                                  <p:childTnLst>
                                    <p:animClr clrSpc="hsl" dir="cw">
                                      <p:cBhvr override="childStyle">
                                        <p:cTn id="125" dur="500" fill="hold"/>
                                        <p:tgtEl>
                                          <p:spTgt spid="5"/>
                                        </p:tgtEl>
                                        <p:attrNameLst>
                                          <p:attrName>style.color</p:attrName>
                                        </p:attrNameLst>
                                      </p:cBhvr>
                                      <p:by>
                                        <p:hsl h="0" s="12549" l="25098"/>
                                      </p:by>
                                    </p:animClr>
                                    <p:animClr clrSpc="hsl" dir="cw">
                                      <p:cBhvr>
                                        <p:cTn id="126" dur="500" fill="hold"/>
                                        <p:tgtEl>
                                          <p:spTgt spid="5"/>
                                        </p:tgtEl>
                                        <p:attrNameLst>
                                          <p:attrName>fillcolor</p:attrName>
                                        </p:attrNameLst>
                                      </p:cBhvr>
                                      <p:by>
                                        <p:hsl h="0" s="12549" l="25098"/>
                                      </p:by>
                                    </p:animClr>
                                    <p:animClr clrSpc="hsl" dir="cw">
                                      <p:cBhvr>
                                        <p:cTn id="127" dur="500" fill="hold"/>
                                        <p:tgtEl>
                                          <p:spTgt spid="5"/>
                                        </p:tgtEl>
                                        <p:attrNameLst>
                                          <p:attrName>stroke.color</p:attrName>
                                        </p:attrNameLst>
                                      </p:cBhvr>
                                      <p:by>
                                        <p:hsl h="0" s="12549" l="25098"/>
                                      </p:by>
                                    </p:animClr>
                                    <p:set>
                                      <p:cBhvr>
                                        <p:cTn id="128"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29" restart="whenNotActive" fill="hold" evtFilter="cancelBubble" nodeType="interactiveSeq">
                <p:stCondLst>
                  <p:cond evt="onClick" delay="0">
                    <p:tgtEl>
                      <p:spTgt spid="1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30" presetClass="emph" presetSubtype="0" fill="hold" grpId="0" nodeType="clickEffect">
                                  <p:stCondLst>
                                    <p:cond delay="0"/>
                                  </p:stCondLst>
                                  <p:childTnLst>
                                    <p:animClr clrSpc="hsl" dir="cw">
                                      <p:cBhvr override="childStyle">
                                        <p:cTn id="133" dur="500" fill="hold"/>
                                        <p:tgtEl>
                                          <p:spTgt spid="11"/>
                                        </p:tgtEl>
                                        <p:attrNameLst>
                                          <p:attrName>style.color</p:attrName>
                                        </p:attrNameLst>
                                      </p:cBhvr>
                                      <p:by>
                                        <p:hsl h="0" s="12549" l="25098"/>
                                      </p:by>
                                    </p:animClr>
                                    <p:animClr clrSpc="hsl" dir="cw">
                                      <p:cBhvr>
                                        <p:cTn id="134" dur="500" fill="hold"/>
                                        <p:tgtEl>
                                          <p:spTgt spid="11"/>
                                        </p:tgtEl>
                                        <p:attrNameLst>
                                          <p:attrName>fillcolor</p:attrName>
                                        </p:attrNameLst>
                                      </p:cBhvr>
                                      <p:by>
                                        <p:hsl h="0" s="12549" l="25098"/>
                                      </p:by>
                                    </p:animClr>
                                    <p:animClr clrSpc="hsl" dir="cw">
                                      <p:cBhvr>
                                        <p:cTn id="135" dur="500" fill="hold"/>
                                        <p:tgtEl>
                                          <p:spTgt spid="11"/>
                                        </p:tgtEl>
                                        <p:attrNameLst>
                                          <p:attrName>stroke.color</p:attrName>
                                        </p:attrNameLst>
                                      </p:cBhvr>
                                      <p:by>
                                        <p:hsl h="0" s="12549" l="25098"/>
                                      </p:by>
                                    </p:animClr>
                                    <p:set>
                                      <p:cBhvr>
                                        <p:cTn id="136"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37" restart="whenNotActive" fill="hold" evtFilter="cancelBubble" nodeType="interactiveSeq">
                <p:stCondLst>
                  <p:cond evt="onClick" delay="0">
                    <p:tgtEl>
                      <p:spTgt spid="17"/>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30" presetClass="emph" presetSubtype="0" fill="hold" grpId="0" nodeType="clickEffect">
                                  <p:stCondLst>
                                    <p:cond delay="0"/>
                                  </p:stCondLst>
                                  <p:childTnLst>
                                    <p:animClr clrSpc="hsl" dir="cw">
                                      <p:cBhvr override="childStyle">
                                        <p:cTn id="141" dur="500" fill="hold"/>
                                        <p:tgtEl>
                                          <p:spTgt spid="17"/>
                                        </p:tgtEl>
                                        <p:attrNameLst>
                                          <p:attrName>style.color</p:attrName>
                                        </p:attrNameLst>
                                      </p:cBhvr>
                                      <p:by>
                                        <p:hsl h="0" s="12549" l="25098"/>
                                      </p:by>
                                    </p:animClr>
                                    <p:animClr clrSpc="hsl" dir="cw">
                                      <p:cBhvr>
                                        <p:cTn id="142" dur="500" fill="hold"/>
                                        <p:tgtEl>
                                          <p:spTgt spid="17"/>
                                        </p:tgtEl>
                                        <p:attrNameLst>
                                          <p:attrName>fillcolor</p:attrName>
                                        </p:attrNameLst>
                                      </p:cBhvr>
                                      <p:by>
                                        <p:hsl h="0" s="12549" l="25098"/>
                                      </p:by>
                                    </p:animClr>
                                    <p:animClr clrSpc="hsl" dir="cw">
                                      <p:cBhvr>
                                        <p:cTn id="143" dur="500" fill="hold"/>
                                        <p:tgtEl>
                                          <p:spTgt spid="17"/>
                                        </p:tgtEl>
                                        <p:attrNameLst>
                                          <p:attrName>stroke.color</p:attrName>
                                        </p:attrNameLst>
                                      </p:cBhvr>
                                      <p:by>
                                        <p:hsl h="0" s="12549" l="25098"/>
                                      </p:by>
                                    </p:animClr>
                                    <p:set>
                                      <p:cBhvr>
                                        <p:cTn id="144"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145" restart="whenNotActive" fill="hold" evtFilter="cancelBubble" nodeType="interactiveSeq">
                <p:stCondLst>
                  <p:cond evt="onClick" delay="0">
                    <p:tgtEl>
                      <p:spTgt spid="3"/>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30" presetClass="emph" presetSubtype="0" fill="hold" grpId="0" nodeType="clickEffect">
                                  <p:stCondLst>
                                    <p:cond delay="0"/>
                                  </p:stCondLst>
                                  <p:childTnLst>
                                    <p:animClr clrSpc="hsl" dir="cw">
                                      <p:cBhvr override="childStyle">
                                        <p:cTn id="149" dur="500" fill="hold"/>
                                        <p:tgtEl>
                                          <p:spTgt spid="3"/>
                                        </p:tgtEl>
                                        <p:attrNameLst>
                                          <p:attrName>style.color</p:attrName>
                                        </p:attrNameLst>
                                      </p:cBhvr>
                                      <p:by>
                                        <p:hsl h="0" s="12549" l="25098"/>
                                      </p:by>
                                    </p:animClr>
                                    <p:animClr clrSpc="hsl" dir="cw">
                                      <p:cBhvr>
                                        <p:cTn id="150" dur="500" fill="hold"/>
                                        <p:tgtEl>
                                          <p:spTgt spid="3"/>
                                        </p:tgtEl>
                                        <p:attrNameLst>
                                          <p:attrName>fillcolor</p:attrName>
                                        </p:attrNameLst>
                                      </p:cBhvr>
                                      <p:by>
                                        <p:hsl h="0" s="12549" l="25098"/>
                                      </p:by>
                                    </p:animClr>
                                    <p:animClr clrSpc="hsl" dir="cw">
                                      <p:cBhvr>
                                        <p:cTn id="151" dur="500" fill="hold"/>
                                        <p:tgtEl>
                                          <p:spTgt spid="3"/>
                                        </p:tgtEl>
                                        <p:attrNameLst>
                                          <p:attrName>stroke.color</p:attrName>
                                        </p:attrNameLst>
                                      </p:cBhvr>
                                      <p:by>
                                        <p:hsl h="0" s="12549" l="25098"/>
                                      </p:by>
                                    </p:animClr>
                                    <p:set>
                                      <p:cBhvr>
                                        <p:cTn id="152"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53" restart="whenNotActive" fill="hold" evtFilter="cancelBubble" nodeType="interactiveSeq">
                <p:stCondLst>
                  <p:cond evt="onClick" delay="0">
                    <p:tgtEl>
                      <p:spTgt spid="22530"/>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9" presetClass="emph" presetSubtype="0" repeatCount="indefinite" fill="hold" grpId="1" nodeType="clickEffect">
                                  <p:stCondLst>
                                    <p:cond delay="0"/>
                                  </p:stCondLst>
                                  <p:childTnLst>
                                    <p:animClr clrSpc="rgb" dir="cw">
                                      <p:cBhvr override="childStyle">
                                        <p:cTn id="157" dur="500" fill="hold"/>
                                        <p:tgtEl>
                                          <p:spTgt spid="5"/>
                                        </p:tgtEl>
                                        <p:attrNameLst>
                                          <p:attrName>style.color</p:attrName>
                                        </p:attrNameLst>
                                      </p:cBhvr>
                                      <p:to>
                                        <a:schemeClr val="accent2"/>
                                      </p:to>
                                    </p:animClr>
                                    <p:animClr clrSpc="rgb" dir="cw">
                                      <p:cBhvr>
                                        <p:cTn id="158" dur="500" fill="hold"/>
                                        <p:tgtEl>
                                          <p:spTgt spid="5"/>
                                        </p:tgtEl>
                                        <p:attrNameLst>
                                          <p:attrName>fillcolor</p:attrName>
                                        </p:attrNameLst>
                                      </p:cBhvr>
                                      <p:to>
                                        <a:schemeClr val="accent2"/>
                                      </p:to>
                                    </p:animClr>
                                    <p:set>
                                      <p:cBhvr>
                                        <p:cTn id="159" dur="500" fill="hold"/>
                                        <p:tgtEl>
                                          <p:spTgt spid="5"/>
                                        </p:tgtEl>
                                        <p:attrNameLst>
                                          <p:attrName>fill.type</p:attrName>
                                        </p:attrNameLst>
                                      </p:cBhvr>
                                      <p:to>
                                        <p:strVal val="solid"/>
                                      </p:to>
                                    </p:set>
                                    <p:set>
                                      <p:cBhvr>
                                        <p:cTn id="160" dur="500" fill="hold"/>
                                        <p:tgtEl>
                                          <p:spTgt spid="5"/>
                                        </p:tgtEl>
                                        <p:attrNameLst>
                                          <p:attrName>fill.on</p:attrName>
                                        </p:attrNameLst>
                                      </p:cBhvr>
                                      <p:to>
                                        <p:strVal val="true"/>
                                      </p:to>
                                    </p:set>
                                  </p:childTnLst>
                                </p:cTn>
                              </p:par>
                              <p:par>
                                <p:cTn id="161" presetID="10" presetClass="entr" presetSubtype="0" fill="hold" grpId="0" nodeType="withEffect">
                                  <p:stCondLst>
                                    <p:cond delay="0"/>
                                  </p:stCondLst>
                                  <p:childTnLst>
                                    <p:set>
                                      <p:cBhvr>
                                        <p:cTn id="162" dur="1" fill="hold">
                                          <p:stCondLst>
                                            <p:cond delay="0"/>
                                          </p:stCondLst>
                                        </p:cTn>
                                        <p:tgtEl>
                                          <p:spTgt spid="22563"/>
                                        </p:tgtEl>
                                        <p:attrNameLst>
                                          <p:attrName>style.visibility</p:attrName>
                                        </p:attrNameLst>
                                      </p:cBhvr>
                                      <p:to>
                                        <p:strVal val="visible"/>
                                      </p:to>
                                    </p:set>
                                    <p:animEffect transition="in" filter="fade">
                                      <p:cBhvr>
                                        <p:cTn id="163" dur="2000"/>
                                        <p:tgtEl>
                                          <p:spTgt spid="22563"/>
                                        </p:tgtEl>
                                      </p:cBhvr>
                                    </p:animEffect>
                                  </p:childTnLst>
                                  <p:subTnLst>
                                    <p:audio>
                                      <p:cMediaNode>
                                        <p:cTn display="0" masterRel="sameClick">
                                          <p:stCondLst>
                                            <p:cond evt="begin" delay="0">
                                              <p:tn val="161"/>
                                            </p:cond>
                                          </p:stCondLst>
                                          <p:endCondLst>
                                            <p:cond evt="onStopAudio" delay="0">
                                              <p:tgtEl>
                                                <p:sldTgt/>
                                              </p:tgtEl>
                                            </p:cond>
                                          </p:endCondLst>
                                        </p:cTn>
                                        <p:tgtEl>
                                          <p:sndTgt r:embed="rId7" name="Orchestra Hit-CL.wav"/>
                                        </p:tgtEl>
                                      </p:cMediaNode>
                                    </p:audio>
                                  </p:subTnLst>
                                </p:cTn>
                              </p:par>
                            </p:childTnLst>
                          </p:cTn>
                        </p:par>
                      </p:childTnLst>
                    </p:cTn>
                  </p:par>
                </p:childTnLst>
              </p:cTn>
              <p:nextCondLst>
                <p:cond evt="onClick" delay="0">
                  <p:tgtEl>
                    <p:spTgt spid="22530"/>
                  </p:tgtEl>
                </p:cond>
              </p:nextCondLst>
            </p:seq>
            <p:seq concurrent="1" nextAc="seek">
              <p:cTn id="164" restart="whenNotActive" fill="hold" evtFilter="cancelBubble" nodeType="interactiveSeq">
                <p:stCondLst>
                  <p:cond evt="onClick" delay="0">
                    <p:tgtEl>
                      <p:spTgt spid="22573"/>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22574"/>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22575"/>
                                        </p:tgtEl>
                                        <p:attrNameLst>
                                          <p:attrName>style.visibility</p:attrName>
                                        </p:attrNameLst>
                                      </p:cBhvr>
                                      <p:to>
                                        <p:strVal val="visible"/>
                                      </p:to>
                                    </p:set>
                                  </p:childTnLst>
                                </p:cTn>
                              </p:par>
                              <p:par>
                                <p:cTn id="171" presetID="1" presetClass="entr" presetSubtype="0" fill="hold" grpId="1" nodeType="withEffect">
                                  <p:stCondLst>
                                    <p:cond delay="0"/>
                                  </p:stCondLst>
                                  <p:childTnLst>
                                    <p:set>
                                      <p:cBhvr>
                                        <p:cTn id="172" dur="1" fill="hold">
                                          <p:stCondLst>
                                            <p:cond delay="0"/>
                                          </p:stCondLst>
                                        </p:cTn>
                                        <p:tgtEl>
                                          <p:spTgt spid="22576"/>
                                        </p:tgtEl>
                                        <p:attrNameLst>
                                          <p:attrName>style.visibility</p:attrName>
                                        </p:attrNameLst>
                                      </p:cBhvr>
                                      <p:to>
                                        <p:strVal val="visible"/>
                                      </p:to>
                                    </p:set>
                                  </p:childTnLst>
                                </p:cTn>
                              </p:par>
                              <p:par>
                                <p:cTn id="173" presetID="1" presetClass="entr" presetSubtype="0" fill="hold" grpId="1" nodeType="withEffect">
                                  <p:stCondLst>
                                    <p:cond delay="0"/>
                                  </p:stCondLst>
                                  <p:childTnLst>
                                    <p:set>
                                      <p:cBhvr>
                                        <p:cTn id="174" dur="1" fill="hold">
                                          <p:stCondLst>
                                            <p:cond delay="0"/>
                                          </p:stCondLst>
                                        </p:cTn>
                                        <p:tgtEl>
                                          <p:spTgt spid="22577"/>
                                        </p:tgtEl>
                                        <p:attrNameLst>
                                          <p:attrName>style.visibility</p:attrName>
                                        </p:attrNameLst>
                                      </p:cBhvr>
                                      <p:to>
                                        <p:strVal val="visible"/>
                                      </p:to>
                                    </p:set>
                                  </p:childTnLst>
                                </p:cTn>
                              </p:par>
                              <p:par>
                                <p:cTn id="175" presetID="1" presetClass="entr" presetSubtype="0" fill="hold" grpId="1" nodeType="withEffect">
                                  <p:stCondLst>
                                    <p:cond delay="0"/>
                                  </p:stCondLst>
                                  <p:childTnLst>
                                    <p:set>
                                      <p:cBhvr>
                                        <p:cTn id="176" dur="1" fill="hold">
                                          <p:stCondLst>
                                            <p:cond delay="0"/>
                                          </p:stCondLst>
                                        </p:cTn>
                                        <p:tgtEl>
                                          <p:spTgt spid="22578"/>
                                        </p:tgtEl>
                                        <p:attrNameLst>
                                          <p:attrName>style.visibility</p:attrName>
                                        </p:attrNameLst>
                                      </p:cBhvr>
                                      <p:to>
                                        <p:strVal val="visible"/>
                                      </p:to>
                                    </p:set>
                                  </p:childTnLst>
                                </p:cTn>
                              </p:par>
                              <p:par>
                                <p:cTn id="177" presetID="1" presetClass="entr" presetSubtype="0" fill="hold" grpId="1" nodeType="withEffect">
                                  <p:stCondLst>
                                    <p:cond delay="0"/>
                                  </p:stCondLst>
                                  <p:childTnLst>
                                    <p:set>
                                      <p:cBhvr>
                                        <p:cTn id="178" dur="1" fill="hold">
                                          <p:stCondLst>
                                            <p:cond delay="0"/>
                                          </p:stCondLst>
                                        </p:cTn>
                                        <p:tgtEl>
                                          <p:spTgt spid="22579"/>
                                        </p:tgtEl>
                                        <p:attrNameLst>
                                          <p:attrName>style.visibility</p:attrName>
                                        </p:attrNameLst>
                                      </p:cBhvr>
                                      <p:to>
                                        <p:strVal val="visible"/>
                                      </p:to>
                                    </p:set>
                                  </p:childTnLst>
                                </p:cTn>
                              </p:par>
                              <p:par>
                                <p:cTn id="179" presetID="1" presetClass="entr" presetSubtype="0" fill="hold" grpId="1" nodeType="withEffect">
                                  <p:stCondLst>
                                    <p:cond delay="0"/>
                                  </p:stCondLst>
                                  <p:childTnLst>
                                    <p:set>
                                      <p:cBhvr>
                                        <p:cTn id="180" dur="1" fill="hold">
                                          <p:stCondLst>
                                            <p:cond delay="0"/>
                                          </p:stCondLst>
                                        </p:cTn>
                                        <p:tgtEl>
                                          <p:spTgt spid="22580"/>
                                        </p:tgtEl>
                                        <p:attrNameLst>
                                          <p:attrName>style.visibility</p:attrName>
                                        </p:attrNameLst>
                                      </p:cBhvr>
                                      <p:to>
                                        <p:strVal val="visible"/>
                                      </p:to>
                                    </p:set>
                                  </p:childTnLst>
                                </p:cTn>
                              </p:par>
                              <p:par>
                                <p:cTn id="181" presetID="1" presetClass="entr" presetSubtype="0" fill="hold" grpId="1" nodeType="withEffect">
                                  <p:stCondLst>
                                    <p:cond delay="0"/>
                                  </p:stCondLst>
                                  <p:childTnLst>
                                    <p:set>
                                      <p:cBhvr>
                                        <p:cTn id="182" dur="1" fill="hold">
                                          <p:stCondLst>
                                            <p:cond delay="0"/>
                                          </p:stCondLst>
                                        </p:cTn>
                                        <p:tgtEl>
                                          <p:spTgt spid="22581"/>
                                        </p:tgtEl>
                                        <p:attrNameLst>
                                          <p:attrName>style.visibility</p:attrName>
                                        </p:attrNameLst>
                                      </p:cBhvr>
                                      <p:to>
                                        <p:strVal val="visible"/>
                                      </p:to>
                                    </p:set>
                                  </p:childTnLst>
                                </p:cTn>
                              </p:par>
                              <p:par>
                                <p:cTn id="183" presetID="1" presetClass="entr" presetSubtype="0" fill="hold" grpId="1" nodeType="withEffect">
                                  <p:stCondLst>
                                    <p:cond delay="0"/>
                                  </p:stCondLst>
                                  <p:childTnLst>
                                    <p:set>
                                      <p:cBhvr>
                                        <p:cTn id="184" dur="1" fill="hold">
                                          <p:stCondLst>
                                            <p:cond delay="0"/>
                                          </p:stCondLst>
                                        </p:cTn>
                                        <p:tgtEl>
                                          <p:spTgt spid="22582"/>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22583"/>
                                        </p:tgtEl>
                                        <p:attrNameLst>
                                          <p:attrName>style.visibility</p:attrName>
                                        </p:attrNameLst>
                                      </p:cBhvr>
                                      <p:to>
                                        <p:strVal val="visible"/>
                                      </p:to>
                                    </p:set>
                                  </p:childTnLst>
                                </p:cTn>
                              </p:par>
                              <p:par>
                                <p:cTn id="187" presetID="1" presetClass="entr" presetSubtype="0" fill="hold" grpId="1" nodeType="withEffect">
                                  <p:stCondLst>
                                    <p:cond delay="0"/>
                                  </p:stCondLst>
                                  <p:childTnLst>
                                    <p:set>
                                      <p:cBhvr>
                                        <p:cTn id="188" dur="1" fill="hold">
                                          <p:stCondLst>
                                            <p:cond delay="0"/>
                                          </p:stCondLst>
                                        </p:cTn>
                                        <p:tgtEl>
                                          <p:spTgt spid="22584"/>
                                        </p:tgtEl>
                                        <p:attrNameLst>
                                          <p:attrName>style.visibility</p:attrName>
                                        </p:attrNameLst>
                                      </p:cBhvr>
                                      <p:to>
                                        <p:strVal val="visible"/>
                                      </p:to>
                                    </p:set>
                                  </p:childTnLst>
                                </p:cTn>
                              </p:par>
                              <p:par>
                                <p:cTn id="189" presetID="1" presetClass="exit" presetSubtype="0" fill="hold" grpId="0" nodeType="withEffect">
                                  <p:stCondLst>
                                    <p:cond delay="10000"/>
                                  </p:stCondLst>
                                  <p:childTnLst>
                                    <p:set>
                                      <p:cBhvr>
                                        <p:cTn id="190" dur="1" fill="hold">
                                          <p:stCondLst>
                                            <p:cond delay="0"/>
                                          </p:stCondLst>
                                        </p:cTn>
                                        <p:tgtEl>
                                          <p:spTgt spid="22575"/>
                                        </p:tgtEl>
                                        <p:attrNameLst>
                                          <p:attrName>style.visibility</p:attrName>
                                        </p:attrNameLst>
                                      </p:cBhvr>
                                      <p:to>
                                        <p:strVal val="hidden"/>
                                      </p:to>
                                    </p:set>
                                  </p:childTnLst>
                                  <p:subTnLst>
                                    <p:audio>
                                      <p:cMediaNode>
                                        <p:cTn display="0" masterRel="sameClick">
                                          <p:stCondLst>
                                            <p:cond evt="begin" delay="0">
                                              <p:tn val="189"/>
                                            </p:cond>
                                          </p:stCondLst>
                                          <p:endCondLst>
                                            <p:cond evt="onStopAudio" delay="0">
                                              <p:tgtEl>
                                                <p:sldTgt/>
                                              </p:tgtEl>
                                            </p:cond>
                                          </p:endCondLst>
                                        </p:cTn>
                                        <p:tgtEl>
                                          <p:sndTgt r:embed="rId8" name="Game Show Buzzer-CL.wav"/>
                                        </p:tgtEl>
                                      </p:cMediaNode>
                                    </p:audio>
                                  </p:subTnLst>
                                </p:cTn>
                              </p:par>
                              <p:par>
                                <p:cTn id="191" presetID="1" presetClass="exit" presetSubtype="0" fill="hold" grpId="0" nodeType="withEffect">
                                  <p:stCondLst>
                                    <p:cond delay="9000"/>
                                  </p:stCondLst>
                                  <p:childTnLst>
                                    <p:set>
                                      <p:cBhvr>
                                        <p:cTn id="192" dur="1" fill="hold">
                                          <p:stCondLst>
                                            <p:cond delay="0"/>
                                          </p:stCondLst>
                                        </p:cTn>
                                        <p:tgtEl>
                                          <p:spTgt spid="22576"/>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9" name="Giant Bell-CL.wav"/>
                                        </p:tgtEl>
                                      </p:cMediaNode>
                                    </p:audio>
                                  </p:subTnLst>
                                </p:cTn>
                              </p:par>
                              <p:par>
                                <p:cTn id="193" presetID="1" presetClass="exit" presetSubtype="0" fill="hold" grpId="0" nodeType="withEffect">
                                  <p:stCondLst>
                                    <p:cond delay="8000"/>
                                  </p:stCondLst>
                                  <p:childTnLst>
                                    <p:set>
                                      <p:cBhvr>
                                        <p:cTn id="194" dur="1" fill="hold">
                                          <p:stCondLst>
                                            <p:cond delay="0"/>
                                          </p:stCondLst>
                                        </p:cTn>
                                        <p:tgtEl>
                                          <p:spTgt spid="22577"/>
                                        </p:tgtEl>
                                        <p:attrNameLst>
                                          <p:attrName>style.visibility</p:attrName>
                                        </p:attrNameLst>
                                      </p:cBhvr>
                                      <p:to>
                                        <p:strVal val="hidden"/>
                                      </p:to>
                                    </p:set>
                                  </p:childTnLst>
                                  <p:subTnLst>
                                    <p:audio>
                                      <p:cMediaNode>
                                        <p:cTn display="0" masterRel="sameClick">
                                          <p:stCondLst>
                                            <p:cond evt="begin" delay="0">
                                              <p:tn val="193"/>
                                            </p:cond>
                                          </p:stCondLst>
                                          <p:endCondLst>
                                            <p:cond evt="onStopAudio" delay="0">
                                              <p:tgtEl>
                                                <p:sldTgt/>
                                              </p:tgtEl>
                                            </p:cond>
                                          </p:endCondLst>
                                        </p:cTn>
                                        <p:tgtEl>
                                          <p:sndTgt r:embed="rId9" name="Giant Bell-CL.wav"/>
                                        </p:tgtEl>
                                      </p:cMediaNode>
                                    </p:audio>
                                  </p:subTnLst>
                                </p:cTn>
                              </p:par>
                              <p:par>
                                <p:cTn id="195" presetID="1" presetClass="exit" presetSubtype="0" fill="hold" grpId="0" nodeType="withEffect">
                                  <p:stCondLst>
                                    <p:cond delay="7000"/>
                                  </p:stCondLst>
                                  <p:childTnLst>
                                    <p:set>
                                      <p:cBhvr>
                                        <p:cTn id="196" dur="1" fill="hold">
                                          <p:stCondLst>
                                            <p:cond delay="0"/>
                                          </p:stCondLst>
                                        </p:cTn>
                                        <p:tgtEl>
                                          <p:spTgt spid="22578"/>
                                        </p:tgtEl>
                                        <p:attrNameLst>
                                          <p:attrName>style.visibility</p:attrName>
                                        </p:attrNameLst>
                                      </p:cBhvr>
                                      <p:to>
                                        <p:strVal val="hidden"/>
                                      </p:to>
                                    </p:set>
                                  </p:childTnLst>
                                  <p:subTnLst>
                                    <p:audio>
                                      <p:cMediaNode>
                                        <p:cTn display="0" masterRel="sameClick">
                                          <p:stCondLst>
                                            <p:cond evt="begin" delay="0">
                                              <p:tn val="195"/>
                                            </p:cond>
                                          </p:stCondLst>
                                          <p:endCondLst>
                                            <p:cond evt="onStopAudio" delay="0">
                                              <p:tgtEl>
                                                <p:sldTgt/>
                                              </p:tgtEl>
                                            </p:cond>
                                          </p:endCondLst>
                                        </p:cTn>
                                        <p:tgtEl>
                                          <p:sndTgt r:embed="rId9" name="Giant Bell-CL.wav"/>
                                        </p:tgtEl>
                                      </p:cMediaNode>
                                    </p:audio>
                                  </p:subTnLst>
                                </p:cTn>
                              </p:par>
                              <p:par>
                                <p:cTn id="197" presetID="1" presetClass="exit" presetSubtype="0" fill="hold" grpId="0" nodeType="withEffect">
                                  <p:stCondLst>
                                    <p:cond delay="6000"/>
                                  </p:stCondLst>
                                  <p:childTnLst>
                                    <p:set>
                                      <p:cBhvr>
                                        <p:cTn id="198" dur="1" fill="hold">
                                          <p:stCondLst>
                                            <p:cond delay="0"/>
                                          </p:stCondLst>
                                        </p:cTn>
                                        <p:tgtEl>
                                          <p:spTgt spid="22579"/>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10" name="beep.wav"/>
                                        </p:tgtEl>
                                      </p:cMediaNode>
                                    </p:audio>
                                  </p:subTnLst>
                                </p:cTn>
                              </p:par>
                              <p:par>
                                <p:cTn id="199" presetID="1" presetClass="exit" presetSubtype="0" fill="hold" grpId="0" nodeType="withEffect">
                                  <p:stCondLst>
                                    <p:cond delay="1000"/>
                                  </p:stCondLst>
                                  <p:childTnLst>
                                    <p:set>
                                      <p:cBhvr>
                                        <p:cTn id="200" dur="1" fill="hold">
                                          <p:stCondLst>
                                            <p:cond delay="0"/>
                                          </p:stCondLst>
                                        </p:cTn>
                                        <p:tgtEl>
                                          <p:spTgt spid="22584"/>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10" name="beep.wav"/>
                                        </p:tgtEl>
                                      </p:cMediaNode>
                                    </p:audio>
                                  </p:subTnLst>
                                </p:cTn>
                              </p:par>
                              <p:par>
                                <p:cTn id="201" presetID="1" presetClass="exit" presetSubtype="0" fill="hold" grpId="0" nodeType="withEffect">
                                  <p:stCondLst>
                                    <p:cond delay="2000"/>
                                  </p:stCondLst>
                                  <p:childTnLst>
                                    <p:set>
                                      <p:cBhvr>
                                        <p:cTn id="202" dur="1" fill="hold">
                                          <p:stCondLst>
                                            <p:cond delay="0"/>
                                          </p:stCondLst>
                                        </p:cTn>
                                        <p:tgtEl>
                                          <p:spTgt spid="22583"/>
                                        </p:tgtEl>
                                        <p:attrNameLst>
                                          <p:attrName>style.visibility</p:attrName>
                                        </p:attrNameLst>
                                      </p:cBhvr>
                                      <p:to>
                                        <p:strVal val="hidden"/>
                                      </p:to>
                                    </p:set>
                                  </p:childTnLst>
                                  <p:subTnLst>
                                    <p:audio>
                                      <p:cMediaNode>
                                        <p:cTn display="0" masterRel="sameClick">
                                          <p:stCondLst>
                                            <p:cond evt="begin" delay="0">
                                              <p:tn val="201"/>
                                            </p:cond>
                                          </p:stCondLst>
                                          <p:endCondLst>
                                            <p:cond evt="onStopAudio" delay="0">
                                              <p:tgtEl>
                                                <p:sldTgt/>
                                              </p:tgtEl>
                                            </p:cond>
                                          </p:endCondLst>
                                        </p:cTn>
                                        <p:tgtEl>
                                          <p:sndTgt r:embed="rId10" name="beep.wav"/>
                                        </p:tgtEl>
                                      </p:cMediaNode>
                                    </p:audio>
                                  </p:subTnLst>
                                </p:cTn>
                              </p:par>
                              <p:par>
                                <p:cTn id="203" presetID="1" presetClass="exit" presetSubtype="0" fill="hold" grpId="0" nodeType="withEffect">
                                  <p:stCondLst>
                                    <p:cond delay="3000"/>
                                  </p:stCondLst>
                                  <p:childTnLst>
                                    <p:set>
                                      <p:cBhvr>
                                        <p:cTn id="204" dur="1" fill="hold">
                                          <p:stCondLst>
                                            <p:cond delay="0"/>
                                          </p:stCondLst>
                                        </p:cTn>
                                        <p:tgtEl>
                                          <p:spTgt spid="22582"/>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10" name="beep.wav"/>
                                        </p:tgtEl>
                                      </p:cMediaNode>
                                    </p:audio>
                                  </p:subTnLst>
                                </p:cTn>
                              </p:par>
                              <p:par>
                                <p:cTn id="205" presetID="1" presetClass="exit" presetSubtype="0" fill="hold" grpId="0" nodeType="withEffect">
                                  <p:stCondLst>
                                    <p:cond delay="4000"/>
                                  </p:stCondLst>
                                  <p:childTnLst>
                                    <p:set>
                                      <p:cBhvr>
                                        <p:cTn id="206" dur="1" fill="hold">
                                          <p:stCondLst>
                                            <p:cond delay="0"/>
                                          </p:stCondLst>
                                        </p:cTn>
                                        <p:tgtEl>
                                          <p:spTgt spid="22581"/>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10" name="beep.wav"/>
                                        </p:tgtEl>
                                      </p:cMediaNode>
                                    </p:audio>
                                  </p:subTnLst>
                                </p:cTn>
                              </p:par>
                              <p:par>
                                <p:cTn id="207" presetID="1" presetClass="exit" presetSubtype="0" fill="hold" grpId="0" nodeType="withEffect">
                                  <p:stCondLst>
                                    <p:cond delay="5000"/>
                                  </p:stCondLst>
                                  <p:childTnLst>
                                    <p:set>
                                      <p:cBhvr>
                                        <p:cTn id="208" dur="1" fill="hold">
                                          <p:stCondLst>
                                            <p:cond delay="0"/>
                                          </p:stCondLst>
                                        </p:cTn>
                                        <p:tgtEl>
                                          <p:spTgt spid="22580"/>
                                        </p:tgtEl>
                                        <p:attrNameLst>
                                          <p:attrName>style.visibility</p:attrName>
                                        </p:attrNameLst>
                                      </p:cBhvr>
                                      <p:to>
                                        <p:strVal val="hidden"/>
                                      </p:to>
                                    </p:set>
                                  </p:childTnLst>
                                  <p:subTnLst>
                                    <p:audio>
                                      <p:cMediaNode>
                                        <p:cTn display="0" masterRel="sameClick">
                                          <p:stCondLst>
                                            <p:cond evt="begin" delay="0">
                                              <p:tn val="207"/>
                                            </p:cond>
                                          </p:stCondLst>
                                          <p:endCondLst>
                                            <p:cond evt="onStopAudio" delay="0">
                                              <p:tgtEl>
                                                <p:sldTgt/>
                                              </p:tgtEl>
                                            </p:cond>
                                          </p:endCondLst>
                                        </p:cTn>
                                        <p:tgtEl>
                                          <p:sndTgt r:embed="rId10" name="beep.wav"/>
                                        </p:tgtEl>
                                      </p:cMediaNode>
                                    </p:audio>
                                  </p:subTnLst>
                                </p:cTn>
                              </p:par>
                              <p:par>
                                <p:cTn id="209" presetID="1" presetClass="entr" presetSubtype="0" fill="hold" nodeType="withEffect">
                                  <p:stCondLst>
                                    <p:cond delay="0"/>
                                  </p:stCondLst>
                                  <p:childTnLst>
                                    <p:set>
                                      <p:cBhvr>
                                        <p:cTn id="210" dur="1" fill="hold">
                                          <p:stCondLst>
                                            <p:cond delay="0"/>
                                          </p:stCondLst>
                                        </p:cTn>
                                        <p:tgtEl>
                                          <p:spTgt spid="22585"/>
                                        </p:tgtEl>
                                        <p:attrNameLst>
                                          <p:attrName>style.visibility</p:attrName>
                                        </p:attrNameLst>
                                      </p:cBhvr>
                                      <p:to>
                                        <p:strVal val="visible"/>
                                      </p:to>
                                    </p:set>
                                  </p:childTnLst>
                                </p:cTn>
                              </p:par>
                            </p:childTnLst>
                          </p:cTn>
                        </p:par>
                      </p:childTnLst>
                    </p:cTn>
                  </p:par>
                </p:childTnLst>
              </p:cTn>
              <p:nextCondLst>
                <p:cond evt="onClick" delay="0">
                  <p:tgtEl>
                    <p:spTgt spid="22573"/>
                  </p:tgtEl>
                </p:cond>
              </p:nextCondLst>
            </p:seq>
          </p:childTnLst>
        </p:cTn>
      </p:par>
    </p:tnLst>
    <p:bldLst>
      <p:bldP spid="37" grpId="0" animBg="1"/>
      <p:bldP spid="3" grpId="0" animBg="1"/>
      <p:bldP spid="1043" grpId="0" animBg="1"/>
      <p:bldP spid="1044" grpId="0" animBg="1"/>
      <p:bldP spid="5" grpId="0" animBg="1"/>
      <p:bldP spid="5" grpId="1" animBg="1"/>
      <p:bldP spid="8" grpId="0" animBg="1"/>
      <p:bldP spid="9" grpId="0" animBg="1"/>
      <p:bldP spid="11" grpId="0" animBg="1"/>
      <p:bldP spid="15" grpId="0" animBg="1"/>
      <p:bldP spid="16" grpId="0" animBg="1"/>
      <p:bldP spid="17" grpId="0" animBg="1"/>
      <p:bldP spid="20" grpId="0" animBg="1"/>
      <p:bldP spid="21" grpId="0" animBg="1"/>
      <p:bldP spid="22561" grpId="0" animBg="1"/>
      <p:bldP spid="22563" grpId="0" animBg="1"/>
      <p:bldP spid="22569" grpId="0" animBg="1"/>
      <p:bldP spid="22573" grpId="0" animBg="1"/>
      <p:bldP spid="22574" grpId="0" animBg="1"/>
      <p:bldP spid="22575" grpId="0" animBg="1"/>
      <p:bldP spid="22575" grpId="1" animBg="1"/>
      <p:bldP spid="22576" grpId="0" animBg="1"/>
      <p:bldP spid="22576" grpId="1" animBg="1"/>
      <p:bldP spid="22577" grpId="0" animBg="1"/>
      <p:bldP spid="22577" grpId="1" animBg="1"/>
      <p:bldP spid="22578" grpId="0" animBg="1"/>
      <p:bldP spid="22578" grpId="1" animBg="1"/>
      <p:bldP spid="22579" grpId="0" animBg="1"/>
      <p:bldP spid="22579" grpId="1" animBg="1"/>
      <p:bldP spid="22580" grpId="0" animBg="1"/>
      <p:bldP spid="22580" grpId="1" animBg="1"/>
      <p:bldP spid="22581" grpId="0" animBg="1"/>
      <p:bldP spid="22581" grpId="1" animBg="1"/>
      <p:bldP spid="22582" grpId="0" animBg="1"/>
      <p:bldP spid="22582" grpId="1" animBg="1"/>
      <p:bldP spid="22583" grpId="0" animBg="1"/>
      <p:bldP spid="22583" grpId="1" animBg="1"/>
      <p:bldP spid="22584" grpId="0" animBg="1"/>
      <p:bldP spid="22584" grpId="1" animBg="1"/>
      <p:bldP spid="3182" grpId="0" animBg="1"/>
      <p:bldP spid="3182" grpId="1" animBg="1"/>
      <p:bldP spid="225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9" name="Picture 117" descr="NUT NEN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219041" y="6025021"/>
            <a:ext cx="1930149" cy="68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1"/>
          <p:cNvSpPr>
            <a:spLocks noChangeArrowheads="1"/>
          </p:cNvSpPr>
          <p:nvPr/>
        </p:nvSpPr>
        <p:spPr bwMode="auto">
          <a:xfrm>
            <a:off x="1828562" y="1240"/>
            <a:ext cx="8736462" cy="1752372"/>
          </a:xfrm>
          <a:prstGeom prst="roundRect">
            <a:avLst>
              <a:gd name="adj" fmla="val 16667"/>
            </a:avLst>
          </a:pr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just" defTabSz="914309"/>
            <a:r>
              <a:rPr lang="nl-NL" sz="3200" b="1" dirty="0">
                <a:solidFill>
                  <a:srgbClr val="0000FF"/>
                </a:solidFill>
                <a:latin typeface="Times New Roman" pitchFamily="18" charset="0"/>
                <a:cs typeface="Times New Roman" pitchFamily="18" charset="0"/>
              </a:rPr>
              <a:t>        1 mol CO</a:t>
            </a:r>
            <a:r>
              <a:rPr lang="nl-NL" sz="3200" b="1" baseline="-25000" dirty="0">
                <a:solidFill>
                  <a:srgbClr val="0000FF"/>
                </a:solidFill>
                <a:latin typeface="Times New Roman" pitchFamily="18" charset="0"/>
                <a:cs typeface="Times New Roman" pitchFamily="18" charset="0"/>
              </a:rPr>
              <a:t>2</a:t>
            </a:r>
            <a:r>
              <a:rPr lang="nl-NL" sz="3200" b="1" dirty="0">
                <a:solidFill>
                  <a:srgbClr val="0000FF"/>
                </a:solidFill>
                <a:latin typeface="Times New Roman" pitchFamily="18" charset="0"/>
                <a:cs typeface="Times New Roman" pitchFamily="18" charset="0"/>
              </a:rPr>
              <a:t> và 1mol FeO có cùng</a:t>
            </a:r>
            <a:endParaRPr lang="en-US" sz="3200" b="1" dirty="0">
              <a:solidFill>
                <a:srgbClr val="0000FF"/>
              </a:solidFill>
              <a:latin typeface="Times New Roman" pitchFamily="18" charset="0"/>
              <a:cs typeface="Times New Roman" pitchFamily="18" charset="0"/>
            </a:endParaRPr>
          </a:p>
        </p:txBody>
      </p:sp>
      <p:grpSp>
        <p:nvGrpSpPr>
          <p:cNvPr id="2" name="Group 51"/>
          <p:cNvGrpSpPr>
            <a:grpSpLocks/>
          </p:cNvGrpSpPr>
          <p:nvPr/>
        </p:nvGrpSpPr>
        <p:grpSpPr bwMode="auto">
          <a:xfrm>
            <a:off x="-203173" y="-320980"/>
            <a:ext cx="427511" cy="7179328"/>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309">
                <a:defRPr/>
              </a:pPr>
              <a:endParaRPr lang="en-US" sz="2000">
                <a:solidFill>
                  <a:prstClr val="black"/>
                </a:solidFill>
                <a:latin typeface=".VnTime" pitchFamily="34" charset="0"/>
              </a:endParaRPr>
            </a:p>
          </p:txBody>
        </p:sp>
        <p:sp>
          <p:nvSpPr>
            <p:cNvPr id="31793"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914309"/>
              <a:endParaRPr lang="vi-VN" sz="2000">
                <a:solidFill>
                  <a:prstClr val="black"/>
                </a:solidFill>
                <a:latin typeface=".VnTime" pitchFamily="34" charset="0"/>
              </a:endParaRPr>
            </a:p>
          </p:txBody>
        </p:sp>
        <p:sp>
          <p:nvSpPr>
            <p:cNvPr id="14" name="Rectangle 13"/>
            <p:cNvSpPr/>
            <p:nvPr/>
          </p:nvSpPr>
          <p:spPr bwMode="auto">
            <a:xfrm>
              <a:off x="324013" y="-308654"/>
              <a:ext cx="75878" cy="7166654"/>
            </a:xfrm>
            <a:prstGeom prst="rect">
              <a:avLst/>
            </a:prstGeom>
            <a:solidFill>
              <a:srgbClr val="A3C8FF"/>
            </a:solidFill>
            <a:ln w="9525" cap="flat" cmpd="sng" algn="ctr">
              <a:noFill/>
              <a:prstDash val="solid"/>
              <a:round/>
              <a:headEnd type="none" w="med" len="med"/>
              <a:tailEnd type="none" w="med" len="med"/>
            </a:ln>
            <a:effectLst/>
          </p:spPr>
          <p:txBody>
            <a:bodyPr/>
            <a:lstStyle/>
            <a:p>
              <a:pPr defTabSz="914309">
                <a:defRPr/>
              </a:pPr>
              <a:endParaRPr lang="en-US" sz="20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133322" y="2363133"/>
            <a:ext cx="7212661" cy="761901"/>
          </a:xfrm>
          <a:prstGeom prst="roundRect">
            <a:avLst>
              <a:gd name="adj" fmla="val 16667"/>
            </a:avLst>
          </a:prstGeom>
          <a:solidFill>
            <a:srgbClr val="FFFF99"/>
          </a:solidFill>
          <a:ln w="9525">
            <a:solidFill>
              <a:srgbClr val="A50021"/>
            </a:solidFill>
            <a:round/>
            <a:headEnd/>
            <a:tailEnd/>
          </a:ln>
        </p:spPr>
        <p:txBody>
          <a:bodyPr wrap="none" anchor="ctr"/>
          <a:lstStyle/>
          <a:p>
            <a:pPr algn="just" defTabSz="914309"/>
            <a:r>
              <a:rPr lang="nl-NL" sz="3200" b="1" dirty="0">
                <a:solidFill>
                  <a:srgbClr val="A50021"/>
                </a:solidFill>
                <a:latin typeface="Times New Roman" pitchFamily="18" charset="0"/>
                <a:cs typeface="Times New Roman" pitchFamily="18" charset="0"/>
              </a:rPr>
              <a:t>       số phân tử.</a:t>
            </a:r>
            <a:r>
              <a:rPr lang="en-US" sz="3200" b="1" dirty="0">
                <a:solidFill>
                  <a:srgbClr val="CCFF33"/>
                </a:solidFill>
                <a:latin typeface="Times New Roman" pitchFamily="18" charset="0"/>
                <a:cs typeface="Times New Roman" pitchFamily="18" charset="0"/>
              </a:rPr>
              <a:t> </a:t>
            </a:r>
          </a:p>
        </p:txBody>
      </p:sp>
      <p:pic>
        <p:nvPicPr>
          <p:cNvPr id="39"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98" y="254567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533331" y="2323452"/>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4" name="cached_combo42.wav"/>
            </a:hlinkHover>
          </p:cNvPr>
          <p:cNvSpPr>
            <a:spLocks noChangeArrowheads="1"/>
          </p:cNvSpPr>
          <p:nvPr/>
        </p:nvSpPr>
        <p:spPr bwMode="auto">
          <a:xfrm>
            <a:off x="711108" y="2396468"/>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910050" y="2509164"/>
            <a:ext cx="613753" cy="387300"/>
          </a:xfrm>
          <a:prstGeom prst="rect">
            <a:avLst/>
          </a:prstGeom>
        </p:spPr>
        <p:txBody>
          <a:bodyPr wrap="none" fromWordArt="1">
            <a:prstTxWarp prst="textInflate">
              <a:avLst>
                <a:gd name="adj" fmla="val 13634"/>
              </a:avLst>
            </a:prstTxWarp>
          </a:bodyPr>
          <a:lstStyle/>
          <a:p>
            <a:pPr algn="ctr" defTabSz="914309"/>
            <a:r>
              <a:rPr lang="en-US" sz="3600" b="1" kern="10">
                <a:ln w="9525">
                  <a:solidFill>
                    <a:srgbClr val="FFFF00"/>
                  </a:solidFill>
                  <a:round/>
                  <a:headEnd/>
                  <a:tailEnd/>
                </a:ln>
                <a:solidFill>
                  <a:srgbClr val="FFFF00"/>
                </a:solidFill>
                <a:latin typeface="Times New Roman"/>
                <a:cs typeface="Times New Roman"/>
              </a:rPr>
              <a:t>A</a:t>
            </a:r>
          </a:p>
        </p:txBody>
      </p:sp>
      <p:grpSp>
        <p:nvGrpSpPr>
          <p:cNvPr id="4" name="Group 47"/>
          <p:cNvGrpSpPr>
            <a:grpSpLocks/>
          </p:cNvGrpSpPr>
          <p:nvPr/>
        </p:nvGrpSpPr>
        <p:grpSpPr bwMode="auto">
          <a:xfrm>
            <a:off x="48678" y="458381"/>
            <a:ext cx="1475124" cy="655553"/>
            <a:chOff x="5106" y="3426"/>
            <a:chExt cx="582" cy="345"/>
          </a:xfrm>
        </p:grpSpPr>
        <p:pic>
          <p:nvPicPr>
            <p:cNvPr id="31790" name="Picture 40" descr="Thumb"/>
            <p:cNvPicPr>
              <a:picLocks noChangeAspect="1" noChangeArrowheads="1"/>
            </p:cNvPicPr>
            <p:nvPr/>
          </p:nvPicPr>
          <p:blipFill>
            <a:blip r:embed="rId15">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91" name="Picture 43" descr="abu061[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AutoShape 51"/>
          <p:cNvSpPr>
            <a:spLocks noChangeArrowheads="1"/>
          </p:cNvSpPr>
          <p:nvPr/>
        </p:nvSpPr>
        <p:spPr bwMode="auto">
          <a:xfrm>
            <a:off x="2133322" y="3277414"/>
            <a:ext cx="7238057" cy="685711"/>
          </a:xfrm>
          <a:prstGeom prst="roundRect">
            <a:avLst>
              <a:gd name="adj" fmla="val 16667"/>
            </a:avLst>
          </a:prstGeom>
          <a:solidFill>
            <a:srgbClr val="FFFF99"/>
          </a:solidFill>
          <a:ln w="9525">
            <a:solidFill>
              <a:srgbClr val="A50021"/>
            </a:solidFill>
            <a:round/>
            <a:headEnd/>
            <a:tailEnd/>
          </a:ln>
        </p:spPr>
        <p:txBody>
          <a:bodyPr wrap="none" anchor="ctr"/>
          <a:lstStyle/>
          <a:p>
            <a:pPr algn="just" defTabSz="914309"/>
            <a:r>
              <a:rPr lang="nl-NL" sz="3200" b="1" dirty="0">
                <a:solidFill>
                  <a:srgbClr val="CCFF33"/>
                </a:solidFill>
                <a:latin typeface="Times New Roman" pitchFamily="18" charset="0"/>
                <a:cs typeface="Times New Roman" pitchFamily="18" charset="0"/>
              </a:rPr>
              <a:t>       </a:t>
            </a:r>
            <a:r>
              <a:rPr lang="nl-NL" sz="3200" b="1" dirty="0">
                <a:solidFill>
                  <a:srgbClr val="A50021"/>
                </a:solidFill>
                <a:latin typeface="Times New Roman" pitchFamily="18" charset="0"/>
                <a:cs typeface="Times New Roman" pitchFamily="18" charset="0"/>
              </a:rPr>
              <a:t>khối lượng mol.</a:t>
            </a:r>
            <a:endParaRPr lang="en-US" sz="3200" b="1" dirty="0">
              <a:solidFill>
                <a:srgbClr val="A50021"/>
              </a:solidFill>
              <a:latin typeface="Times New Roman" pitchFamily="18" charset="0"/>
              <a:cs typeface="Times New Roman" pitchFamily="18" charset="0"/>
            </a:endParaRPr>
          </a:p>
        </p:txBody>
      </p:sp>
      <p:pic>
        <p:nvPicPr>
          <p:cNvPr id="6"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3459955"/>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09521" y="3237732"/>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9">
            <a:hlinkHover r:id="" action="ppaction://noaction" highlightClick="1">
              <a:snd r:embed="rId14" name="cached_combo42.wav"/>
            </a:hlinkHover>
          </p:cNvPr>
          <p:cNvSpPr>
            <a:spLocks noChangeArrowheads="1"/>
          </p:cNvSpPr>
          <p:nvPr/>
        </p:nvSpPr>
        <p:spPr bwMode="auto">
          <a:xfrm>
            <a:off x="609521" y="3310748"/>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9" name="WordArt 226"/>
          <p:cNvSpPr>
            <a:spLocks noChangeArrowheads="1" noChangeShapeType="1" noTextEdit="1"/>
          </p:cNvSpPr>
          <p:nvPr/>
        </p:nvSpPr>
        <p:spPr bwMode="auto">
          <a:xfrm>
            <a:off x="986240" y="3423445"/>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B</a:t>
            </a:r>
          </a:p>
        </p:txBody>
      </p:sp>
      <p:sp>
        <p:nvSpPr>
          <p:cNvPr id="11" name="AutoShape 51"/>
          <p:cNvSpPr>
            <a:spLocks noChangeArrowheads="1"/>
          </p:cNvSpPr>
          <p:nvPr/>
        </p:nvSpPr>
        <p:spPr bwMode="auto">
          <a:xfrm>
            <a:off x="2133322" y="4191695"/>
            <a:ext cx="7212661" cy="761901"/>
          </a:xfrm>
          <a:prstGeom prst="roundRect">
            <a:avLst>
              <a:gd name="adj" fmla="val 16667"/>
            </a:avLst>
          </a:prstGeom>
          <a:solidFill>
            <a:srgbClr val="FFFF99"/>
          </a:solidFill>
          <a:ln w="9525">
            <a:solidFill>
              <a:srgbClr val="A50021"/>
            </a:solidFill>
            <a:round/>
            <a:headEnd/>
            <a:tailEnd/>
          </a:ln>
        </p:spPr>
        <p:txBody>
          <a:bodyPr wrap="none" anchor="ctr"/>
          <a:lstStyle/>
          <a:p>
            <a:pPr algn="just" defTabSz="914309"/>
            <a:r>
              <a:rPr lang="nl-NL" sz="3200" b="1" dirty="0">
                <a:solidFill>
                  <a:srgbClr val="A50021"/>
                </a:solidFill>
                <a:latin typeface="Times New Roman" pitchFamily="18" charset="0"/>
                <a:ea typeface="Tahoma" pitchFamily="34" charset="0"/>
                <a:cs typeface="Times New Roman" pitchFamily="18" charset="0"/>
              </a:rPr>
              <a:t>       số nguyên tử.</a:t>
            </a:r>
            <a:endParaRPr lang="en-US" sz="3200" b="1" dirty="0">
              <a:solidFill>
                <a:srgbClr val="CCFF33"/>
              </a:solidFill>
              <a:latin typeface="Times New Roman" pitchFamily="18" charset="0"/>
              <a:ea typeface="Tahoma" pitchFamily="34" charset="0"/>
              <a:cs typeface="Times New Roman" pitchFamily="18" charset="0"/>
            </a:endParaRPr>
          </a:p>
        </p:txBody>
      </p:sp>
      <p:pic>
        <p:nvPicPr>
          <p:cNvPr id="12"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445042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539681" y="4191695"/>
            <a:ext cx="1999989" cy="80158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14" name="cached_combo42.wav"/>
            </a:hlinkHover>
          </p:cNvPr>
          <p:cNvSpPr>
            <a:spLocks noChangeArrowheads="1"/>
          </p:cNvSpPr>
          <p:nvPr/>
        </p:nvSpPr>
        <p:spPr bwMode="auto">
          <a:xfrm>
            <a:off x="609521" y="4301220"/>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6" name="WordArt 226"/>
          <p:cNvSpPr>
            <a:spLocks noChangeArrowheads="1" noChangeShapeType="1" noTextEdit="1"/>
          </p:cNvSpPr>
          <p:nvPr/>
        </p:nvSpPr>
        <p:spPr bwMode="auto">
          <a:xfrm>
            <a:off x="884653" y="4413916"/>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C</a:t>
            </a:r>
          </a:p>
        </p:txBody>
      </p:sp>
      <p:sp>
        <p:nvSpPr>
          <p:cNvPr id="17" name="AutoShape 51"/>
          <p:cNvSpPr>
            <a:spLocks noChangeArrowheads="1"/>
          </p:cNvSpPr>
          <p:nvPr/>
        </p:nvSpPr>
        <p:spPr bwMode="auto">
          <a:xfrm>
            <a:off x="2133322" y="5105976"/>
            <a:ext cx="7212661" cy="761901"/>
          </a:xfrm>
          <a:prstGeom prst="roundRect">
            <a:avLst>
              <a:gd name="adj" fmla="val 16667"/>
            </a:avLst>
          </a:prstGeom>
          <a:solidFill>
            <a:srgbClr val="FFFF99"/>
          </a:solidFill>
          <a:ln w="9525">
            <a:solidFill>
              <a:srgbClr val="A50021"/>
            </a:solidFill>
            <a:round/>
            <a:headEnd/>
            <a:tailEnd/>
          </a:ln>
        </p:spPr>
        <p:txBody>
          <a:bodyPr wrap="none" anchor="ctr"/>
          <a:lstStyle/>
          <a:p>
            <a:pPr algn="just" defTabSz="914309"/>
            <a:r>
              <a:rPr lang="nl-NL" sz="3200" b="1" dirty="0">
                <a:solidFill>
                  <a:srgbClr val="A50021"/>
                </a:solidFill>
                <a:latin typeface="Times New Roman" pitchFamily="18" charset="0"/>
                <a:cs typeface="Times New Roman" pitchFamily="18" charset="0"/>
              </a:rPr>
              <a:t>      thể tích.</a:t>
            </a:r>
            <a:endParaRPr lang="en-US" sz="3200" b="1" dirty="0">
              <a:solidFill>
                <a:srgbClr val="A50021"/>
              </a:solidFill>
              <a:latin typeface="Times New Roman" pitchFamily="18" charset="0"/>
              <a:cs typeface="Times New Roman" pitchFamily="18" charset="0"/>
            </a:endParaRPr>
          </a:p>
        </p:txBody>
      </p:sp>
      <p:pic>
        <p:nvPicPr>
          <p:cNvPr id="18"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5364707"/>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507934" y="5142485"/>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4" name="cached_combo42.wav"/>
            </a:hlinkHover>
          </p:cNvPr>
          <p:cNvSpPr>
            <a:spLocks noChangeArrowheads="1"/>
          </p:cNvSpPr>
          <p:nvPr/>
        </p:nvSpPr>
        <p:spPr bwMode="auto">
          <a:xfrm>
            <a:off x="609521" y="5215501"/>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21" name="WordArt 226"/>
          <p:cNvSpPr>
            <a:spLocks noChangeArrowheads="1" noChangeShapeType="1" noTextEdit="1"/>
          </p:cNvSpPr>
          <p:nvPr/>
        </p:nvSpPr>
        <p:spPr bwMode="auto">
          <a:xfrm>
            <a:off x="884653" y="5328197"/>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D</a:t>
            </a:r>
          </a:p>
        </p:txBody>
      </p:sp>
      <p:sp>
        <p:nvSpPr>
          <p:cNvPr id="3182" name="AutoShape 110"/>
          <p:cNvSpPr>
            <a:spLocks noChangeArrowheads="1"/>
          </p:cNvSpPr>
          <p:nvPr/>
        </p:nvSpPr>
        <p:spPr bwMode="auto">
          <a:xfrm>
            <a:off x="203173" y="-74950"/>
            <a:ext cx="2438083" cy="1828562"/>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algn="ctr" defTabSz="914309"/>
            <a:endParaRPr lang="vi-VN" sz="2400" b="1">
              <a:solidFill>
                <a:srgbClr val="0000FF"/>
              </a:solidFill>
              <a:latin typeface="VNI-Times" pitchFamily="2" charset="0"/>
            </a:endParaRPr>
          </a:p>
        </p:txBody>
      </p:sp>
      <p:sp>
        <p:nvSpPr>
          <p:cNvPr id="3183" name="WordArt 111"/>
          <p:cNvSpPr>
            <a:spLocks noChangeArrowheads="1" noChangeShapeType="1" noTextEdit="1"/>
          </p:cNvSpPr>
          <p:nvPr/>
        </p:nvSpPr>
        <p:spPr bwMode="auto">
          <a:xfrm>
            <a:off x="1015867" y="604324"/>
            <a:ext cx="838091" cy="577862"/>
          </a:xfrm>
          <a:prstGeom prst="rect">
            <a:avLst/>
          </a:prstGeom>
        </p:spPr>
        <p:txBody>
          <a:bodyPr wrap="none" fromWordArt="1">
            <a:prstTxWarp prst="textPlain">
              <a:avLst>
                <a:gd name="adj" fmla="val 50000"/>
              </a:avLst>
            </a:prstTxWarp>
          </a:bodyPr>
          <a:lstStyle/>
          <a:p>
            <a:pPr algn="ctr" defTabSz="914309"/>
            <a:r>
              <a:rPr lang="en-US" sz="20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0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3</a:t>
            </a:r>
          </a:p>
        </p:txBody>
      </p:sp>
      <p:sp>
        <p:nvSpPr>
          <p:cNvPr id="3184" name="WordArt 112"/>
          <p:cNvSpPr>
            <a:spLocks noChangeArrowheads="1" noChangeShapeType="1" noTextEdit="1"/>
          </p:cNvSpPr>
          <p:nvPr/>
        </p:nvSpPr>
        <p:spPr bwMode="auto">
          <a:xfrm>
            <a:off x="1422215" y="6161526"/>
            <a:ext cx="1635971" cy="392061"/>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FF6600"/>
                    </a:gs>
                    <a:gs pos="100000">
                      <a:srgbClr val="FF0066"/>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ĐÁP ÁN</a:t>
            </a:r>
          </a:p>
        </p:txBody>
      </p:sp>
      <p:sp>
        <p:nvSpPr>
          <p:cNvPr id="3214" name="AutoShape 142">
            <a:hlinkClick r:id="" action="ppaction://noaction" highlightClick="1"/>
          </p:cNvPr>
          <p:cNvSpPr>
            <a:spLocks noChangeArrowheads="1"/>
          </p:cNvSpPr>
          <p:nvPr/>
        </p:nvSpPr>
        <p:spPr bwMode="auto">
          <a:xfrm>
            <a:off x="13917388" y="1905992"/>
            <a:ext cx="812694" cy="533331"/>
          </a:xfrm>
          <a:prstGeom prst="smileyFace">
            <a:avLst>
              <a:gd name="adj" fmla="val 4653"/>
            </a:avLst>
          </a:prstGeom>
          <a:solidFill>
            <a:srgbClr val="FF0066"/>
          </a:solidFill>
          <a:ln w="9525">
            <a:solidFill>
              <a:schemeClr val="tx1"/>
            </a:solidFill>
            <a:round/>
            <a:headEnd/>
            <a:tailEnd/>
          </a:ln>
        </p:spPr>
        <p:txBody>
          <a:bodyPr wrap="none" anchor="ctr"/>
          <a:lstStyle/>
          <a:p>
            <a:pPr algn="ctr" defTabSz="914309"/>
            <a:endParaRPr lang="vi-VN" sz="3200" b="1">
              <a:solidFill>
                <a:srgbClr val="CCFF33"/>
              </a:solidFill>
              <a:latin typeface="VNI-Times" pitchFamily="2" charset="0"/>
            </a:endParaRPr>
          </a:p>
        </p:txBody>
      </p:sp>
      <p:sp>
        <p:nvSpPr>
          <p:cNvPr id="3244" name="Oval 172"/>
          <p:cNvSpPr>
            <a:spLocks noChangeArrowheads="1"/>
          </p:cNvSpPr>
          <p:nvPr/>
        </p:nvSpPr>
        <p:spPr bwMode="auto">
          <a:xfrm>
            <a:off x="10418995" y="3582174"/>
            <a:ext cx="1568245" cy="522220"/>
          </a:xfrm>
          <a:prstGeom prst="ellipse">
            <a:avLst/>
          </a:prstGeom>
          <a:gradFill rotWithShape="1">
            <a:gsLst>
              <a:gs pos="0">
                <a:srgbClr val="FFFF66"/>
              </a:gs>
              <a:gs pos="100000">
                <a:srgbClr val="FFCC00"/>
              </a:gs>
            </a:gsLst>
            <a:path path="shape">
              <a:fillToRect l="50000" t="50000" r="50000" b="50000"/>
            </a:path>
          </a:gradFill>
          <a:ln w="9525">
            <a:solidFill>
              <a:schemeClr val="tx1"/>
            </a:solidFill>
            <a:round/>
            <a:headEnd/>
            <a:tailEnd/>
          </a:ln>
        </p:spPr>
        <p:txBody>
          <a:bodyPr wrap="none" anchor="ctr"/>
          <a:lstStyle/>
          <a:p>
            <a:pPr algn="ctr" defTabSz="914309"/>
            <a:r>
              <a:rPr lang="en-US" sz="2100" b="1">
                <a:solidFill>
                  <a:srgbClr val="0000FF"/>
                </a:solidFill>
                <a:latin typeface="Calibri" panose="020F0502020204030204"/>
              </a:rPr>
              <a:t>Start</a:t>
            </a:r>
          </a:p>
        </p:txBody>
      </p:sp>
      <p:sp>
        <p:nvSpPr>
          <p:cNvPr id="3245" name="Rectangle 173"/>
          <p:cNvSpPr>
            <a:spLocks noChangeArrowheads="1"/>
          </p:cNvSpPr>
          <p:nvPr/>
        </p:nvSpPr>
        <p:spPr bwMode="auto">
          <a:xfrm>
            <a:off x="9752330"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00:00</a:t>
            </a:r>
          </a:p>
        </p:txBody>
      </p:sp>
      <p:sp>
        <p:nvSpPr>
          <p:cNvPr id="3246" name="Rectangle 174"/>
          <p:cNvSpPr>
            <a:spLocks noChangeArrowheads="1"/>
          </p:cNvSpPr>
          <p:nvPr/>
        </p:nvSpPr>
        <p:spPr bwMode="auto">
          <a:xfrm>
            <a:off x="9752330"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00:01</a:t>
            </a:r>
          </a:p>
        </p:txBody>
      </p:sp>
      <p:sp>
        <p:nvSpPr>
          <p:cNvPr id="3247" name="Rectangle 175"/>
          <p:cNvSpPr>
            <a:spLocks noChangeArrowheads="1"/>
          </p:cNvSpPr>
          <p:nvPr/>
        </p:nvSpPr>
        <p:spPr bwMode="auto">
          <a:xfrm>
            <a:off x="9752330"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00:02</a:t>
            </a:r>
          </a:p>
        </p:txBody>
      </p:sp>
      <p:sp>
        <p:nvSpPr>
          <p:cNvPr id="3248" name="Rectangle 176"/>
          <p:cNvSpPr>
            <a:spLocks noChangeArrowheads="1"/>
          </p:cNvSpPr>
          <p:nvPr/>
        </p:nvSpPr>
        <p:spPr bwMode="auto">
          <a:xfrm>
            <a:off x="9752330"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00:03</a:t>
            </a:r>
          </a:p>
        </p:txBody>
      </p:sp>
      <p:sp>
        <p:nvSpPr>
          <p:cNvPr id="3249" name="Rectangle 177"/>
          <p:cNvSpPr>
            <a:spLocks noChangeArrowheads="1"/>
          </p:cNvSpPr>
          <p:nvPr/>
        </p:nvSpPr>
        <p:spPr bwMode="auto">
          <a:xfrm>
            <a:off x="9752330"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00:04</a:t>
            </a:r>
          </a:p>
        </p:txBody>
      </p:sp>
      <p:sp>
        <p:nvSpPr>
          <p:cNvPr id="3250" name="Rectangle 178"/>
          <p:cNvSpPr>
            <a:spLocks noChangeArrowheads="1"/>
          </p:cNvSpPr>
          <p:nvPr/>
        </p:nvSpPr>
        <p:spPr bwMode="auto">
          <a:xfrm>
            <a:off x="9752330"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00:05</a:t>
            </a:r>
          </a:p>
        </p:txBody>
      </p:sp>
      <p:sp>
        <p:nvSpPr>
          <p:cNvPr id="3251" name="Rectangle 179"/>
          <p:cNvSpPr>
            <a:spLocks noChangeArrowheads="1"/>
          </p:cNvSpPr>
          <p:nvPr/>
        </p:nvSpPr>
        <p:spPr bwMode="auto">
          <a:xfrm>
            <a:off x="9752330" y="2820275"/>
            <a:ext cx="2438083"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00:06</a:t>
            </a:r>
          </a:p>
        </p:txBody>
      </p:sp>
      <p:sp>
        <p:nvSpPr>
          <p:cNvPr id="3252" name="Rectangle 180"/>
          <p:cNvSpPr>
            <a:spLocks noChangeArrowheads="1"/>
          </p:cNvSpPr>
          <p:nvPr/>
        </p:nvSpPr>
        <p:spPr bwMode="auto">
          <a:xfrm>
            <a:off x="9752330" y="2820275"/>
            <a:ext cx="2438083"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00:07</a:t>
            </a:r>
          </a:p>
        </p:txBody>
      </p:sp>
      <p:sp>
        <p:nvSpPr>
          <p:cNvPr id="3253" name="Rectangle 181"/>
          <p:cNvSpPr>
            <a:spLocks noChangeArrowheads="1"/>
          </p:cNvSpPr>
          <p:nvPr/>
        </p:nvSpPr>
        <p:spPr bwMode="auto">
          <a:xfrm>
            <a:off x="9752330" y="2820275"/>
            <a:ext cx="2438083"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00:08</a:t>
            </a:r>
          </a:p>
        </p:txBody>
      </p:sp>
      <p:sp>
        <p:nvSpPr>
          <p:cNvPr id="3254" name="Rectangle 182"/>
          <p:cNvSpPr>
            <a:spLocks noChangeArrowheads="1"/>
          </p:cNvSpPr>
          <p:nvPr/>
        </p:nvSpPr>
        <p:spPr bwMode="auto">
          <a:xfrm>
            <a:off x="9752330" y="2820275"/>
            <a:ext cx="2438083"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00:09</a:t>
            </a:r>
          </a:p>
        </p:txBody>
      </p:sp>
      <p:sp>
        <p:nvSpPr>
          <p:cNvPr id="3255" name="Rectangle 183"/>
          <p:cNvSpPr>
            <a:spLocks noChangeArrowheads="1"/>
          </p:cNvSpPr>
          <p:nvPr/>
        </p:nvSpPr>
        <p:spPr bwMode="auto">
          <a:xfrm>
            <a:off x="9752330" y="2820275"/>
            <a:ext cx="2438083"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00:10</a:t>
            </a:r>
          </a:p>
        </p:txBody>
      </p:sp>
      <p:pic>
        <p:nvPicPr>
          <p:cNvPr id="3256" name="Picture 184" descr="HOURGL_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768198" y="1677422"/>
            <a:ext cx="907933" cy="102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54" name="Picture 50" descr="bell"/>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649681" y="1241"/>
            <a:ext cx="15407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41"/>
          <p:cNvSpPr>
            <a:spLocks noChangeArrowheads="1" noChangeShapeType="1" noTextEdit="1"/>
          </p:cNvSpPr>
          <p:nvPr/>
        </p:nvSpPr>
        <p:spPr bwMode="auto">
          <a:xfrm>
            <a:off x="7009487" y="6044067"/>
            <a:ext cx="4876166" cy="653965"/>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VÒNG QUAY MAY MẮN</a:t>
            </a:r>
          </a:p>
        </p:txBody>
      </p:sp>
      <p:sp>
        <p:nvSpPr>
          <p:cNvPr id="52" name="AutoShape 185">
            <a:hlinkClick r:id="rId19" action="ppaction://hlinksldjump"/>
          </p:cNvPr>
          <p:cNvSpPr>
            <a:spLocks noChangeArrowheads="1"/>
          </p:cNvSpPr>
          <p:nvPr/>
        </p:nvSpPr>
        <p:spPr bwMode="auto">
          <a:xfrm>
            <a:off x="5447591" y="6096447"/>
            <a:ext cx="933329" cy="45714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pPr defTabSz="914309"/>
            <a:endParaRPr lang="en-US">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23304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3182"/>
                                        </p:tgtEl>
                                        <p:attrNameLst>
                                          <p:attrName>style.visibility</p:attrName>
                                        </p:attrNameLst>
                                      </p:cBhvr>
                                      <p:to>
                                        <p:strVal val="visible"/>
                                      </p:to>
                                    </p:set>
                                    <p:animEffect transition="in" filter="fade">
                                      <p:cBhvr>
                                        <p:cTn id="14" dur="2000"/>
                                        <p:tgtEl>
                                          <p:spTgt spid="3182"/>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3182"/>
                                        </p:tgtEl>
                                        <p:attrNameLst>
                                          <p:attrName>r</p:attrName>
                                        </p:attrNameLst>
                                      </p:cBhvr>
                                    </p:animRot>
                                  </p:childTnLst>
                                </p:cTn>
                              </p:par>
                              <p:par>
                                <p:cTn id="17" presetID="6" presetClass="entr" presetSubtype="16" fill="hold" grpId="0" nodeType="withEffect">
                                  <p:stCondLst>
                                    <p:cond delay="500"/>
                                  </p:stCondLst>
                                  <p:childTnLst>
                                    <p:set>
                                      <p:cBhvr>
                                        <p:cTn id="18" dur="1" fill="hold">
                                          <p:stCondLst>
                                            <p:cond delay="0"/>
                                          </p:stCondLst>
                                        </p:cTn>
                                        <p:tgtEl>
                                          <p:spTgt spid="3183"/>
                                        </p:tgtEl>
                                        <p:attrNameLst>
                                          <p:attrName>style.visibility</p:attrName>
                                        </p:attrNameLst>
                                      </p:cBhvr>
                                      <p:to>
                                        <p:strVal val="visible"/>
                                      </p:to>
                                    </p:set>
                                    <p:animEffect transition="in" filter="circle(in)">
                                      <p:cBhvr>
                                        <p:cTn id="19" dur="2000"/>
                                        <p:tgtEl>
                                          <p:spTgt spid="3183"/>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0-#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 3-CL (2).wav"/>
                                        </p:tgtEl>
                                      </p:cMediaNode>
                                    </p:audio>
                                  </p:subTnLst>
                                </p:cTn>
                              </p:par>
                              <p:par>
                                <p:cTn id="30" presetID="5" presetClass="entr" presetSubtype="10" fill="hold" grpId="0"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subTnLst>
                                    <p:audio>
                                      <p:cMediaNode>
                                        <p:cTn display="0" masterRel="sameClick">
                                          <p:stCondLst>
                                            <p:cond evt="begin" delay="0">
                                              <p:tn val="42"/>
                                            </p:cond>
                                          </p:stCondLst>
                                          <p:endCondLst>
                                            <p:cond evt="onStopAudio" delay="0">
                                              <p:tgtEl>
                                                <p:sldTgt/>
                                              </p:tgtEl>
                                            </p:cond>
                                          </p:endCondLst>
                                        </p:cTn>
                                        <p:tgtEl>
                                          <p:sndTgt r:embed="rId5" name="Chimes 3-CL (2).wav"/>
                                        </p:tgtEl>
                                      </p:cMediaNode>
                                    </p:audio>
                                  </p:sub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9"/>
                                        </p:tgtEl>
                                        <p:attrNameLst>
                                          <p:attrName>style.visibility</p:attrName>
                                        </p:attrNameLst>
                                      </p:cBhvr>
                                      <p:to>
                                        <p:strVal val="visible"/>
                                      </p:to>
                                    </p:set>
                                    <p:animEffect transition="in" filter="checkerboard(across)">
                                      <p:cBhvr>
                                        <p:cTn id="50" dur="500"/>
                                        <p:tgtEl>
                                          <p:spTgt spid="9"/>
                                        </p:tgtEl>
                                      </p:cBhvr>
                                    </p:animEffect>
                                  </p:childTnLst>
                                </p:cTn>
                              </p:par>
                              <p:par>
                                <p:cTn id="51" presetID="22" presetClass="entr" presetSubtype="8" fill="hold" nodeType="withEffect">
                                  <p:stCondLst>
                                    <p:cond delay="300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subTnLst>
                                    <p:audio>
                                      <p:cMediaNode>
                                        <p:cTn display="0" masterRel="sameClick">
                                          <p:stCondLst>
                                            <p:cond evt="begin" delay="0">
                                              <p:tn val="57"/>
                                            </p:cond>
                                          </p:stCondLst>
                                          <p:endCondLst>
                                            <p:cond evt="onStopAudio" delay="0">
                                              <p:tgtEl>
                                                <p:sldTgt/>
                                              </p:tgtEl>
                                            </p:cond>
                                          </p:endCondLst>
                                        </p:cTn>
                                        <p:tgtEl>
                                          <p:sndTgt r:embed="rId5" name="Chimes 3-CL (2).wav"/>
                                        </p:tgtEl>
                                      </p:cMediaNode>
                                    </p:audio>
                                  </p:sub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6"/>
                                        </p:tgtEl>
                                        <p:attrNameLst>
                                          <p:attrName>style.visibility</p:attrName>
                                        </p:attrNameLst>
                                      </p:cBhvr>
                                      <p:to>
                                        <p:strVal val="visible"/>
                                      </p:to>
                                    </p:set>
                                    <p:animEffect transition="in" filter="checkerboard(across)">
                                      <p:cBhvr>
                                        <p:cTn id="65" dur="500"/>
                                        <p:tgtEl>
                                          <p:spTgt spid="16"/>
                                        </p:tgtEl>
                                      </p:cBhvr>
                                    </p:animEffect>
                                  </p:childTnLst>
                                </p:cTn>
                              </p:par>
                              <p:par>
                                <p:cTn id="66" presetID="22" presetClass="entr" presetSubtype="8" fill="hold" nodeType="withEffect">
                                  <p:stCondLst>
                                    <p:cond delay="400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5" name="Chimes 3-CL (2).wav"/>
                                        </p:tgtEl>
                                      </p:cMediaNode>
                                    </p:audio>
                                  </p:subTnLst>
                                </p:cTn>
                              </p:par>
                              <p:par>
                                <p:cTn id="75" presetID="5" presetClass="entr" presetSubtype="10" fill="hold" grpId="0"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22" presetClass="entr" presetSubtype="8" fill="hold" nodeType="withEffect">
                                  <p:stCondLst>
                                    <p:cond delay="500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par>
                                <p:cTn id="84" presetID="12" presetClass="exit" presetSubtype="1" fill="hold" nodeType="withEffect">
                                  <p:stCondLst>
                                    <p:cond delay="5500"/>
                                  </p:stCondLst>
                                  <p:childTnLst>
                                    <p:animEffect transition="out" filter="slide(fromTop)">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par>
                                <p:cTn id="102" presetID="10" presetClass="entr" presetSubtype="0" fill="hold" nodeType="withEffect">
                                  <p:stCondLst>
                                    <p:cond delay="5500"/>
                                  </p:stCondLst>
                                  <p:childTnLst>
                                    <p:set>
                                      <p:cBhvr>
                                        <p:cTn id="103" dur="1" fill="hold">
                                          <p:stCondLst>
                                            <p:cond delay="0"/>
                                          </p:stCondLst>
                                        </p:cTn>
                                        <p:tgtEl>
                                          <p:spTgt spid="3189"/>
                                        </p:tgtEl>
                                        <p:attrNameLst>
                                          <p:attrName>style.visibility</p:attrName>
                                        </p:attrNameLst>
                                      </p:cBhvr>
                                      <p:to>
                                        <p:strVal val="visible"/>
                                      </p:to>
                                    </p:set>
                                    <p:animEffect transition="in" filter="fade">
                                      <p:cBhvr>
                                        <p:cTn id="104" dur="2000"/>
                                        <p:tgtEl>
                                          <p:spTgt spid="3189"/>
                                        </p:tgtEl>
                                      </p:cBhvr>
                                    </p:animEffect>
                                  </p:childTnLst>
                                </p:cTn>
                              </p:par>
                              <p:par>
                                <p:cTn id="105" presetID="6" presetClass="entr" presetSubtype="16" fill="hold" grpId="0" nodeType="withEffect">
                                  <p:stCondLst>
                                    <p:cond delay="6000"/>
                                  </p:stCondLst>
                                  <p:childTnLst>
                                    <p:set>
                                      <p:cBhvr>
                                        <p:cTn id="106" dur="1" fill="hold">
                                          <p:stCondLst>
                                            <p:cond delay="0"/>
                                          </p:stCondLst>
                                        </p:cTn>
                                        <p:tgtEl>
                                          <p:spTgt spid="3184"/>
                                        </p:tgtEl>
                                        <p:attrNameLst>
                                          <p:attrName>style.visibility</p:attrName>
                                        </p:attrNameLst>
                                      </p:cBhvr>
                                      <p:to>
                                        <p:strVal val="visible"/>
                                      </p:to>
                                    </p:set>
                                    <p:animEffect transition="in" filter="circle(in)">
                                      <p:cBhvr>
                                        <p:cTn id="107" dur="2000"/>
                                        <p:tgtEl>
                                          <p:spTgt spid="318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244"/>
                                        </p:tgtEl>
                                        <p:attrNameLst>
                                          <p:attrName>style.visibility</p:attrName>
                                        </p:attrNameLst>
                                      </p:cBhvr>
                                      <p:to>
                                        <p:strVal val="visible"/>
                                      </p:to>
                                    </p:set>
                                    <p:animEffect transition="in" filter="fade">
                                      <p:cBhvr>
                                        <p:cTn id="110" dur="1000"/>
                                        <p:tgtEl>
                                          <p:spTgt spid="3244"/>
                                        </p:tgtEl>
                                      </p:cBhvr>
                                    </p:animEffect>
                                  </p:childTnLst>
                                </p:cTn>
                              </p:par>
                              <p:par>
                                <p:cTn id="111" presetID="3" presetClass="entr" presetSubtype="10" fill="hold" nodeType="withEffect">
                                  <p:stCondLst>
                                    <p:cond delay="0"/>
                                  </p:stCondLst>
                                  <p:childTnLst>
                                    <p:set>
                                      <p:cBhvr>
                                        <p:cTn id="112" dur="1" fill="hold">
                                          <p:stCondLst>
                                            <p:cond delay="0"/>
                                          </p:stCondLst>
                                        </p:cTn>
                                        <p:tgtEl>
                                          <p:spTgt spid="47154"/>
                                        </p:tgtEl>
                                        <p:attrNameLst>
                                          <p:attrName>style.visibility</p:attrName>
                                        </p:attrNameLst>
                                      </p:cBhvr>
                                      <p:to>
                                        <p:strVal val="visible"/>
                                      </p:to>
                                    </p:set>
                                    <p:animEffect transition="in" filter="blinds(horizontal)">
                                      <p:cBhvr>
                                        <p:cTn id="113" dur="500"/>
                                        <p:tgtEl>
                                          <p:spTgt spid="47154"/>
                                        </p:tgtEl>
                                      </p:cBhvr>
                                    </p:animEffect>
                                  </p:childTnLst>
                                  <p:subTnLst>
                                    <p:set>
                                      <p:cBhvr override="childStyle">
                                        <p:cTn dur="1" fill="hold" display="0" masterRel="nextClick" afterEffect="1"/>
                                        <p:tgtEl>
                                          <p:spTgt spid="47154"/>
                                        </p:tgtEl>
                                        <p:attrNameLst>
                                          <p:attrName>style.visibility</p:attrName>
                                        </p:attrNameLst>
                                      </p:cBhvr>
                                      <p:to>
                                        <p:strVal val="hidden"/>
                                      </p:to>
                                    </p:set>
                                    <p:audio>
                                      <p:cMediaNode>
                                        <p:cTn display="0" masterRel="sameClick">
                                          <p:stCondLst>
                                            <p:cond evt="begin" delay="0">
                                              <p:tn val="111"/>
                                            </p:cond>
                                          </p:stCondLst>
                                          <p:endCondLst>
                                            <p:cond evt="onStopAudio" delay="0">
                                              <p:tgtEl>
                                                <p:sldTgt/>
                                              </p:tgtEl>
                                            </p:cond>
                                          </p:endCondLst>
                                        </p:cTn>
                                        <p:tgtEl>
                                          <p:sndTgt r:embed="rId6" name="chimes.wav"/>
                                        </p:tgtEl>
                                      </p:cMediaNode>
                                    </p:audio>
                                  </p:subTnLst>
                                </p:cTn>
                              </p:par>
                              <p:par>
                                <p:cTn id="114" presetID="19" presetClass="entr" presetSubtype="10" repeatCount="indefinite"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 calcmode="lin" valueType="num">
                                      <p:cBhvr>
                                        <p:cTn id="116" dur="5000" fill="hold"/>
                                        <p:tgtEl>
                                          <p:spTgt spid="51"/>
                                        </p:tgtEl>
                                        <p:attrNameLst>
                                          <p:attrName>ppt_w</p:attrName>
                                        </p:attrNameLst>
                                      </p:cBhvr>
                                      <p:tavLst>
                                        <p:tav tm="0" fmla="#ppt_w*sin(2.5*pi*$)">
                                          <p:val>
                                            <p:fltVal val="0"/>
                                          </p:val>
                                        </p:tav>
                                        <p:tav tm="100000">
                                          <p:val>
                                            <p:fltVal val="1"/>
                                          </p:val>
                                        </p:tav>
                                      </p:tavLst>
                                    </p:anim>
                                    <p:anim calcmode="lin" valueType="num">
                                      <p:cBhvr>
                                        <p:cTn id="117" dur="5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3189"/>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9" presetClass="emph" presetSubtype="0" repeatCount="indefinite" fill="hold" grpId="0" nodeType="withEffect">
                                  <p:stCondLst>
                                    <p:cond delay="0"/>
                                  </p:stCondLst>
                                  <p:childTnLst>
                                    <p:animClr clrSpc="rgb" dir="cw">
                                      <p:cBhvr override="childStyle">
                                        <p:cTn id="122" dur="2000" fill="hold"/>
                                        <p:tgtEl>
                                          <p:spTgt spid="3"/>
                                        </p:tgtEl>
                                        <p:attrNameLst>
                                          <p:attrName>style.color</p:attrName>
                                        </p:attrNameLst>
                                      </p:cBhvr>
                                      <p:to>
                                        <a:schemeClr val="accent2"/>
                                      </p:to>
                                    </p:animClr>
                                    <p:animClr clrSpc="rgb" dir="cw">
                                      <p:cBhvr>
                                        <p:cTn id="123" dur="2000" fill="hold"/>
                                        <p:tgtEl>
                                          <p:spTgt spid="3"/>
                                        </p:tgtEl>
                                        <p:attrNameLst>
                                          <p:attrName>fillcolor</p:attrName>
                                        </p:attrNameLst>
                                      </p:cBhvr>
                                      <p:to>
                                        <a:schemeClr val="accent2"/>
                                      </p:to>
                                    </p:animClr>
                                    <p:set>
                                      <p:cBhvr>
                                        <p:cTn id="124" dur="2000" fill="hold"/>
                                        <p:tgtEl>
                                          <p:spTgt spid="3"/>
                                        </p:tgtEl>
                                        <p:attrNameLst>
                                          <p:attrName>fill.type</p:attrName>
                                        </p:attrNameLst>
                                      </p:cBhvr>
                                      <p:to>
                                        <p:strVal val="solid"/>
                                      </p:to>
                                    </p:set>
                                    <p:set>
                                      <p:cBhvr>
                                        <p:cTn id="125" dur="2000" fill="hold"/>
                                        <p:tgtEl>
                                          <p:spTgt spid="3"/>
                                        </p:tgtEl>
                                        <p:attrNameLst>
                                          <p:attrName>fill.on</p:attrName>
                                        </p:attrNameLst>
                                      </p:cBhvr>
                                      <p:to>
                                        <p:strVal val="true"/>
                                      </p:to>
                                    </p:set>
                                  </p:childTnLst>
                                </p:cTn>
                              </p:par>
                              <p:par>
                                <p:cTn id="126" presetID="10" presetClass="entr" presetSubtype="0" fill="hold" grpId="0" nodeType="withEffect">
                                  <p:stCondLst>
                                    <p:cond delay="0"/>
                                  </p:stCondLst>
                                  <p:childTnLst>
                                    <p:set>
                                      <p:cBhvr>
                                        <p:cTn id="127" dur="1" fill="hold">
                                          <p:stCondLst>
                                            <p:cond delay="0"/>
                                          </p:stCondLst>
                                        </p:cTn>
                                        <p:tgtEl>
                                          <p:spTgt spid="3214"/>
                                        </p:tgtEl>
                                        <p:attrNameLst>
                                          <p:attrName>style.visibility</p:attrName>
                                        </p:attrNameLst>
                                      </p:cBhvr>
                                      <p:to>
                                        <p:strVal val="visible"/>
                                      </p:to>
                                    </p:set>
                                    <p:animEffect transition="in" filter="fade">
                                      <p:cBhvr>
                                        <p:cTn id="128" dur="2000"/>
                                        <p:tgtEl>
                                          <p:spTgt spid="3214"/>
                                        </p:tgtEl>
                                      </p:cBhvr>
                                    </p:animEffect>
                                  </p:childTnLst>
                                  <p:subTnLst>
                                    <p:audio>
                                      <p:cMediaNode>
                                        <p:cTn display="0" masterRel="sameClick">
                                          <p:stCondLst>
                                            <p:cond evt="begin" delay="0">
                                              <p:tn val="126"/>
                                            </p:cond>
                                          </p:stCondLst>
                                          <p:endCondLst>
                                            <p:cond evt="onStopAudio" delay="0">
                                              <p:tgtEl>
                                                <p:sldTgt/>
                                              </p:tgtEl>
                                            </p:cond>
                                          </p:endCondLst>
                                        </p:cTn>
                                        <p:tgtEl>
                                          <p:sndTgt r:embed="rId7" name="Orchestra Hit-CL.wav"/>
                                        </p:tgtEl>
                                      </p:cMediaNode>
                                    </p:audio>
                                  </p:subTnLst>
                                </p:cTn>
                              </p:par>
                            </p:childTnLst>
                          </p:cTn>
                        </p:par>
                      </p:childTnLst>
                    </p:cTn>
                  </p:par>
                </p:childTnLst>
              </p:cTn>
              <p:nextCondLst>
                <p:cond evt="onClick" delay="0">
                  <p:tgtEl>
                    <p:spTgt spid="3189"/>
                  </p:tgtEl>
                </p:cond>
              </p:nextCondLst>
            </p:seq>
            <p:seq concurrent="1" nextAc="seek">
              <p:cTn id="129" restart="whenNotActive" fill="hold" evtFilter="cancelBubble" nodeType="interactiveSeq">
                <p:stCondLst>
                  <p:cond evt="onClick" delay="0">
                    <p:tgtEl>
                      <p:spTgt spid="5"/>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30" presetClass="emph" presetSubtype="0" fill="hold" grpId="0" nodeType="clickEffect">
                                  <p:stCondLst>
                                    <p:cond delay="0"/>
                                  </p:stCondLst>
                                  <p:childTnLst>
                                    <p:animClr clrSpc="hsl" dir="cw">
                                      <p:cBhvr override="childStyle">
                                        <p:cTn id="133" dur="3000" fill="hold"/>
                                        <p:tgtEl>
                                          <p:spTgt spid="5"/>
                                        </p:tgtEl>
                                        <p:attrNameLst>
                                          <p:attrName>style.color</p:attrName>
                                        </p:attrNameLst>
                                      </p:cBhvr>
                                      <p:by>
                                        <p:hsl h="0" s="12549" l="25098"/>
                                      </p:by>
                                    </p:animClr>
                                    <p:animClr clrSpc="hsl" dir="cw">
                                      <p:cBhvr>
                                        <p:cTn id="134" dur="3000" fill="hold"/>
                                        <p:tgtEl>
                                          <p:spTgt spid="5"/>
                                        </p:tgtEl>
                                        <p:attrNameLst>
                                          <p:attrName>fillcolor</p:attrName>
                                        </p:attrNameLst>
                                      </p:cBhvr>
                                      <p:by>
                                        <p:hsl h="0" s="12549" l="25098"/>
                                      </p:by>
                                    </p:animClr>
                                    <p:animClr clrSpc="hsl" dir="cw">
                                      <p:cBhvr>
                                        <p:cTn id="135" dur="3000" fill="hold"/>
                                        <p:tgtEl>
                                          <p:spTgt spid="5"/>
                                        </p:tgtEl>
                                        <p:attrNameLst>
                                          <p:attrName>stroke.color</p:attrName>
                                        </p:attrNameLst>
                                      </p:cBhvr>
                                      <p:by>
                                        <p:hsl h="0" s="12549" l="25098"/>
                                      </p:by>
                                    </p:animClr>
                                    <p:set>
                                      <p:cBhvr>
                                        <p:cTn id="136" dur="30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37" restart="whenNotActive" fill="hold" evtFilter="cancelBubble" nodeType="interactiveSeq">
                <p:stCondLst>
                  <p:cond evt="onClick" delay="0">
                    <p:tgtEl>
                      <p:spTgt spid="11"/>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30" presetClass="emph" presetSubtype="0" fill="hold" grpId="0" nodeType="clickEffect">
                                  <p:stCondLst>
                                    <p:cond delay="0"/>
                                  </p:stCondLst>
                                  <p:childTnLst>
                                    <p:animClr clrSpc="hsl" dir="cw">
                                      <p:cBhvr override="childStyle">
                                        <p:cTn id="141" dur="500" fill="hold"/>
                                        <p:tgtEl>
                                          <p:spTgt spid="11"/>
                                        </p:tgtEl>
                                        <p:attrNameLst>
                                          <p:attrName>style.color</p:attrName>
                                        </p:attrNameLst>
                                      </p:cBhvr>
                                      <p:by>
                                        <p:hsl h="0" s="12549" l="25098"/>
                                      </p:by>
                                    </p:animClr>
                                    <p:animClr clrSpc="hsl" dir="cw">
                                      <p:cBhvr>
                                        <p:cTn id="142" dur="500" fill="hold"/>
                                        <p:tgtEl>
                                          <p:spTgt spid="11"/>
                                        </p:tgtEl>
                                        <p:attrNameLst>
                                          <p:attrName>fillcolor</p:attrName>
                                        </p:attrNameLst>
                                      </p:cBhvr>
                                      <p:by>
                                        <p:hsl h="0" s="12549" l="25098"/>
                                      </p:by>
                                    </p:animClr>
                                    <p:animClr clrSpc="hsl" dir="cw">
                                      <p:cBhvr>
                                        <p:cTn id="143" dur="500" fill="hold"/>
                                        <p:tgtEl>
                                          <p:spTgt spid="11"/>
                                        </p:tgtEl>
                                        <p:attrNameLst>
                                          <p:attrName>stroke.color</p:attrName>
                                        </p:attrNameLst>
                                      </p:cBhvr>
                                      <p:by>
                                        <p:hsl h="0" s="12549" l="25098"/>
                                      </p:by>
                                    </p:animClr>
                                    <p:set>
                                      <p:cBhvr>
                                        <p:cTn id="144"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5" restart="whenNotActive" fill="hold" evtFilter="cancelBubble" nodeType="interactiveSeq">
                <p:stCondLst>
                  <p:cond evt="onClick" delay="0">
                    <p:tgtEl>
                      <p:spTgt spid="17"/>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30" presetClass="emph" presetSubtype="0" fill="hold" grpId="0" nodeType="clickEffect">
                                  <p:stCondLst>
                                    <p:cond delay="0"/>
                                  </p:stCondLst>
                                  <p:childTnLst>
                                    <p:animClr clrSpc="hsl" dir="cw">
                                      <p:cBhvr override="childStyle">
                                        <p:cTn id="149" dur="500" fill="hold"/>
                                        <p:tgtEl>
                                          <p:spTgt spid="17"/>
                                        </p:tgtEl>
                                        <p:attrNameLst>
                                          <p:attrName>style.color</p:attrName>
                                        </p:attrNameLst>
                                      </p:cBhvr>
                                      <p:by>
                                        <p:hsl h="0" s="12549" l="25098"/>
                                      </p:by>
                                    </p:animClr>
                                    <p:animClr clrSpc="hsl" dir="cw">
                                      <p:cBhvr>
                                        <p:cTn id="150" dur="500" fill="hold"/>
                                        <p:tgtEl>
                                          <p:spTgt spid="17"/>
                                        </p:tgtEl>
                                        <p:attrNameLst>
                                          <p:attrName>fillcolor</p:attrName>
                                        </p:attrNameLst>
                                      </p:cBhvr>
                                      <p:by>
                                        <p:hsl h="0" s="12549" l="25098"/>
                                      </p:by>
                                    </p:animClr>
                                    <p:animClr clrSpc="hsl" dir="cw">
                                      <p:cBhvr>
                                        <p:cTn id="151" dur="500" fill="hold"/>
                                        <p:tgtEl>
                                          <p:spTgt spid="17"/>
                                        </p:tgtEl>
                                        <p:attrNameLst>
                                          <p:attrName>stroke.color</p:attrName>
                                        </p:attrNameLst>
                                      </p:cBhvr>
                                      <p:by>
                                        <p:hsl h="0" s="12549" l="25098"/>
                                      </p:by>
                                    </p:animClr>
                                    <p:set>
                                      <p:cBhvr>
                                        <p:cTn id="152"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153" restart="whenNotActive" fill="hold" evtFilter="cancelBubble" nodeType="interactiveSeq">
                <p:stCondLst>
                  <p:cond evt="onClick" delay="0">
                    <p:tgtEl>
                      <p:spTgt spid="3"/>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0" presetClass="emph" presetSubtype="0" fill="hold" grpId="1" nodeType="clickEffect">
                                  <p:stCondLst>
                                    <p:cond delay="0"/>
                                  </p:stCondLst>
                                  <p:childTnLst>
                                    <p:animClr clrSpc="hsl" dir="cw">
                                      <p:cBhvr override="childStyle">
                                        <p:cTn id="157" dur="2000" fill="hold"/>
                                        <p:tgtEl>
                                          <p:spTgt spid="3"/>
                                        </p:tgtEl>
                                        <p:attrNameLst>
                                          <p:attrName>style.color</p:attrName>
                                        </p:attrNameLst>
                                      </p:cBhvr>
                                      <p:by>
                                        <p:hsl h="0" s="12549" l="25098"/>
                                      </p:by>
                                    </p:animClr>
                                    <p:animClr clrSpc="hsl" dir="cw">
                                      <p:cBhvr>
                                        <p:cTn id="158" dur="2000" fill="hold"/>
                                        <p:tgtEl>
                                          <p:spTgt spid="3"/>
                                        </p:tgtEl>
                                        <p:attrNameLst>
                                          <p:attrName>fillcolor</p:attrName>
                                        </p:attrNameLst>
                                      </p:cBhvr>
                                      <p:by>
                                        <p:hsl h="0" s="12549" l="25098"/>
                                      </p:by>
                                    </p:animClr>
                                    <p:animClr clrSpc="hsl" dir="cw">
                                      <p:cBhvr>
                                        <p:cTn id="159" dur="2000" fill="hold"/>
                                        <p:tgtEl>
                                          <p:spTgt spid="3"/>
                                        </p:tgtEl>
                                        <p:attrNameLst>
                                          <p:attrName>stroke.color</p:attrName>
                                        </p:attrNameLst>
                                      </p:cBhvr>
                                      <p:by>
                                        <p:hsl h="0" s="12549" l="25098"/>
                                      </p:by>
                                    </p:animClr>
                                    <p:set>
                                      <p:cBhvr>
                                        <p:cTn id="160" dur="20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61" restart="whenNotActive" fill="hold" evtFilter="cancelBubble" nodeType="interactiveSeq">
                <p:stCondLst>
                  <p:cond evt="onClick" delay="0">
                    <p:tgtEl>
                      <p:spTgt spid="3244"/>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3245"/>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3246"/>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3247"/>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3248"/>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3249"/>
                                        </p:tgtEl>
                                        <p:attrNameLst>
                                          <p:attrName>style.visibility</p:attrName>
                                        </p:attrNameLst>
                                      </p:cBhvr>
                                      <p:to>
                                        <p:strVal val="visible"/>
                                      </p:to>
                                    </p:set>
                                  </p:childTnLst>
                                </p:cTn>
                              </p:par>
                              <p:par>
                                <p:cTn id="174" presetID="1" presetClass="entr" presetSubtype="0" fill="hold" grpId="1" nodeType="withEffect">
                                  <p:stCondLst>
                                    <p:cond delay="0"/>
                                  </p:stCondLst>
                                  <p:childTnLst>
                                    <p:set>
                                      <p:cBhvr>
                                        <p:cTn id="175" dur="1" fill="hold">
                                          <p:stCondLst>
                                            <p:cond delay="0"/>
                                          </p:stCondLst>
                                        </p:cTn>
                                        <p:tgtEl>
                                          <p:spTgt spid="3250"/>
                                        </p:tgtEl>
                                        <p:attrNameLst>
                                          <p:attrName>style.visibility</p:attrName>
                                        </p:attrNameLst>
                                      </p:cBhvr>
                                      <p:to>
                                        <p:strVal val="visible"/>
                                      </p:to>
                                    </p:set>
                                  </p:childTnLst>
                                </p:cTn>
                              </p:par>
                              <p:par>
                                <p:cTn id="176" presetID="1" presetClass="entr" presetSubtype="0" fill="hold" grpId="1" nodeType="withEffect">
                                  <p:stCondLst>
                                    <p:cond delay="0"/>
                                  </p:stCondLst>
                                  <p:childTnLst>
                                    <p:set>
                                      <p:cBhvr>
                                        <p:cTn id="177" dur="1" fill="hold">
                                          <p:stCondLst>
                                            <p:cond delay="0"/>
                                          </p:stCondLst>
                                        </p:cTn>
                                        <p:tgtEl>
                                          <p:spTgt spid="3251"/>
                                        </p:tgtEl>
                                        <p:attrNameLst>
                                          <p:attrName>style.visibility</p:attrName>
                                        </p:attrNameLst>
                                      </p:cBhvr>
                                      <p:to>
                                        <p:strVal val="visible"/>
                                      </p:to>
                                    </p:set>
                                  </p:childTnLst>
                                </p:cTn>
                              </p:par>
                              <p:par>
                                <p:cTn id="178" presetID="1" presetClass="entr" presetSubtype="0" fill="hold" grpId="1" nodeType="withEffect">
                                  <p:stCondLst>
                                    <p:cond delay="0"/>
                                  </p:stCondLst>
                                  <p:childTnLst>
                                    <p:set>
                                      <p:cBhvr>
                                        <p:cTn id="179" dur="1" fill="hold">
                                          <p:stCondLst>
                                            <p:cond delay="0"/>
                                          </p:stCondLst>
                                        </p:cTn>
                                        <p:tgtEl>
                                          <p:spTgt spid="3252"/>
                                        </p:tgtEl>
                                        <p:attrNameLst>
                                          <p:attrName>style.visibility</p:attrName>
                                        </p:attrNameLst>
                                      </p:cBhvr>
                                      <p:to>
                                        <p:strVal val="visible"/>
                                      </p:to>
                                    </p:set>
                                  </p:childTnLst>
                                </p:cTn>
                              </p:par>
                              <p:par>
                                <p:cTn id="180" presetID="1" presetClass="entr" presetSubtype="0" fill="hold" grpId="1" nodeType="withEffect">
                                  <p:stCondLst>
                                    <p:cond delay="0"/>
                                  </p:stCondLst>
                                  <p:childTnLst>
                                    <p:set>
                                      <p:cBhvr>
                                        <p:cTn id="181" dur="1" fill="hold">
                                          <p:stCondLst>
                                            <p:cond delay="0"/>
                                          </p:stCondLst>
                                        </p:cTn>
                                        <p:tgtEl>
                                          <p:spTgt spid="3253"/>
                                        </p:tgtEl>
                                        <p:attrNameLst>
                                          <p:attrName>style.visibility</p:attrName>
                                        </p:attrNameLst>
                                      </p:cBhvr>
                                      <p:to>
                                        <p:strVal val="visible"/>
                                      </p:to>
                                    </p:set>
                                  </p:childTnLst>
                                </p:cTn>
                              </p:par>
                              <p:par>
                                <p:cTn id="182" presetID="1" presetClass="entr" presetSubtype="0" fill="hold" grpId="1" nodeType="withEffect">
                                  <p:stCondLst>
                                    <p:cond delay="0"/>
                                  </p:stCondLst>
                                  <p:childTnLst>
                                    <p:set>
                                      <p:cBhvr>
                                        <p:cTn id="183" dur="1" fill="hold">
                                          <p:stCondLst>
                                            <p:cond delay="0"/>
                                          </p:stCondLst>
                                        </p:cTn>
                                        <p:tgtEl>
                                          <p:spTgt spid="3254"/>
                                        </p:tgtEl>
                                        <p:attrNameLst>
                                          <p:attrName>style.visibility</p:attrName>
                                        </p:attrNameLst>
                                      </p:cBhvr>
                                      <p:to>
                                        <p:strVal val="visible"/>
                                      </p:to>
                                    </p:set>
                                  </p:childTnLst>
                                </p:cTn>
                              </p:par>
                              <p:par>
                                <p:cTn id="184" presetID="1" presetClass="entr" presetSubtype="0" fill="hold" grpId="1" nodeType="withEffect">
                                  <p:stCondLst>
                                    <p:cond delay="0"/>
                                  </p:stCondLst>
                                  <p:childTnLst>
                                    <p:set>
                                      <p:cBhvr>
                                        <p:cTn id="185" dur="1" fill="hold">
                                          <p:stCondLst>
                                            <p:cond delay="0"/>
                                          </p:stCondLst>
                                        </p:cTn>
                                        <p:tgtEl>
                                          <p:spTgt spid="3255"/>
                                        </p:tgtEl>
                                        <p:attrNameLst>
                                          <p:attrName>style.visibility</p:attrName>
                                        </p:attrNameLst>
                                      </p:cBhvr>
                                      <p:to>
                                        <p:strVal val="visible"/>
                                      </p:to>
                                    </p:set>
                                  </p:childTnLst>
                                </p:cTn>
                              </p:par>
                              <p:par>
                                <p:cTn id="186" presetID="1" presetClass="exit" presetSubtype="0" fill="hold" grpId="0" nodeType="withEffect">
                                  <p:stCondLst>
                                    <p:cond delay="10000"/>
                                  </p:stCondLst>
                                  <p:childTnLst>
                                    <p:set>
                                      <p:cBhvr>
                                        <p:cTn id="187" dur="1" fill="hold">
                                          <p:stCondLst>
                                            <p:cond delay="0"/>
                                          </p:stCondLst>
                                        </p:cTn>
                                        <p:tgtEl>
                                          <p:spTgt spid="3246"/>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8" name="Game Show Buzzer-CL.wav"/>
                                        </p:tgtEl>
                                      </p:cMediaNode>
                                    </p:audio>
                                  </p:subTnLst>
                                </p:cTn>
                              </p:par>
                              <p:par>
                                <p:cTn id="188" presetID="1" presetClass="exit" presetSubtype="0" fill="hold" grpId="0" nodeType="withEffect">
                                  <p:stCondLst>
                                    <p:cond delay="9000"/>
                                  </p:stCondLst>
                                  <p:childTnLst>
                                    <p:set>
                                      <p:cBhvr>
                                        <p:cTn id="189" dur="1" fill="hold">
                                          <p:stCondLst>
                                            <p:cond delay="0"/>
                                          </p:stCondLst>
                                        </p:cTn>
                                        <p:tgtEl>
                                          <p:spTgt spid="3247"/>
                                        </p:tgtEl>
                                        <p:attrNameLst>
                                          <p:attrName>style.visibility</p:attrName>
                                        </p:attrNameLst>
                                      </p:cBhvr>
                                      <p:to>
                                        <p:strVal val="hidden"/>
                                      </p:to>
                                    </p:set>
                                  </p:childTnLst>
                                  <p:subTnLst>
                                    <p:audio>
                                      <p:cMediaNode>
                                        <p:cTn display="0" masterRel="sameClick">
                                          <p:stCondLst>
                                            <p:cond evt="begin" delay="0">
                                              <p:tn val="188"/>
                                            </p:cond>
                                          </p:stCondLst>
                                          <p:endCondLst>
                                            <p:cond evt="onStopAudio" delay="0">
                                              <p:tgtEl>
                                                <p:sldTgt/>
                                              </p:tgtEl>
                                            </p:cond>
                                          </p:endCondLst>
                                        </p:cTn>
                                        <p:tgtEl>
                                          <p:sndTgt r:embed="rId9" name="Giant Bell-CL.wav"/>
                                        </p:tgtEl>
                                      </p:cMediaNode>
                                    </p:audio>
                                  </p:subTnLst>
                                </p:cTn>
                              </p:par>
                              <p:par>
                                <p:cTn id="190" presetID="1" presetClass="exit" presetSubtype="0" fill="hold" grpId="0" nodeType="withEffect">
                                  <p:stCondLst>
                                    <p:cond delay="8000"/>
                                  </p:stCondLst>
                                  <p:childTnLst>
                                    <p:set>
                                      <p:cBhvr>
                                        <p:cTn id="191" dur="1" fill="hold">
                                          <p:stCondLst>
                                            <p:cond delay="0"/>
                                          </p:stCondLst>
                                        </p:cTn>
                                        <p:tgtEl>
                                          <p:spTgt spid="3248"/>
                                        </p:tgtEl>
                                        <p:attrNameLst>
                                          <p:attrName>style.visibility</p:attrName>
                                        </p:attrNameLst>
                                      </p:cBhvr>
                                      <p:to>
                                        <p:strVal val="hidden"/>
                                      </p:to>
                                    </p:set>
                                  </p:childTnLst>
                                  <p:subTnLst>
                                    <p:audio>
                                      <p:cMediaNode>
                                        <p:cTn display="0" masterRel="sameClick">
                                          <p:stCondLst>
                                            <p:cond evt="begin" delay="0">
                                              <p:tn val="190"/>
                                            </p:cond>
                                          </p:stCondLst>
                                          <p:endCondLst>
                                            <p:cond evt="onStopAudio" delay="0">
                                              <p:tgtEl>
                                                <p:sldTgt/>
                                              </p:tgtEl>
                                            </p:cond>
                                          </p:endCondLst>
                                        </p:cTn>
                                        <p:tgtEl>
                                          <p:sndTgt r:embed="rId9" name="Giant Bell-CL.wav"/>
                                        </p:tgtEl>
                                      </p:cMediaNode>
                                    </p:audio>
                                  </p:subTnLst>
                                </p:cTn>
                              </p:par>
                              <p:par>
                                <p:cTn id="192" presetID="1" presetClass="exit" presetSubtype="0" fill="hold" grpId="0" nodeType="withEffect">
                                  <p:stCondLst>
                                    <p:cond delay="7000"/>
                                  </p:stCondLst>
                                  <p:childTnLst>
                                    <p:set>
                                      <p:cBhvr>
                                        <p:cTn id="193" dur="1" fill="hold">
                                          <p:stCondLst>
                                            <p:cond delay="0"/>
                                          </p:stCondLst>
                                        </p:cTn>
                                        <p:tgtEl>
                                          <p:spTgt spid="3249"/>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9" name="Giant Bell-CL.wav"/>
                                        </p:tgtEl>
                                      </p:cMediaNode>
                                    </p:audio>
                                  </p:subTnLst>
                                </p:cTn>
                              </p:par>
                              <p:par>
                                <p:cTn id="194" presetID="1" presetClass="exit" presetSubtype="0" fill="hold" grpId="0" nodeType="withEffect">
                                  <p:stCondLst>
                                    <p:cond delay="6000"/>
                                  </p:stCondLst>
                                  <p:childTnLst>
                                    <p:set>
                                      <p:cBhvr>
                                        <p:cTn id="195" dur="1" fill="hold">
                                          <p:stCondLst>
                                            <p:cond delay="0"/>
                                          </p:stCondLst>
                                        </p:cTn>
                                        <p:tgtEl>
                                          <p:spTgt spid="3250"/>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10" name="beep.wav"/>
                                        </p:tgtEl>
                                      </p:cMediaNode>
                                    </p:audio>
                                  </p:subTnLst>
                                </p:cTn>
                              </p:par>
                              <p:par>
                                <p:cTn id="196" presetID="1" presetClass="exit" presetSubtype="0" fill="hold" grpId="0" nodeType="withEffect">
                                  <p:stCondLst>
                                    <p:cond delay="1000"/>
                                  </p:stCondLst>
                                  <p:childTnLst>
                                    <p:set>
                                      <p:cBhvr>
                                        <p:cTn id="197" dur="1" fill="hold">
                                          <p:stCondLst>
                                            <p:cond delay="0"/>
                                          </p:stCondLst>
                                        </p:cTn>
                                        <p:tgtEl>
                                          <p:spTgt spid="3255"/>
                                        </p:tgtEl>
                                        <p:attrNameLst>
                                          <p:attrName>style.visibility</p:attrName>
                                        </p:attrNameLst>
                                      </p:cBhvr>
                                      <p:to>
                                        <p:strVal val="hidden"/>
                                      </p:to>
                                    </p:set>
                                  </p:childTnLst>
                                  <p:subTnLst>
                                    <p:audio>
                                      <p:cMediaNode>
                                        <p:cTn display="0" masterRel="sameClick">
                                          <p:stCondLst>
                                            <p:cond evt="begin" delay="0">
                                              <p:tn val="196"/>
                                            </p:cond>
                                          </p:stCondLst>
                                          <p:endCondLst>
                                            <p:cond evt="onStopAudio" delay="0">
                                              <p:tgtEl>
                                                <p:sldTgt/>
                                              </p:tgtEl>
                                            </p:cond>
                                          </p:endCondLst>
                                        </p:cTn>
                                        <p:tgtEl>
                                          <p:sndTgt r:embed="rId10" name="beep.wav"/>
                                        </p:tgtEl>
                                      </p:cMediaNode>
                                    </p:audio>
                                  </p:subTnLst>
                                </p:cTn>
                              </p:par>
                              <p:par>
                                <p:cTn id="198" presetID="1" presetClass="exit" presetSubtype="0" fill="hold" grpId="0" nodeType="withEffect">
                                  <p:stCondLst>
                                    <p:cond delay="2000"/>
                                  </p:stCondLst>
                                  <p:childTnLst>
                                    <p:set>
                                      <p:cBhvr>
                                        <p:cTn id="199" dur="1" fill="hold">
                                          <p:stCondLst>
                                            <p:cond delay="0"/>
                                          </p:stCondLst>
                                        </p:cTn>
                                        <p:tgtEl>
                                          <p:spTgt spid="3254"/>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10" name="beep.wav"/>
                                        </p:tgtEl>
                                      </p:cMediaNode>
                                    </p:audio>
                                  </p:subTnLst>
                                </p:cTn>
                              </p:par>
                              <p:par>
                                <p:cTn id="200" presetID="1" presetClass="exit" presetSubtype="0" fill="hold" grpId="0" nodeType="withEffect">
                                  <p:stCondLst>
                                    <p:cond delay="3000"/>
                                  </p:stCondLst>
                                  <p:childTnLst>
                                    <p:set>
                                      <p:cBhvr>
                                        <p:cTn id="201" dur="1" fill="hold">
                                          <p:stCondLst>
                                            <p:cond delay="0"/>
                                          </p:stCondLst>
                                        </p:cTn>
                                        <p:tgtEl>
                                          <p:spTgt spid="3253"/>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10" name="beep.wav"/>
                                        </p:tgtEl>
                                      </p:cMediaNode>
                                    </p:audio>
                                  </p:subTnLst>
                                </p:cTn>
                              </p:par>
                              <p:par>
                                <p:cTn id="202" presetID="1" presetClass="exit" presetSubtype="0" fill="hold" grpId="0" nodeType="withEffect">
                                  <p:stCondLst>
                                    <p:cond delay="4000"/>
                                  </p:stCondLst>
                                  <p:childTnLst>
                                    <p:set>
                                      <p:cBhvr>
                                        <p:cTn id="203" dur="1" fill="hold">
                                          <p:stCondLst>
                                            <p:cond delay="0"/>
                                          </p:stCondLst>
                                        </p:cTn>
                                        <p:tgtEl>
                                          <p:spTgt spid="3252"/>
                                        </p:tgtEl>
                                        <p:attrNameLst>
                                          <p:attrName>style.visibility</p:attrName>
                                        </p:attrNameLst>
                                      </p:cBhvr>
                                      <p:to>
                                        <p:strVal val="hidden"/>
                                      </p:to>
                                    </p:set>
                                  </p:childTnLst>
                                  <p:subTnLst>
                                    <p:audio>
                                      <p:cMediaNode>
                                        <p:cTn display="0" masterRel="sameClick">
                                          <p:stCondLst>
                                            <p:cond evt="begin" delay="0">
                                              <p:tn val="202"/>
                                            </p:cond>
                                          </p:stCondLst>
                                          <p:endCondLst>
                                            <p:cond evt="onStopAudio" delay="0">
                                              <p:tgtEl>
                                                <p:sldTgt/>
                                              </p:tgtEl>
                                            </p:cond>
                                          </p:endCondLst>
                                        </p:cTn>
                                        <p:tgtEl>
                                          <p:sndTgt r:embed="rId10" name="beep.wav"/>
                                        </p:tgtEl>
                                      </p:cMediaNode>
                                    </p:audio>
                                  </p:subTnLst>
                                </p:cTn>
                              </p:par>
                              <p:par>
                                <p:cTn id="204" presetID="1" presetClass="exit" presetSubtype="0" fill="hold" grpId="0" nodeType="withEffect">
                                  <p:stCondLst>
                                    <p:cond delay="5000"/>
                                  </p:stCondLst>
                                  <p:childTnLst>
                                    <p:set>
                                      <p:cBhvr>
                                        <p:cTn id="205" dur="1" fill="hold">
                                          <p:stCondLst>
                                            <p:cond delay="0"/>
                                          </p:stCondLst>
                                        </p:cTn>
                                        <p:tgtEl>
                                          <p:spTgt spid="3251"/>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10" name="beep.wav"/>
                                        </p:tgtEl>
                                      </p:cMediaNode>
                                    </p:audio>
                                  </p:subTnLst>
                                </p:cTn>
                              </p:par>
                              <p:par>
                                <p:cTn id="206" presetID="1" presetClass="entr" presetSubtype="0" fill="hold" nodeType="withEffect">
                                  <p:stCondLst>
                                    <p:cond delay="0"/>
                                  </p:stCondLst>
                                  <p:childTnLst>
                                    <p:set>
                                      <p:cBhvr>
                                        <p:cTn id="207" dur="1" fill="hold">
                                          <p:stCondLst>
                                            <p:cond delay="0"/>
                                          </p:stCondLst>
                                        </p:cTn>
                                        <p:tgtEl>
                                          <p:spTgt spid="3256"/>
                                        </p:tgtEl>
                                        <p:attrNameLst>
                                          <p:attrName>style.visibility</p:attrName>
                                        </p:attrNameLst>
                                      </p:cBhvr>
                                      <p:to>
                                        <p:strVal val="visible"/>
                                      </p:to>
                                    </p:set>
                                  </p:childTnLst>
                                </p:cTn>
                              </p:par>
                            </p:childTnLst>
                          </p:cTn>
                        </p:par>
                      </p:childTnLst>
                    </p:cTn>
                  </p:par>
                </p:childTnLst>
              </p:cTn>
              <p:nextCondLst>
                <p:cond evt="onClick" delay="0">
                  <p:tgtEl>
                    <p:spTgt spid="3244"/>
                  </p:tgtEl>
                </p:cond>
              </p:nextCondLst>
            </p:seq>
          </p:childTnLst>
        </p:cTn>
      </p:par>
    </p:tnLst>
    <p:bldLst>
      <p:bldP spid="37" grpId="0" animBg="1"/>
      <p:bldP spid="3" grpId="0" animBg="1"/>
      <p:bldP spid="3" grpId="1" animBg="1"/>
      <p:bldP spid="1043" grpId="0" animBg="1"/>
      <p:bldP spid="1044" grpId="0" animBg="1"/>
      <p:bldP spid="5" grpId="0" animBg="1"/>
      <p:bldP spid="8" grpId="0" animBg="1"/>
      <p:bldP spid="9" grpId="0" animBg="1"/>
      <p:bldP spid="11" grpId="0" animBg="1"/>
      <p:bldP spid="15" grpId="0" animBg="1"/>
      <p:bldP spid="16" grpId="0" animBg="1"/>
      <p:bldP spid="17" grpId="0" animBg="1"/>
      <p:bldP spid="20" grpId="0" animBg="1"/>
      <p:bldP spid="21" grpId="0" animBg="1"/>
      <p:bldP spid="3182" grpId="0" animBg="1"/>
      <p:bldP spid="3182" grpId="1" animBg="1"/>
      <p:bldP spid="3183" grpId="0" animBg="1"/>
      <p:bldP spid="3184" grpId="0" animBg="1"/>
      <p:bldP spid="3214" grpId="0" animBg="1"/>
      <p:bldP spid="3244" grpId="0" animBg="1"/>
      <p:bldP spid="3245" grpId="0" animBg="1"/>
      <p:bldP spid="3246" grpId="0" animBg="1"/>
      <p:bldP spid="3246" grpId="1" animBg="1"/>
      <p:bldP spid="3247" grpId="0" animBg="1"/>
      <p:bldP spid="3247" grpId="1" animBg="1"/>
      <p:bldP spid="3248" grpId="0" animBg="1"/>
      <p:bldP spid="3248" grpId="1" animBg="1"/>
      <p:bldP spid="3249" grpId="0" animBg="1"/>
      <p:bldP spid="3249" grpId="1" animBg="1"/>
      <p:bldP spid="3250" grpId="0" animBg="1"/>
      <p:bldP spid="3250" grpId="1" animBg="1"/>
      <p:bldP spid="3251" grpId="0" animBg="1"/>
      <p:bldP spid="3251" grpId="1" animBg="1"/>
      <p:bldP spid="3252" grpId="0" animBg="1"/>
      <p:bldP spid="3252" grpId="1" animBg="1"/>
      <p:bldP spid="3253" grpId="0" animBg="1"/>
      <p:bldP spid="3253" grpId="1" animBg="1"/>
      <p:bldP spid="3254" grpId="0" animBg="1"/>
      <p:bldP spid="3254" grpId="1" animBg="1"/>
      <p:bldP spid="3255" grpId="0" animBg="1"/>
      <p:bldP spid="3255" grpId="1"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UT NEN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15867" y="5858353"/>
            <a:ext cx="1930149" cy="68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1"/>
          <p:cNvSpPr>
            <a:spLocks noChangeArrowheads="1"/>
          </p:cNvSpPr>
          <p:nvPr/>
        </p:nvSpPr>
        <p:spPr bwMode="auto">
          <a:xfrm>
            <a:off x="2438082" y="229811"/>
            <a:ext cx="7517421" cy="1066661"/>
          </a:xfrm>
          <a:prstGeom prst="roundRect">
            <a:avLst>
              <a:gd name="adj" fmla="val 16667"/>
            </a:avLst>
          </a:pr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309"/>
            <a:r>
              <a:rPr lang="nl-NL" sz="3200" b="1">
                <a:solidFill>
                  <a:srgbClr val="0000FF"/>
                </a:solidFill>
                <a:latin typeface="Calibri" panose="020F0502020204030204"/>
              </a:rPr>
              <a:t>   Khối lượng của 2mol CO</a:t>
            </a:r>
            <a:r>
              <a:rPr lang="nl-NL" sz="3200" b="1" baseline="-25000">
                <a:solidFill>
                  <a:srgbClr val="0000FF"/>
                </a:solidFill>
                <a:latin typeface="Calibri" panose="020F0502020204030204"/>
              </a:rPr>
              <a:t>2</a:t>
            </a:r>
            <a:r>
              <a:rPr lang="nl-NL" sz="3200" b="1">
                <a:solidFill>
                  <a:srgbClr val="0000FF"/>
                </a:solidFill>
                <a:latin typeface="Calibri" panose="020F0502020204030204"/>
              </a:rPr>
              <a:t> là</a:t>
            </a:r>
            <a:r>
              <a:rPr lang="nl-NL" sz="3200" b="1">
                <a:solidFill>
                  <a:srgbClr val="CCFF33"/>
                </a:solidFill>
                <a:latin typeface="VNI-Times" pitchFamily="2" charset="0"/>
              </a:rPr>
              <a:t> </a:t>
            </a:r>
            <a:r>
              <a:rPr lang="nl-NL" sz="3200" b="1">
                <a:solidFill>
                  <a:srgbClr val="0000FF"/>
                </a:solidFill>
                <a:latin typeface="Calibri" panose="020F0502020204030204"/>
              </a:rPr>
              <a:t>?</a:t>
            </a:r>
            <a:r>
              <a:rPr lang="en-US" sz="3200" b="1">
                <a:solidFill>
                  <a:srgbClr val="0000FF"/>
                </a:solidFill>
                <a:latin typeface="Calibri" panose="020F0502020204030204"/>
              </a:rPr>
              <a:t> </a:t>
            </a:r>
          </a:p>
        </p:txBody>
      </p:sp>
      <p:grpSp>
        <p:nvGrpSpPr>
          <p:cNvPr id="2" name="Group 51"/>
          <p:cNvGrpSpPr>
            <a:grpSpLocks/>
          </p:cNvGrpSpPr>
          <p:nvPr/>
        </p:nvGrpSpPr>
        <p:grpSpPr bwMode="auto">
          <a:xfrm>
            <a:off x="268783" y="-320980"/>
            <a:ext cx="427511" cy="7179328"/>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309">
                <a:defRPr/>
              </a:pPr>
              <a:endParaRPr lang="en-US" sz="2000">
                <a:solidFill>
                  <a:prstClr val="black"/>
                </a:solidFill>
                <a:latin typeface=".VnTime" pitchFamily="34" charset="0"/>
              </a:endParaRPr>
            </a:p>
          </p:txBody>
        </p:sp>
        <p:sp>
          <p:nvSpPr>
            <p:cNvPr id="35889"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914309"/>
              <a:endParaRPr lang="vi-VN" sz="2000">
                <a:solidFill>
                  <a:prstClr val="black"/>
                </a:solidFill>
                <a:latin typeface=".VnTime" pitchFamily="34" charset="0"/>
              </a:endParaRPr>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defTabSz="914309">
                <a:defRPr/>
              </a:pPr>
              <a:endParaRPr lang="en-US" sz="20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336495" y="1829802"/>
            <a:ext cx="7034884" cy="761901"/>
          </a:xfrm>
          <a:prstGeom prst="roundRect">
            <a:avLst>
              <a:gd name="adj" fmla="val 16667"/>
            </a:avLst>
          </a:prstGeom>
          <a:solidFill>
            <a:srgbClr val="FFFF99"/>
          </a:solidFill>
          <a:ln w="9525">
            <a:solidFill>
              <a:srgbClr val="A50021"/>
            </a:solidFill>
            <a:round/>
            <a:headEnd/>
            <a:tailEnd/>
          </a:ln>
        </p:spPr>
        <p:txBody>
          <a:bodyPr wrap="none" anchor="ctr"/>
          <a:lstStyle/>
          <a:p>
            <a:pPr algn="ctr" defTabSz="914309"/>
            <a:r>
              <a:rPr lang="nl-NL" sz="3200" b="1">
                <a:solidFill>
                  <a:srgbClr val="A50021"/>
                </a:solidFill>
                <a:latin typeface="Calibri" panose="020F0502020204030204"/>
              </a:rPr>
              <a:t>44g</a:t>
            </a:r>
            <a:r>
              <a:rPr lang="en-US" sz="3200" b="1">
                <a:solidFill>
                  <a:srgbClr val="CCFF33"/>
                </a:solidFill>
                <a:latin typeface="Calibri" panose="020F0502020204030204"/>
              </a:rPr>
              <a:t> </a:t>
            </a:r>
          </a:p>
        </p:txBody>
      </p:sp>
      <p:pic>
        <p:nvPicPr>
          <p:cNvPr id="39"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71" y="2088533"/>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6504" y="1866312"/>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4" name="cached_combo42.wav"/>
            </a:hlinkHover>
          </p:cNvPr>
          <p:cNvSpPr>
            <a:spLocks noChangeArrowheads="1"/>
          </p:cNvSpPr>
          <p:nvPr/>
        </p:nvSpPr>
        <p:spPr bwMode="auto">
          <a:xfrm>
            <a:off x="838092" y="1939328"/>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1113223" y="2052023"/>
            <a:ext cx="613753" cy="387300"/>
          </a:xfrm>
          <a:prstGeom prst="rect">
            <a:avLst/>
          </a:prstGeom>
        </p:spPr>
        <p:txBody>
          <a:bodyPr wrap="none" fromWordArt="1">
            <a:prstTxWarp prst="textInflate">
              <a:avLst>
                <a:gd name="adj" fmla="val 13634"/>
              </a:avLst>
            </a:prstTxWarp>
          </a:bodyPr>
          <a:lstStyle/>
          <a:p>
            <a:pPr algn="ctr" defTabSz="914309"/>
            <a:r>
              <a:rPr lang="en-US" sz="3600" b="1" kern="10">
                <a:ln w="9525">
                  <a:solidFill>
                    <a:srgbClr val="FFFF00"/>
                  </a:solidFill>
                  <a:round/>
                  <a:headEnd/>
                  <a:tailEnd/>
                </a:ln>
                <a:solidFill>
                  <a:srgbClr val="FFFF00"/>
                </a:solidFill>
                <a:latin typeface="Times New Roman"/>
                <a:cs typeface="Times New Roman"/>
              </a:rPr>
              <a:t>A</a:t>
            </a:r>
          </a:p>
        </p:txBody>
      </p:sp>
      <p:grpSp>
        <p:nvGrpSpPr>
          <p:cNvPr id="4" name="Group 47"/>
          <p:cNvGrpSpPr>
            <a:grpSpLocks/>
          </p:cNvGrpSpPr>
          <p:nvPr/>
        </p:nvGrpSpPr>
        <p:grpSpPr bwMode="auto">
          <a:xfrm>
            <a:off x="-154497" y="458381"/>
            <a:ext cx="1475125" cy="655553"/>
            <a:chOff x="5106" y="3426"/>
            <a:chExt cx="582" cy="345"/>
          </a:xfrm>
        </p:grpSpPr>
        <p:pic>
          <p:nvPicPr>
            <p:cNvPr id="35886" name="Picture 40" descr="Thumb"/>
            <p:cNvPicPr>
              <a:picLocks noChangeAspect="1" noChangeArrowheads="1"/>
            </p:cNvPicPr>
            <p:nvPr/>
          </p:nvPicPr>
          <p:blipFill>
            <a:blip r:embed="rId15">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7" name="Picture 43" descr="abu061[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AutoShape 51"/>
          <p:cNvSpPr>
            <a:spLocks noChangeArrowheads="1"/>
          </p:cNvSpPr>
          <p:nvPr/>
        </p:nvSpPr>
        <p:spPr bwMode="auto">
          <a:xfrm>
            <a:off x="2336495" y="2820273"/>
            <a:ext cx="7034884" cy="761901"/>
          </a:xfrm>
          <a:prstGeom prst="roundRect">
            <a:avLst>
              <a:gd name="adj" fmla="val 16667"/>
            </a:avLst>
          </a:prstGeom>
          <a:solidFill>
            <a:srgbClr val="FFFF99"/>
          </a:solidFill>
          <a:ln w="9525">
            <a:solidFill>
              <a:srgbClr val="A50021"/>
            </a:solidFill>
            <a:round/>
            <a:headEnd/>
            <a:tailEnd/>
          </a:ln>
        </p:spPr>
        <p:txBody>
          <a:bodyPr wrap="none" anchor="ctr"/>
          <a:lstStyle/>
          <a:p>
            <a:pPr algn="ctr" defTabSz="914309"/>
            <a:r>
              <a:rPr lang="nl-NL" sz="3200" b="1">
                <a:solidFill>
                  <a:srgbClr val="A50021"/>
                </a:solidFill>
                <a:latin typeface="Calibri" panose="020F0502020204030204"/>
              </a:rPr>
              <a:t>22g</a:t>
            </a:r>
            <a:r>
              <a:rPr lang="en-US" sz="3200" b="1">
                <a:solidFill>
                  <a:srgbClr val="CCFF33"/>
                </a:solidFill>
                <a:latin typeface="Calibri" panose="020F0502020204030204"/>
              </a:rPr>
              <a:t>  </a:t>
            </a:r>
          </a:p>
        </p:txBody>
      </p:sp>
      <p:pic>
        <p:nvPicPr>
          <p:cNvPr id="6"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307900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2856783"/>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9">
            <a:hlinkHover r:id="" action="ppaction://noaction" highlightClick="1">
              <a:snd r:embed="rId14" name="cached_combo42.wav"/>
            </a:hlinkHover>
          </p:cNvPr>
          <p:cNvSpPr>
            <a:spLocks noChangeArrowheads="1"/>
          </p:cNvSpPr>
          <p:nvPr/>
        </p:nvSpPr>
        <p:spPr bwMode="auto">
          <a:xfrm>
            <a:off x="812695" y="2929799"/>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9" name="WordArt 226"/>
          <p:cNvSpPr>
            <a:spLocks noChangeArrowheads="1" noChangeShapeType="1" noTextEdit="1"/>
          </p:cNvSpPr>
          <p:nvPr/>
        </p:nvSpPr>
        <p:spPr bwMode="auto">
          <a:xfrm>
            <a:off x="1087827" y="3042494"/>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B</a:t>
            </a:r>
          </a:p>
        </p:txBody>
      </p:sp>
      <p:sp>
        <p:nvSpPr>
          <p:cNvPr id="11" name="AutoShape 51"/>
          <p:cNvSpPr>
            <a:spLocks noChangeArrowheads="1"/>
          </p:cNvSpPr>
          <p:nvPr/>
        </p:nvSpPr>
        <p:spPr bwMode="auto">
          <a:xfrm>
            <a:off x="2336495" y="3810744"/>
            <a:ext cx="7034884" cy="761901"/>
          </a:xfrm>
          <a:prstGeom prst="roundRect">
            <a:avLst>
              <a:gd name="adj" fmla="val 16667"/>
            </a:avLst>
          </a:prstGeom>
          <a:solidFill>
            <a:srgbClr val="FFFF99"/>
          </a:solidFill>
          <a:ln w="9525">
            <a:solidFill>
              <a:srgbClr val="A50021"/>
            </a:solidFill>
            <a:round/>
            <a:headEnd/>
            <a:tailEnd/>
          </a:ln>
        </p:spPr>
        <p:txBody>
          <a:bodyPr wrap="none" anchor="ctr"/>
          <a:lstStyle/>
          <a:p>
            <a:pPr algn="ctr" defTabSz="914309"/>
            <a:r>
              <a:rPr lang="nl-NL" sz="3200" b="1">
                <a:solidFill>
                  <a:srgbClr val="A50021"/>
                </a:solidFill>
                <a:latin typeface="Calibri" panose="020F0502020204030204"/>
              </a:rPr>
              <a:t>    88g</a:t>
            </a:r>
            <a:r>
              <a:rPr lang="nl-NL" sz="3200" b="1">
                <a:solidFill>
                  <a:srgbClr val="CCFF33"/>
                </a:solidFill>
                <a:latin typeface="VNI-Times" pitchFamily="2" charset="0"/>
              </a:rPr>
              <a:t> </a:t>
            </a:r>
            <a:endParaRPr lang="en-US" sz="3200" b="1">
              <a:solidFill>
                <a:srgbClr val="CCFF33"/>
              </a:solidFill>
              <a:latin typeface="VNI-Times" pitchFamily="2" charset="0"/>
            </a:endParaRPr>
          </a:p>
        </p:txBody>
      </p:sp>
      <p:pic>
        <p:nvPicPr>
          <p:cNvPr id="12"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4069475"/>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3847254"/>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14" name="cached_combo42.wav"/>
            </a:hlinkHover>
          </p:cNvPr>
          <p:cNvSpPr>
            <a:spLocks noChangeArrowheads="1"/>
          </p:cNvSpPr>
          <p:nvPr/>
        </p:nvSpPr>
        <p:spPr bwMode="auto">
          <a:xfrm>
            <a:off x="812695" y="3920270"/>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6" name="WordArt 226"/>
          <p:cNvSpPr>
            <a:spLocks noChangeArrowheads="1" noChangeShapeType="1" noTextEdit="1"/>
          </p:cNvSpPr>
          <p:nvPr/>
        </p:nvSpPr>
        <p:spPr bwMode="auto">
          <a:xfrm>
            <a:off x="1087827" y="4032965"/>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C</a:t>
            </a:r>
          </a:p>
        </p:txBody>
      </p:sp>
      <p:sp>
        <p:nvSpPr>
          <p:cNvPr id="17" name="AutoShape 51"/>
          <p:cNvSpPr>
            <a:spLocks noChangeArrowheads="1"/>
          </p:cNvSpPr>
          <p:nvPr/>
        </p:nvSpPr>
        <p:spPr bwMode="auto">
          <a:xfrm>
            <a:off x="2311099" y="4801215"/>
            <a:ext cx="7034884" cy="761901"/>
          </a:xfrm>
          <a:prstGeom prst="roundRect">
            <a:avLst>
              <a:gd name="adj" fmla="val 16667"/>
            </a:avLst>
          </a:prstGeom>
          <a:solidFill>
            <a:srgbClr val="FFFF99"/>
          </a:solidFill>
          <a:ln w="9525">
            <a:solidFill>
              <a:srgbClr val="A50021"/>
            </a:solidFill>
            <a:round/>
            <a:headEnd/>
            <a:tailEnd/>
          </a:ln>
        </p:spPr>
        <p:txBody>
          <a:bodyPr wrap="none" anchor="ctr"/>
          <a:lstStyle/>
          <a:p>
            <a:pPr algn="ctr" defTabSz="914309"/>
            <a:r>
              <a:rPr lang="nl-NL" sz="3200" b="1">
                <a:solidFill>
                  <a:srgbClr val="A50021"/>
                </a:solidFill>
                <a:latin typeface="Calibri" panose="020F0502020204030204"/>
              </a:rPr>
              <a:t>8,8g</a:t>
            </a:r>
            <a:r>
              <a:rPr lang="nl-NL" sz="3200" b="1">
                <a:solidFill>
                  <a:srgbClr val="CCFF33"/>
                </a:solidFill>
                <a:latin typeface="Calibri" panose="020F0502020204030204"/>
              </a:rPr>
              <a:t> </a:t>
            </a:r>
            <a:endParaRPr lang="en-US" sz="3200" b="1">
              <a:solidFill>
                <a:srgbClr val="CCFF33"/>
              </a:solidFill>
              <a:latin typeface="Calibri" panose="020F0502020204030204"/>
            </a:endParaRPr>
          </a:p>
        </p:txBody>
      </p:sp>
      <p:pic>
        <p:nvPicPr>
          <p:cNvPr id="18"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505994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4837725"/>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4" name="cached_combo42.wav"/>
            </a:hlinkHover>
          </p:cNvPr>
          <p:cNvSpPr>
            <a:spLocks noChangeArrowheads="1"/>
          </p:cNvSpPr>
          <p:nvPr/>
        </p:nvSpPr>
        <p:spPr bwMode="auto">
          <a:xfrm>
            <a:off x="812695" y="4910741"/>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21" name="WordArt 226"/>
          <p:cNvSpPr>
            <a:spLocks noChangeArrowheads="1" noChangeShapeType="1" noTextEdit="1"/>
          </p:cNvSpPr>
          <p:nvPr/>
        </p:nvSpPr>
        <p:spPr bwMode="auto">
          <a:xfrm>
            <a:off x="1087827" y="5023436"/>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D</a:t>
            </a:r>
          </a:p>
        </p:txBody>
      </p:sp>
      <p:sp>
        <p:nvSpPr>
          <p:cNvPr id="23583" name="AutoShape 31"/>
          <p:cNvSpPr>
            <a:spLocks noChangeArrowheads="1"/>
          </p:cNvSpPr>
          <p:nvPr/>
        </p:nvSpPr>
        <p:spPr bwMode="auto">
          <a:xfrm>
            <a:off x="507933" y="-74950"/>
            <a:ext cx="2438083" cy="1828562"/>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algn="ctr" defTabSz="914309"/>
            <a:endParaRPr lang="vi-VN" sz="3200" b="1">
              <a:solidFill>
                <a:srgbClr val="CCFF33"/>
              </a:solidFill>
              <a:latin typeface="VNI-Times" pitchFamily="2" charset="0"/>
            </a:endParaRPr>
          </a:p>
        </p:txBody>
      </p:sp>
      <p:sp>
        <p:nvSpPr>
          <p:cNvPr id="23584" name="WordArt 32"/>
          <p:cNvSpPr>
            <a:spLocks noChangeArrowheads="1" noChangeShapeType="1" noTextEdit="1"/>
          </p:cNvSpPr>
          <p:nvPr/>
        </p:nvSpPr>
        <p:spPr bwMode="auto">
          <a:xfrm>
            <a:off x="1117456" y="610761"/>
            <a:ext cx="1098408" cy="457140"/>
          </a:xfrm>
          <a:prstGeom prst="rect">
            <a:avLst/>
          </a:prstGeom>
        </p:spPr>
        <p:txBody>
          <a:bodyPr wrap="none" fromWordArt="1">
            <a:prstTxWarp prst="textPlain">
              <a:avLst>
                <a:gd name="adj" fmla="val 50000"/>
              </a:avLst>
            </a:prstTxWarp>
          </a:bodyPr>
          <a:lstStyle/>
          <a:p>
            <a:pPr algn="ctr" defTabSz="914309"/>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4</a:t>
            </a:r>
          </a:p>
        </p:txBody>
      </p:sp>
      <p:sp>
        <p:nvSpPr>
          <p:cNvPr id="23585" name="WordArt 33"/>
          <p:cNvSpPr>
            <a:spLocks noChangeArrowheads="1" noChangeShapeType="1" noTextEdit="1"/>
          </p:cNvSpPr>
          <p:nvPr/>
        </p:nvSpPr>
        <p:spPr bwMode="auto">
          <a:xfrm>
            <a:off x="1219041" y="5994861"/>
            <a:ext cx="1635971" cy="392062"/>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FF6600"/>
                    </a:gs>
                    <a:gs pos="100000">
                      <a:srgbClr val="FF0066"/>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ĐÁP ÁN</a:t>
            </a:r>
          </a:p>
        </p:txBody>
      </p:sp>
      <p:sp>
        <p:nvSpPr>
          <p:cNvPr id="23587" name="AutoShape 35"/>
          <p:cNvSpPr>
            <a:spLocks noChangeArrowheads="1"/>
          </p:cNvSpPr>
          <p:nvPr/>
        </p:nvSpPr>
        <p:spPr bwMode="auto">
          <a:xfrm>
            <a:off x="12698347" y="4039314"/>
            <a:ext cx="914281" cy="533331"/>
          </a:xfrm>
          <a:prstGeom prst="smileyFace">
            <a:avLst>
              <a:gd name="adj" fmla="val 4653"/>
            </a:avLst>
          </a:prstGeom>
          <a:solidFill>
            <a:srgbClr val="FF0066"/>
          </a:solidFill>
          <a:ln w="9525">
            <a:solidFill>
              <a:schemeClr val="tx1"/>
            </a:solidFill>
            <a:round/>
            <a:headEnd/>
            <a:tailEnd/>
          </a:ln>
        </p:spPr>
        <p:txBody>
          <a:bodyPr wrap="none" anchor="ctr"/>
          <a:lstStyle/>
          <a:p>
            <a:pPr algn="ctr" defTabSz="914309"/>
            <a:endParaRPr lang="vi-VN" sz="3200" b="1">
              <a:solidFill>
                <a:srgbClr val="CCFF33"/>
              </a:solidFill>
              <a:latin typeface="VNI-Times" pitchFamily="2" charset="0"/>
            </a:endParaRPr>
          </a:p>
        </p:txBody>
      </p:sp>
      <p:sp>
        <p:nvSpPr>
          <p:cNvPr id="23593" name="Oval 41"/>
          <p:cNvSpPr>
            <a:spLocks noChangeArrowheads="1"/>
          </p:cNvSpPr>
          <p:nvPr/>
        </p:nvSpPr>
        <p:spPr bwMode="auto">
          <a:xfrm>
            <a:off x="9999950" y="3582174"/>
            <a:ext cx="1568245" cy="522220"/>
          </a:xfrm>
          <a:prstGeom prst="ellipse">
            <a:avLst/>
          </a:prstGeom>
          <a:gradFill rotWithShape="1">
            <a:gsLst>
              <a:gs pos="0">
                <a:srgbClr val="FFFF66"/>
              </a:gs>
              <a:gs pos="100000">
                <a:srgbClr val="FFCC00"/>
              </a:gs>
            </a:gsLst>
            <a:path path="shape">
              <a:fillToRect l="50000" t="50000" r="50000" b="50000"/>
            </a:path>
          </a:gradFill>
          <a:ln w="9525">
            <a:solidFill>
              <a:schemeClr val="tx1"/>
            </a:solidFill>
            <a:round/>
            <a:headEnd/>
            <a:tailEnd/>
          </a:ln>
        </p:spPr>
        <p:txBody>
          <a:bodyPr wrap="none" anchor="ctr"/>
          <a:lstStyle/>
          <a:p>
            <a:pPr algn="ctr" defTabSz="914309"/>
            <a:r>
              <a:rPr lang="en-US" sz="2100" b="1">
                <a:solidFill>
                  <a:srgbClr val="0000FF"/>
                </a:solidFill>
                <a:latin typeface="Calibri" panose="020F0502020204030204"/>
              </a:rPr>
              <a:t>Start</a:t>
            </a:r>
          </a:p>
        </p:txBody>
      </p:sp>
      <p:sp>
        <p:nvSpPr>
          <p:cNvPr id="23594" name="Rectangle 42"/>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00:00</a:t>
            </a:r>
          </a:p>
        </p:txBody>
      </p:sp>
      <p:sp>
        <p:nvSpPr>
          <p:cNvPr id="23595" name="Rectangle 43"/>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00:01</a:t>
            </a:r>
          </a:p>
        </p:txBody>
      </p:sp>
      <p:sp>
        <p:nvSpPr>
          <p:cNvPr id="23596" name="Rectangle 44"/>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00:02</a:t>
            </a:r>
          </a:p>
        </p:txBody>
      </p:sp>
      <p:sp>
        <p:nvSpPr>
          <p:cNvPr id="23597" name="Rectangle 45"/>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00:03</a:t>
            </a:r>
          </a:p>
        </p:txBody>
      </p:sp>
      <p:sp>
        <p:nvSpPr>
          <p:cNvPr id="23598" name="Rectangle 46"/>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00:04</a:t>
            </a:r>
          </a:p>
        </p:txBody>
      </p:sp>
      <p:sp>
        <p:nvSpPr>
          <p:cNvPr id="23599" name="Rectangle 47"/>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00:05</a:t>
            </a:r>
          </a:p>
        </p:txBody>
      </p:sp>
      <p:sp>
        <p:nvSpPr>
          <p:cNvPr id="23600" name="Rectangle 48"/>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00:06</a:t>
            </a:r>
          </a:p>
        </p:txBody>
      </p:sp>
      <p:sp>
        <p:nvSpPr>
          <p:cNvPr id="23601" name="Rectangle 49"/>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00:07</a:t>
            </a:r>
          </a:p>
        </p:txBody>
      </p:sp>
      <p:sp>
        <p:nvSpPr>
          <p:cNvPr id="23602" name="Rectangle 50"/>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00:08</a:t>
            </a:r>
          </a:p>
        </p:txBody>
      </p:sp>
      <p:sp>
        <p:nvSpPr>
          <p:cNvPr id="23603" name="Rectangle 51"/>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00:09</a:t>
            </a:r>
          </a:p>
        </p:txBody>
      </p:sp>
      <p:sp>
        <p:nvSpPr>
          <p:cNvPr id="23604" name="Rectangle 52"/>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00:10</a:t>
            </a:r>
          </a:p>
        </p:txBody>
      </p:sp>
      <p:pic>
        <p:nvPicPr>
          <p:cNvPr id="23605" name="Picture 53" descr="HOURGL_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463438" y="1601232"/>
            <a:ext cx="907933" cy="102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50" descr="bell"/>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649681" y="1241"/>
            <a:ext cx="15407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41"/>
          <p:cNvSpPr>
            <a:spLocks noChangeArrowheads="1" noChangeShapeType="1" noTextEdit="1"/>
          </p:cNvSpPr>
          <p:nvPr/>
        </p:nvSpPr>
        <p:spPr bwMode="auto">
          <a:xfrm>
            <a:off x="7009487" y="6044067"/>
            <a:ext cx="4876166" cy="653965"/>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VÒNG QUAY MAY MẮN</a:t>
            </a:r>
          </a:p>
        </p:txBody>
      </p:sp>
      <p:sp>
        <p:nvSpPr>
          <p:cNvPr id="52" name="AutoShape 185">
            <a:hlinkClick r:id="rId19" action="ppaction://hlinksldjump"/>
          </p:cNvPr>
          <p:cNvSpPr>
            <a:spLocks noChangeArrowheads="1"/>
          </p:cNvSpPr>
          <p:nvPr/>
        </p:nvSpPr>
        <p:spPr bwMode="auto">
          <a:xfrm>
            <a:off x="5447591" y="6096447"/>
            <a:ext cx="933329" cy="45714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pPr defTabSz="914309"/>
            <a:endParaRPr lang="en-US">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799331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23583"/>
                                        </p:tgtEl>
                                        <p:attrNameLst>
                                          <p:attrName>style.visibility</p:attrName>
                                        </p:attrNameLst>
                                      </p:cBhvr>
                                      <p:to>
                                        <p:strVal val="visible"/>
                                      </p:to>
                                    </p:set>
                                    <p:animEffect transition="in" filter="fade">
                                      <p:cBhvr>
                                        <p:cTn id="14" dur="2000"/>
                                        <p:tgtEl>
                                          <p:spTgt spid="23583"/>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23583"/>
                                        </p:tgtEl>
                                        <p:attrNameLst>
                                          <p:attrName>r</p:attrName>
                                        </p:attrNameLst>
                                      </p:cBhvr>
                                    </p:animRot>
                                  </p:childTnLst>
                                </p:cTn>
                              </p:par>
                              <p:par>
                                <p:cTn id="17" presetID="6" presetClass="entr" presetSubtype="16" fill="hold" grpId="0" nodeType="withEffect">
                                  <p:stCondLst>
                                    <p:cond delay="500"/>
                                  </p:stCondLst>
                                  <p:childTnLst>
                                    <p:set>
                                      <p:cBhvr>
                                        <p:cTn id="18" dur="1" fill="hold">
                                          <p:stCondLst>
                                            <p:cond delay="0"/>
                                          </p:stCondLst>
                                        </p:cTn>
                                        <p:tgtEl>
                                          <p:spTgt spid="23584"/>
                                        </p:tgtEl>
                                        <p:attrNameLst>
                                          <p:attrName>style.visibility</p:attrName>
                                        </p:attrNameLst>
                                      </p:cBhvr>
                                      <p:to>
                                        <p:strVal val="visible"/>
                                      </p:to>
                                    </p:set>
                                    <p:animEffect transition="in" filter="circle(in)">
                                      <p:cBhvr>
                                        <p:cTn id="19" dur="2000"/>
                                        <p:tgtEl>
                                          <p:spTgt spid="23584"/>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0-#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 3-CL (2).wav"/>
                                        </p:tgtEl>
                                      </p:cMediaNode>
                                    </p:audio>
                                  </p:subTnLst>
                                </p:cTn>
                              </p:par>
                              <p:par>
                                <p:cTn id="30" presetID="5" presetClass="entr" presetSubtype="10" fill="hold" grpId="0"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5" presetClass="entr" presetSubtype="10" fill="hold" grpId="0" nodeType="withEffect">
                                  <p:stCondLst>
                                    <p:cond delay="2000"/>
                                  </p:stCondLst>
                                  <p:childTnLst>
                                    <p:set>
                                      <p:cBhvr>
                                        <p:cTn id="34" dur="1" fill="hold">
                                          <p:stCondLst>
                                            <p:cond delay="0"/>
                                          </p:stCondLst>
                                        </p:cTn>
                                        <p:tgtEl>
                                          <p:spTgt spid="1044"/>
                                        </p:tgtEl>
                                        <p:attrNameLst>
                                          <p:attrName>style.visibility</p:attrName>
                                        </p:attrNameLst>
                                      </p:cBhvr>
                                      <p:to>
                                        <p:strVal val="visible"/>
                                      </p:to>
                                    </p:set>
                                    <p:animEffect transition="in" filter="checkerboard(across)">
                                      <p:cBhvr>
                                        <p:cTn id="35" dur="500"/>
                                        <p:tgtEl>
                                          <p:spTgt spid="1044"/>
                                        </p:tgtEl>
                                      </p:cBhvr>
                                    </p:animEffect>
                                  </p:childTnLst>
                                </p:cTn>
                              </p:par>
                              <p:par>
                                <p:cTn id="36" presetID="22" presetClass="entr" presetSubtype="8" fill="hold" nodeType="withEffect">
                                  <p:stCondLst>
                                    <p:cond delay="200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subTnLst>
                                    <p:audio>
                                      <p:cMediaNode>
                                        <p:cTn display="0" masterRel="sameClick">
                                          <p:stCondLst>
                                            <p:cond evt="begin" delay="0">
                                              <p:tn val="42"/>
                                            </p:cond>
                                          </p:stCondLst>
                                          <p:endCondLst>
                                            <p:cond evt="onStopAudio" delay="0">
                                              <p:tgtEl>
                                                <p:sldTgt/>
                                              </p:tgtEl>
                                            </p:cond>
                                          </p:endCondLst>
                                        </p:cTn>
                                        <p:tgtEl>
                                          <p:sndTgt r:embed="rId5" name="Chimes 3-CL (2).wav"/>
                                        </p:tgtEl>
                                      </p:cMediaNode>
                                    </p:audio>
                                  </p:sub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9"/>
                                        </p:tgtEl>
                                        <p:attrNameLst>
                                          <p:attrName>style.visibility</p:attrName>
                                        </p:attrNameLst>
                                      </p:cBhvr>
                                      <p:to>
                                        <p:strVal val="visible"/>
                                      </p:to>
                                    </p:set>
                                    <p:animEffect transition="in" filter="checkerboard(across)">
                                      <p:cBhvr>
                                        <p:cTn id="50" dur="500"/>
                                        <p:tgtEl>
                                          <p:spTgt spid="9"/>
                                        </p:tgtEl>
                                      </p:cBhvr>
                                    </p:animEffect>
                                  </p:childTnLst>
                                </p:cTn>
                              </p:par>
                              <p:par>
                                <p:cTn id="51" presetID="22" presetClass="entr" presetSubtype="8" fill="hold" nodeType="withEffect">
                                  <p:stCondLst>
                                    <p:cond delay="300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subTnLst>
                                    <p:audio>
                                      <p:cMediaNode>
                                        <p:cTn display="0" masterRel="sameClick">
                                          <p:stCondLst>
                                            <p:cond evt="begin" delay="0">
                                              <p:tn val="57"/>
                                            </p:cond>
                                          </p:stCondLst>
                                          <p:endCondLst>
                                            <p:cond evt="onStopAudio" delay="0">
                                              <p:tgtEl>
                                                <p:sldTgt/>
                                              </p:tgtEl>
                                            </p:cond>
                                          </p:endCondLst>
                                        </p:cTn>
                                        <p:tgtEl>
                                          <p:sndTgt r:embed="rId5" name="Chimes 3-CL (2).wav"/>
                                        </p:tgtEl>
                                      </p:cMediaNode>
                                    </p:audio>
                                  </p:sub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5" presetClass="entr" presetSubtype="10" fill="hold" grpId="0" nodeType="withEffect">
                                  <p:stCondLst>
                                    <p:cond delay="4000"/>
                                  </p:stCondLst>
                                  <p:childTnLst>
                                    <p:set>
                                      <p:cBhvr>
                                        <p:cTn id="64" dur="1" fill="hold">
                                          <p:stCondLst>
                                            <p:cond delay="0"/>
                                          </p:stCondLst>
                                        </p:cTn>
                                        <p:tgtEl>
                                          <p:spTgt spid="16"/>
                                        </p:tgtEl>
                                        <p:attrNameLst>
                                          <p:attrName>style.visibility</p:attrName>
                                        </p:attrNameLst>
                                      </p:cBhvr>
                                      <p:to>
                                        <p:strVal val="visible"/>
                                      </p:to>
                                    </p:set>
                                    <p:animEffect transition="in" filter="checkerboard(across)">
                                      <p:cBhvr>
                                        <p:cTn id="65" dur="500"/>
                                        <p:tgtEl>
                                          <p:spTgt spid="16"/>
                                        </p:tgtEl>
                                      </p:cBhvr>
                                    </p:animEffect>
                                  </p:childTnLst>
                                </p:cTn>
                              </p:par>
                              <p:par>
                                <p:cTn id="66" presetID="22" presetClass="entr" presetSubtype="8" fill="hold" nodeType="withEffect">
                                  <p:stCondLst>
                                    <p:cond delay="400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subTnLst>
                                    <p:audio>
                                      <p:cMediaNode>
                                        <p:cTn display="0" masterRel="sameClick">
                                          <p:stCondLst>
                                            <p:cond evt="begin" delay="0">
                                              <p:tn val="72"/>
                                            </p:cond>
                                          </p:stCondLst>
                                          <p:endCondLst>
                                            <p:cond evt="onStopAudio" delay="0">
                                              <p:tgtEl>
                                                <p:sldTgt/>
                                              </p:tgtEl>
                                            </p:cond>
                                          </p:endCondLst>
                                        </p:cTn>
                                        <p:tgtEl>
                                          <p:sndTgt r:embed="rId5" name="Chimes 3-CL (2).wav"/>
                                        </p:tgtEl>
                                      </p:cMediaNode>
                                    </p:audio>
                                  </p:subTnLst>
                                </p:cTn>
                              </p:par>
                              <p:par>
                                <p:cTn id="75" presetID="5" presetClass="entr" presetSubtype="10" fill="hold" grpId="0" nodeType="withEffect">
                                  <p:stCondLst>
                                    <p:cond delay="5000"/>
                                  </p:stCondLst>
                                  <p:childTnLst>
                                    <p:set>
                                      <p:cBhvr>
                                        <p:cTn id="76" dur="1" fill="hold">
                                          <p:stCondLst>
                                            <p:cond delay="0"/>
                                          </p:stCondLst>
                                        </p:cTn>
                                        <p:tgtEl>
                                          <p:spTgt spid="20"/>
                                        </p:tgtEl>
                                        <p:attrNameLst>
                                          <p:attrName>style.visibility</p:attrName>
                                        </p:attrNameLst>
                                      </p:cBhvr>
                                      <p:to>
                                        <p:strVal val="visible"/>
                                      </p:to>
                                    </p:set>
                                    <p:animEffect transition="in" filter="checkerboard(across)">
                                      <p:cBhvr>
                                        <p:cTn id="77" dur="500"/>
                                        <p:tgtEl>
                                          <p:spTgt spid="20"/>
                                        </p:tgtEl>
                                      </p:cBhvr>
                                    </p:animEffect>
                                  </p:childTnLst>
                                </p:cTn>
                              </p:par>
                              <p:par>
                                <p:cTn id="78" presetID="5" presetClass="entr" presetSubtype="10" fill="hold" grpId="0" nodeType="withEffect">
                                  <p:stCondLst>
                                    <p:cond delay="5000"/>
                                  </p:stCondLst>
                                  <p:childTnLst>
                                    <p:set>
                                      <p:cBhvr>
                                        <p:cTn id="79" dur="1" fill="hold">
                                          <p:stCondLst>
                                            <p:cond delay="0"/>
                                          </p:stCondLst>
                                        </p:cTn>
                                        <p:tgtEl>
                                          <p:spTgt spid="21"/>
                                        </p:tgtEl>
                                        <p:attrNameLst>
                                          <p:attrName>style.visibility</p:attrName>
                                        </p:attrNameLst>
                                      </p:cBhvr>
                                      <p:to>
                                        <p:strVal val="visible"/>
                                      </p:to>
                                    </p:set>
                                    <p:animEffect transition="in" filter="checkerboard(across)">
                                      <p:cBhvr>
                                        <p:cTn id="80" dur="500"/>
                                        <p:tgtEl>
                                          <p:spTgt spid="21"/>
                                        </p:tgtEl>
                                      </p:cBhvr>
                                    </p:animEffect>
                                  </p:childTnLst>
                                </p:cTn>
                              </p:par>
                              <p:par>
                                <p:cTn id="81" presetID="10" presetClass="entr" presetSubtype="0" fill="hold" grpId="0" nodeType="withEffect">
                                  <p:stCondLst>
                                    <p:cond delay="5000"/>
                                  </p:stCondLst>
                                  <p:childTnLst>
                                    <p:set>
                                      <p:cBhvr>
                                        <p:cTn id="82" dur="1" fill="hold">
                                          <p:stCondLst>
                                            <p:cond delay="0"/>
                                          </p:stCondLst>
                                        </p:cTn>
                                        <p:tgtEl>
                                          <p:spTgt spid="23593"/>
                                        </p:tgtEl>
                                        <p:attrNameLst>
                                          <p:attrName>style.visibility</p:attrName>
                                        </p:attrNameLst>
                                      </p:cBhvr>
                                      <p:to>
                                        <p:strVal val="visible"/>
                                      </p:to>
                                    </p:set>
                                    <p:animEffect transition="in" filter="fade">
                                      <p:cBhvr>
                                        <p:cTn id="83" dur="1000"/>
                                        <p:tgtEl>
                                          <p:spTgt spid="23593"/>
                                        </p:tgtEl>
                                      </p:cBhvr>
                                    </p:animEffect>
                                  </p:childTnLst>
                                </p:cTn>
                              </p:par>
                              <p:par>
                                <p:cTn id="84" presetID="22" presetClass="entr" presetSubtype="8" fill="hold" nodeType="withEffect">
                                  <p:stCondLst>
                                    <p:cond delay="5000"/>
                                  </p:stCondLst>
                                  <p:childTnLst>
                                    <p:set>
                                      <p:cBhvr>
                                        <p:cTn id="85" dur="1" fill="hold">
                                          <p:stCondLst>
                                            <p:cond delay="0"/>
                                          </p:stCondLst>
                                        </p:cTn>
                                        <p:tgtEl>
                                          <p:spTgt spid="17"/>
                                        </p:tgtEl>
                                        <p:attrNameLst>
                                          <p:attrName>style.visibility</p:attrName>
                                        </p:attrNameLst>
                                      </p:cBhvr>
                                      <p:to>
                                        <p:strVal val="visible"/>
                                      </p:to>
                                    </p:set>
                                    <p:animEffect transition="in" filter="wipe(left)">
                                      <p:cBhvr>
                                        <p:cTn id="86" dur="500"/>
                                        <p:tgtEl>
                                          <p:spTgt spid="17"/>
                                        </p:tgtEl>
                                      </p:cBhvr>
                                    </p:animEffect>
                                  </p:childTnLst>
                                </p:cTn>
                              </p:par>
                              <p:par>
                                <p:cTn id="87" presetID="12" presetClass="exit" presetSubtype="1" fill="hold" nodeType="withEffect">
                                  <p:stCondLst>
                                    <p:cond delay="5500"/>
                                  </p:stCondLst>
                                  <p:childTnLst>
                                    <p:animEffect transition="out" filter="slide(fromTop)">
                                      <p:cBhvr>
                                        <p:cTn id="88" dur="500"/>
                                        <p:tgtEl>
                                          <p:spTgt spid="2"/>
                                        </p:tgtEl>
                                      </p:cBhvr>
                                    </p:animEffect>
                                    <p:set>
                                      <p:cBhvr>
                                        <p:cTn id="89" dur="1" fill="hold">
                                          <p:stCondLst>
                                            <p:cond delay="499"/>
                                          </p:stCondLst>
                                        </p:cTn>
                                        <p:tgtEl>
                                          <p:spTgt spid="2"/>
                                        </p:tgtEl>
                                        <p:attrNameLst>
                                          <p:attrName>style.visibility</p:attrName>
                                        </p:attrNameLst>
                                      </p:cBhvr>
                                      <p:to>
                                        <p:strVal val="hidden"/>
                                      </p:to>
                                    </p:set>
                                  </p:childTnLst>
                                </p:cTn>
                              </p:par>
                              <p:par>
                                <p:cTn id="90" presetID="12" presetClass="exit" presetSubtype="1" fill="hold" nodeType="withEffect">
                                  <p:stCondLst>
                                    <p:cond delay="5500"/>
                                  </p:stCondLst>
                                  <p:childTnLst>
                                    <p:animEffect transition="out" filter="slide(fromTop)">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2" presetClass="exit" presetSubtype="1" fill="hold" nodeType="withEffect">
                                  <p:stCondLst>
                                    <p:cond delay="5500"/>
                                  </p:stCondLst>
                                  <p:childTnLst>
                                    <p:animEffect transition="out" filter="slide(fromTop)">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2" presetClass="exit" presetSubtype="1" fill="hold" nodeType="withEffect">
                                  <p:stCondLst>
                                    <p:cond delay="5500"/>
                                  </p:stCondLst>
                                  <p:childTnLst>
                                    <p:animEffect transition="out" filter="slide(fromTop)">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2" presetClass="exit" presetSubtype="1" fill="hold" nodeType="withEffect">
                                  <p:stCondLst>
                                    <p:cond delay="5500"/>
                                  </p:stCondLst>
                                  <p:childTnLst>
                                    <p:animEffect transition="out" filter="slide(fromTop)">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par>
                                <p:cTn id="102" presetID="12" presetClass="exit" presetSubtype="1" fill="hold" nodeType="withEffect">
                                  <p:stCondLst>
                                    <p:cond delay="5500"/>
                                  </p:stCondLst>
                                  <p:childTnLst>
                                    <p:animEffect transition="out" filter="slide(fromTop)">
                                      <p:cBhvr>
                                        <p:cTn id="103" dur="500"/>
                                        <p:tgtEl>
                                          <p:spTgt spid="4"/>
                                        </p:tgtEl>
                                      </p:cBhvr>
                                    </p:animEffect>
                                    <p:set>
                                      <p:cBhvr>
                                        <p:cTn id="104" dur="1" fill="hold">
                                          <p:stCondLst>
                                            <p:cond delay="499"/>
                                          </p:stCondLst>
                                        </p:cTn>
                                        <p:tgtEl>
                                          <p:spTgt spid="4"/>
                                        </p:tgtEl>
                                        <p:attrNameLst>
                                          <p:attrName>style.visibility</p:attrName>
                                        </p:attrNameLst>
                                      </p:cBhvr>
                                      <p:to>
                                        <p:strVal val="hidden"/>
                                      </p:to>
                                    </p:set>
                                  </p:childTnLst>
                                </p:cTn>
                              </p:par>
                              <p:par>
                                <p:cTn id="105" presetID="10" presetClass="entr" presetSubtype="0" fill="hold" nodeType="withEffect">
                                  <p:stCondLst>
                                    <p:cond delay="5500"/>
                                  </p:stCondLst>
                                  <p:childTnLst>
                                    <p:set>
                                      <p:cBhvr>
                                        <p:cTn id="106" dur="1" fill="hold">
                                          <p:stCondLst>
                                            <p:cond delay="0"/>
                                          </p:stCondLst>
                                        </p:cTn>
                                        <p:tgtEl>
                                          <p:spTgt spid="23554"/>
                                        </p:tgtEl>
                                        <p:attrNameLst>
                                          <p:attrName>style.visibility</p:attrName>
                                        </p:attrNameLst>
                                      </p:cBhvr>
                                      <p:to>
                                        <p:strVal val="visible"/>
                                      </p:to>
                                    </p:set>
                                    <p:animEffect transition="in" filter="fade">
                                      <p:cBhvr>
                                        <p:cTn id="107" dur="2000"/>
                                        <p:tgtEl>
                                          <p:spTgt spid="23554"/>
                                        </p:tgtEl>
                                      </p:cBhvr>
                                    </p:animEffect>
                                  </p:childTnLst>
                                </p:cTn>
                              </p:par>
                              <p:par>
                                <p:cTn id="108" presetID="6" presetClass="entr" presetSubtype="16" fill="hold" grpId="0" nodeType="withEffect">
                                  <p:stCondLst>
                                    <p:cond delay="6000"/>
                                  </p:stCondLst>
                                  <p:childTnLst>
                                    <p:set>
                                      <p:cBhvr>
                                        <p:cTn id="109" dur="1" fill="hold">
                                          <p:stCondLst>
                                            <p:cond delay="0"/>
                                          </p:stCondLst>
                                        </p:cTn>
                                        <p:tgtEl>
                                          <p:spTgt spid="23585"/>
                                        </p:tgtEl>
                                        <p:attrNameLst>
                                          <p:attrName>style.visibility</p:attrName>
                                        </p:attrNameLst>
                                      </p:cBhvr>
                                      <p:to>
                                        <p:strVal val="visible"/>
                                      </p:to>
                                    </p:set>
                                    <p:animEffect transition="in" filter="circle(in)">
                                      <p:cBhvr>
                                        <p:cTn id="110" dur="2000"/>
                                        <p:tgtEl>
                                          <p:spTgt spid="23585"/>
                                        </p:tgtEl>
                                      </p:cBhvr>
                                    </p:animEffect>
                                  </p:childTnLst>
                                </p:cTn>
                              </p:par>
                              <p:par>
                                <p:cTn id="111" presetID="3" presetClass="entr" presetSubtype="10" fill="hold" nodeType="withEffect">
                                  <p:stCondLst>
                                    <p:cond delay="0"/>
                                  </p:stCondLst>
                                  <p:childTnLst>
                                    <p:set>
                                      <p:cBhvr>
                                        <p:cTn id="112" dur="1" fill="hold">
                                          <p:stCondLst>
                                            <p:cond delay="0"/>
                                          </p:stCondLst>
                                        </p:cTn>
                                        <p:tgtEl>
                                          <p:spTgt spid="55346"/>
                                        </p:tgtEl>
                                        <p:attrNameLst>
                                          <p:attrName>style.visibility</p:attrName>
                                        </p:attrNameLst>
                                      </p:cBhvr>
                                      <p:to>
                                        <p:strVal val="visible"/>
                                      </p:to>
                                    </p:set>
                                    <p:animEffect transition="in" filter="blinds(horizontal)">
                                      <p:cBhvr>
                                        <p:cTn id="113" dur="500"/>
                                        <p:tgtEl>
                                          <p:spTgt spid="55346"/>
                                        </p:tgtEl>
                                      </p:cBhvr>
                                    </p:animEffect>
                                  </p:childTnLst>
                                  <p:subTnLst>
                                    <p:set>
                                      <p:cBhvr override="childStyle">
                                        <p:cTn dur="1" fill="hold" display="0" masterRel="nextClick" afterEffect="1"/>
                                        <p:tgtEl>
                                          <p:spTgt spid="55346"/>
                                        </p:tgtEl>
                                        <p:attrNameLst>
                                          <p:attrName>style.visibility</p:attrName>
                                        </p:attrNameLst>
                                      </p:cBhvr>
                                      <p:to>
                                        <p:strVal val="hidden"/>
                                      </p:to>
                                    </p:set>
                                    <p:audio>
                                      <p:cMediaNode>
                                        <p:cTn display="0" masterRel="sameClick">
                                          <p:stCondLst>
                                            <p:cond evt="begin" delay="0">
                                              <p:tn val="111"/>
                                            </p:cond>
                                          </p:stCondLst>
                                          <p:endCondLst>
                                            <p:cond evt="onStopAudio" delay="0">
                                              <p:tgtEl>
                                                <p:sldTgt/>
                                              </p:tgtEl>
                                            </p:cond>
                                          </p:endCondLst>
                                        </p:cTn>
                                        <p:tgtEl>
                                          <p:sndTgt r:embed="rId6" name="chimes.wav"/>
                                        </p:tgtEl>
                                      </p:cMediaNode>
                                    </p:audio>
                                  </p:subTnLst>
                                </p:cTn>
                              </p:par>
                              <p:par>
                                <p:cTn id="114" presetID="19" presetClass="entr" presetSubtype="10" repeatCount="indefinite"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 calcmode="lin" valueType="num">
                                      <p:cBhvr>
                                        <p:cTn id="116" dur="5000" fill="hold"/>
                                        <p:tgtEl>
                                          <p:spTgt spid="51"/>
                                        </p:tgtEl>
                                        <p:attrNameLst>
                                          <p:attrName>ppt_w</p:attrName>
                                        </p:attrNameLst>
                                      </p:cBhvr>
                                      <p:tavLst>
                                        <p:tav tm="0" fmla="#ppt_w*sin(2.5*pi*$)">
                                          <p:val>
                                            <p:fltVal val="0"/>
                                          </p:val>
                                        </p:tav>
                                        <p:tav tm="100000">
                                          <p:val>
                                            <p:fltVal val="1"/>
                                          </p:val>
                                        </p:tav>
                                      </p:tavLst>
                                    </p:anim>
                                    <p:anim calcmode="lin" valueType="num">
                                      <p:cBhvr>
                                        <p:cTn id="117" dur="5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8" restart="whenNotActive" fill="hold" evtFilter="cancelBubble" nodeType="interactiveSeq">
                <p:stCondLst>
                  <p:cond evt="onClick" delay="0">
                    <p:tgtEl>
                      <p:spTgt spid="5"/>
                    </p:tgtEl>
                  </p:cond>
                </p:stCondLst>
                <p:endSync evt="end" delay="0">
                  <p:rtn val="all"/>
                </p:endSync>
                <p:childTnLst>
                  <p:par>
                    <p:cTn id="119" fill="hold" nodeType="clickPar">
                      <p:stCondLst>
                        <p:cond delay="indefinite"/>
                      </p:stCondLst>
                      <p:childTnLst>
                        <p:par>
                          <p:cTn id="120" fill="hold" nodeType="withGroup">
                            <p:stCondLst>
                              <p:cond delay="0"/>
                            </p:stCondLst>
                            <p:childTnLst>
                              <p:par>
                                <p:cTn id="121" presetID="30" presetClass="emph" presetSubtype="0" fill="hold" grpId="0" nodeType="clickEffect">
                                  <p:stCondLst>
                                    <p:cond delay="0"/>
                                  </p:stCondLst>
                                  <p:childTnLst>
                                    <p:animClr clrSpc="hsl" dir="cw">
                                      <p:cBhvr override="childStyle">
                                        <p:cTn id="122" dur="500" fill="hold"/>
                                        <p:tgtEl>
                                          <p:spTgt spid="5"/>
                                        </p:tgtEl>
                                        <p:attrNameLst>
                                          <p:attrName>style.color</p:attrName>
                                        </p:attrNameLst>
                                      </p:cBhvr>
                                      <p:by>
                                        <p:hsl h="0" s="12549" l="25098"/>
                                      </p:by>
                                    </p:animClr>
                                    <p:animClr clrSpc="hsl" dir="cw">
                                      <p:cBhvr>
                                        <p:cTn id="123" dur="500" fill="hold"/>
                                        <p:tgtEl>
                                          <p:spTgt spid="5"/>
                                        </p:tgtEl>
                                        <p:attrNameLst>
                                          <p:attrName>fillcolor</p:attrName>
                                        </p:attrNameLst>
                                      </p:cBhvr>
                                      <p:by>
                                        <p:hsl h="0" s="12549" l="25098"/>
                                      </p:by>
                                    </p:animClr>
                                    <p:animClr clrSpc="hsl" dir="cw">
                                      <p:cBhvr>
                                        <p:cTn id="124" dur="500" fill="hold"/>
                                        <p:tgtEl>
                                          <p:spTgt spid="5"/>
                                        </p:tgtEl>
                                        <p:attrNameLst>
                                          <p:attrName>stroke.color</p:attrName>
                                        </p:attrNameLst>
                                      </p:cBhvr>
                                      <p:by>
                                        <p:hsl h="0" s="12549" l="25098"/>
                                      </p:by>
                                    </p:animClr>
                                    <p:set>
                                      <p:cBhvr>
                                        <p:cTn id="125"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26" restart="whenNotActive" fill="hold" evtFilter="cancelBubble" nodeType="interactiveSeq">
                <p:stCondLst>
                  <p:cond evt="onClick" delay="0">
                    <p:tgtEl>
                      <p:spTgt spid="1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30" presetClass="emph" presetSubtype="0" fill="hold" grpId="0" nodeType="clickEffect">
                                  <p:stCondLst>
                                    <p:cond delay="0"/>
                                  </p:stCondLst>
                                  <p:childTnLst>
                                    <p:animClr clrSpc="hsl" dir="cw">
                                      <p:cBhvr override="childStyle">
                                        <p:cTn id="130" dur="500" fill="hold"/>
                                        <p:tgtEl>
                                          <p:spTgt spid="11"/>
                                        </p:tgtEl>
                                        <p:attrNameLst>
                                          <p:attrName>style.color</p:attrName>
                                        </p:attrNameLst>
                                      </p:cBhvr>
                                      <p:by>
                                        <p:hsl h="0" s="12549" l="25098"/>
                                      </p:by>
                                    </p:animClr>
                                    <p:animClr clrSpc="hsl" dir="cw">
                                      <p:cBhvr>
                                        <p:cTn id="131" dur="500" fill="hold"/>
                                        <p:tgtEl>
                                          <p:spTgt spid="11"/>
                                        </p:tgtEl>
                                        <p:attrNameLst>
                                          <p:attrName>fillcolor</p:attrName>
                                        </p:attrNameLst>
                                      </p:cBhvr>
                                      <p:by>
                                        <p:hsl h="0" s="12549" l="25098"/>
                                      </p:by>
                                    </p:animClr>
                                    <p:animClr clrSpc="hsl" dir="cw">
                                      <p:cBhvr>
                                        <p:cTn id="132" dur="500" fill="hold"/>
                                        <p:tgtEl>
                                          <p:spTgt spid="11"/>
                                        </p:tgtEl>
                                        <p:attrNameLst>
                                          <p:attrName>stroke.color</p:attrName>
                                        </p:attrNameLst>
                                      </p:cBhvr>
                                      <p:by>
                                        <p:hsl h="0" s="12549" l="25098"/>
                                      </p:by>
                                    </p:animClr>
                                    <p:set>
                                      <p:cBhvr>
                                        <p:cTn id="1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34" restart="whenNotActive" fill="hold" evtFilter="cancelBubble" nodeType="interactiveSeq">
                <p:stCondLst>
                  <p:cond evt="onClick" delay="0">
                    <p:tgtEl>
                      <p:spTgt spid="1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30" presetClass="emph" presetSubtype="0" fill="hold" grpId="0" nodeType="clickEffect">
                                  <p:stCondLst>
                                    <p:cond delay="0"/>
                                  </p:stCondLst>
                                  <p:childTnLst>
                                    <p:animClr clrSpc="hsl" dir="cw">
                                      <p:cBhvr override="childStyle">
                                        <p:cTn id="138" dur="500" fill="hold"/>
                                        <p:tgtEl>
                                          <p:spTgt spid="17"/>
                                        </p:tgtEl>
                                        <p:attrNameLst>
                                          <p:attrName>style.color</p:attrName>
                                        </p:attrNameLst>
                                      </p:cBhvr>
                                      <p:by>
                                        <p:hsl h="0" s="12549" l="25098"/>
                                      </p:by>
                                    </p:animClr>
                                    <p:animClr clrSpc="hsl" dir="cw">
                                      <p:cBhvr>
                                        <p:cTn id="139" dur="500" fill="hold"/>
                                        <p:tgtEl>
                                          <p:spTgt spid="17"/>
                                        </p:tgtEl>
                                        <p:attrNameLst>
                                          <p:attrName>fillcolor</p:attrName>
                                        </p:attrNameLst>
                                      </p:cBhvr>
                                      <p:by>
                                        <p:hsl h="0" s="12549" l="25098"/>
                                      </p:by>
                                    </p:animClr>
                                    <p:animClr clrSpc="hsl" dir="cw">
                                      <p:cBhvr>
                                        <p:cTn id="140" dur="500" fill="hold"/>
                                        <p:tgtEl>
                                          <p:spTgt spid="17"/>
                                        </p:tgtEl>
                                        <p:attrNameLst>
                                          <p:attrName>stroke.color</p:attrName>
                                        </p:attrNameLst>
                                      </p:cBhvr>
                                      <p:by>
                                        <p:hsl h="0" s="12549" l="25098"/>
                                      </p:by>
                                    </p:animClr>
                                    <p:set>
                                      <p:cBhvr>
                                        <p:cTn id="141"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142" restart="whenNotActive" fill="hold" evtFilter="cancelBubble" nodeType="interactiveSeq">
                <p:stCondLst>
                  <p:cond evt="onClick" delay="0">
                    <p:tgtEl>
                      <p:spTgt spid="3"/>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30" presetClass="emph" presetSubtype="0" fill="hold" grpId="0" nodeType="clickEffect">
                                  <p:stCondLst>
                                    <p:cond delay="0"/>
                                  </p:stCondLst>
                                  <p:childTnLst>
                                    <p:animClr clrSpc="hsl" dir="cw">
                                      <p:cBhvr override="childStyle">
                                        <p:cTn id="146" dur="500" fill="hold"/>
                                        <p:tgtEl>
                                          <p:spTgt spid="3"/>
                                        </p:tgtEl>
                                        <p:attrNameLst>
                                          <p:attrName>style.color</p:attrName>
                                        </p:attrNameLst>
                                      </p:cBhvr>
                                      <p:by>
                                        <p:hsl h="0" s="12549" l="25098"/>
                                      </p:by>
                                    </p:animClr>
                                    <p:animClr clrSpc="hsl" dir="cw">
                                      <p:cBhvr>
                                        <p:cTn id="147" dur="500" fill="hold"/>
                                        <p:tgtEl>
                                          <p:spTgt spid="3"/>
                                        </p:tgtEl>
                                        <p:attrNameLst>
                                          <p:attrName>fillcolor</p:attrName>
                                        </p:attrNameLst>
                                      </p:cBhvr>
                                      <p:by>
                                        <p:hsl h="0" s="12549" l="25098"/>
                                      </p:by>
                                    </p:animClr>
                                    <p:animClr clrSpc="hsl" dir="cw">
                                      <p:cBhvr>
                                        <p:cTn id="148" dur="500" fill="hold"/>
                                        <p:tgtEl>
                                          <p:spTgt spid="3"/>
                                        </p:tgtEl>
                                        <p:attrNameLst>
                                          <p:attrName>stroke.color</p:attrName>
                                        </p:attrNameLst>
                                      </p:cBhvr>
                                      <p:by>
                                        <p:hsl h="0" s="12549" l="25098"/>
                                      </p:by>
                                    </p:animClr>
                                    <p:set>
                                      <p:cBhvr>
                                        <p:cTn id="149"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50" restart="whenNotActive" fill="hold" evtFilter="cancelBubble" nodeType="interactiveSeq">
                <p:stCondLst>
                  <p:cond evt="onClick" delay="0">
                    <p:tgtEl>
                      <p:spTgt spid="23554"/>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9" presetClass="emph" presetSubtype="0" repeatCount="indefinite" fill="hold" grpId="1" nodeType="clickEffect">
                                  <p:stCondLst>
                                    <p:cond delay="0"/>
                                  </p:stCondLst>
                                  <p:childTnLst>
                                    <p:animClr clrSpc="rgb" dir="cw">
                                      <p:cBhvr override="childStyle">
                                        <p:cTn id="154" dur="500" fill="hold"/>
                                        <p:tgtEl>
                                          <p:spTgt spid="11"/>
                                        </p:tgtEl>
                                        <p:attrNameLst>
                                          <p:attrName>style.color</p:attrName>
                                        </p:attrNameLst>
                                      </p:cBhvr>
                                      <p:to>
                                        <a:schemeClr val="accent2"/>
                                      </p:to>
                                    </p:animClr>
                                    <p:animClr clrSpc="rgb" dir="cw">
                                      <p:cBhvr>
                                        <p:cTn id="155" dur="500" fill="hold"/>
                                        <p:tgtEl>
                                          <p:spTgt spid="11"/>
                                        </p:tgtEl>
                                        <p:attrNameLst>
                                          <p:attrName>fillcolor</p:attrName>
                                        </p:attrNameLst>
                                      </p:cBhvr>
                                      <p:to>
                                        <a:schemeClr val="accent2"/>
                                      </p:to>
                                    </p:animClr>
                                    <p:set>
                                      <p:cBhvr>
                                        <p:cTn id="156" dur="500" fill="hold"/>
                                        <p:tgtEl>
                                          <p:spTgt spid="11"/>
                                        </p:tgtEl>
                                        <p:attrNameLst>
                                          <p:attrName>fill.type</p:attrName>
                                        </p:attrNameLst>
                                      </p:cBhvr>
                                      <p:to>
                                        <p:strVal val="solid"/>
                                      </p:to>
                                    </p:set>
                                    <p:set>
                                      <p:cBhvr>
                                        <p:cTn id="157" dur="500" fill="hold"/>
                                        <p:tgtEl>
                                          <p:spTgt spid="11"/>
                                        </p:tgtEl>
                                        <p:attrNameLst>
                                          <p:attrName>fill.on</p:attrName>
                                        </p:attrNameLst>
                                      </p:cBhvr>
                                      <p:to>
                                        <p:strVal val="true"/>
                                      </p:to>
                                    </p:set>
                                  </p:childTnLst>
                                </p:cTn>
                              </p:par>
                              <p:par>
                                <p:cTn id="158" presetID="10" presetClass="entr" presetSubtype="0" fill="hold" grpId="0" nodeType="withEffect">
                                  <p:stCondLst>
                                    <p:cond delay="0"/>
                                  </p:stCondLst>
                                  <p:childTnLst>
                                    <p:set>
                                      <p:cBhvr>
                                        <p:cTn id="159" dur="1" fill="hold">
                                          <p:stCondLst>
                                            <p:cond delay="0"/>
                                          </p:stCondLst>
                                        </p:cTn>
                                        <p:tgtEl>
                                          <p:spTgt spid="23587"/>
                                        </p:tgtEl>
                                        <p:attrNameLst>
                                          <p:attrName>style.visibility</p:attrName>
                                        </p:attrNameLst>
                                      </p:cBhvr>
                                      <p:to>
                                        <p:strVal val="visible"/>
                                      </p:to>
                                    </p:set>
                                    <p:animEffect transition="in" filter="fade">
                                      <p:cBhvr>
                                        <p:cTn id="160" dur="2000"/>
                                        <p:tgtEl>
                                          <p:spTgt spid="23587"/>
                                        </p:tgtEl>
                                      </p:cBhvr>
                                    </p:animEffect>
                                  </p:childTnLst>
                                  <p:subTnLst>
                                    <p:audio>
                                      <p:cMediaNode>
                                        <p:cTn display="0" masterRel="sameClick">
                                          <p:stCondLst>
                                            <p:cond evt="begin" delay="0">
                                              <p:tn val="158"/>
                                            </p:cond>
                                          </p:stCondLst>
                                          <p:endCondLst>
                                            <p:cond evt="onStopAudio" delay="0">
                                              <p:tgtEl>
                                                <p:sldTgt/>
                                              </p:tgtEl>
                                            </p:cond>
                                          </p:endCondLst>
                                        </p:cTn>
                                        <p:tgtEl>
                                          <p:sndTgt r:embed="rId7" name="Orchestra Hit-CL.wav"/>
                                        </p:tgtEl>
                                      </p:cMediaNode>
                                    </p:audio>
                                  </p:subTnLst>
                                </p:cTn>
                              </p:par>
                            </p:childTnLst>
                          </p:cTn>
                        </p:par>
                      </p:childTnLst>
                    </p:cTn>
                  </p:par>
                </p:childTnLst>
              </p:cTn>
              <p:nextCondLst>
                <p:cond evt="onClick" delay="0">
                  <p:tgtEl>
                    <p:spTgt spid="23554"/>
                  </p:tgtEl>
                </p:cond>
              </p:nextCondLst>
            </p:seq>
            <p:seq concurrent="1" nextAc="seek">
              <p:cTn id="161" restart="whenNotActive" fill="hold" evtFilter="cancelBubble" nodeType="interactiveSeq">
                <p:stCondLst>
                  <p:cond evt="onClick" delay="0">
                    <p:tgtEl>
                      <p:spTgt spid="23593"/>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23594"/>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3595"/>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3596"/>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3597"/>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3598"/>
                                        </p:tgtEl>
                                        <p:attrNameLst>
                                          <p:attrName>style.visibility</p:attrName>
                                        </p:attrNameLst>
                                      </p:cBhvr>
                                      <p:to>
                                        <p:strVal val="visible"/>
                                      </p:to>
                                    </p:set>
                                  </p:childTnLst>
                                </p:cTn>
                              </p:par>
                              <p:par>
                                <p:cTn id="174" presetID="1" presetClass="entr" presetSubtype="0" fill="hold" grpId="1" nodeType="withEffect">
                                  <p:stCondLst>
                                    <p:cond delay="0"/>
                                  </p:stCondLst>
                                  <p:childTnLst>
                                    <p:set>
                                      <p:cBhvr>
                                        <p:cTn id="175" dur="1" fill="hold">
                                          <p:stCondLst>
                                            <p:cond delay="0"/>
                                          </p:stCondLst>
                                        </p:cTn>
                                        <p:tgtEl>
                                          <p:spTgt spid="23599"/>
                                        </p:tgtEl>
                                        <p:attrNameLst>
                                          <p:attrName>style.visibility</p:attrName>
                                        </p:attrNameLst>
                                      </p:cBhvr>
                                      <p:to>
                                        <p:strVal val="visible"/>
                                      </p:to>
                                    </p:set>
                                  </p:childTnLst>
                                </p:cTn>
                              </p:par>
                              <p:par>
                                <p:cTn id="176" presetID="1" presetClass="entr" presetSubtype="0" fill="hold" grpId="1" nodeType="withEffect">
                                  <p:stCondLst>
                                    <p:cond delay="0"/>
                                  </p:stCondLst>
                                  <p:childTnLst>
                                    <p:set>
                                      <p:cBhvr>
                                        <p:cTn id="177" dur="1" fill="hold">
                                          <p:stCondLst>
                                            <p:cond delay="0"/>
                                          </p:stCondLst>
                                        </p:cTn>
                                        <p:tgtEl>
                                          <p:spTgt spid="23600"/>
                                        </p:tgtEl>
                                        <p:attrNameLst>
                                          <p:attrName>style.visibility</p:attrName>
                                        </p:attrNameLst>
                                      </p:cBhvr>
                                      <p:to>
                                        <p:strVal val="visible"/>
                                      </p:to>
                                    </p:set>
                                  </p:childTnLst>
                                </p:cTn>
                              </p:par>
                              <p:par>
                                <p:cTn id="178" presetID="1" presetClass="entr" presetSubtype="0" fill="hold" grpId="1" nodeType="withEffect">
                                  <p:stCondLst>
                                    <p:cond delay="0"/>
                                  </p:stCondLst>
                                  <p:childTnLst>
                                    <p:set>
                                      <p:cBhvr>
                                        <p:cTn id="179" dur="1" fill="hold">
                                          <p:stCondLst>
                                            <p:cond delay="0"/>
                                          </p:stCondLst>
                                        </p:cTn>
                                        <p:tgtEl>
                                          <p:spTgt spid="23601"/>
                                        </p:tgtEl>
                                        <p:attrNameLst>
                                          <p:attrName>style.visibility</p:attrName>
                                        </p:attrNameLst>
                                      </p:cBhvr>
                                      <p:to>
                                        <p:strVal val="visible"/>
                                      </p:to>
                                    </p:set>
                                  </p:childTnLst>
                                </p:cTn>
                              </p:par>
                              <p:par>
                                <p:cTn id="180" presetID="1" presetClass="entr" presetSubtype="0" fill="hold" grpId="1" nodeType="withEffect">
                                  <p:stCondLst>
                                    <p:cond delay="0"/>
                                  </p:stCondLst>
                                  <p:childTnLst>
                                    <p:set>
                                      <p:cBhvr>
                                        <p:cTn id="181" dur="1" fill="hold">
                                          <p:stCondLst>
                                            <p:cond delay="0"/>
                                          </p:stCondLst>
                                        </p:cTn>
                                        <p:tgtEl>
                                          <p:spTgt spid="23602"/>
                                        </p:tgtEl>
                                        <p:attrNameLst>
                                          <p:attrName>style.visibility</p:attrName>
                                        </p:attrNameLst>
                                      </p:cBhvr>
                                      <p:to>
                                        <p:strVal val="visible"/>
                                      </p:to>
                                    </p:set>
                                  </p:childTnLst>
                                </p:cTn>
                              </p:par>
                              <p:par>
                                <p:cTn id="182" presetID="1" presetClass="entr" presetSubtype="0" fill="hold" grpId="1" nodeType="withEffect">
                                  <p:stCondLst>
                                    <p:cond delay="0"/>
                                  </p:stCondLst>
                                  <p:childTnLst>
                                    <p:set>
                                      <p:cBhvr>
                                        <p:cTn id="183" dur="1" fill="hold">
                                          <p:stCondLst>
                                            <p:cond delay="0"/>
                                          </p:stCondLst>
                                        </p:cTn>
                                        <p:tgtEl>
                                          <p:spTgt spid="23603"/>
                                        </p:tgtEl>
                                        <p:attrNameLst>
                                          <p:attrName>style.visibility</p:attrName>
                                        </p:attrNameLst>
                                      </p:cBhvr>
                                      <p:to>
                                        <p:strVal val="visible"/>
                                      </p:to>
                                    </p:set>
                                  </p:childTnLst>
                                </p:cTn>
                              </p:par>
                              <p:par>
                                <p:cTn id="184" presetID="1" presetClass="entr" presetSubtype="0" fill="hold" grpId="1" nodeType="withEffect">
                                  <p:stCondLst>
                                    <p:cond delay="0"/>
                                  </p:stCondLst>
                                  <p:childTnLst>
                                    <p:set>
                                      <p:cBhvr>
                                        <p:cTn id="185" dur="1" fill="hold">
                                          <p:stCondLst>
                                            <p:cond delay="0"/>
                                          </p:stCondLst>
                                        </p:cTn>
                                        <p:tgtEl>
                                          <p:spTgt spid="23604"/>
                                        </p:tgtEl>
                                        <p:attrNameLst>
                                          <p:attrName>style.visibility</p:attrName>
                                        </p:attrNameLst>
                                      </p:cBhvr>
                                      <p:to>
                                        <p:strVal val="visible"/>
                                      </p:to>
                                    </p:set>
                                  </p:childTnLst>
                                </p:cTn>
                              </p:par>
                              <p:par>
                                <p:cTn id="186" presetID="1" presetClass="exit" presetSubtype="0" fill="hold" grpId="0" nodeType="withEffect">
                                  <p:stCondLst>
                                    <p:cond delay="10000"/>
                                  </p:stCondLst>
                                  <p:childTnLst>
                                    <p:set>
                                      <p:cBhvr>
                                        <p:cTn id="187" dur="1" fill="hold">
                                          <p:stCondLst>
                                            <p:cond delay="0"/>
                                          </p:stCondLst>
                                        </p:cTn>
                                        <p:tgtEl>
                                          <p:spTgt spid="23595"/>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8" name="Game Show Buzzer-CL.wav"/>
                                        </p:tgtEl>
                                      </p:cMediaNode>
                                    </p:audio>
                                  </p:subTnLst>
                                </p:cTn>
                              </p:par>
                              <p:par>
                                <p:cTn id="188" presetID="1" presetClass="exit" presetSubtype="0" fill="hold" grpId="0" nodeType="withEffect">
                                  <p:stCondLst>
                                    <p:cond delay="9000"/>
                                  </p:stCondLst>
                                  <p:childTnLst>
                                    <p:set>
                                      <p:cBhvr>
                                        <p:cTn id="189" dur="1" fill="hold">
                                          <p:stCondLst>
                                            <p:cond delay="0"/>
                                          </p:stCondLst>
                                        </p:cTn>
                                        <p:tgtEl>
                                          <p:spTgt spid="23596"/>
                                        </p:tgtEl>
                                        <p:attrNameLst>
                                          <p:attrName>style.visibility</p:attrName>
                                        </p:attrNameLst>
                                      </p:cBhvr>
                                      <p:to>
                                        <p:strVal val="hidden"/>
                                      </p:to>
                                    </p:set>
                                  </p:childTnLst>
                                  <p:subTnLst>
                                    <p:audio>
                                      <p:cMediaNode>
                                        <p:cTn display="0" masterRel="sameClick">
                                          <p:stCondLst>
                                            <p:cond evt="begin" delay="0">
                                              <p:tn val="188"/>
                                            </p:cond>
                                          </p:stCondLst>
                                          <p:endCondLst>
                                            <p:cond evt="onStopAudio" delay="0">
                                              <p:tgtEl>
                                                <p:sldTgt/>
                                              </p:tgtEl>
                                            </p:cond>
                                          </p:endCondLst>
                                        </p:cTn>
                                        <p:tgtEl>
                                          <p:sndTgt r:embed="rId9" name="Giant Bell-CL.wav"/>
                                        </p:tgtEl>
                                      </p:cMediaNode>
                                    </p:audio>
                                  </p:subTnLst>
                                </p:cTn>
                              </p:par>
                              <p:par>
                                <p:cTn id="190" presetID="1" presetClass="exit" presetSubtype="0" fill="hold" grpId="0" nodeType="withEffect">
                                  <p:stCondLst>
                                    <p:cond delay="8000"/>
                                  </p:stCondLst>
                                  <p:childTnLst>
                                    <p:set>
                                      <p:cBhvr>
                                        <p:cTn id="191" dur="1" fill="hold">
                                          <p:stCondLst>
                                            <p:cond delay="0"/>
                                          </p:stCondLst>
                                        </p:cTn>
                                        <p:tgtEl>
                                          <p:spTgt spid="23597"/>
                                        </p:tgtEl>
                                        <p:attrNameLst>
                                          <p:attrName>style.visibility</p:attrName>
                                        </p:attrNameLst>
                                      </p:cBhvr>
                                      <p:to>
                                        <p:strVal val="hidden"/>
                                      </p:to>
                                    </p:set>
                                  </p:childTnLst>
                                  <p:subTnLst>
                                    <p:audio>
                                      <p:cMediaNode>
                                        <p:cTn display="0" masterRel="sameClick">
                                          <p:stCondLst>
                                            <p:cond evt="begin" delay="0">
                                              <p:tn val="190"/>
                                            </p:cond>
                                          </p:stCondLst>
                                          <p:endCondLst>
                                            <p:cond evt="onStopAudio" delay="0">
                                              <p:tgtEl>
                                                <p:sldTgt/>
                                              </p:tgtEl>
                                            </p:cond>
                                          </p:endCondLst>
                                        </p:cTn>
                                        <p:tgtEl>
                                          <p:sndTgt r:embed="rId9" name="Giant Bell-CL.wav"/>
                                        </p:tgtEl>
                                      </p:cMediaNode>
                                    </p:audio>
                                  </p:subTnLst>
                                </p:cTn>
                              </p:par>
                              <p:par>
                                <p:cTn id="192" presetID="1" presetClass="exit" presetSubtype="0" fill="hold" grpId="0" nodeType="withEffect">
                                  <p:stCondLst>
                                    <p:cond delay="7000"/>
                                  </p:stCondLst>
                                  <p:childTnLst>
                                    <p:set>
                                      <p:cBhvr>
                                        <p:cTn id="193" dur="1" fill="hold">
                                          <p:stCondLst>
                                            <p:cond delay="0"/>
                                          </p:stCondLst>
                                        </p:cTn>
                                        <p:tgtEl>
                                          <p:spTgt spid="23598"/>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9" name="Giant Bell-CL.wav"/>
                                        </p:tgtEl>
                                      </p:cMediaNode>
                                    </p:audio>
                                  </p:subTnLst>
                                </p:cTn>
                              </p:par>
                              <p:par>
                                <p:cTn id="194" presetID="1" presetClass="exit" presetSubtype="0" fill="hold" grpId="0" nodeType="withEffect">
                                  <p:stCondLst>
                                    <p:cond delay="6000"/>
                                  </p:stCondLst>
                                  <p:childTnLst>
                                    <p:set>
                                      <p:cBhvr>
                                        <p:cTn id="195" dur="1" fill="hold">
                                          <p:stCondLst>
                                            <p:cond delay="0"/>
                                          </p:stCondLst>
                                        </p:cTn>
                                        <p:tgtEl>
                                          <p:spTgt spid="23599"/>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10" name="beep.wav"/>
                                        </p:tgtEl>
                                      </p:cMediaNode>
                                    </p:audio>
                                  </p:subTnLst>
                                </p:cTn>
                              </p:par>
                              <p:par>
                                <p:cTn id="196" presetID="1" presetClass="exit" presetSubtype="0" fill="hold" grpId="0" nodeType="withEffect">
                                  <p:stCondLst>
                                    <p:cond delay="1000"/>
                                  </p:stCondLst>
                                  <p:childTnLst>
                                    <p:set>
                                      <p:cBhvr>
                                        <p:cTn id="197" dur="1" fill="hold">
                                          <p:stCondLst>
                                            <p:cond delay="0"/>
                                          </p:stCondLst>
                                        </p:cTn>
                                        <p:tgtEl>
                                          <p:spTgt spid="23604"/>
                                        </p:tgtEl>
                                        <p:attrNameLst>
                                          <p:attrName>style.visibility</p:attrName>
                                        </p:attrNameLst>
                                      </p:cBhvr>
                                      <p:to>
                                        <p:strVal val="hidden"/>
                                      </p:to>
                                    </p:set>
                                  </p:childTnLst>
                                  <p:subTnLst>
                                    <p:audio>
                                      <p:cMediaNode>
                                        <p:cTn display="0" masterRel="sameClick">
                                          <p:stCondLst>
                                            <p:cond evt="begin" delay="0">
                                              <p:tn val="196"/>
                                            </p:cond>
                                          </p:stCondLst>
                                          <p:endCondLst>
                                            <p:cond evt="onStopAudio" delay="0">
                                              <p:tgtEl>
                                                <p:sldTgt/>
                                              </p:tgtEl>
                                            </p:cond>
                                          </p:endCondLst>
                                        </p:cTn>
                                        <p:tgtEl>
                                          <p:sndTgt r:embed="rId10" name="beep.wav"/>
                                        </p:tgtEl>
                                      </p:cMediaNode>
                                    </p:audio>
                                  </p:subTnLst>
                                </p:cTn>
                              </p:par>
                              <p:par>
                                <p:cTn id="198" presetID="1" presetClass="exit" presetSubtype="0" fill="hold" grpId="0" nodeType="withEffect">
                                  <p:stCondLst>
                                    <p:cond delay="2000"/>
                                  </p:stCondLst>
                                  <p:childTnLst>
                                    <p:set>
                                      <p:cBhvr>
                                        <p:cTn id="199" dur="1" fill="hold">
                                          <p:stCondLst>
                                            <p:cond delay="0"/>
                                          </p:stCondLst>
                                        </p:cTn>
                                        <p:tgtEl>
                                          <p:spTgt spid="23603"/>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10" name="beep.wav"/>
                                        </p:tgtEl>
                                      </p:cMediaNode>
                                    </p:audio>
                                  </p:subTnLst>
                                </p:cTn>
                              </p:par>
                              <p:par>
                                <p:cTn id="200" presetID="1" presetClass="exit" presetSubtype="0" fill="hold" grpId="0" nodeType="withEffect">
                                  <p:stCondLst>
                                    <p:cond delay="3000"/>
                                  </p:stCondLst>
                                  <p:childTnLst>
                                    <p:set>
                                      <p:cBhvr>
                                        <p:cTn id="201" dur="1" fill="hold">
                                          <p:stCondLst>
                                            <p:cond delay="0"/>
                                          </p:stCondLst>
                                        </p:cTn>
                                        <p:tgtEl>
                                          <p:spTgt spid="23602"/>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10" name="beep.wav"/>
                                        </p:tgtEl>
                                      </p:cMediaNode>
                                    </p:audio>
                                  </p:subTnLst>
                                </p:cTn>
                              </p:par>
                              <p:par>
                                <p:cTn id="202" presetID="1" presetClass="exit" presetSubtype="0" fill="hold" grpId="0" nodeType="withEffect">
                                  <p:stCondLst>
                                    <p:cond delay="4000"/>
                                  </p:stCondLst>
                                  <p:childTnLst>
                                    <p:set>
                                      <p:cBhvr>
                                        <p:cTn id="203" dur="1" fill="hold">
                                          <p:stCondLst>
                                            <p:cond delay="0"/>
                                          </p:stCondLst>
                                        </p:cTn>
                                        <p:tgtEl>
                                          <p:spTgt spid="23601"/>
                                        </p:tgtEl>
                                        <p:attrNameLst>
                                          <p:attrName>style.visibility</p:attrName>
                                        </p:attrNameLst>
                                      </p:cBhvr>
                                      <p:to>
                                        <p:strVal val="hidden"/>
                                      </p:to>
                                    </p:set>
                                  </p:childTnLst>
                                  <p:subTnLst>
                                    <p:audio>
                                      <p:cMediaNode>
                                        <p:cTn display="0" masterRel="sameClick">
                                          <p:stCondLst>
                                            <p:cond evt="begin" delay="0">
                                              <p:tn val="202"/>
                                            </p:cond>
                                          </p:stCondLst>
                                          <p:endCondLst>
                                            <p:cond evt="onStopAudio" delay="0">
                                              <p:tgtEl>
                                                <p:sldTgt/>
                                              </p:tgtEl>
                                            </p:cond>
                                          </p:endCondLst>
                                        </p:cTn>
                                        <p:tgtEl>
                                          <p:sndTgt r:embed="rId10" name="beep.wav"/>
                                        </p:tgtEl>
                                      </p:cMediaNode>
                                    </p:audio>
                                  </p:subTnLst>
                                </p:cTn>
                              </p:par>
                              <p:par>
                                <p:cTn id="204" presetID="1" presetClass="exit" presetSubtype="0" fill="hold" grpId="0" nodeType="withEffect">
                                  <p:stCondLst>
                                    <p:cond delay="5000"/>
                                  </p:stCondLst>
                                  <p:childTnLst>
                                    <p:set>
                                      <p:cBhvr>
                                        <p:cTn id="205" dur="1" fill="hold">
                                          <p:stCondLst>
                                            <p:cond delay="0"/>
                                          </p:stCondLst>
                                        </p:cTn>
                                        <p:tgtEl>
                                          <p:spTgt spid="23600"/>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10" name="beep.wav"/>
                                        </p:tgtEl>
                                      </p:cMediaNode>
                                    </p:audio>
                                  </p:subTnLst>
                                </p:cTn>
                              </p:par>
                              <p:par>
                                <p:cTn id="206" presetID="1" presetClass="entr" presetSubtype="0" fill="hold" nodeType="withEffect">
                                  <p:stCondLst>
                                    <p:cond delay="0"/>
                                  </p:stCondLst>
                                  <p:childTnLst>
                                    <p:set>
                                      <p:cBhvr>
                                        <p:cTn id="207" dur="1" fill="hold">
                                          <p:stCondLst>
                                            <p:cond delay="0"/>
                                          </p:stCondLst>
                                        </p:cTn>
                                        <p:tgtEl>
                                          <p:spTgt spid="23605"/>
                                        </p:tgtEl>
                                        <p:attrNameLst>
                                          <p:attrName>style.visibility</p:attrName>
                                        </p:attrNameLst>
                                      </p:cBhvr>
                                      <p:to>
                                        <p:strVal val="visible"/>
                                      </p:to>
                                    </p:set>
                                  </p:childTnLst>
                                </p:cTn>
                              </p:par>
                            </p:childTnLst>
                          </p:cTn>
                        </p:par>
                      </p:childTnLst>
                    </p:cTn>
                  </p:par>
                </p:childTnLst>
              </p:cTn>
              <p:nextCondLst>
                <p:cond evt="onClick" delay="0">
                  <p:tgtEl>
                    <p:spTgt spid="23593"/>
                  </p:tgtEl>
                </p:cond>
              </p:nextCondLst>
            </p:seq>
          </p:childTnLst>
        </p:cTn>
      </p:par>
    </p:tnLst>
    <p:bldLst>
      <p:bldP spid="37" grpId="0" animBg="1"/>
      <p:bldP spid="3" grpId="0" animBg="1"/>
      <p:bldP spid="1043" grpId="0" animBg="1"/>
      <p:bldP spid="1044" grpId="0" animBg="1"/>
      <p:bldP spid="5" grpId="0" animBg="1"/>
      <p:bldP spid="8" grpId="0" animBg="1"/>
      <p:bldP spid="9" grpId="0" animBg="1"/>
      <p:bldP spid="11" grpId="0" animBg="1"/>
      <p:bldP spid="11" grpId="1" animBg="1"/>
      <p:bldP spid="15" grpId="0" animBg="1"/>
      <p:bldP spid="16" grpId="0" animBg="1"/>
      <p:bldP spid="17" grpId="0" animBg="1"/>
      <p:bldP spid="20" grpId="0" animBg="1"/>
      <p:bldP spid="21" grpId="0" animBg="1"/>
      <p:bldP spid="23583" grpId="0" animBg="1"/>
      <p:bldP spid="23583" grpId="1" animBg="1"/>
      <p:bldP spid="23584" grpId="0" animBg="1"/>
      <p:bldP spid="23585" grpId="0" animBg="1"/>
      <p:bldP spid="23587" grpId="0" animBg="1"/>
      <p:bldP spid="23593" grpId="0" animBg="1"/>
      <p:bldP spid="23594" grpId="0" animBg="1"/>
      <p:bldP spid="23595" grpId="0" animBg="1"/>
      <p:bldP spid="23595" grpId="1" animBg="1"/>
      <p:bldP spid="23596" grpId="0" animBg="1"/>
      <p:bldP spid="23596" grpId="1" animBg="1"/>
      <p:bldP spid="23597" grpId="0" animBg="1"/>
      <p:bldP spid="23597" grpId="1" animBg="1"/>
      <p:bldP spid="23598" grpId="0" animBg="1"/>
      <p:bldP spid="23598" grpId="1" animBg="1"/>
      <p:bldP spid="23599" grpId="0" animBg="1"/>
      <p:bldP spid="23599" grpId="1" animBg="1"/>
      <p:bldP spid="23600" grpId="0" animBg="1"/>
      <p:bldP spid="23600" grpId="1" animBg="1"/>
      <p:bldP spid="23601" grpId="0" animBg="1"/>
      <p:bldP spid="23601" grpId="1" animBg="1"/>
      <p:bldP spid="23602" grpId="0" animBg="1"/>
      <p:bldP spid="23602" grpId="1" animBg="1"/>
      <p:bldP spid="23603" grpId="0" animBg="1"/>
      <p:bldP spid="23603" grpId="1" animBg="1"/>
      <p:bldP spid="23604" grpId="0" animBg="1"/>
      <p:bldP spid="23604" grpId="1" animBg="1"/>
      <p:bldP spid="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UT NEN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15867" y="5858353"/>
            <a:ext cx="1930149" cy="68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1"/>
          <p:cNvSpPr>
            <a:spLocks noChangeArrowheads="1"/>
          </p:cNvSpPr>
          <p:nvPr/>
        </p:nvSpPr>
        <p:spPr bwMode="auto">
          <a:xfrm>
            <a:off x="2438082" y="229811"/>
            <a:ext cx="7517421" cy="1066661"/>
          </a:xfrm>
          <a:prstGeom prst="roundRect">
            <a:avLst>
              <a:gd name="adj" fmla="val 16667"/>
            </a:avLst>
          </a:pr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just" defTabSz="914309"/>
            <a:r>
              <a:rPr lang="nl-NL" sz="3200" b="1" dirty="0">
                <a:solidFill>
                  <a:srgbClr val="0000FF"/>
                </a:solidFill>
                <a:latin typeface="Calibri" panose="020F0502020204030204"/>
              </a:rPr>
              <a:t>   </a:t>
            </a:r>
            <a:r>
              <a:rPr lang="nl-NL" sz="3200" b="1" dirty="0">
                <a:solidFill>
                  <a:srgbClr val="A50021"/>
                </a:solidFill>
                <a:latin typeface="Times New Roman" pitchFamily="18" charset="0"/>
                <a:cs typeface="Times New Roman" pitchFamily="18" charset="0"/>
              </a:rPr>
              <a:t> </a:t>
            </a:r>
            <a:r>
              <a:rPr lang="nl-NL" sz="3200" b="1" dirty="0">
                <a:solidFill>
                  <a:prstClr val="white"/>
                </a:solidFill>
                <a:latin typeface="Times New Roman" pitchFamily="18" charset="0"/>
                <a:cs typeface="Times New Roman" pitchFamily="18" charset="0"/>
              </a:rPr>
              <a:t>Thể tích 2 chất khí bằng nhau</a:t>
            </a:r>
          </a:p>
          <a:p>
            <a:pPr algn="just" defTabSz="914309"/>
            <a:r>
              <a:rPr lang="nl-NL" sz="3200" b="1" dirty="0">
                <a:solidFill>
                  <a:prstClr val="white"/>
                </a:solidFill>
                <a:latin typeface="Times New Roman" pitchFamily="18" charset="0"/>
                <a:cs typeface="Times New Roman" pitchFamily="18" charset="0"/>
              </a:rPr>
              <a:t>    thì có cùng khối lượng mol.</a:t>
            </a:r>
            <a:endParaRPr lang="en-US" sz="3200" b="1" dirty="0">
              <a:solidFill>
                <a:prstClr val="white"/>
              </a:solidFill>
              <a:latin typeface="Calibri" panose="020F0502020204030204"/>
            </a:endParaRPr>
          </a:p>
        </p:txBody>
      </p:sp>
      <p:grpSp>
        <p:nvGrpSpPr>
          <p:cNvPr id="2" name="Group 51"/>
          <p:cNvGrpSpPr>
            <a:grpSpLocks/>
          </p:cNvGrpSpPr>
          <p:nvPr/>
        </p:nvGrpSpPr>
        <p:grpSpPr bwMode="auto">
          <a:xfrm>
            <a:off x="268783" y="-320980"/>
            <a:ext cx="427511" cy="7179328"/>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309">
                <a:defRPr/>
              </a:pPr>
              <a:endParaRPr lang="en-US" sz="2000">
                <a:solidFill>
                  <a:prstClr val="black"/>
                </a:solidFill>
                <a:latin typeface=".VnTime" pitchFamily="34" charset="0"/>
              </a:endParaRPr>
            </a:p>
          </p:txBody>
        </p:sp>
        <p:sp>
          <p:nvSpPr>
            <p:cNvPr id="35889"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914309"/>
              <a:endParaRPr lang="vi-VN" sz="2000">
                <a:solidFill>
                  <a:prstClr val="black"/>
                </a:solidFill>
                <a:latin typeface=".VnTime" pitchFamily="34" charset="0"/>
              </a:endParaRPr>
            </a:p>
          </p:txBody>
        </p:sp>
        <p:sp>
          <p:nvSpPr>
            <p:cNvPr id="14" name="Rectangle 13"/>
            <p:cNvSpPr/>
            <p:nvPr/>
          </p:nvSpPr>
          <p:spPr bwMode="auto">
            <a:xfrm>
              <a:off x="324013"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defTabSz="914309">
                <a:defRPr/>
              </a:pPr>
              <a:endParaRPr lang="en-US" sz="20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336496" y="1829802"/>
            <a:ext cx="3209507" cy="761901"/>
          </a:xfrm>
          <a:prstGeom prst="roundRect">
            <a:avLst>
              <a:gd name="adj" fmla="val 16667"/>
            </a:avLst>
          </a:prstGeom>
          <a:solidFill>
            <a:srgbClr val="FFFF99"/>
          </a:solidFill>
          <a:ln w="9525">
            <a:solidFill>
              <a:srgbClr val="A50021"/>
            </a:solidFill>
            <a:round/>
            <a:headEnd/>
            <a:tailEnd/>
          </a:ln>
        </p:spPr>
        <p:txBody>
          <a:bodyPr wrap="none" anchor="ctr"/>
          <a:lstStyle/>
          <a:p>
            <a:pPr algn="ctr" defTabSz="914309"/>
            <a:r>
              <a:rPr lang="nl-NL" sz="3200" b="1" dirty="0">
                <a:solidFill>
                  <a:srgbClr val="A50021"/>
                </a:solidFill>
                <a:latin typeface="Times New Roman" pitchFamily="18" charset="0"/>
                <a:cs typeface="Times New Roman" pitchFamily="18" charset="0"/>
              </a:rPr>
              <a:t>ĐÚNG.</a:t>
            </a:r>
            <a:endParaRPr lang="en-US" sz="3200" b="1" dirty="0">
              <a:solidFill>
                <a:srgbClr val="CCFF33"/>
              </a:solidFill>
              <a:latin typeface="Times New Roman" pitchFamily="18" charset="0"/>
              <a:cs typeface="Times New Roman" pitchFamily="18" charset="0"/>
            </a:endParaRPr>
          </a:p>
        </p:txBody>
      </p:sp>
      <p:pic>
        <p:nvPicPr>
          <p:cNvPr id="39"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71" y="2088533"/>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36504" y="1866312"/>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4" name="cached_combo42.wav"/>
            </a:hlinkHover>
          </p:cNvPr>
          <p:cNvSpPr>
            <a:spLocks noChangeArrowheads="1"/>
          </p:cNvSpPr>
          <p:nvPr/>
        </p:nvSpPr>
        <p:spPr bwMode="auto">
          <a:xfrm>
            <a:off x="838092" y="1939328"/>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grpSp>
        <p:nvGrpSpPr>
          <p:cNvPr id="4" name="Group 47"/>
          <p:cNvGrpSpPr>
            <a:grpSpLocks/>
          </p:cNvGrpSpPr>
          <p:nvPr/>
        </p:nvGrpSpPr>
        <p:grpSpPr bwMode="auto">
          <a:xfrm>
            <a:off x="-154497" y="458381"/>
            <a:ext cx="1475125" cy="655553"/>
            <a:chOff x="5106" y="3426"/>
            <a:chExt cx="582" cy="345"/>
          </a:xfrm>
        </p:grpSpPr>
        <p:pic>
          <p:nvPicPr>
            <p:cNvPr id="35886" name="Picture 40" descr="Thumb"/>
            <p:cNvPicPr>
              <a:picLocks noChangeAspect="1" noChangeArrowheads="1"/>
            </p:cNvPicPr>
            <p:nvPr/>
          </p:nvPicPr>
          <p:blipFill>
            <a:blip r:embed="rId15">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7" name="Picture 43" descr="abu061[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307900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51"/>
          <p:cNvSpPr>
            <a:spLocks noChangeArrowheads="1"/>
          </p:cNvSpPr>
          <p:nvPr/>
        </p:nvSpPr>
        <p:spPr bwMode="auto">
          <a:xfrm>
            <a:off x="2187291" y="3809158"/>
            <a:ext cx="3358712" cy="761901"/>
          </a:xfrm>
          <a:prstGeom prst="roundRect">
            <a:avLst>
              <a:gd name="adj" fmla="val 16667"/>
            </a:avLst>
          </a:prstGeom>
          <a:solidFill>
            <a:srgbClr val="FFFF99"/>
          </a:solidFill>
          <a:ln w="9525">
            <a:solidFill>
              <a:srgbClr val="A50021"/>
            </a:solidFill>
            <a:round/>
            <a:headEnd/>
            <a:tailEnd/>
          </a:ln>
        </p:spPr>
        <p:txBody>
          <a:bodyPr wrap="none" anchor="ctr"/>
          <a:lstStyle/>
          <a:p>
            <a:pPr algn="ctr" defTabSz="914309"/>
            <a:r>
              <a:rPr lang="nl-NL" sz="3200" b="1" dirty="0">
                <a:solidFill>
                  <a:srgbClr val="A50021"/>
                </a:solidFill>
                <a:latin typeface="Times New Roman" pitchFamily="18" charset="0"/>
                <a:cs typeface="Times New Roman" pitchFamily="18" charset="0"/>
              </a:rPr>
              <a:t>    SAI.</a:t>
            </a:r>
            <a:r>
              <a:rPr lang="nl-NL" sz="3200" b="1" dirty="0">
                <a:solidFill>
                  <a:srgbClr val="CCFF33"/>
                </a:solidFill>
                <a:latin typeface="Times New Roman" pitchFamily="18" charset="0"/>
                <a:cs typeface="Times New Roman" pitchFamily="18" charset="0"/>
              </a:rPr>
              <a:t> </a:t>
            </a:r>
            <a:endParaRPr lang="en-US" sz="3200" b="1" dirty="0">
              <a:solidFill>
                <a:srgbClr val="CCFF33"/>
              </a:solidFill>
              <a:latin typeface="Times New Roman" pitchFamily="18" charset="0"/>
              <a:cs typeface="Times New Roman" pitchFamily="18" charset="0"/>
            </a:endParaRPr>
          </a:p>
        </p:txBody>
      </p:sp>
      <p:pic>
        <p:nvPicPr>
          <p:cNvPr id="12"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4069475"/>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3847254"/>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14" name="cached_combo42.wav"/>
            </a:hlinkHover>
          </p:cNvPr>
          <p:cNvSpPr>
            <a:spLocks noChangeArrowheads="1"/>
          </p:cNvSpPr>
          <p:nvPr/>
        </p:nvSpPr>
        <p:spPr bwMode="auto">
          <a:xfrm>
            <a:off x="812695" y="3920270"/>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pic>
        <p:nvPicPr>
          <p:cNvPr id="18"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505994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3" name="AutoShape 31"/>
          <p:cNvSpPr>
            <a:spLocks noChangeArrowheads="1"/>
          </p:cNvSpPr>
          <p:nvPr/>
        </p:nvSpPr>
        <p:spPr bwMode="auto">
          <a:xfrm>
            <a:off x="507933" y="-74950"/>
            <a:ext cx="2438083" cy="1828562"/>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algn="ctr" defTabSz="914309"/>
            <a:endParaRPr lang="vi-VN" sz="3200" b="1">
              <a:solidFill>
                <a:srgbClr val="CCFF33"/>
              </a:solidFill>
              <a:latin typeface="VNI-Times" pitchFamily="2" charset="0"/>
            </a:endParaRPr>
          </a:p>
        </p:txBody>
      </p:sp>
      <p:sp>
        <p:nvSpPr>
          <p:cNvPr id="23584" name="WordArt 32"/>
          <p:cNvSpPr>
            <a:spLocks noChangeArrowheads="1" noChangeShapeType="1" noTextEdit="1"/>
          </p:cNvSpPr>
          <p:nvPr/>
        </p:nvSpPr>
        <p:spPr bwMode="auto">
          <a:xfrm>
            <a:off x="1117456" y="610761"/>
            <a:ext cx="1098408" cy="457140"/>
          </a:xfrm>
          <a:prstGeom prst="rect">
            <a:avLst/>
          </a:prstGeom>
        </p:spPr>
        <p:txBody>
          <a:bodyPr wrap="none" fromWordArt="1">
            <a:prstTxWarp prst="textPlain">
              <a:avLst>
                <a:gd name="adj" fmla="val 50000"/>
              </a:avLst>
            </a:prstTxWarp>
          </a:bodyPr>
          <a:lstStyle/>
          <a:p>
            <a:pPr algn="ctr" defTabSz="914309"/>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5</a:t>
            </a:r>
          </a:p>
        </p:txBody>
      </p:sp>
      <p:sp>
        <p:nvSpPr>
          <p:cNvPr id="23585" name="WordArt 33"/>
          <p:cNvSpPr>
            <a:spLocks noChangeArrowheads="1" noChangeShapeType="1" noTextEdit="1"/>
          </p:cNvSpPr>
          <p:nvPr/>
        </p:nvSpPr>
        <p:spPr bwMode="auto">
          <a:xfrm>
            <a:off x="1219041" y="5994861"/>
            <a:ext cx="1635971" cy="392062"/>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FF6600"/>
                    </a:gs>
                    <a:gs pos="100000">
                      <a:srgbClr val="FF0066"/>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ĐÁP ÁN</a:t>
            </a:r>
          </a:p>
        </p:txBody>
      </p:sp>
      <p:sp>
        <p:nvSpPr>
          <p:cNvPr id="23587" name="AutoShape 35"/>
          <p:cNvSpPr>
            <a:spLocks noChangeArrowheads="1"/>
          </p:cNvSpPr>
          <p:nvPr/>
        </p:nvSpPr>
        <p:spPr bwMode="auto">
          <a:xfrm>
            <a:off x="12698347" y="4039314"/>
            <a:ext cx="914281" cy="533331"/>
          </a:xfrm>
          <a:prstGeom prst="smileyFace">
            <a:avLst>
              <a:gd name="adj" fmla="val 4653"/>
            </a:avLst>
          </a:prstGeom>
          <a:solidFill>
            <a:srgbClr val="FF0066"/>
          </a:solidFill>
          <a:ln w="9525">
            <a:solidFill>
              <a:schemeClr val="tx1"/>
            </a:solidFill>
            <a:round/>
            <a:headEnd/>
            <a:tailEnd/>
          </a:ln>
        </p:spPr>
        <p:txBody>
          <a:bodyPr wrap="none" anchor="ctr"/>
          <a:lstStyle/>
          <a:p>
            <a:pPr algn="ctr" defTabSz="914309"/>
            <a:endParaRPr lang="vi-VN" sz="3200" b="1">
              <a:solidFill>
                <a:srgbClr val="CCFF33"/>
              </a:solidFill>
              <a:latin typeface="VNI-Times" pitchFamily="2" charset="0"/>
            </a:endParaRPr>
          </a:p>
        </p:txBody>
      </p:sp>
      <p:sp>
        <p:nvSpPr>
          <p:cNvPr id="23593" name="Oval 41"/>
          <p:cNvSpPr>
            <a:spLocks noChangeArrowheads="1"/>
          </p:cNvSpPr>
          <p:nvPr/>
        </p:nvSpPr>
        <p:spPr bwMode="auto">
          <a:xfrm>
            <a:off x="9999950" y="3582174"/>
            <a:ext cx="1568245" cy="522220"/>
          </a:xfrm>
          <a:prstGeom prst="ellipse">
            <a:avLst/>
          </a:prstGeom>
          <a:gradFill rotWithShape="1">
            <a:gsLst>
              <a:gs pos="0">
                <a:srgbClr val="FFFF66"/>
              </a:gs>
              <a:gs pos="100000">
                <a:srgbClr val="FFCC00"/>
              </a:gs>
            </a:gsLst>
            <a:path path="shape">
              <a:fillToRect l="50000" t="50000" r="50000" b="50000"/>
            </a:path>
          </a:gradFill>
          <a:ln w="9525">
            <a:solidFill>
              <a:schemeClr val="tx1"/>
            </a:solidFill>
            <a:round/>
            <a:headEnd/>
            <a:tailEnd/>
          </a:ln>
        </p:spPr>
        <p:txBody>
          <a:bodyPr wrap="none" anchor="ctr"/>
          <a:lstStyle/>
          <a:p>
            <a:pPr algn="ctr" defTabSz="914309"/>
            <a:r>
              <a:rPr lang="en-US" sz="2100" b="1">
                <a:solidFill>
                  <a:srgbClr val="0000FF"/>
                </a:solidFill>
                <a:latin typeface="Calibri" panose="020F0502020204030204"/>
              </a:rPr>
              <a:t>Start</a:t>
            </a:r>
          </a:p>
        </p:txBody>
      </p:sp>
      <p:sp>
        <p:nvSpPr>
          <p:cNvPr id="23594" name="Rectangle 42"/>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00:00</a:t>
            </a:r>
          </a:p>
        </p:txBody>
      </p:sp>
      <p:sp>
        <p:nvSpPr>
          <p:cNvPr id="23595" name="Rectangle 43"/>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00:01</a:t>
            </a:r>
          </a:p>
        </p:txBody>
      </p:sp>
      <p:sp>
        <p:nvSpPr>
          <p:cNvPr id="23596" name="Rectangle 44"/>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00:02</a:t>
            </a:r>
          </a:p>
        </p:txBody>
      </p:sp>
      <p:sp>
        <p:nvSpPr>
          <p:cNvPr id="23597" name="Rectangle 45"/>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00:03</a:t>
            </a:r>
          </a:p>
        </p:txBody>
      </p:sp>
      <p:sp>
        <p:nvSpPr>
          <p:cNvPr id="23598" name="Rectangle 46"/>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00:04</a:t>
            </a:r>
          </a:p>
        </p:txBody>
      </p:sp>
      <p:sp>
        <p:nvSpPr>
          <p:cNvPr id="23599" name="Rectangle 47"/>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00:05</a:t>
            </a:r>
          </a:p>
        </p:txBody>
      </p:sp>
      <p:sp>
        <p:nvSpPr>
          <p:cNvPr id="23600" name="Rectangle 48"/>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00:06</a:t>
            </a:r>
          </a:p>
        </p:txBody>
      </p:sp>
      <p:sp>
        <p:nvSpPr>
          <p:cNvPr id="23601" name="Rectangle 49"/>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00:07</a:t>
            </a:r>
          </a:p>
        </p:txBody>
      </p:sp>
      <p:sp>
        <p:nvSpPr>
          <p:cNvPr id="23602" name="Rectangle 50"/>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00:08</a:t>
            </a:r>
          </a:p>
        </p:txBody>
      </p:sp>
      <p:sp>
        <p:nvSpPr>
          <p:cNvPr id="23603" name="Rectangle 51"/>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00:09</a:t>
            </a:r>
          </a:p>
        </p:txBody>
      </p:sp>
      <p:sp>
        <p:nvSpPr>
          <p:cNvPr id="23604" name="Rectangle 52"/>
          <p:cNvSpPr>
            <a:spLocks noChangeArrowheads="1"/>
          </p:cNvSpPr>
          <p:nvPr/>
        </p:nvSpPr>
        <p:spPr bwMode="auto">
          <a:xfrm>
            <a:off x="9549156" y="2853607"/>
            <a:ext cx="2438083" cy="652377"/>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00:10</a:t>
            </a:r>
          </a:p>
        </p:txBody>
      </p:sp>
      <p:pic>
        <p:nvPicPr>
          <p:cNvPr id="23605" name="Picture 53" descr="HOURGL_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463438" y="1601232"/>
            <a:ext cx="907933" cy="102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50" descr="bell"/>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649681" y="1241"/>
            <a:ext cx="15407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41"/>
          <p:cNvSpPr>
            <a:spLocks noChangeArrowheads="1" noChangeShapeType="1" noTextEdit="1"/>
          </p:cNvSpPr>
          <p:nvPr/>
        </p:nvSpPr>
        <p:spPr bwMode="auto">
          <a:xfrm>
            <a:off x="7009487" y="6044067"/>
            <a:ext cx="4876166" cy="653965"/>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VÒNG QUAY MAY MẮN</a:t>
            </a:r>
          </a:p>
        </p:txBody>
      </p:sp>
      <p:sp>
        <p:nvSpPr>
          <p:cNvPr id="52" name="AutoShape 185">
            <a:hlinkClick r:id="rId19" action="ppaction://hlinksldjump"/>
          </p:cNvPr>
          <p:cNvSpPr>
            <a:spLocks noChangeArrowheads="1"/>
          </p:cNvSpPr>
          <p:nvPr/>
        </p:nvSpPr>
        <p:spPr bwMode="auto">
          <a:xfrm>
            <a:off x="5447591" y="6096447"/>
            <a:ext cx="933329" cy="45714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pPr defTabSz="914309"/>
            <a:endParaRPr lang="en-US">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77644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23583"/>
                                        </p:tgtEl>
                                        <p:attrNameLst>
                                          <p:attrName>style.visibility</p:attrName>
                                        </p:attrNameLst>
                                      </p:cBhvr>
                                      <p:to>
                                        <p:strVal val="visible"/>
                                      </p:to>
                                    </p:set>
                                    <p:animEffect transition="in" filter="fade">
                                      <p:cBhvr>
                                        <p:cTn id="14" dur="2000"/>
                                        <p:tgtEl>
                                          <p:spTgt spid="23583"/>
                                        </p:tgtEl>
                                      </p:cBhvr>
                                    </p:animEffect>
                                  </p:childTnLst>
                                </p:cTn>
                              </p:par>
                              <p:par>
                                <p:cTn id="15" presetID="8" presetClass="emph" presetSubtype="0" repeatCount="indefinite" fill="hold" grpId="1" nodeType="withEffect">
                                  <p:stCondLst>
                                    <p:cond delay="500"/>
                                  </p:stCondLst>
                                  <p:childTnLst>
                                    <p:animRot by="21600000">
                                      <p:cBhvr>
                                        <p:cTn id="16" dur="1500" fill="hold"/>
                                        <p:tgtEl>
                                          <p:spTgt spid="23583"/>
                                        </p:tgtEl>
                                        <p:attrNameLst>
                                          <p:attrName>r</p:attrName>
                                        </p:attrNameLst>
                                      </p:cBhvr>
                                    </p:animRot>
                                  </p:childTnLst>
                                </p:cTn>
                              </p:par>
                              <p:par>
                                <p:cTn id="17" presetID="6" presetClass="entr" presetSubtype="16" fill="hold" grpId="0" nodeType="withEffect">
                                  <p:stCondLst>
                                    <p:cond delay="500"/>
                                  </p:stCondLst>
                                  <p:childTnLst>
                                    <p:set>
                                      <p:cBhvr>
                                        <p:cTn id="18" dur="1" fill="hold">
                                          <p:stCondLst>
                                            <p:cond delay="0"/>
                                          </p:stCondLst>
                                        </p:cTn>
                                        <p:tgtEl>
                                          <p:spTgt spid="23584"/>
                                        </p:tgtEl>
                                        <p:attrNameLst>
                                          <p:attrName>style.visibility</p:attrName>
                                        </p:attrNameLst>
                                      </p:cBhvr>
                                      <p:to>
                                        <p:strVal val="visible"/>
                                      </p:to>
                                    </p:set>
                                    <p:animEffect transition="in" filter="circle(in)">
                                      <p:cBhvr>
                                        <p:cTn id="19" dur="2000"/>
                                        <p:tgtEl>
                                          <p:spTgt spid="23584"/>
                                        </p:tgtEl>
                                      </p:cBhvr>
                                    </p:animEffect>
                                  </p:childTnLst>
                                </p:cTn>
                              </p:par>
                              <p:par>
                                <p:cTn id="20" presetID="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000" fill="hold"/>
                                        <p:tgtEl>
                                          <p:spTgt spid="37"/>
                                        </p:tgtEl>
                                        <p:attrNameLst>
                                          <p:attrName>ppt_x</p:attrName>
                                        </p:attrNameLst>
                                      </p:cBhvr>
                                      <p:tavLst>
                                        <p:tav tm="0">
                                          <p:val>
                                            <p:strVal val="0-#ppt_w/2"/>
                                          </p:val>
                                        </p:tav>
                                        <p:tav tm="100000">
                                          <p:val>
                                            <p:strVal val="#ppt_x"/>
                                          </p:val>
                                        </p:tav>
                                      </p:tavLst>
                                    </p:anim>
                                    <p:anim calcmode="lin" valueType="num">
                                      <p:cBhvr additive="base">
                                        <p:cTn id="23" dur="1000" fill="hold"/>
                                        <p:tgtEl>
                                          <p:spTgt spid="37"/>
                                        </p:tgtEl>
                                        <p:attrNameLst>
                                          <p:attrName>ppt_y</p:attrName>
                                        </p:attrNameLst>
                                      </p:cBhvr>
                                      <p:tavLst>
                                        <p:tav tm="0">
                                          <p:val>
                                            <p:strVal val="#ppt_y"/>
                                          </p:val>
                                        </p:tav>
                                        <p:tav tm="100000">
                                          <p:val>
                                            <p:strVal val="#ppt_y"/>
                                          </p:val>
                                        </p:tav>
                                      </p:tavLst>
                                    </p:anim>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 3-CL (2).wav"/>
                                        </p:tgtEl>
                                      </p:cMediaNode>
                                    </p:audio>
                                  </p:subTnLst>
                                </p:cTn>
                              </p:par>
                              <p:par>
                                <p:cTn id="30" presetID="5" presetClass="entr" presetSubtype="10" fill="hold" grpId="0" nodeType="withEffect">
                                  <p:stCondLst>
                                    <p:cond delay="2000"/>
                                  </p:stCondLst>
                                  <p:childTnLst>
                                    <p:set>
                                      <p:cBhvr>
                                        <p:cTn id="31" dur="1" fill="hold">
                                          <p:stCondLst>
                                            <p:cond delay="0"/>
                                          </p:stCondLst>
                                        </p:cTn>
                                        <p:tgtEl>
                                          <p:spTgt spid="1043"/>
                                        </p:tgtEl>
                                        <p:attrNameLst>
                                          <p:attrName>style.visibility</p:attrName>
                                        </p:attrNameLst>
                                      </p:cBhvr>
                                      <p:to>
                                        <p:strVal val="visible"/>
                                      </p:to>
                                    </p:set>
                                    <p:animEffect transition="in" filter="checkerboard(across)">
                                      <p:cBhvr>
                                        <p:cTn id="32" dur="500"/>
                                        <p:tgtEl>
                                          <p:spTgt spid="1043"/>
                                        </p:tgtEl>
                                      </p:cBhvr>
                                    </p:animEffect>
                                  </p:childTnLst>
                                </p:cTn>
                              </p:par>
                              <p:par>
                                <p:cTn id="33" presetID="22" presetClass="entr" presetSubtype="8" fill="hold" nodeType="withEffect">
                                  <p:stCondLst>
                                    <p:cond delay="200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par>
                                <p:cTn id="39" presetID="5" presetClass="entr" presetSubtype="10" fill="hold" nodeType="withEffect">
                                  <p:stCondLst>
                                    <p:cond delay="400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par>
                                <p:cTn id="42" presetID="5" presetClass="entr" presetSubtype="10" fill="hold" nodeType="withEffect">
                                  <p:stCondLst>
                                    <p:cond delay="400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5" name="Chimes 3-CL (2).wav"/>
                                        </p:tgtEl>
                                      </p:cMediaNode>
                                    </p:audio>
                                  </p:subTnLst>
                                </p:cTn>
                              </p:par>
                              <p:par>
                                <p:cTn id="45" presetID="5" presetClass="entr" presetSubtype="10" fill="hold" grpId="0" nodeType="withEffect">
                                  <p:stCondLst>
                                    <p:cond delay="400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22" presetClass="entr" presetSubtype="8" fill="hold" nodeType="withEffect">
                                  <p:stCondLst>
                                    <p:cond delay="400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par>
                                <p:cTn id="51" presetID="5" presetClass="entr" presetSubtype="10" fill="hold" nodeType="withEffect">
                                  <p:stCondLst>
                                    <p:cond delay="5000"/>
                                  </p:stCondLst>
                                  <p:childTnLst>
                                    <p:set>
                                      <p:cBhvr>
                                        <p:cTn id="52" dur="1" fill="hold">
                                          <p:stCondLst>
                                            <p:cond delay="0"/>
                                          </p:stCondLst>
                                        </p:cTn>
                                        <p:tgtEl>
                                          <p:spTgt spid="18"/>
                                        </p:tgtEl>
                                        <p:attrNameLst>
                                          <p:attrName>style.visibility</p:attrName>
                                        </p:attrNameLst>
                                      </p:cBhvr>
                                      <p:to>
                                        <p:strVal val="visible"/>
                                      </p:to>
                                    </p:set>
                                    <p:animEffect transition="in" filter="checkerboard(across)">
                                      <p:cBhvr>
                                        <p:cTn id="53" dur="500"/>
                                        <p:tgtEl>
                                          <p:spTgt spid="18"/>
                                        </p:tgtEl>
                                      </p:cBhvr>
                                    </p:animEffect>
                                  </p:childTnLst>
                                </p:cTn>
                              </p:par>
                              <p:par>
                                <p:cTn id="54" presetID="10" presetClass="entr" presetSubtype="0" fill="hold" grpId="0" nodeType="withEffect">
                                  <p:stCondLst>
                                    <p:cond delay="5000"/>
                                  </p:stCondLst>
                                  <p:childTnLst>
                                    <p:set>
                                      <p:cBhvr>
                                        <p:cTn id="55" dur="1" fill="hold">
                                          <p:stCondLst>
                                            <p:cond delay="0"/>
                                          </p:stCondLst>
                                        </p:cTn>
                                        <p:tgtEl>
                                          <p:spTgt spid="23593"/>
                                        </p:tgtEl>
                                        <p:attrNameLst>
                                          <p:attrName>style.visibility</p:attrName>
                                        </p:attrNameLst>
                                      </p:cBhvr>
                                      <p:to>
                                        <p:strVal val="visible"/>
                                      </p:to>
                                    </p:set>
                                    <p:animEffect transition="in" filter="fade">
                                      <p:cBhvr>
                                        <p:cTn id="56" dur="1000"/>
                                        <p:tgtEl>
                                          <p:spTgt spid="23593"/>
                                        </p:tgtEl>
                                      </p:cBhvr>
                                    </p:animEffect>
                                  </p:childTnLst>
                                </p:cTn>
                              </p:par>
                              <p:par>
                                <p:cTn id="57" presetID="12" presetClass="exit" presetSubtype="1" fill="hold" nodeType="withEffect">
                                  <p:stCondLst>
                                    <p:cond delay="5500"/>
                                  </p:stCondLst>
                                  <p:childTnLst>
                                    <p:animEffect transition="out" filter="slide(fromTop)">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12" presetClass="exit" presetSubtype="1" fill="hold" nodeType="withEffect">
                                  <p:stCondLst>
                                    <p:cond delay="5500"/>
                                  </p:stCondLst>
                                  <p:childTnLst>
                                    <p:animEffect transition="out" filter="slide(fromTop)">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2" presetClass="exit" presetSubtype="1" fill="hold" nodeType="withEffect">
                                  <p:stCondLst>
                                    <p:cond delay="5500"/>
                                  </p:stCondLst>
                                  <p:childTnLst>
                                    <p:animEffect transition="out" filter="slide(fromTop)">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2" presetClass="exit" presetSubtype="1" fill="hold" nodeType="withEffect">
                                  <p:stCondLst>
                                    <p:cond delay="5500"/>
                                  </p:stCondLst>
                                  <p:childTnLst>
                                    <p:animEffect transition="out" filter="slide(fromTop)">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2" presetClass="exit" presetSubtype="1" fill="hold" nodeType="withEffect">
                                  <p:stCondLst>
                                    <p:cond delay="5500"/>
                                  </p:stCondLst>
                                  <p:childTnLst>
                                    <p:animEffect transition="out" filter="slide(fromTop)">
                                      <p:cBhvr>
                                        <p:cTn id="70" dur="500"/>
                                        <p:tgtEl>
                                          <p:spTgt spid="39"/>
                                        </p:tgtEl>
                                      </p:cBhvr>
                                    </p:animEffect>
                                    <p:set>
                                      <p:cBhvr>
                                        <p:cTn id="71" dur="1" fill="hold">
                                          <p:stCondLst>
                                            <p:cond delay="499"/>
                                          </p:stCondLst>
                                        </p:cTn>
                                        <p:tgtEl>
                                          <p:spTgt spid="39"/>
                                        </p:tgtEl>
                                        <p:attrNameLst>
                                          <p:attrName>style.visibility</p:attrName>
                                        </p:attrNameLst>
                                      </p:cBhvr>
                                      <p:to>
                                        <p:strVal val="hidden"/>
                                      </p:to>
                                    </p:set>
                                  </p:childTnLst>
                                </p:cTn>
                              </p:par>
                              <p:par>
                                <p:cTn id="72" presetID="12" presetClass="exit" presetSubtype="1" fill="hold" nodeType="withEffect">
                                  <p:stCondLst>
                                    <p:cond delay="5500"/>
                                  </p:stCondLst>
                                  <p:childTnLst>
                                    <p:animEffect transition="out" filter="slide(fromTop)">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par>
                                <p:cTn id="75" presetID="10" presetClass="entr" presetSubtype="0" fill="hold" nodeType="withEffect">
                                  <p:stCondLst>
                                    <p:cond delay="5500"/>
                                  </p:stCondLst>
                                  <p:childTnLst>
                                    <p:set>
                                      <p:cBhvr>
                                        <p:cTn id="76" dur="1" fill="hold">
                                          <p:stCondLst>
                                            <p:cond delay="0"/>
                                          </p:stCondLst>
                                        </p:cTn>
                                        <p:tgtEl>
                                          <p:spTgt spid="23554"/>
                                        </p:tgtEl>
                                        <p:attrNameLst>
                                          <p:attrName>style.visibility</p:attrName>
                                        </p:attrNameLst>
                                      </p:cBhvr>
                                      <p:to>
                                        <p:strVal val="visible"/>
                                      </p:to>
                                    </p:set>
                                    <p:animEffect transition="in" filter="fade">
                                      <p:cBhvr>
                                        <p:cTn id="77" dur="2000"/>
                                        <p:tgtEl>
                                          <p:spTgt spid="23554"/>
                                        </p:tgtEl>
                                      </p:cBhvr>
                                    </p:animEffect>
                                  </p:childTnLst>
                                </p:cTn>
                              </p:par>
                              <p:par>
                                <p:cTn id="78" presetID="6" presetClass="entr" presetSubtype="16" fill="hold" grpId="0" nodeType="withEffect">
                                  <p:stCondLst>
                                    <p:cond delay="6000"/>
                                  </p:stCondLst>
                                  <p:childTnLst>
                                    <p:set>
                                      <p:cBhvr>
                                        <p:cTn id="79" dur="1" fill="hold">
                                          <p:stCondLst>
                                            <p:cond delay="0"/>
                                          </p:stCondLst>
                                        </p:cTn>
                                        <p:tgtEl>
                                          <p:spTgt spid="23585"/>
                                        </p:tgtEl>
                                        <p:attrNameLst>
                                          <p:attrName>style.visibility</p:attrName>
                                        </p:attrNameLst>
                                      </p:cBhvr>
                                      <p:to>
                                        <p:strVal val="visible"/>
                                      </p:to>
                                    </p:set>
                                    <p:animEffect transition="in" filter="circle(in)">
                                      <p:cBhvr>
                                        <p:cTn id="80" dur="2000"/>
                                        <p:tgtEl>
                                          <p:spTgt spid="23585"/>
                                        </p:tgtEl>
                                      </p:cBhvr>
                                    </p:animEffect>
                                  </p:childTnLst>
                                </p:cTn>
                              </p:par>
                              <p:par>
                                <p:cTn id="81" presetID="3" presetClass="entr" presetSubtype="10" fill="hold" nodeType="withEffect">
                                  <p:stCondLst>
                                    <p:cond delay="0"/>
                                  </p:stCondLst>
                                  <p:childTnLst>
                                    <p:set>
                                      <p:cBhvr>
                                        <p:cTn id="82" dur="1" fill="hold">
                                          <p:stCondLst>
                                            <p:cond delay="0"/>
                                          </p:stCondLst>
                                        </p:cTn>
                                        <p:tgtEl>
                                          <p:spTgt spid="55346"/>
                                        </p:tgtEl>
                                        <p:attrNameLst>
                                          <p:attrName>style.visibility</p:attrName>
                                        </p:attrNameLst>
                                      </p:cBhvr>
                                      <p:to>
                                        <p:strVal val="visible"/>
                                      </p:to>
                                    </p:set>
                                    <p:animEffect transition="in" filter="blinds(horizontal)">
                                      <p:cBhvr>
                                        <p:cTn id="83" dur="500"/>
                                        <p:tgtEl>
                                          <p:spTgt spid="55346"/>
                                        </p:tgtEl>
                                      </p:cBhvr>
                                    </p:animEffect>
                                  </p:childTnLst>
                                  <p:subTnLst>
                                    <p:set>
                                      <p:cBhvr override="childStyle">
                                        <p:cTn dur="1" fill="hold" display="0" masterRel="nextClick" afterEffect="1"/>
                                        <p:tgtEl>
                                          <p:spTgt spid="55346"/>
                                        </p:tgtEl>
                                        <p:attrNameLst>
                                          <p:attrName>style.visibility</p:attrName>
                                        </p:attrNameLst>
                                      </p:cBhvr>
                                      <p:to>
                                        <p:strVal val="hidden"/>
                                      </p:to>
                                    </p:set>
                                    <p:audio>
                                      <p:cMediaNode>
                                        <p:cTn display="0" masterRel="sameClick">
                                          <p:stCondLst>
                                            <p:cond evt="begin" delay="0">
                                              <p:tn val="81"/>
                                            </p:cond>
                                          </p:stCondLst>
                                          <p:endCondLst>
                                            <p:cond evt="onStopAudio" delay="0">
                                              <p:tgtEl>
                                                <p:sldTgt/>
                                              </p:tgtEl>
                                            </p:cond>
                                          </p:endCondLst>
                                        </p:cTn>
                                        <p:tgtEl>
                                          <p:sndTgt r:embed="rId6" name="chimes.wav"/>
                                        </p:tgtEl>
                                      </p:cMediaNode>
                                    </p:audio>
                                  </p:subTnLst>
                                </p:cTn>
                              </p:par>
                              <p:par>
                                <p:cTn id="84" presetID="19" presetClass="entr" presetSubtype="10" repeatCount="indefinite"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 calcmode="lin" valueType="num">
                                      <p:cBhvr>
                                        <p:cTn id="86" dur="5000" fill="hold"/>
                                        <p:tgtEl>
                                          <p:spTgt spid="51"/>
                                        </p:tgtEl>
                                        <p:attrNameLst>
                                          <p:attrName>ppt_w</p:attrName>
                                        </p:attrNameLst>
                                      </p:cBhvr>
                                      <p:tavLst>
                                        <p:tav tm="0" fmla="#ppt_w*sin(2.5*pi*$)">
                                          <p:val>
                                            <p:fltVal val="0"/>
                                          </p:val>
                                        </p:tav>
                                        <p:tav tm="100000">
                                          <p:val>
                                            <p:fltVal val="1"/>
                                          </p:val>
                                        </p:tav>
                                      </p:tavLst>
                                    </p:anim>
                                    <p:anim calcmode="lin" valueType="num">
                                      <p:cBhvr>
                                        <p:cTn id="87" dur="5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0" presetClass="emph" presetSubtype="0" fill="hold" grpId="0" nodeType="clickEffect">
                                  <p:stCondLst>
                                    <p:cond delay="0"/>
                                  </p:stCondLst>
                                  <p:childTnLst>
                                    <p:animClr clrSpc="hsl" dir="cw">
                                      <p:cBhvr override="childStyle">
                                        <p:cTn id="92" dur="500" fill="hold"/>
                                        <p:tgtEl>
                                          <p:spTgt spid="11"/>
                                        </p:tgtEl>
                                        <p:attrNameLst>
                                          <p:attrName>style.color</p:attrName>
                                        </p:attrNameLst>
                                      </p:cBhvr>
                                      <p:by>
                                        <p:hsl h="0" s="12549" l="25098"/>
                                      </p:by>
                                    </p:animClr>
                                    <p:animClr clrSpc="hsl" dir="cw">
                                      <p:cBhvr>
                                        <p:cTn id="93" dur="500" fill="hold"/>
                                        <p:tgtEl>
                                          <p:spTgt spid="11"/>
                                        </p:tgtEl>
                                        <p:attrNameLst>
                                          <p:attrName>fillcolor</p:attrName>
                                        </p:attrNameLst>
                                      </p:cBhvr>
                                      <p:by>
                                        <p:hsl h="0" s="12549" l="25098"/>
                                      </p:by>
                                    </p:animClr>
                                    <p:animClr clrSpc="hsl" dir="cw">
                                      <p:cBhvr>
                                        <p:cTn id="94" dur="500" fill="hold"/>
                                        <p:tgtEl>
                                          <p:spTgt spid="11"/>
                                        </p:tgtEl>
                                        <p:attrNameLst>
                                          <p:attrName>stroke.color</p:attrName>
                                        </p:attrNameLst>
                                      </p:cBhvr>
                                      <p:by>
                                        <p:hsl h="0" s="12549" l="25098"/>
                                      </p:by>
                                    </p:animClr>
                                    <p:set>
                                      <p:cBhvr>
                                        <p:cTn id="95"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30" presetClass="emph" presetSubtype="0" fill="hold" grpId="0" nodeType="clickEffect">
                                  <p:stCondLst>
                                    <p:cond delay="0"/>
                                  </p:stCondLst>
                                  <p:childTnLst>
                                    <p:animClr clrSpc="hsl" dir="cw">
                                      <p:cBhvr override="childStyle">
                                        <p:cTn id="100" dur="500" fill="hold"/>
                                        <p:tgtEl>
                                          <p:spTgt spid="3"/>
                                        </p:tgtEl>
                                        <p:attrNameLst>
                                          <p:attrName>style.color</p:attrName>
                                        </p:attrNameLst>
                                      </p:cBhvr>
                                      <p:by>
                                        <p:hsl h="0" s="12549" l="25098"/>
                                      </p:by>
                                    </p:animClr>
                                    <p:animClr clrSpc="hsl" dir="cw">
                                      <p:cBhvr>
                                        <p:cTn id="101" dur="500" fill="hold"/>
                                        <p:tgtEl>
                                          <p:spTgt spid="3"/>
                                        </p:tgtEl>
                                        <p:attrNameLst>
                                          <p:attrName>fillcolor</p:attrName>
                                        </p:attrNameLst>
                                      </p:cBhvr>
                                      <p:by>
                                        <p:hsl h="0" s="12549" l="25098"/>
                                      </p:by>
                                    </p:animClr>
                                    <p:animClr clrSpc="hsl" dir="cw">
                                      <p:cBhvr>
                                        <p:cTn id="102" dur="500" fill="hold"/>
                                        <p:tgtEl>
                                          <p:spTgt spid="3"/>
                                        </p:tgtEl>
                                        <p:attrNameLst>
                                          <p:attrName>stroke.color</p:attrName>
                                        </p:attrNameLst>
                                      </p:cBhvr>
                                      <p:by>
                                        <p:hsl h="0" s="12549" l="25098"/>
                                      </p:by>
                                    </p:animClr>
                                    <p:set>
                                      <p:cBhvr>
                                        <p:cTn id="103"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04" restart="whenNotActive" fill="hold" evtFilter="cancelBubble" nodeType="interactiveSeq">
                <p:stCondLst>
                  <p:cond evt="onClick" delay="0">
                    <p:tgtEl>
                      <p:spTgt spid="23554"/>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9" presetClass="emph" presetSubtype="0" repeatCount="indefinite" fill="hold" grpId="1" nodeType="clickEffect">
                                  <p:stCondLst>
                                    <p:cond delay="0"/>
                                  </p:stCondLst>
                                  <p:childTnLst>
                                    <p:animClr clrSpc="rgb" dir="cw">
                                      <p:cBhvr override="childStyle">
                                        <p:cTn id="108" dur="500" fill="hold"/>
                                        <p:tgtEl>
                                          <p:spTgt spid="11"/>
                                        </p:tgtEl>
                                        <p:attrNameLst>
                                          <p:attrName>style.color</p:attrName>
                                        </p:attrNameLst>
                                      </p:cBhvr>
                                      <p:to>
                                        <a:schemeClr val="accent2"/>
                                      </p:to>
                                    </p:animClr>
                                    <p:animClr clrSpc="rgb" dir="cw">
                                      <p:cBhvr>
                                        <p:cTn id="109" dur="500" fill="hold"/>
                                        <p:tgtEl>
                                          <p:spTgt spid="11"/>
                                        </p:tgtEl>
                                        <p:attrNameLst>
                                          <p:attrName>fillcolor</p:attrName>
                                        </p:attrNameLst>
                                      </p:cBhvr>
                                      <p:to>
                                        <a:schemeClr val="accent2"/>
                                      </p:to>
                                    </p:animClr>
                                    <p:set>
                                      <p:cBhvr>
                                        <p:cTn id="110" dur="500" fill="hold"/>
                                        <p:tgtEl>
                                          <p:spTgt spid="11"/>
                                        </p:tgtEl>
                                        <p:attrNameLst>
                                          <p:attrName>fill.type</p:attrName>
                                        </p:attrNameLst>
                                      </p:cBhvr>
                                      <p:to>
                                        <p:strVal val="solid"/>
                                      </p:to>
                                    </p:set>
                                    <p:set>
                                      <p:cBhvr>
                                        <p:cTn id="111" dur="500" fill="hold"/>
                                        <p:tgtEl>
                                          <p:spTgt spid="11"/>
                                        </p:tgtEl>
                                        <p:attrNameLst>
                                          <p:attrName>fill.on</p:attrName>
                                        </p:attrNameLst>
                                      </p:cBhvr>
                                      <p:to>
                                        <p:strVal val="true"/>
                                      </p:to>
                                    </p:set>
                                  </p:childTnLst>
                                </p:cTn>
                              </p:par>
                              <p:par>
                                <p:cTn id="112" presetID="10" presetClass="entr" presetSubtype="0" fill="hold" grpId="0" nodeType="withEffect">
                                  <p:stCondLst>
                                    <p:cond delay="0"/>
                                  </p:stCondLst>
                                  <p:childTnLst>
                                    <p:set>
                                      <p:cBhvr>
                                        <p:cTn id="113" dur="1" fill="hold">
                                          <p:stCondLst>
                                            <p:cond delay="0"/>
                                          </p:stCondLst>
                                        </p:cTn>
                                        <p:tgtEl>
                                          <p:spTgt spid="23587"/>
                                        </p:tgtEl>
                                        <p:attrNameLst>
                                          <p:attrName>style.visibility</p:attrName>
                                        </p:attrNameLst>
                                      </p:cBhvr>
                                      <p:to>
                                        <p:strVal val="visible"/>
                                      </p:to>
                                    </p:set>
                                    <p:animEffect transition="in" filter="fade">
                                      <p:cBhvr>
                                        <p:cTn id="114" dur="2000"/>
                                        <p:tgtEl>
                                          <p:spTgt spid="23587"/>
                                        </p:tgtEl>
                                      </p:cBhvr>
                                    </p:animEffect>
                                  </p:childTnLst>
                                  <p:subTnLst>
                                    <p:audio>
                                      <p:cMediaNode>
                                        <p:cTn display="0" masterRel="sameClick">
                                          <p:stCondLst>
                                            <p:cond evt="begin" delay="0">
                                              <p:tn val="112"/>
                                            </p:cond>
                                          </p:stCondLst>
                                          <p:endCondLst>
                                            <p:cond evt="onStopAudio" delay="0">
                                              <p:tgtEl>
                                                <p:sldTgt/>
                                              </p:tgtEl>
                                            </p:cond>
                                          </p:endCondLst>
                                        </p:cTn>
                                        <p:tgtEl>
                                          <p:sndTgt r:embed="rId7" name="Orchestra Hit-CL.wav"/>
                                        </p:tgtEl>
                                      </p:cMediaNode>
                                    </p:audio>
                                  </p:subTnLst>
                                </p:cTn>
                              </p:par>
                            </p:childTnLst>
                          </p:cTn>
                        </p:par>
                      </p:childTnLst>
                    </p:cTn>
                  </p:par>
                </p:childTnLst>
              </p:cTn>
              <p:nextCondLst>
                <p:cond evt="onClick" delay="0">
                  <p:tgtEl>
                    <p:spTgt spid="23554"/>
                  </p:tgtEl>
                </p:cond>
              </p:nextCondLst>
            </p:seq>
            <p:seq concurrent="1" nextAc="seek">
              <p:cTn id="115" restart="whenNotActive" fill="hold" evtFilter="cancelBubble" nodeType="interactiveSeq">
                <p:stCondLst>
                  <p:cond evt="onClick" delay="0">
                    <p:tgtEl>
                      <p:spTgt spid="23593"/>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3594"/>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3595"/>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3596"/>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3597"/>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3598"/>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3599"/>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3600"/>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3601"/>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3602"/>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3603"/>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3604"/>
                                        </p:tgtEl>
                                        <p:attrNameLst>
                                          <p:attrName>style.visibility</p:attrName>
                                        </p:attrNameLst>
                                      </p:cBhvr>
                                      <p:to>
                                        <p:strVal val="visible"/>
                                      </p:to>
                                    </p:set>
                                  </p:childTnLst>
                                </p:cTn>
                              </p:par>
                              <p:par>
                                <p:cTn id="140" presetID="1" presetClass="exit" presetSubtype="0" fill="hold" grpId="0" nodeType="withEffect">
                                  <p:stCondLst>
                                    <p:cond delay="10000"/>
                                  </p:stCondLst>
                                  <p:childTnLst>
                                    <p:set>
                                      <p:cBhvr>
                                        <p:cTn id="141" dur="1" fill="hold">
                                          <p:stCondLst>
                                            <p:cond delay="0"/>
                                          </p:stCondLst>
                                        </p:cTn>
                                        <p:tgtEl>
                                          <p:spTgt spid="23595"/>
                                        </p:tgtEl>
                                        <p:attrNameLst>
                                          <p:attrName>style.visibility</p:attrName>
                                        </p:attrNameLst>
                                      </p:cBhvr>
                                      <p:to>
                                        <p:strVal val="hidden"/>
                                      </p:to>
                                    </p:set>
                                  </p:childTnLst>
                                  <p:subTnLst>
                                    <p:audio>
                                      <p:cMediaNode>
                                        <p:cTn display="0" masterRel="sameClick">
                                          <p:stCondLst>
                                            <p:cond evt="begin" delay="0">
                                              <p:tn val="140"/>
                                            </p:cond>
                                          </p:stCondLst>
                                          <p:endCondLst>
                                            <p:cond evt="onStopAudio" delay="0">
                                              <p:tgtEl>
                                                <p:sldTgt/>
                                              </p:tgtEl>
                                            </p:cond>
                                          </p:endCondLst>
                                        </p:cTn>
                                        <p:tgtEl>
                                          <p:sndTgt r:embed="rId8" name="Game Show Buzzer-CL.wav"/>
                                        </p:tgtEl>
                                      </p:cMediaNode>
                                    </p:audio>
                                  </p:subTnLst>
                                </p:cTn>
                              </p:par>
                              <p:par>
                                <p:cTn id="142" presetID="1" presetClass="exit" presetSubtype="0" fill="hold" grpId="0" nodeType="withEffect">
                                  <p:stCondLst>
                                    <p:cond delay="9000"/>
                                  </p:stCondLst>
                                  <p:childTnLst>
                                    <p:set>
                                      <p:cBhvr>
                                        <p:cTn id="143" dur="1" fill="hold">
                                          <p:stCondLst>
                                            <p:cond delay="0"/>
                                          </p:stCondLst>
                                        </p:cTn>
                                        <p:tgtEl>
                                          <p:spTgt spid="23596"/>
                                        </p:tgtEl>
                                        <p:attrNameLst>
                                          <p:attrName>style.visibility</p:attrName>
                                        </p:attrNameLst>
                                      </p:cBhvr>
                                      <p:to>
                                        <p:strVal val="hidden"/>
                                      </p:to>
                                    </p:set>
                                  </p:childTnLst>
                                  <p:subTnLst>
                                    <p:audio>
                                      <p:cMediaNode>
                                        <p:cTn display="0" masterRel="sameClick">
                                          <p:stCondLst>
                                            <p:cond evt="begin" delay="0">
                                              <p:tn val="142"/>
                                            </p:cond>
                                          </p:stCondLst>
                                          <p:endCondLst>
                                            <p:cond evt="onStopAudio" delay="0">
                                              <p:tgtEl>
                                                <p:sldTgt/>
                                              </p:tgtEl>
                                            </p:cond>
                                          </p:endCondLst>
                                        </p:cTn>
                                        <p:tgtEl>
                                          <p:sndTgt r:embed="rId9" name="Giant Bell-CL.wav"/>
                                        </p:tgtEl>
                                      </p:cMediaNode>
                                    </p:audio>
                                  </p:subTnLst>
                                </p:cTn>
                              </p:par>
                              <p:par>
                                <p:cTn id="144" presetID="1" presetClass="exit" presetSubtype="0" fill="hold" grpId="0" nodeType="withEffect">
                                  <p:stCondLst>
                                    <p:cond delay="8000"/>
                                  </p:stCondLst>
                                  <p:childTnLst>
                                    <p:set>
                                      <p:cBhvr>
                                        <p:cTn id="145" dur="1" fill="hold">
                                          <p:stCondLst>
                                            <p:cond delay="0"/>
                                          </p:stCondLst>
                                        </p:cTn>
                                        <p:tgtEl>
                                          <p:spTgt spid="23597"/>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9" name="Giant Bell-CL.wav"/>
                                        </p:tgtEl>
                                      </p:cMediaNode>
                                    </p:audio>
                                  </p:subTnLst>
                                </p:cTn>
                              </p:par>
                              <p:par>
                                <p:cTn id="146" presetID="1" presetClass="exit" presetSubtype="0" fill="hold" grpId="0" nodeType="withEffect">
                                  <p:stCondLst>
                                    <p:cond delay="7000"/>
                                  </p:stCondLst>
                                  <p:childTnLst>
                                    <p:set>
                                      <p:cBhvr>
                                        <p:cTn id="147" dur="1" fill="hold">
                                          <p:stCondLst>
                                            <p:cond delay="0"/>
                                          </p:stCondLst>
                                        </p:cTn>
                                        <p:tgtEl>
                                          <p:spTgt spid="23598"/>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9" name="Giant Bell-CL.wav"/>
                                        </p:tgtEl>
                                      </p:cMediaNode>
                                    </p:audio>
                                  </p:subTnLst>
                                </p:cTn>
                              </p:par>
                              <p:par>
                                <p:cTn id="148" presetID="1" presetClass="exit" presetSubtype="0" fill="hold" grpId="0" nodeType="withEffect">
                                  <p:stCondLst>
                                    <p:cond delay="6000"/>
                                  </p:stCondLst>
                                  <p:childTnLst>
                                    <p:set>
                                      <p:cBhvr>
                                        <p:cTn id="149" dur="1" fill="hold">
                                          <p:stCondLst>
                                            <p:cond delay="0"/>
                                          </p:stCondLst>
                                        </p:cTn>
                                        <p:tgtEl>
                                          <p:spTgt spid="23599"/>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10" name="beep.wav"/>
                                        </p:tgtEl>
                                      </p:cMediaNode>
                                    </p:audio>
                                  </p:subTnLst>
                                </p:cTn>
                              </p:par>
                              <p:par>
                                <p:cTn id="150" presetID="1" presetClass="exit" presetSubtype="0" fill="hold" grpId="0" nodeType="withEffect">
                                  <p:stCondLst>
                                    <p:cond delay="1000"/>
                                  </p:stCondLst>
                                  <p:childTnLst>
                                    <p:set>
                                      <p:cBhvr>
                                        <p:cTn id="151" dur="1" fill="hold">
                                          <p:stCondLst>
                                            <p:cond delay="0"/>
                                          </p:stCondLst>
                                        </p:cTn>
                                        <p:tgtEl>
                                          <p:spTgt spid="23604"/>
                                        </p:tgtEl>
                                        <p:attrNameLst>
                                          <p:attrName>style.visibility</p:attrName>
                                        </p:attrNameLst>
                                      </p:cBhvr>
                                      <p:to>
                                        <p:strVal val="hidden"/>
                                      </p:to>
                                    </p:set>
                                  </p:childTnLst>
                                  <p:subTnLst>
                                    <p:audio>
                                      <p:cMediaNode>
                                        <p:cTn display="0" masterRel="sameClick">
                                          <p:stCondLst>
                                            <p:cond evt="begin" delay="0">
                                              <p:tn val="150"/>
                                            </p:cond>
                                          </p:stCondLst>
                                          <p:endCondLst>
                                            <p:cond evt="onStopAudio" delay="0">
                                              <p:tgtEl>
                                                <p:sldTgt/>
                                              </p:tgtEl>
                                            </p:cond>
                                          </p:endCondLst>
                                        </p:cTn>
                                        <p:tgtEl>
                                          <p:sndTgt r:embed="rId10" name="beep.wav"/>
                                        </p:tgtEl>
                                      </p:cMediaNode>
                                    </p:audio>
                                  </p:subTnLst>
                                </p:cTn>
                              </p:par>
                              <p:par>
                                <p:cTn id="152" presetID="1" presetClass="exit" presetSubtype="0" fill="hold" grpId="0" nodeType="withEffect">
                                  <p:stCondLst>
                                    <p:cond delay="2000"/>
                                  </p:stCondLst>
                                  <p:childTnLst>
                                    <p:set>
                                      <p:cBhvr>
                                        <p:cTn id="153" dur="1" fill="hold">
                                          <p:stCondLst>
                                            <p:cond delay="0"/>
                                          </p:stCondLst>
                                        </p:cTn>
                                        <p:tgtEl>
                                          <p:spTgt spid="23603"/>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10" name="beep.wav"/>
                                        </p:tgtEl>
                                      </p:cMediaNode>
                                    </p:audio>
                                  </p:subTnLst>
                                </p:cTn>
                              </p:par>
                              <p:par>
                                <p:cTn id="154" presetID="1" presetClass="exit" presetSubtype="0" fill="hold" grpId="0" nodeType="withEffect">
                                  <p:stCondLst>
                                    <p:cond delay="3000"/>
                                  </p:stCondLst>
                                  <p:childTnLst>
                                    <p:set>
                                      <p:cBhvr>
                                        <p:cTn id="155" dur="1" fill="hold">
                                          <p:stCondLst>
                                            <p:cond delay="0"/>
                                          </p:stCondLst>
                                        </p:cTn>
                                        <p:tgtEl>
                                          <p:spTgt spid="23602"/>
                                        </p:tgtEl>
                                        <p:attrNameLst>
                                          <p:attrName>style.visibility</p:attrName>
                                        </p:attrNameLst>
                                      </p:cBhvr>
                                      <p:to>
                                        <p:strVal val="hidden"/>
                                      </p:to>
                                    </p:set>
                                  </p:childTnLst>
                                  <p:subTnLst>
                                    <p:audio>
                                      <p:cMediaNode>
                                        <p:cTn display="0" masterRel="sameClick">
                                          <p:stCondLst>
                                            <p:cond evt="begin" delay="0">
                                              <p:tn val="154"/>
                                            </p:cond>
                                          </p:stCondLst>
                                          <p:endCondLst>
                                            <p:cond evt="onStopAudio" delay="0">
                                              <p:tgtEl>
                                                <p:sldTgt/>
                                              </p:tgtEl>
                                            </p:cond>
                                          </p:endCondLst>
                                        </p:cTn>
                                        <p:tgtEl>
                                          <p:sndTgt r:embed="rId10" name="beep.wav"/>
                                        </p:tgtEl>
                                      </p:cMediaNode>
                                    </p:audio>
                                  </p:subTnLst>
                                </p:cTn>
                              </p:par>
                              <p:par>
                                <p:cTn id="156" presetID="1" presetClass="exit" presetSubtype="0" fill="hold" grpId="0" nodeType="withEffect">
                                  <p:stCondLst>
                                    <p:cond delay="4000"/>
                                  </p:stCondLst>
                                  <p:childTnLst>
                                    <p:set>
                                      <p:cBhvr>
                                        <p:cTn id="157" dur="1" fill="hold">
                                          <p:stCondLst>
                                            <p:cond delay="0"/>
                                          </p:stCondLst>
                                        </p:cTn>
                                        <p:tgtEl>
                                          <p:spTgt spid="23601"/>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10" name="beep.wav"/>
                                        </p:tgtEl>
                                      </p:cMediaNode>
                                    </p:audio>
                                  </p:subTnLst>
                                </p:cTn>
                              </p:par>
                              <p:par>
                                <p:cTn id="158" presetID="1" presetClass="exit" presetSubtype="0" fill="hold" grpId="0" nodeType="withEffect">
                                  <p:stCondLst>
                                    <p:cond delay="5000"/>
                                  </p:stCondLst>
                                  <p:childTnLst>
                                    <p:set>
                                      <p:cBhvr>
                                        <p:cTn id="159" dur="1" fill="hold">
                                          <p:stCondLst>
                                            <p:cond delay="0"/>
                                          </p:stCondLst>
                                        </p:cTn>
                                        <p:tgtEl>
                                          <p:spTgt spid="23600"/>
                                        </p:tgtEl>
                                        <p:attrNameLst>
                                          <p:attrName>style.visibility</p:attrName>
                                        </p:attrNameLst>
                                      </p:cBhvr>
                                      <p:to>
                                        <p:strVal val="hidden"/>
                                      </p:to>
                                    </p:set>
                                  </p:childTnLst>
                                  <p:subTnLst>
                                    <p:audio>
                                      <p:cMediaNode>
                                        <p:cTn display="0" masterRel="sameClick">
                                          <p:stCondLst>
                                            <p:cond evt="begin" delay="0">
                                              <p:tn val="158"/>
                                            </p:cond>
                                          </p:stCondLst>
                                          <p:endCondLst>
                                            <p:cond evt="onStopAudio" delay="0">
                                              <p:tgtEl>
                                                <p:sldTgt/>
                                              </p:tgtEl>
                                            </p:cond>
                                          </p:endCondLst>
                                        </p:cTn>
                                        <p:tgtEl>
                                          <p:sndTgt r:embed="rId10" name="beep.wav"/>
                                        </p:tgtEl>
                                      </p:cMediaNode>
                                    </p:audio>
                                  </p:subTnLst>
                                </p:cTn>
                              </p:par>
                              <p:par>
                                <p:cTn id="160" presetID="1" presetClass="entr" presetSubtype="0" fill="hold" nodeType="withEffect">
                                  <p:stCondLst>
                                    <p:cond delay="0"/>
                                  </p:stCondLst>
                                  <p:childTnLst>
                                    <p:set>
                                      <p:cBhvr>
                                        <p:cTn id="161" dur="1" fill="hold">
                                          <p:stCondLst>
                                            <p:cond delay="0"/>
                                          </p:stCondLst>
                                        </p:cTn>
                                        <p:tgtEl>
                                          <p:spTgt spid="23605"/>
                                        </p:tgtEl>
                                        <p:attrNameLst>
                                          <p:attrName>style.visibility</p:attrName>
                                        </p:attrNameLst>
                                      </p:cBhvr>
                                      <p:to>
                                        <p:strVal val="visible"/>
                                      </p:to>
                                    </p:set>
                                  </p:childTnLst>
                                </p:cTn>
                              </p:par>
                            </p:childTnLst>
                          </p:cTn>
                        </p:par>
                      </p:childTnLst>
                    </p:cTn>
                  </p:par>
                </p:childTnLst>
              </p:cTn>
              <p:nextCondLst>
                <p:cond evt="onClick" delay="0">
                  <p:tgtEl>
                    <p:spTgt spid="23593"/>
                  </p:tgtEl>
                </p:cond>
              </p:nextCondLst>
            </p:seq>
          </p:childTnLst>
        </p:cTn>
      </p:par>
    </p:tnLst>
    <p:bldLst>
      <p:bldP spid="37" grpId="0" animBg="1"/>
      <p:bldP spid="3" grpId="0" animBg="1"/>
      <p:bldP spid="1043" grpId="0" animBg="1"/>
      <p:bldP spid="11" grpId="0" animBg="1"/>
      <p:bldP spid="11" grpId="1" animBg="1"/>
      <p:bldP spid="15" grpId="0" animBg="1"/>
      <p:bldP spid="23583" grpId="0" animBg="1"/>
      <p:bldP spid="23583" grpId="1" animBg="1"/>
      <p:bldP spid="23584" grpId="0" animBg="1"/>
      <p:bldP spid="23585" grpId="0" animBg="1"/>
      <p:bldP spid="23587" grpId="0" animBg="1"/>
      <p:bldP spid="23593" grpId="0" animBg="1"/>
      <p:bldP spid="23594" grpId="0" animBg="1"/>
      <p:bldP spid="23595" grpId="0" animBg="1"/>
      <p:bldP spid="23595" grpId="1" animBg="1"/>
      <p:bldP spid="23596" grpId="0" animBg="1"/>
      <p:bldP spid="23596" grpId="1" animBg="1"/>
      <p:bldP spid="23597" grpId="0" animBg="1"/>
      <p:bldP spid="23597" grpId="1" animBg="1"/>
      <p:bldP spid="23598" grpId="0" animBg="1"/>
      <p:bldP spid="23598" grpId="1" animBg="1"/>
      <p:bldP spid="23599" grpId="0" animBg="1"/>
      <p:bldP spid="23599" grpId="1" animBg="1"/>
      <p:bldP spid="23600" grpId="0" animBg="1"/>
      <p:bldP spid="23600" grpId="1" animBg="1"/>
      <p:bldP spid="23601" grpId="0" animBg="1"/>
      <p:bldP spid="23601" grpId="1" animBg="1"/>
      <p:bldP spid="23602" grpId="0" animBg="1"/>
      <p:bldP spid="23602" grpId="1" animBg="1"/>
      <p:bldP spid="23603" grpId="0" animBg="1"/>
      <p:bldP spid="23603" grpId="1" animBg="1"/>
      <p:bldP spid="23604" grpId="0" animBg="1"/>
      <p:bldP spid="23604" grpId="1" animBg="1"/>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UT NEN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15867" y="5858353"/>
            <a:ext cx="1930149" cy="68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51"/>
          <p:cNvSpPr>
            <a:spLocks noChangeArrowheads="1"/>
          </p:cNvSpPr>
          <p:nvPr/>
        </p:nvSpPr>
        <p:spPr bwMode="auto">
          <a:xfrm>
            <a:off x="1219041" y="1240"/>
            <a:ext cx="9041223" cy="1676182"/>
          </a:xfrm>
          <a:prstGeom prst="roundRect">
            <a:avLst>
              <a:gd name="adj" fmla="val 16667"/>
            </a:avLst>
          </a:pr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309"/>
            <a:endParaRPr lang="vi-VN" sz="3200" b="1">
              <a:solidFill>
                <a:srgbClr val="CCFF33"/>
              </a:solidFill>
              <a:latin typeface="Arial" panose="020B0604020202020204" pitchFamily="34" charset="0"/>
            </a:endParaRPr>
          </a:p>
        </p:txBody>
      </p:sp>
      <p:grpSp>
        <p:nvGrpSpPr>
          <p:cNvPr id="2" name="Group 51"/>
          <p:cNvGrpSpPr>
            <a:grpSpLocks/>
          </p:cNvGrpSpPr>
          <p:nvPr/>
        </p:nvGrpSpPr>
        <p:grpSpPr bwMode="auto">
          <a:xfrm>
            <a:off x="1" y="-320980"/>
            <a:ext cx="427511" cy="7179328"/>
            <a:chOff x="202295" y="-322943"/>
            <a:chExt cx="319314" cy="7180943"/>
          </a:xfrm>
        </p:grpSpPr>
        <p:sp>
          <p:nvSpPr>
            <p:cNvPr id="10" name="Rectangle 9"/>
            <p:cNvSpPr/>
            <p:nvPr/>
          </p:nvSpPr>
          <p:spPr bwMode="auto">
            <a:xfrm>
              <a:off x="202295" y="-322943"/>
              <a:ext cx="319314" cy="7166655"/>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914309">
                <a:defRPr/>
              </a:pPr>
              <a:endParaRPr lang="en-US" sz="2000">
                <a:solidFill>
                  <a:prstClr val="black"/>
                </a:solidFill>
                <a:latin typeface=".VnTime" pitchFamily="34" charset="0"/>
              </a:endParaRPr>
            </a:p>
          </p:txBody>
        </p:sp>
        <p:sp>
          <p:nvSpPr>
            <p:cNvPr id="30769"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914309"/>
              <a:endParaRPr lang="vi-VN" sz="2000">
                <a:solidFill>
                  <a:prstClr val="black"/>
                </a:solidFill>
                <a:latin typeface=".VnTime" pitchFamily="34" charset="0"/>
              </a:endParaRPr>
            </a:p>
          </p:txBody>
        </p:sp>
        <p:sp>
          <p:nvSpPr>
            <p:cNvPr id="14" name="Rectangle 13"/>
            <p:cNvSpPr/>
            <p:nvPr/>
          </p:nvSpPr>
          <p:spPr bwMode="auto">
            <a:xfrm>
              <a:off x="324014" y="-308654"/>
              <a:ext cx="75877" cy="7166654"/>
            </a:xfrm>
            <a:prstGeom prst="rect">
              <a:avLst/>
            </a:prstGeom>
            <a:solidFill>
              <a:srgbClr val="A3C8FF"/>
            </a:solidFill>
            <a:ln w="9525" cap="flat" cmpd="sng" algn="ctr">
              <a:noFill/>
              <a:prstDash val="solid"/>
              <a:round/>
              <a:headEnd type="none" w="med" len="med"/>
              <a:tailEnd type="none" w="med" len="med"/>
            </a:ln>
            <a:effectLst/>
          </p:spPr>
          <p:txBody>
            <a:bodyPr/>
            <a:lstStyle/>
            <a:p>
              <a:pPr defTabSz="914309">
                <a:defRPr/>
              </a:pPr>
              <a:endParaRPr lang="en-US" sz="200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539669" y="2286943"/>
            <a:ext cx="6298380" cy="76190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algn="just" defTabSz="914309"/>
            <a:r>
              <a:rPr lang="nl-NL" sz="3200" b="1" dirty="0">
                <a:solidFill>
                  <a:srgbClr val="A50021"/>
                </a:solidFill>
                <a:latin typeface="Calibri" panose="020F0502020204030204"/>
              </a:rPr>
              <a:t>      22,4 lit.</a:t>
            </a:r>
            <a:endParaRPr lang="en-US" sz="3200" b="1" dirty="0">
              <a:solidFill>
                <a:srgbClr val="A50021"/>
              </a:solidFill>
              <a:latin typeface="Calibri" panose="020F0502020204030204"/>
            </a:endParaRPr>
          </a:p>
        </p:txBody>
      </p:sp>
      <p:pic>
        <p:nvPicPr>
          <p:cNvPr id="39"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71" y="254567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12694" y="2323452"/>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4" name="cached_combo42.wav"/>
            </a:hlinkHover>
          </p:cNvPr>
          <p:cNvSpPr>
            <a:spLocks noChangeArrowheads="1"/>
          </p:cNvSpPr>
          <p:nvPr/>
        </p:nvSpPr>
        <p:spPr bwMode="auto">
          <a:xfrm>
            <a:off x="914282" y="2359960"/>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1113223" y="2469482"/>
            <a:ext cx="613753" cy="387300"/>
          </a:xfrm>
          <a:prstGeom prst="rect">
            <a:avLst/>
          </a:prstGeom>
        </p:spPr>
        <p:txBody>
          <a:bodyPr wrap="none" fromWordArt="1">
            <a:prstTxWarp prst="textInflate">
              <a:avLst>
                <a:gd name="adj" fmla="val 13634"/>
              </a:avLst>
            </a:prstTxWarp>
          </a:bodyPr>
          <a:lstStyle/>
          <a:p>
            <a:pPr algn="ctr" defTabSz="914309"/>
            <a:r>
              <a:rPr lang="en-US" sz="3600" b="1" kern="10">
                <a:ln w="9525">
                  <a:solidFill>
                    <a:srgbClr val="FFFF00"/>
                  </a:solidFill>
                  <a:round/>
                  <a:headEnd/>
                  <a:tailEnd/>
                </a:ln>
                <a:solidFill>
                  <a:srgbClr val="FFFF00"/>
                </a:solidFill>
                <a:latin typeface="Times New Roman"/>
                <a:cs typeface="Times New Roman"/>
              </a:rPr>
              <a:t>A</a:t>
            </a:r>
          </a:p>
        </p:txBody>
      </p:sp>
      <p:grpSp>
        <p:nvGrpSpPr>
          <p:cNvPr id="4" name="Group 47"/>
          <p:cNvGrpSpPr>
            <a:grpSpLocks/>
          </p:cNvGrpSpPr>
          <p:nvPr/>
        </p:nvGrpSpPr>
        <p:grpSpPr bwMode="auto">
          <a:xfrm>
            <a:off x="-154497" y="458381"/>
            <a:ext cx="1475125" cy="655553"/>
            <a:chOff x="5106" y="3426"/>
            <a:chExt cx="582" cy="345"/>
          </a:xfrm>
        </p:grpSpPr>
        <p:pic>
          <p:nvPicPr>
            <p:cNvPr id="30766" name="Picture 40" descr="Thumb"/>
            <p:cNvPicPr>
              <a:picLocks noChangeAspect="1" noChangeArrowheads="1"/>
            </p:cNvPicPr>
            <p:nvPr/>
          </p:nvPicPr>
          <p:blipFill>
            <a:blip r:embed="rId15">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7" name="Picture 43" descr="abu061[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AutoShape 51"/>
          <p:cNvSpPr>
            <a:spLocks noChangeArrowheads="1"/>
          </p:cNvSpPr>
          <p:nvPr/>
        </p:nvSpPr>
        <p:spPr bwMode="auto">
          <a:xfrm>
            <a:off x="2539669" y="3125034"/>
            <a:ext cx="6298380" cy="76190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defTabSz="914309"/>
            <a:r>
              <a:rPr lang="nl-NL" sz="3200" b="1" dirty="0">
                <a:solidFill>
                  <a:srgbClr val="A50021"/>
                </a:solidFill>
                <a:latin typeface="Calibri" panose="020F0502020204030204"/>
              </a:rPr>
              <a:t>      24,79 lit.</a:t>
            </a:r>
            <a:endParaRPr lang="en-US" sz="3200" b="1" dirty="0">
              <a:solidFill>
                <a:srgbClr val="CCFF33"/>
              </a:solidFill>
              <a:latin typeface="Calibri" panose="020F0502020204030204"/>
            </a:endParaRPr>
          </a:p>
        </p:txBody>
      </p:sp>
      <p:pic>
        <p:nvPicPr>
          <p:cNvPr id="6"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3383764"/>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3161543"/>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9">
            <a:hlinkHover r:id="" action="ppaction://noaction" highlightClick="1">
              <a:snd r:embed="rId14" name="cached_combo42.wav"/>
            </a:hlinkHover>
          </p:cNvPr>
          <p:cNvSpPr>
            <a:spLocks noChangeArrowheads="1"/>
          </p:cNvSpPr>
          <p:nvPr/>
        </p:nvSpPr>
        <p:spPr bwMode="auto">
          <a:xfrm>
            <a:off x="812695" y="3198051"/>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9" name="WordArt 226"/>
          <p:cNvSpPr>
            <a:spLocks noChangeArrowheads="1" noChangeShapeType="1" noTextEdit="1"/>
          </p:cNvSpPr>
          <p:nvPr/>
        </p:nvSpPr>
        <p:spPr bwMode="auto">
          <a:xfrm>
            <a:off x="1087827" y="3383763"/>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B</a:t>
            </a:r>
          </a:p>
        </p:txBody>
      </p:sp>
      <p:sp>
        <p:nvSpPr>
          <p:cNvPr id="11" name="AutoShape 51"/>
          <p:cNvSpPr>
            <a:spLocks noChangeArrowheads="1"/>
          </p:cNvSpPr>
          <p:nvPr/>
        </p:nvSpPr>
        <p:spPr bwMode="auto">
          <a:xfrm>
            <a:off x="2438082" y="4039315"/>
            <a:ext cx="6399967" cy="76190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algn="just" defTabSz="914309"/>
            <a:r>
              <a:rPr lang="nl-NL" sz="3200" b="1" dirty="0">
                <a:solidFill>
                  <a:srgbClr val="CCFF33"/>
                </a:solidFill>
                <a:latin typeface="Calibri" panose="020F0502020204030204"/>
              </a:rPr>
              <a:t>       </a:t>
            </a:r>
            <a:r>
              <a:rPr lang="nl-NL" sz="3200" b="1" dirty="0">
                <a:solidFill>
                  <a:srgbClr val="A50021"/>
                </a:solidFill>
                <a:latin typeface="Calibri" panose="020F0502020204030204"/>
              </a:rPr>
              <a:t>2,24 lit.</a:t>
            </a:r>
            <a:endParaRPr lang="en-US" sz="3200" b="1" dirty="0">
              <a:solidFill>
                <a:srgbClr val="A50021"/>
              </a:solidFill>
              <a:latin typeface="Calibri" panose="020F0502020204030204"/>
            </a:endParaRPr>
          </a:p>
        </p:txBody>
      </p:sp>
      <p:pic>
        <p:nvPicPr>
          <p:cNvPr id="12"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422185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3999634"/>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59">
            <a:hlinkHover r:id="" action="ppaction://noaction" highlightClick="1">
              <a:snd r:embed="rId14" name="cached_combo42.wav"/>
            </a:hlinkHover>
          </p:cNvPr>
          <p:cNvSpPr>
            <a:spLocks noChangeArrowheads="1"/>
          </p:cNvSpPr>
          <p:nvPr/>
        </p:nvSpPr>
        <p:spPr bwMode="auto">
          <a:xfrm>
            <a:off x="812695" y="4036142"/>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16" name="WordArt 226"/>
          <p:cNvSpPr>
            <a:spLocks noChangeArrowheads="1" noChangeShapeType="1" noTextEdit="1"/>
          </p:cNvSpPr>
          <p:nvPr/>
        </p:nvSpPr>
        <p:spPr bwMode="auto">
          <a:xfrm>
            <a:off x="1087827" y="4185345"/>
            <a:ext cx="613753" cy="387300"/>
          </a:xfrm>
          <a:prstGeom prst="rect">
            <a:avLst/>
          </a:prstGeom>
        </p:spPr>
        <p:txBody>
          <a:bodyPr wrap="none" fromWordArt="1">
            <a:prstTxWarp prst="textInflate">
              <a:avLst>
                <a:gd name="adj" fmla="val 13634"/>
              </a:avLst>
            </a:prstTxWarp>
          </a:bodyPr>
          <a:lstStyle/>
          <a:p>
            <a:pPr algn="ctr" defTabSz="914309"/>
            <a:r>
              <a:rPr lang="en-US" sz="3600" b="1" kern="10">
                <a:ln w="9525">
                  <a:solidFill>
                    <a:srgbClr val="FFFF00"/>
                  </a:solidFill>
                  <a:round/>
                  <a:headEnd/>
                  <a:tailEnd/>
                </a:ln>
                <a:solidFill>
                  <a:srgbClr val="FFFF00"/>
                </a:solidFill>
                <a:latin typeface="Times New Roman"/>
                <a:cs typeface="Times New Roman"/>
              </a:rPr>
              <a:t>c</a:t>
            </a:r>
          </a:p>
        </p:txBody>
      </p:sp>
      <p:sp>
        <p:nvSpPr>
          <p:cNvPr id="17" name="AutoShape 51"/>
          <p:cNvSpPr>
            <a:spLocks noChangeArrowheads="1"/>
          </p:cNvSpPr>
          <p:nvPr/>
        </p:nvSpPr>
        <p:spPr bwMode="auto">
          <a:xfrm>
            <a:off x="2539669" y="4877405"/>
            <a:ext cx="6298380" cy="838091"/>
          </a:xfrm>
          <a:prstGeom prst="roundRect">
            <a:avLst>
              <a:gd name="adj" fmla="val 16667"/>
            </a:avLst>
          </a:prstGeom>
          <a:solidFill>
            <a:srgbClr val="FFFF99"/>
          </a:solidFill>
          <a:ln w="9525">
            <a:solidFill>
              <a:srgbClr val="A50021"/>
            </a:solidFill>
            <a:round/>
            <a:headEnd/>
            <a:tailEnd/>
          </a:ln>
        </p:spPr>
        <p:txBody>
          <a:bodyPr wrap="none" anchor="ctr"/>
          <a:lstStyle/>
          <a:p>
            <a:pPr marL="609539" indent="-609539" algn="just" defTabSz="914309"/>
            <a:r>
              <a:rPr lang="nl-NL" sz="3200" b="1" dirty="0">
                <a:solidFill>
                  <a:srgbClr val="A50021"/>
                </a:solidFill>
                <a:latin typeface="Calibri" panose="020F0502020204030204"/>
              </a:rPr>
              <a:t>      24 lit.</a:t>
            </a:r>
            <a:endParaRPr lang="en-US" sz="3200" b="1" dirty="0">
              <a:solidFill>
                <a:srgbClr val="A50021"/>
              </a:solidFill>
              <a:latin typeface="VNI-Times" pitchFamily="2" charset="0"/>
            </a:endParaRPr>
          </a:p>
        </p:txBody>
      </p:sp>
      <p:pic>
        <p:nvPicPr>
          <p:cNvPr id="18" name="Picture 37" descr="Blue_chapterlist"/>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75" y="5059946"/>
            <a:ext cx="791530" cy="35079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9" descr="Classicmode"/>
          <p:cNvPicPr>
            <a:picLocks noChangeAspect="1" noChangeArrowheads="1"/>
          </p:cNvPicPr>
          <p:nvPr/>
        </p:nvPicPr>
        <p:blipFill>
          <a:blip r:embed="rId13">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11107" y="4837725"/>
            <a:ext cx="1999991" cy="80158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9">
            <a:hlinkHover r:id="" action="ppaction://noaction" highlightClick="1">
              <a:snd r:embed="rId14" name="cached_combo42.wav"/>
            </a:hlinkHover>
          </p:cNvPr>
          <p:cNvSpPr>
            <a:spLocks noChangeArrowheads="1"/>
          </p:cNvSpPr>
          <p:nvPr/>
        </p:nvSpPr>
        <p:spPr bwMode="auto">
          <a:xfrm>
            <a:off x="812695" y="4910741"/>
            <a:ext cx="1089942" cy="612695"/>
          </a:xfrm>
          <a:prstGeom prst="ellipse">
            <a:avLst/>
          </a:prstGeom>
          <a:gradFill rotWithShape="1">
            <a:gsLst>
              <a:gs pos="0">
                <a:srgbClr val="FF00FF">
                  <a:alpha val="53998"/>
                </a:srgbClr>
              </a:gs>
              <a:gs pos="100000">
                <a:srgbClr val="FF99CC">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309"/>
            <a:endParaRPr lang="vi-VN" sz="2000">
              <a:solidFill>
                <a:prstClr val="black"/>
              </a:solidFill>
              <a:latin typeface=".VnTime" pitchFamily="34" charset="0"/>
            </a:endParaRPr>
          </a:p>
        </p:txBody>
      </p:sp>
      <p:sp>
        <p:nvSpPr>
          <p:cNvPr id="21" name="WordArt 226"/>
          <p:cNvSpPr>
            <a:spLocks noChangeArrowheads="1" noChangeShapeType="1" noTextEdit="1"/>
          </p:cNvSpPr>
          <p:nvPr/>
        </p:nvSpPr>
        <p:spPr bwMode="auto">
          <a:xfrm>
            <a:off x="1087827" y="5023436"/>
            <a:ext cx="613753" cy="387300"/>
          </a:xfrm>
          <a:prstGeom prst="rect">
            <a:avLst/>
          </a:prstGeom>
        </p:spPr>
        <p:txBody>
          <a:bodyPr wrap="none" fromWordArt="1">
            <a:prstTxWarp prst="textInflate">
              <a:avLst>
                <a:gd name="adj" fmla="val 13634"/>
              </a:avLst>
            </a:prstTxWarp>
          </a:bodyPr>
          <a:lstStyle/>
          <a:p>
            <a:pPr algn="ctr" defTabSz="914309"/>
            <a:r>
              <a:rPr lang="en-US" sz="3600" b="1" kern="10" dirty="0">
                <a:ln w="9525">
                  <a:solidFill>
                    <a:srgbClr val="FFFF00"/>
                  </a:solidFill>
                  <a:round/>
                  <a:headEnd/>
                  <a:tailEnd/>
                </a:ln>
                <a:solidFill>
                  <a:srgbClr val="FFFF00"/>
                </a:solidFill>
                <a:latin typeface="Times New Roman"/>
                <a:cs typeface="Times New Roman"/>
              </a:rPr>
              <a:t>D</a:t>
            </a:r>
          </a:p>
        </p:txBody>
      </p:sp>
      <p:sp>
        <p:nvSpPr>
          <p:cNvPr id="22561" name="WordArt 33"/>
          <p:cNvSpPr>
            <a:spLocks noChangeArrowheads="1" noChangeShapeType="1" noTextEdit="1"/>
          </p:cNvSpPr>
          <p:nvPr/>
        </p:nvSpPr>
        <p:spPr bwMode="auto">
          <a:xfrm>
            <a:off x="1219041" y="5994861"/>
            <a:ext cx="1635971" cy="392062"/>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FF6600"/>
                    </a:gs>
                    <a:gs pos="100000">
                      <a:srgbClr val="FF0066"/>
                    </a:gs>
                  </a:gsLst>
                  <a:path path="rect">
                    <a:fillToRect l="50000" t="50000" r="50000" b="50000"/>
                  </a:path>
                </a:gradFill>
                <a:effectLst>
                  <a:outerShdw dist="35921" dir="2700000" sy="50000" kx="2115830" algn="bl" rotWithShape="0">
                    <a:srgbClr val="C0C0C0">
                      <a:alpha val="79999"/>
                    </a:srgbClr>
                  </a:outerShdw>
                </a:effectLst>
                <a:latin typeface="Times New Roman"/>
                <a:cs typeface="Times New Roman"/>
              </a:rPr>
              <a:t>DÁP ÁN</a:t>
            </a:r>
          </a:p>
        </p:txBody>
      </p:sp>
      <p:sp>
        <p:nvSpPr>
          <p:cNvPr id="22563" name="AutoShape 35"/>
          <p:cNvSpPr>
            <a:spLocks noChangeArrowheads="1"/>
          </p:cNvSpPr>
          <p:nvPr/>
        </p:nvSpPr>
        <p:spPr bwMode="auto">
          <a:xfrm>
            <a:off x="12596760" y="2972653"/>
            <a:ext cx="914281" cy="533331"/>
          </a:xfrm>
          <a:prstGeom prst="smileyFace">
            <a:avLst>
              <a:gd name="adj" fmla="val 4653"/>
            </a:avLst>
          </a:prstGeom>
          <a:solidFill>
            <a:srgbClr val="FF0066"/>
          </a:solidFill>
          <a:ln w="9525">
            <a:solidFill>
              <a:schemeClr val="tx1"/>
            </a:solidFill>
            <a:round/>
            <a:headEnd/>
            <a:tailEnd/>
          </a:ln>
        </p:spPr>
        <p:txBody>
          <a:bodyPr wrap="none" anchor="ctr"/>
          <a:lstStyle/>
          <a:p>
            <a:pPr algn="ctr" defTabSz="914309"/>
            <a:endParaRPr lang="vi-VN" sz="3200" b="1">
              <a:solidFill>
                <a:srgbClr val="CCFF33"/>
              </a:solidFill>
              <a:latin typeface="VNI-Times" pitchFamily="2" charset="0"/>
            </a:endParaRPr>
          </a:p>
        </p:txBody>
      </p:sp>
      <p:sp>
        <p:nvSpPr>
          <p:cNvPr id="22569" name="WordArt 41"/>
          <p:cNvSpPr>
            <a:spLocks noChangeArrowheads="1" noChangeShapeType="1" noTextEdit="1"/>
          </p:cNvSpPr>
          <p:nvPr/>
        </p:nvSpPr>
        <p:spPr bwMode="auto">
          <a:xfrm>
            <a:off x="7009487" y="6044067"/>
            <a:ext cx="4876166" cy="653965"/>
          </a:xfrm>
          <a:prstGeom prst="rect">
            <a:avLst/>
          </a:prstGeom>
        </p:spPr>
        <p:txBody>
          <a:bodyPr wrap="none" fromWordArt="1">
            <a:prstTxWarp prst="textPlain">
              <a:avLst>
                <a:gd name="adj" fmla="val 50000"/>
              </a:avLst>
            </a:prstTxWarp>
          </a:bodyPr>
          <a:lstStyle/>
          <a:p>
            <a:pPr algn="ctr" defTabSz="914309"/>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VÒNG QUAY MAY MẮN</a:t>
            </a:r>
          </a:p>
        </p:txBody>
      </p:sp>
      <p:sp>
        <p:nvSpPr>
          <p:cNvPr id="22573" name="Oval 45"/>
          <p:cNvSpPr>
            <a:spLocks noChangeArrowheads="1"/>
          </p:cNvSpPr>
          <p:nvPr/>
        </p:nvSpPr>
        <p:spPr bwMode="auto">
          <a:xfrm>
            <a:off x="10317409" y="3582174"/>
            <a:ext cx="1568245" cy="522220"/>
          </a:xfrm>
          <a:prstGeom prst="ellipse">
            <a:avLst/>
          </a:prstGeom>
          <a:gradFill rotWithShape="1">
            <a:gsLst>
              <a:gs pos="0">
                <a:srgbClr val="FFFF66"/>
              </a:gs>
              <a:gs pos="100000">
                <a:srgbClr val="FFCC00"/>
              </a:gs>
            </a:gsLst>
            <a:path path="shape">
              <a:fillToRect l="50000" t="50000" r="50000" b="50000"/>
            </a:path>
          </a:gradFill>
          <a:ln w="9525">
            <a:solidFill>
              <a:schemeClr val="tx1"/>
            </a:solidFill>
            <a:round/>
            <a:headEnd/>
            <a:tailEnd/>
          </a:ln>
        </p:spPr>
        <p:txBody>
          <a:bodyPr wrap="none" anchor="ctr"/>
          <a:lstStyle/>
          <a:p>
            <a:pPr algn="ctr" defTabSz="914309"/>
            <a:r>
              <a:rPr lang="en-US" sz="2100" b="1">
                <a:solidFill>
                  <a:srgbClr val="0000FF"/>
                </a:solidFill>
                <a:latin typeface="Calibri" panose="020F0502020204030204"/>
              </a:rPr>
              <a:t>Start</a:t>
            </a:r>
          </a:p>
        </p:txBody>
      </p:sp>
      <p:sp>
        <p:nvSpPr>
          <p:cNvPr id="22574" name="Rectangle 46"/>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00:00</a:t>
            </a:r>
          </a:p>
        </p:txBody>
      </p:sp>
      <p:sp>
        <p:nvSpPr>
          <p:cNvPr id="22575" name="Rectangle 47"/>
          <p:cNvSpPr>
            <a:spLocks noChangeArrowheads="1"/>
          </p:cNvSpPr>
          <p:nvPr/>
        </p:nvSpPr>
        <p:spPr bwMode="auto">
          <a:xfrm>
            <a:off x="10260263" y="2896465"/>
            <a:ext cx="1930149"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00:01</a:t>
            </a:r>
          </a:p>
        </p:txBody>
      </p:sp>
      <p:sp>
        <p:nvSpPr>
          <p:cNvPr id="22576" name="Rectangle 48"/>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00:02</a:t>
            </a:r>
          </a:p>
        </p:txBody>
      </p:sp>
      <p:sp>
        <p:nvSpPr>
          <p:cNvPr id="22577" name="Rectangle 49"/>
          <p:cNvSpPr>
            <a:spLocks noChangeArrowheads="1"/>
          </p:cNvSpPr>
          <p:nvPr/>
        </p:nvSpPr>
        <p:spPr bwMode="auto">
          <a:xfrm>
            <a:off x="10260263" y="2896465"/>
            <a:ext cx="1930149"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00:03</a:t>
            </a:r>
          </a:p>
        </p:txBody>
      </p:sp>
      <p:sp>
        <p:nvSpPr>
          <p:cNvPr id="22578" name="Rectangle 50"/>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00:04</a:t>
            </a:r>
          </a:p>
        </p:txBody>
      </p:sp>
      <p:sp>
        <p:nvSpPr>
          <p:cNvPr id="22579" name="Rectangle 51"/>
          <p:cNvSpPr>
            <a:spLocks noChangeArrowheads="1"/>
          </p:cNvSpPr>
          <p:nvPr/>
        </p:nvSpPr>
        <p:spPr bwMode="auto">
          <a:xfrm>
            <a:off x="10158677" y="282027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00:05</a:t>
            </a:r>
          </a:p>
        </p:txBody>
      </p:sp>
      <p:sp>
        <p:nvSpPr>
          <p:cNvPr id="22580" name="Rectangle 52"/>
          <p:cNvSpPr>
            <a:spLocks noChangeArrowheads="1"/>
          </p:cNvSpPr>
          <p:nvPr/>
        </p:nvSpPr>
        <p:spPr bwMode="auto">
          <a:xfrm>
            <a:off x="10158677" y="282027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00:06</a:t>
            </a:r>
          </a:p>
        </p:txBody>
      </p:sp>
      <p:sp>
        <p:nvSpPr>
          <p:cNvPr id="22581" name="Rectangle 53"/>
          <p:cNvSpPr>
            <a:spLocks noChangeArrowheads="1"/>
          </p:cNvSpPr>
          <p:nvPr/>
        </p:nvSpPr>
        <p:spPr bwMode="auto">
          <a:xfrm>
            <a:off x="10260263" y="2820275"/>
            <a:ext cx="1930149"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00:07</a:t>
            </a:r>
          </a:p>
        </p:txBody>
      </p:sp>
      <p:sp>
        <p:nvSpPr>
          <p:cNvPr id="22582" name="Rectangle 54"/>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00:08</a:t>
            </a:r>
          </a:p>
        </p:txBody>
      </p:sp>
      <p:sp>
        <p:nvSpPr>
          <p:cNvPr id="22583" name="Rectangle 55"/>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00:09</a:t>
            </a:r>
          </a:p>
        </p:txBody>
      </p:sp>
      <p:sp>
        <p:nvSpPr>
          <p:cNvPr id="22584" name="Rectangle 56"/>
          <p:cNvSpPr>
            <a:spLocks noChangeArrowheads="1"/>
          </p:cNvSpPr>
          <p:nvPr/>
        </p:nvSpPr>
        <p:spPr bwMode="auto">
          <a:xfrm>
            <a:off x="10158677" y="2896465"/>
            <a:ext cx="2031735" cy="652378"/>
          </a:xfrm>
          <a:prstGeom prst="rect">
            <a:avLst/>
          </a:prstGeom>
          <a:gradFill rotWithShape="1">
            <a:gsLst>
              <a:gs pos="0">
                <a:srgbClr val="33CC33"/>
              </a:gs>
              <a:gs pos="50000">
                <a:srgbClr val="008000"/>
              </a:gs>
              <a:gs pos="100000">
                <a:srgbClr val="33CC33"/>
              </a:gs>
            </a:gsLst>
            <a:lin ang="5400000" scaled="1"/>
          </a:gradFill>
          <a:ln w="76200" cmpd="tri">
            <a:solidFill>
              <a:schemeClr val="tx1"/>
            </a:solidFill>
            <a:miter lim="800000"/>
            <a:headEnd/>
            <a:tailEnd/>
          </a:ln>
        </p:spPr>
        <p:txBody>
          <a:bodyPr wrap="none" anchor="ctr"/>
          <a:lstStyle/>
          <a:p>
            <a:pPr algn="ctr" defTabSz="914309"/>
            <a:r>
              <a:rPr lang="en-US" sz="4100">
                <a:solidFill>
                  <a:srgbClr val="800000"/>
                </a:solidFill>
                <a:latin typeface="DigifaceWide" pitchFamily="2" charset="0"/>
              </a:rPr>
              <a:t>00:10</a:t>
            </a:r>
          </a:p>
        </p:txBody>
      </p:sp>
      <p:pic>
        <p:nvPicPr>
          <p:cNvPr id="22585" name="Picture 57" descr="HOURGL_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666611" y="1753612"/>
            <a:ext cx="907933" cy="102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03" name="Text Box 47"/>
          <p:cNvSpPr txBox="1">
            <a:spLocks noChangeArrowheads="1"/>
          </p:cNvSpPr>
          <p:nvPr/>
        </p:nvSpPr>
        <p:spPr bwMode="auto">
          <a:xfrm>
            <a:off x="1219041" y="90129"/>
            <a:ext cx="9142809" cy="104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defTabSz="914309"/>
            <a:r>
              <a:rPr lang="nl-NL" sz="3100" b="1" dirty="0">
                <a:solidFill>
                  <a:srgbClr val="0000FF"/>
                </a:solidFill>
              </a:rPr>
              <a:t>Ở điều kiện đktc (25</a:t>
            </a:r>
            <a:r>
              <a:rPr lang="nl-NL" sz="3100" b="1" baseline="30000" dirty="0">
                <a:solidFill>
                  <a:srgbClr val="0000FF"/>
                </a:solidFill>
              </a:rPr>
              <a:t>0</a:t>
            </a:r>
            <a:r>
              <a:rPr lang="nl-NL" sz="3100" b="1" dirty="0">
                <a:solidFill>
                  <a:srgbClr val="0000FF"/>
                </a:solidFill>
              </a:rPr>
              <a:t>C, 1bar), 1mol chất khí bất kỳ có thể tích là</a:t>
            </a:r>
            <a:endParaRPr lang="en-US" sz="3100" b="1" dirty="0">
              <a:solidFill>
                <a:srgbClr val="0000FF"/>
              </a:solidFill>
              <a:latin typeface="VNI-Times" pitchFamily="2" charset="0"/>
            </a:endParaRPr>
          </a:p>
        </p:txBody>
      </p:sp>
      <p:sp>
        <p:nvSpPr>
          <p:cNvPr id="3182" name="AutoShape 110"/>
          <p:cNvSpPr>
            <a:spLocks noChangeArrowheads="1"/>
          </p:cNvSpPr>
          <p:nvPr/>
        </p:nvSpPr>
        <p:spPr bwMode="auto">
          <a:xfrm>
            <a:off x="-304761" y="1241"/>
            <a:ext cx="1726975" cy="1295231"/>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algn="ctr" defTabSz="914309"/>
            <a:endParaRPr lang="vi-VN" sz="2400" b="1">
              <a:solidFill>
                <a:srgbClr val="0000FF"/>
              </a:solidFill>
              <a:latin typeface="VNI-Times" pitchFamily="2" charset="0"/>
            </a:endParaRPr>
          </a:p>
        </p:txBody>
      </p:sp>
      <p:sp>
        <p:nvSpPr>
          <p:cNvPr id="22560" name="WordArt 32"/>
          <p:cNvSpPr>
            <a:spLocks noChangeArrowheads="1" noChangeShapeType="1" noTextEdit="1"/>
          </p:cNvSpPr>
          <p:nvPr/>
        </p:nvSpPr>
        <p:spPr bwMode="auto">
          <a:xfrm>
            <a:off x="95237" y="496476"/>
            <a:ext cx="914281" cy="380950"/>
          </a:xfrm>
          <a:prstGeom prst="rect">
            <a:avLst/>
          </a:prstGeom>
        </p:spPr>
        <p:txBody>
          <a:bodyPr wrap="none" fromWordArt="1">
            <a:prstTxWarp prst="textPlain">
              <a:avLst>
                <a:gd name="adj" fmla="val 50000"/>
              </a:avLst>
            </a:prstTxWarp>
          </a:bodyPr>
          <a:lstStyle/>
          <a:p>
            <a:pPr algn="ctr" defTabSz="914309"/>
            <a:r>
              <a:rPr lang="en-US" sz="36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6</a:t>
            </a:r>
          </a:p>
        </p:txBody>
      </p:sp>
      <p:pic>
        <p:nvPicPr>
          <p:cNvPr id="45106" name="Picture 50" descr="bell"/>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649681" y="1241"/>
            <a:ext cx="15407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185">
            <a:hlinkClick r:id="rId19" action="ppaction://hlinksldjump"/>
          </p:cNvPr>
          <p:cNvSpPr>
            <a:spLocks noChangeArrowheads="1"/>
          </p:cNvSpPr>
          <p:nvPr/>
        </p:nvSpPr>
        <p:spPr bwMode="auto">
          <a:xfrm>
            <a:off x="5447591" y="6115494"/>
            <a:ext cx="933329" cy="45714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0000FF"/>
          </a:solidFill>
          <a:ln w="9525">
            <a:solidFill>
              <a:schemeClr val="tx1"/>
            </a:solidFill>
            <a:miter lim="800000"/>
            <a:headEnd/>
            <a:tailEnd/>
          </a:ln>
        </p:spPr>
        <p:txBody>
          <a:bodyPr wrap="none" anchor="ctr"/>
          <a:lstStyle/>
          <a:p>
            <a:pPr defTabSz="914309"/>
            <a:endParaRPr lang="en-US">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3806331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par>
                                <p:cTn id="12" presetID="3" presetClass="entr" presetSubtype="10" fill="hold" nodeType="withEffect">
                                  <p:stCondLst>
                                    <p:cond delay="500"/>
                                  </p:stCondLst>
                                  <p:childTnLst>
                                    <p:set>
                                      <p:cBhvr>
                                        <p:cTn id="13" dur="1" fill="hold">
                                          <p:stCondLst>
                                            <p:cond delay="0"/>
                                          </p:stCondLst>
                                        </p:cTn>
                                        <p:tgtEl>
                                          <p:spTgt spid="45103">
                                            <p:txEl>
                                              <p:pRg st="0" end="0"/>
                                            </p:txEl>
                                          </p:spTgt>
                                        </p:tgtEl>
                                        <p:attrNameLst>
                                          <p:attrName>style.visibility</p:attrName>
                                        </p:attrNameLst>
                                      </p:cBhvr>
                                      <p:to>
                                        <p:strVal val="visible"/>
                                      </p:to>
                                    </p:set>
                                    <p:animEffect transition="in" filter="blinds(horizontal)">
                                      <p:cBhvr>
                                        <p:cTn id="14" dur="500"/>
                                        <p:tgtEl>
                                          <p:spTgt spid="45103">
                                            <p:txEl>
                                              <p:pRg st="0" end="0"/>
                                            </p:txEl>
                                          </p:spTgt>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0-#ppt_w/2"/>
                                          </p:val>
                                        </p:tav>
                                        <p:tav tm="100000">
                                          <p:val>
                                            <p:strVal val="#ppt_x"/>
                                          </p:val>
                                        </p:tav>
                                      </p:tavLst>
                                    </p:anim>
                                    <p:anim calcmode="lin" valueType="num">
                                      <p:cBhvr additive="base">
                                        <p:cTn id="18" dur="1000" fill="hold"/>
                                        <p:tgtEl>
                                          <p:spTgt spid="37"/>
                                        </p:tgtEl>
                                        <p:attrNameLst>
                                          <p:attrName>ppt_y</p:attrName>
                                        </p:attrNameLst>
                                      </p:cBhvr>
                                      <p:tavLst>
                                        <p:tav tm="0">
                                          <p:val>
                                            <p:strVal val="#ppt_y"/>
                                          </p:val>
                                        </p:tav>
                                        <p:tav tm="100000">
                                          <p:val>
                                            <p:strVal val="#ppt_y"/>
                                          </p:val>
                                        </p:tav>
                                      </p:tavLst>
                                    </p:anim>
                                  </p:childTnLst>
                                </p:cTn>
                              </p:par>
                              <p:par>
                                <p:cTn id="19" presetID="5" presetClass="entr" presetSubtype="10" fill="hold" nodeType="withEffect">
                                  <p:stCondLst>
                                    <p:cond delay="200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par>
                                <p:cTn id="22" presetID="5" presetClass="entr" presetSubtype="10" fill="hold" nodeType="withEffect">
                                  <p:stCondLst>
                                    <p:cond delay="2000"/>
                                  </p:stCondLst>
                                  <p:childTnLst>
                                    <p:set>
                                      <p:cBhvr>
                                        <p:cTn id="23" dur="1" fill="hold">
                                          <p:stCondLst>
                                            <p:cond delay="0"/>
                                          </p:stCondLst>
                                        </p:cTn>
                                        <p:tgtEl>
                                          <p:spTgt spid="40"/>
                                        </p:tgtEl>
                                        <p:attrNameLst>
                                          <p:attrName>style.visibility</p:attrName>
                                        </p:attrNameLst>
                                      </p:cBhvr>
                                      <p:to>
                                        <p:strVal val="visible"/>
                                      </p:to>
                                    </p:set>
                                    <p:animEffect transition="in" filter="checkerboard(across)">
                                      <p:cBhvr>
                                        <p:cTn id="24" dur="500"/>
                                        <p:tgtEl>
                                          <p:spTgt spid="40"/>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 3-CL (2).wav"/>
                                        </p:tgtEl>
                                      </p:cMediaNode>
                                    </p:audio>
                                  </p:subTnLst>
                                </p:cTn>
                              </p:par>
                              <p:par>
                                <p:cTn id="25" presetID="5" presetClass="entr" presetSubtype="10" fill="hold" grpId="0" nodeType="withEffect">
                                  <p:stCondLst>
                                    <p:cond delay="2000"/>
                                  </p:stCondLst>
                                  <p:childTnLst>
                                    <p:set>
                                      <p:cBhvr>
                                        <p:cTn id="26" dur="1" fill="hold">
                                          <p:stCondLst>
                                            <p:cond delay="0"/>
                                          </p:stCondLst>
                                        </p:cTn>
                                        <p:tgtEl>
                                          <p:spTgt spid="1043"/>
                                        </p:tgtEl>
                                        <p:attrNameLst>
                                          <p:attrName>style.visibility</p:attrName>
                                        </p:attrNameLst>
                                      </p:cBhvr>
                                      <p:to>
                                        <p:strVal val="visible"/>
                                      </p:to>
                                    </p:set>
                                    <p:animEffect transition="in" filter="checkerboard(across)">
                                      <p:cBhvr>
                                        <p:cTn id="27" dur="500"/>
                                        <p:tgtEl>
                                          <p:spTgt spid="1043"/>
                                        </p:tgtEl>
                                      </p:cBhvr>
                                    </p:animEffect>
                                  </p:childTnLst>
                                </p:cTn>
                              </p:par>
                              <p:par>
                                <p:cTn id="28" presetID="5" presetClass="entr" presetSubtype="10" fill="hold" grpId="0" nodeType="withEffect">
                                  <p:stCondLst>
                                    <p:cond delay="2000"/>
                                  </p:stCondLst>
                                  <p:childTnLst>
                                    <p:set>
                                      <p:cBhvr>
                                        <p:cTn id="29" dur="1" fill="hold">
                                          <p:stCondLst>
                                            <p:cond delay="0"/>
                                          </p:stCondLst>
                                        </p:cTn>
                                        <p:tgtEl>
                                          <p:spTgt spid="1044"/>
                                        </p:tgtEl>
                                        <p:attrNameLst>
                                          <p:attrName>style.visibility</p:attrName>
                                        </p:attrNameLst>
                                      </p:cBhvr>
                                      <p:to>
                                        <p:strVal val="visible"/>
                                      </p:to>
                                    </p:set>
                                    <p:animEffect transition="in" filter="checkerboard(across)">
                                      <p:cBhvr>
                                        <p:cTn id="30" dur="500"/>
                                        <p:tgtEl>
                                          <p:spTgt spid="1044"/>
                                        </p:tgtEl>
                                      </p:cBhvr>
                                    </p:animEffect>
                                  </p:childTnLst>
                                </p:cTn>
                              </p:par>
                              <p:par>
                                <p:cTn id="31" presetID="22" presetClass="entr" presetSubtype="8"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5" presetClass="entr" presetSubtype="10" fill="hold" nodeType="withEffect">
                                  <p:stCondLst>
                                    <p:cond delay="300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par>
                                <p:cTn id="37" presetID="5" presetClass="entr" presetSubtype="10" fill="hold" nodeType="withEffect">
                                  <p:stCondLst>
                                    <p:cond delay="300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 3-CL (2).wav"/>
                                        </p:tgtEl>
                                      </p:cMediaNode>
                                    </p:audio>
                                  </p:subTnLst>
                                </p:cTn>
                              </p:par>
                              <p:par>
                                <p:cTn id="40" presetID="5" presetClass="entr" presetSubtype="10" fill="hold" grpId="0" nodeType="withEffect">
                                  <p:stCondLst>
                                    <p:cond delay="300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5" presetClass="entr" presetSubtype="10" fill="hold" grpId="0" nodeType="withEffect">
                                  <p:stCondLst>
                                    <p:cond delay="300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par>
                                <p:cTn id="46" presetID="22" presetClass="entr" presetSubtype="8" fill="hold" nodeType="withEffect">
                                  <p:stCondLst>
                                    <p:cond delay="300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par>
                                <p:cTn id="49" presetID="5" presetClass="entr" presetSubtype="10" fill="hold" nodeType="withEffect">
                                  <p:stCondLst>
                                    <p:cond delay="4000"/>
                                  </p:stCondLst>
                                  <p:childTnLst>
                                    <p:set>
                                      <p:cBhvr>
                                        <p:cTn id="50" dur="1" fill="hold">
                                          <p:stCondLst>
                                            <p:cond delay="0"/>
                                          </p:stCondLst>
                                        </p:cTn>
                                        <p:tgtEl>
                                          <p:spTgt spid="12"/>
                                        </p:tgtEl>
                                        <p:attrNameLst>
                                          <p:attrName>style.visibility</p:attrName>
                                        </p:attrNameLst>
                                      </p:cBhvr>
                                      <p:to>
                                        <p:strVal val="visible"/>
                                      </p:to>
                                    </p:set>
                                    <p:animEffect transition="in" filter="checkerboard(across)">
                                      <p:cBhvr>
                                        <p:cTn id="51" dur="500"/>
                                        <p:tgtEl>
                                          <p:spTgt spid="12"/>
                                        </p:tgtEl>
                                      </p:cBhvr>
                                    </p:animEffect>
                                  </p:childTnLst>
                                </p:cTn>
                              </p:par>
                              <p:par>
                                <p:cTn id="52" presetID="5" presetClass="entr" presetSubtype="10" fill="hold" nodeType="withEffect">
                                  <p:stCondLst>
                                    <p:cond delay="400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subTnLst>
                                    <p:audio>
                                      <p:cMediaNode>
                                        <p:cTn display="0" masterRel="sameClick">
                                          <p:stCondLst>
                                            <p:cond evt="begin" delay="0">
                                              <p:tn val="52"/>
                                            </p:cond>
                                          </p:stCondLst>
                                          <p:endCondLst>
                                            <p:cond evt="onStopAudio" delay="0">
                                              <p:tgtEl>
                                                <p:sldTgt/>
                                              </p:tgtEl>
                                            </p:cond>
                                          </p:endCondLst>
                                        </p:cTn>
                                        <p:tgtEl>
                                          <p:sndTgt r:embed="rId5" name="Chimes 3-CL (2).wav"/>
                                        </p:tgtEl>
                                      </p:cMediaNode>
                                    </p:audio>
                                  </p:subTnLst>
                                </p:cTn>
                              </p:par>
                              <p:par>
                                <p:cTn id="55" presetID="5" presetClass="entr" presetSubtype="10" fill="hold" grpId="0" nodeType="withEffect">
                                  <p:stCondLst>
                                    <p:cond delay="400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par>
                                <p:cTn id="58" presetID="5" presetClass="entr" presetSubtype="10" fill="hold" grpId="0" nodeType="withEffect">
                                  <p:stCondLst>
                                    <p:cond delay="4000"/>
                                  </p:stCondLst>
                                  <p:childTnLst>
                                    <p:set>
                                      <p:cBhvr>
                                        <p:cTn id="59" dur="1" fill="hold">
                                          <p:stCondLst>
                                            <p:cond delay="0"/>
                                          </p:stCondLst>
                                        </p:cTn>
                                        <p:tgtEl>
                                          <p:spTgt spid="16"/>
                                        </p:tgtEl>
                                        <p:attrNameLst>
                                          <p:attrName>style.visibility</p:attrName>
                                        </p:attrNameLst>
                                      </p:cBhvr>
                                      <p:to>
                                        <p:strVal val="visible"/>
                                      </p:to>
                                    </p:set>
                                    <p:animEffect transition="in" filter="checkerboard(across)">
                                      <p:cBhvr>
                                        <p:cTn id="60" dur="500"/>
                                        <p:tgtEl>
                                          <p:spTgt spid="16"/>
                                        </p:tgtEl>
                                      </p:cBhvr>
                                    </p:animEffect>
                                  </p:childTnLst>
                                </p:cTn>
                              </p:par>
                              <p:par>
                                <p:cTn id="61" presetID="22" presetClass="entr" presetSubtype="8" fill="hold" nodeType="withEffect">
                                  <p:stCondLst>
                                    <p:cond delay="400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par>
                                <p:cTn id="64" presetID="5" presetClass="entr" presetSubtype="10" fill="hold" nodeType="withEffect">
                                  <p:stCondLst>
                                    <p:cond delay="5000"/>
                                  </p:stCondLst>
                                  <p:childTnLst>
                                    <p:set>
                                      <p:cBhvr>
                                        <p:cTn id="65" dur="1" fill="hold">
                                          <p:stCondLst>
                                            <p:cond delay="0"/>
                                          </p:stCondLst>
                                        </p:cTn>
                                        <p:tgtEl>
                                          <p:spTgt spid="18"/>
                                        </p:tgtEl>
                                        <p:attrNameLst>
                                          <p:attrName>style.visibility</p:attrName>
                                        </p:attrNameLst>
                                      </p:cBhvr>
                                      <p:to>
                                        <p:strVal val="visible"/>
                                      </p:to>
                                    </p:set>
                                    <p:animEffect transition="in" filter="checkerboard(across)">
                                      <p:cBhvr>
                                        <p:cTn id="66" dur="500"/>
                                        <p:tgtEl>
                                          <p:spTgt spid="18"/>
                                        </p:tgtEl>
                                      </p:cBhvr>
                                    </p:animEffect>
                                  </p:childTnLst>
                                </p:cTn>
                              </p:par>
                              <p:par>
                                <p:cTn id="67" presetID="5" presetClass="entr" presetSubtype="10" fill="hold" nodeType="withEffect">
                                  <p:stCondLst>
                                    <p:cond delay="5000"/>
                                  </p:stCondLst>
                                  <p:childTnLst>
                                    <p:set>
                                      <p:cBhvr>
                                        <p:cTn id="68" dur="1" fill="hold">
                                          <p:stCondLst>
                                            <p:cond delay="0"/>
                                          </p:stCondLst>
                                        </p:cTn>
                                        <p:tgtEl>
                                          <p:spTgt spid="19"/>
                                        </p:tgtEl>
                                        <p:attrNameLst>
                                          <p:attrName>style.visibility</p:attrName>
                                        </p:attrNameLst>
                                      </p:cBhvr>
                                      <p:to>
                                        <p:strVal val="visible"/>
                                      </p:to>
                                    </p:set>
                                    <p:animEffect transition="in" filter="checkerboard(across)">
                                      <p:cBhvr>
                                        <p:cTn id="69" dur="500"/>
                                        <p:tgtEl>
                                          <p:spTgt spid="19"/>
                                        </p:tgtEl>
                                      </p:cBhvr>
                                    </p:animEffect>
                                  </p:childTnLst>
                                  <p:subTnLst>
                                    <p:audio>
                                      <p:cMediaNode>
                                        <p:cTn display="0" masterRel="sameClick">
                                          <p:stCondLst>
                                            <p:cond evt="begin" delay="0">
                                              <p:tn val="67"/>
                                            </p:cond>
                                          </p:stCondLst>
                                          <p:endCondLst>
                                            <p:cond evt="onStopAudio" delay="0">
                                              <p:tgtEl>
                                                <p:sldTgt/>
                                              </p:tgtEl>
                                            </p:cond>
                                          </p:endCondLst>
                                        </p:cTn>
                                        <p:tgtEl>
                                          <p:sndTgt r:embed="rId5" name="Chimes 3-CL (2).wav"/>
                                        </p:tgtEl>
                                      </p:cMediaNode>
                                    </p:audio>
                                  </p:subTnLst>
                                </p:cTn>
                              </p:par>
                              <p:par>
                                <p:cTn id="70" presetID="5" presetClass="entr" presetSubtype="10" fill="hold" grpId="0" nodeType="withEffect">
                                  <p:stCondLst>
                                    <p:cond delay="5000"/>
                                  </p:stCondLst>
                                  <p:childTnLst>
                                    <p:set>
                                      <p:cBhvr>
                                        <p:cTn id="71" dur="1" fill="hold">
                                          <p:stCondLst>
                                            <p:cond delay="0"/>
                                          </p:stCondLst>
                                        </p:cTn>
                                        <p:tgtEl>
                                          <p:spTgt spid="20"/>
                                        </p:tgtEl>
                                        <p:attrNameLst>
                                          <p:attrName>style.visibility</p:attrName>
                                        </p:attrNameLst>
                                      </p:cBhvr>
                                      <p:to>
                                        <p:strVal val="visible"/>
                                      </p:to>
                                    </p:set>
                                    <p:animEffect transition="in" filter="checkerboard(across)">
                                      <p:cBhvr>
                                        <p:cTn id="72" dur="500"/>
                                        <p:tgtEl>
                                          <p:spTgt spid="20"/>
                                        </p:tgtEl>
                                      </p:cBhvr>
                                    </p:animEffect>
                                  </p:childTnLst>
                                </p:cTn>
                              </p:par>
                              <p:par>
                                <p:cTn id="73" presetID="5" presetClass="entr" presetSubtype="10" fill="hold" grpId="0" nodeType="withEffect">
                                  <p:stCondLst>
                                    <p:cond delay="5000"/>
                                  </p:stCondLst>
                                  <p:childTnLst>
                                    <p:set>
                                      <p:cBhvr>
                                        <p:cTn id="74" dur="1" fill="hold">
                                          <p:stCondLst>
                                            <p:cond delay="0"/>
                                          </p:stCondLst>
                                        </p:cTn>
                                        <p:tgtEl>
                                          <p:spTgt spid="21"/>
                                        </p:tgtEl>
                                        <p:attrNameLst>
                                          <p:attrName>style.visibility</p:attrName>
                                        </p:attrNameLst>
                                      </p:cBhvr>
                                      <p:to>
                                        <p:strVal val="visible"/>
                                      </p:to>
                                    </p:set>
                                    <p:animEffect transition="in" filter="checkerboard(across)">
                                      <p:cBhvr>
                                        <p:cTn id="75" dur="500"/>
                                        <p:tgtEl>
                                          <p:spTgt spid="21"/>
                                        </p:tgtEl>
                                      </p:cBhvr>
                                    </p:animEffect>
                                  </p:childTnLst>
                                </p:cTn>
                              </p:par>
                              <p:par>
                                <p:cTn id="76" presetID="22" presetClass="entr" presetSubtype="8" fill="hold" nodeType="withEffect">
                                  <p:stCondLst>
                                    <p:cond delay="5000"/>
                                  </p:stCondLst>
                                  <p:childTnLst>
                                    <p:set>
                                      <p:cBhvr>
                                        <p:cTn id="77" dur="1" fill="hold">
                                          <p:stCondLst>
                                            <p:cond delay="0"/>
                                          </p:stCondLst>
                                        </p:cTn>
                                        <p:tgtEl>
                                          <p:spTgt spid="17"/>
                                        </p:tgtEl>
                                        <p:attrNameLst>
                                          <p:attrName>style.visibility</p:attrName>
                                        </p:attrNameLst>
                                      </p:cBhvr>
                                      <p:to>
                                        <p:strVal val="visible"/>
                                      </p:to>
                                    </p:set>
                                    <p:animEffect transition="in" filter="wipe(left)">
                                      <p:cBhvr>
                                        <p:cTn id="78" dur="500"/>
                                        <p:tgtEl>
                                          <p:spTgt spid="17"/>
                                        </p:tgtEl>
                                      </p:cBhvr>
                                    </p:animEffect>
                                  </p:childTnLst>
                                </p:cTn>
                              </p:par>
                              <p:par>
                                <p:cTn id="79" presetID="12" presetClass="exit" presetSubtype="1" fill="hold" nodeType="withEffect">
                                  <p:stCondLst>
                                    <p:cond delay="5500"/>
                                  </p:stCondLst>
                                  <p:childTnLst>
                                    <p:animEffect transition="out" filter="slide(fromTop)">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par>
                                <p:cTn id="82" presetID="12" presetClass="exit" presetSubtype="1" fill="hold" nodeType="withEffect">
                                  <p:stCondLst>
                                    <p:cond delay="5500"/>
                                  </p:stCondLst>
                                  <p:childTnLst>
                                    <p:animEffect transition="out" filter="slide(fromTop)">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par>
                                <p:cTn id="85" presetID="12" presetClass="exit" presetSubtype="1" fill="hold" nodeType="withEffect">
                                  <p:stCondLst>
                                    <p:cond delay="5500"/>
                                  </p:stCondLst>
                                  <p:childTnLst>
                                    <p:animEffect transition="out" filter="slide(fromTop)">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2" presetClass="exit" presetSubtype="1" fill="hold" nodeType="withEffect">
                                  <p:stCondLst>
                                    <p:cond delay="5500"/>
                                  </p:stCondLst>
                                  <p:childTnLst>
                                    <p:animEffect transition="out" filter="slide(fromTop)">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12" presetClass="exit" presetSubtype="1" fill="hold" nodeType="withEffect">
                                  <p:stCondLst>
                                    <p:cond delay="5500"/>
                                  </p:stCondLst>
                                  <p:childTnLst>
                                    <p:animEffect transition="out" filter="slide(fromTop)">
                                      <p:cBhvr>
                                        <p:cTn id="92" dur="500"/>
                                        <p:tgtEl>
                                          <p:spTgt spid="39"/>
                                        </p:tgtEl>
                                      </p:cBhvr>
                                    </p:animEffect>
                                    <p:set>
                                      <p:cBhvr>
                                        <p:cTn id="93" dur="1" fill="hold">
                                          <p:stCondLst>
                                            <p:cond delay="499"/>
                                          </p:stCondLst>
                                        </p:cTn>
                                        <p:tgtEl>
                                          <p:spTgt spid="39"/>
                                        </p:tgtEl>
                                        <p:attrNameLst>
                                          <p:attrName>style.visibility</p:attrName>
                                        </p:attrNameLst>
                                      </p:cBhvr>
                                      <p:to>
                                        <p:strVal val="hidden"/>
                                      </p:to>
                                    </p:set>
                                  </p:childTnLst>
                                </p:cTn>
                              </p:par>
                              <p:par>
                                <p:cTn id="94" presetID="12" presetClass="exit" presetSubtype="1" fill="hold" nodeType="withEffect">
                                  <p:stCondLst>
                                    <p:cond delay="5500"/>
                                  </p:stCondLst>
                                  <p:childTnLst>
                                    <p:animEffect transition="out" filter="slide(fromTop)">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par>
                                <p:cTn id="97" presetID="10" presetClass="entr" presetSubtype="0" fill="hold" grpId="0" nodeType="withEffect">
                                  <p:stCondLst>
                                    <p:cond delay="5000"/>
                                  </p:stCondLst>
                                  <p:childTnLst>
                                    <p:set>
                                      <p:cBhvr>
                                        <p:cTn id="98" dur="1" fill="hold">
                                          <p:stCondLst>
                                            <p:cond delay="0"/>
                                          </p:stCondLst>
                                        </p:cTn>
                                        <p:tgtEl>
                                          <p:spTgt spid="22573"/>
                                        </p:tgtEl>
                                        <p:attrNameLst>
                                          <p:attrName>style.visibility</p:attrName>
                                        </p:attrNameLst>
                                      </p:cBhvr>
                                      <p:to>
                                        <p:strVal val="visible"/>
                                      </p:to>
                                    </p:set>
                                    <p:animEffect transition="in" filter="fade">
                                      <p:cBhvr>
                                        <p:cTn id="99" dur="500"/>
                                        <p:tgtEl>
                                          <p:spTgt spid="22573"/>
                                        </p:tgtEl>
                                      </p:cBhvr>
                                    </p:animEffect>
                                  </p:childTnLst>
                                </p:cTn>
                              </p:par>
                              <p:par>
                                <p:cTn id="100" presetID="10" presetClass="entr" presetSubtype="0" fill="hold" nodeType="withEffect">
                                  <p:stCondLst>
                                    <p:cond delay="5000"/>
                                  </p:stCondLst>
                                  <p:childTnLst>
                                    <p:set>
                                      <p:cBhvr>
                                        <p:cTn id="101" dur="1" fill="hold">
                                          <p:stCondLst>
                                            <p:cond delay="0"/>
                                          </p:stCondLst>
                                        </p:cTn>
                                        <p:tgtEl>
                                          <p:spTgt spid="22530"/>
                                        </p:tgtEl>
                                        <p:attrNameLst>
                                          <p:attrName>style.visibility</p:attrName>
                                        </p:attrNameLst>
                                      </p:cBhvr>
                                      <p:to>
                                        <p:strVal val="visible"/>
                                      </p:to>
                                    </p:set>
                                    <p:animEffect transition="in" filter="fade">
                                      <p:cBhvr>
                                        <p:cTn id="102" dur="500"/>
                                        <p:tgtEl>
                                          <p:spTgt spid="22530"/>
                                        </p:tgtEl>
                                      </p:cBhvr>
                                    </p:animEffect>
                                  </p:childTnLst>
                                </p:cTn>
                              </p:par>
                              <p:par>
                                <p:cTn id="103" presetID="6" presetClass="entr" presetSubtype="16" fill="hold" grpId="0" nodeType="withEffect">
                                  <p:stCondLst>
                                    <p:cond delay="5000"/>
                                  </p:stCondLst>
                                  <p:childTnLst>
                                    <p:set>
                                      <p:cBhvr>
                                        <p:cTn id="104" dur="1" fill="hold">
                                          <p:stCondLst>
                                            <p:cond delay="0"/>
                                          </p:stCondLst>
                                        </p:cTn>
                                        <p:tgtEl>
                                          <p:spTgt spid="22561"/>
                                        </p:tgtEl>
                                        <p:attrNameLst>
                                          <p:attrName>style.visibility</p:attrName>
                                        </p:attrNameLst>
                                      </p:cBhvr>
                                      <p:to>
                                        <p:strVal val="visible"/>
                                      </p:to>
                                    </p:set>
                                    <p:animEffect transition="in" filter="circle(in)">
                                      <p:cBhvr>
                                        <p:cTn id="105" dur="500"/>
                                        <p:tgtEl>
                                          <p:spTgt spid="22561"/>
                                        </p:tgtEl>
                                      </p:cBhvr>
                                    </p:animEffect>
                                  </p:childTnLst>
                                </p:cTn>
                              </p:par>
                              <p:par>
                                <p:cTn id="106" presetID="19" presetClass="entr" presetSubtype="10" repeatCount="indefinite" fill="hold" grpId="0" nodeType="withEffect">
                                  <p:stCondLst>
                                    <p:cond delay="0"/>
                                  </p:stCondLst>
                                  <p:childTnLst>
                                    <p:set>
                                      <p:cBhvr>
                                        <p:cTn id="107" dur="1" fill="hold">
                                          <p:stCondLst>
                                            <p:cond delay="0"/>
                                          </p:stCondLst>
                                        </p:cTn>
                                        <p:tgtEl>
                                          <p:spTgt spid="22569"/>
                                        </p:tgtEl>
                                        <p:attrNameLst>
                                          <p:attrName>style.visibility</p:attrName>
                                        </p:attrNameLst>
                                      </p:cBhvr>
                                      <p:to>
                                        <p:strVal val="visible"/>
                                      </p:to>
                                    </p:set>
                                    <p:anim calcmode="lin" valueType="num">
                                      <p:cBhvr>
                                        <p:cTn id="108" dur="5000" fill="hold"/>
                                        <p:tgtEl>
                                          <p:spTgt spid="22569"/>
                                        </p:tgtEl>
                                        <p:attrNameLst>
                                          <p:attrName>ppt_w</p:attrName>
                                        </p:attrNameLst>
                                      </p:cBhvr>
                                      <p:tavLst>
                                        <p:tav tm="0" fmla="#ppt_w*sin(2.5*pi*$)">
                                          <p:val>
                                            <p:fltVal val="0"/>
                                          </p:val>
                                        </p:tav>
                                        <p:tav tm="100000">
                                          <p:val>
                                            <p:fltVal val="1"/>
                                          </p:val>
                                        </p:tav>
                                      </p:tavLst>
                                    </p:anim>
                                    <p:anim calcmode="lin" valueType="num">
                                      <p:cBhvr>
                                        <p:cTn id="109" dur="5000" fill="hold"/>
                                        <p:tgtEl>
                                          <p:spTgt spid="22569"/>
                                        </p:tgtEl>
                                        <p:attrNameLst>
                                          <p:attrName>ppt_h</p:attrName>
                                        </p:attrNameLst>
                                      </p:cBhvr>
                                      <p:tavLst>
                                        <p:tav tm="0">
                                          <p:val>
                                            <p:strVal val="#ppt_h"/>
                                          </p:val>
                                        </p:tav>
                                        <p:tav tm="100000">
                                          <p:val>
                                            <p:strVal val="#ppt_h"/>
                                          </p:val>
                                        </p:tav>
                                      </p:tavLst>
                                    </p:anim>
                                  </p:childTnLst>
                                </p:cTn>
                              </p:par>
                              <p:par>
                                <p:cTn id="110" presetID="10" presetClass="entr" presetSubtype="0" fill="hold" grpId="0" nodeType="withEffect">
                                  <p:stCondLst>
                                    <p:cond delay="500"/>
                                  </p:stCondLst>
                                  <p:childTnLst>
                                    <p:set>
                                      <p:cBhvr>
                                        <p:cTn id="111" dur="1" fill="hold">
                                          <p:stCondLst>
                                            <p:cond delay="0"/>
                                          </p:stCondLst>
                                        </p:cTn>
                                        <p:tgtEl>
                                          <p:spTgt spid="3182"/>
                                        </p:tgtEl>
                                        <p:attrNameLst>
                                          <p:attrName>style.visibility</p:attrName>
                                        </p:attrNameLst>
                                      </p:cBhvr>
                                      <p:to>
                                        <p:strVal val="visible"/>
                                      </p:to>
                                    </p:set>
                                    <p:animEffect transition="in" filter="fade">
                                      <p:cBhvr>
                                        <p:cTn id="112" dur="2000"/>
                                        <p:tgtEl>
                                          <p:spTgt spid="3182"/>
                                        </p:tgtEl>
                                      </p:cBhvr>
                                    </p:animEffect>
                                  </p:childTnLst>
                                </p:cTn>
                              </p:par>
                              <p:par>
                                <p:cTn id="113" presetID="8" presetClass="emph" presetSubtype="0" repeatCount="indefinite" fill="hold" grpId="1" nodeType="withEffect">
                                  <p:stCondLst>
                                    <p:cond delay="500"/>
                                  </p:stCondLst>
                                  <p:childTnLst>
                                    <p:animRot by="21600000">
                                      <p:cBhvr>
                                        <p:cTn id="114" dur="1500" fill="hold"/>
                                        <p:tgtEl>
                                          <p:spTgt spid="3182"/>
                                        </p:tgtEl>
                                        <p:attrNameLst>
                                          <p:attrName>r</p:attrName>
                                        </p:attrNameLst>
                                      </p:cBhvr>
                                    </p:animRot>
                                  </p:childTnLst>
                                </p:cTn>
                              </p:par>
                              <p:par>
                                <p:cTn id="115" presetID="6" presetClass="entr" presetSubtype="16" fill="hold" grpId="0" nodeType="withEffect">
                                  <p:stCondLst>
                                    <p:cond delay="500"/>
                                  </p:stCondLst>
                                  <p:childTnLst>
                                    <p:set>
                                      <p:cBhvr>
                                        <p:cTn id="116" dur="1" fill="hold">
                                          <p:stCondLst>
                                            <p:cond delay="0"/>
                                          </p:stCondLst>
                                        </p:cTn>
                                        <p:tgtEl>
                                          <p:spTgt spid="22560"/>
                                        </p:tgtEl>
                                        <p:attrNameLst>
                                          <p:attrName>style.visibility</p:attrName>
                                        </p:attrNameLst>
                                      </p:cBhvr>
                                      <p:to>
                                        <p:strVal val="visible"/>
                                      </p:to>
                                    </p:set>
                                    <p:animEffect transition="in" filter="circle(in)">
                                      <p:cBhvr>
                                        <p:cTn id="117" dur="2000"/>
                                        <p:tgtEl>
                                          <p:spTgt spid="22560"/>
                                        </p:tgtEl>
                                      </p:cBhvr>
                                    </p:animEffect>
                                  </p:childTnLst>
                                </p:cTn>
                              </p:par>
                              <p:par>
                                <p:cTn id="118" presetID="3" presetClass="entr" presetSubtype="10" fill="hold" nodeType="withEffect">
                                  <p:stCondLst>
                                    <p:cond delay="0"/>
                                  </p:stCondLst>
                                  <p:childTnLst>
                                    <p:set>
                                      <p:cBhvr>
                                        <p:cTn id="119" dur="1" fill="hold">
                                          <p:stCondLst>
                                            <p:cond delay="0"/>
                                          </p:stCondLst>
                                        </p:cTn>
                                        <p:tgtEl>
                                          <p:spTgt spid="45106"/>
                                        </p:tgtEl>
                                        <p:attrNameLst>
                                          <p:attrName>style.visibility</p:attrName>
                                        </p:attrNameLst>
                                      </p:cBhvr>
                                      <p:to>
                                        <p:strVal val="visible"/>
                                      </p:to>
                                    </p:set>
                                    <p:animEffect transition="in" filter="blinds(horizontal)">
                                      <p:cBhvr>
                                        <p:cTn id="120" dur="500"/>
                                        <p:tgtEl>
                                          <p:spTgt spid="45106"/>
                                        </p:tgtEl>
                                      </p:cBhvr>
                                    </p:animEffect>
                                  </p:childTnLst>
                                  <p:subTnLst>
                                    <p:set>
                                      <p:cBhvr override="childStyle">
                                        <p:cTn dur="1" fill="hold" display="0" masterRel="nextClick" afterEffect="1"/>
                                        <p:tgtEl>
                                          <p:spTgt spid="45106"/>
                                        </p:tgtEl>
                                        <p:attrNameLst>
                                          <p:attrName>style.visibility</p:attrName>
                                        </p:attrNameLst>
                                      </p:cBhvr>
                                      <p:to>
                                        <p:strVal val="hidden"/>
                                      </p:to>
                                    </p:set>
                                    <p:audio>
                                      <p:cMediaNode>
                                        <p:cTn display="0" masterRel="sameClick">
                                          <p:stCondLst>
                                            <p:cond evt="begin" delay="0">
                                              <p:tn val="118"/>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5"/>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30" presetClass="emph" presetSubtype="0" fill="hold" grpId="0" nodeType="clickEffect">
                                  <p:stCondLst>
                                    <p:cond delay="0"/>
                                  </p:stCondLst>
                                  <p:childTnLst>
                                    <p:animClr clrSpc="hsl" dir="cw">
                                      <p:cBhvr override="childStyle">
                                        <p:cTn id="125" dur="500" fill="hold"/>
                                        <p:tgtEl>
                                          <p:spTgt spid="5"/>
                                        </p:tgtEl>
                                        <p:attrNameLst>
                                          <p:attrName>style.color</p:attrName>
                                        </p:attrNameLst>
                                      </p:cBhvr>
                                      <p:by>
                                        <p:hsl h="0" s="12549" l="25098"/>
                                      </p:by>
                                    </p:animClr>
                                    <p:animClr clrSpc="hsl" dir="cw">
                                      <p:cBhvr>
                                        <p:cTn id="126" dur="500" fill="hold"/>
                                        <p:tgtEl>
                                          <p:spTgt spid="5"/>
                                        </p:tgtEl>
                                        <p:attrNameLst>
                                          <p:attrName>fillcolor</p:attrName>
                                        </p:attrNameLst>
                                      </p:cBhvr>
                                      <p:by>
                                        <p:hsl h="0" s="12549" l="25098"/>
                                      </p:by>
                                    </p:animClr>
                                    <p:animClr clrSpc="hsl" dir="cw">
                                      <p:cBhvr>
                                        <p:cTn id="127" dur="500" fill="hold"/>
                                        <p:tgtEl>
                                          <p:spTgt spid="5"/>
                                        </p:tgtEl>
                                        <p:attrNameLst>
                                          <p:attrName>stroke.color</p:attrName>
                                        </p:attrNameLst>
                                      </p:cBhvr>
                                      <p:by>
                                        <p:hsl h="0" s="12549" l="25098"/>
                                      </p:by>
                                    </p:animClr>
                                    <p:set>
                                      <p:cBhvr>
                                        <p:cTn id="128" dur="500" fill="hold"/>
                                        <p:tgtEl>
                                          <p:spTgt spid="5"/>
                                        </p:tgtEl>
                                        <p:attrNameLst>
                                          <p:attrName>fill.type</p:attrName>
                                        </p:attrNameLst>
                                      </p:cBhvr>
                                      <p:to>
                                        <p:strVal val="solid"/>
                                      </p:to>
                                    </p:set>
                                  </p:childTnLst>
                                </p:cTn>
                              </p:par>
                            </p:childTnLst>
                          </p:cTn>
                        </p:par>
                      </p:childTnLst>
                    </p:cTn>
                  </p:par>
                </p:childTnLst>
              </p:cTn>
              <p:nextCondLst>
                <p:cond evt="onClick" delay="0">
                  <p:tgtEl>
                    <p:spTgt spid="5"/>
                  </p:tgtEl>
                </p:cond>
              </p:nextCondLst>
            </p:seq>
            <p:seq concurrent="1" nextAc="seek">
              <p:cTn id="129" restart="whenNotActive" fill="hold" evtFilter="cancelBubble" nodeType="interactiveSeq">
                <p:stCondLst>
                  <p:cond evt="onClick" delay="0">
                    <p:tgtEl>
                      <p:spTgt spid="11"/>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30" presetClass="emph" presetSubtype="0" fill="hold" grpId="0" nodeType="clickEffect">
                                  <p:stCondLst>
                                    <p:cond delay="0"/>
                                  </p:stCondLst>
                                  <p:childTnLst>
                                    <p:animClr clrSpc="hsl" dir="cw">
                                      <p:cBhvr override="childStyle">
                                        <p:cTn id="133" dur="500" fill="hold"/>
                                        <p:tgtEl>
                                          <p:spTgt spid="11"/>
                                        </p:tgtEl>
                                        <p:attrNameLst>
                                          <p:attrName>style.color</p:attrName>
                                        </p:attrNameLst>
                                      </p:cBhvr>
                                      <p:by>
                                        <p:hsl h="0" s="12549" l="25098"/>
                                      </p:by>
                                    </p:animClr>
                                    <p:animClr clrSpc="hsl" dir="cw">
                                      <p:cBhvr>
                                        <p:cTn id="134" dur="500" fill="hold"/>
                                        <p:tgtEl>
                                          <p:spTgt spid="11"/>
                                        </p:tgtEl>
                                        <p:attrNameLst>
                                          <p:attrName>fillcolor</p:attrName>
                                        </p:attrNameLst>
                                      </p:cBhvr>
                                      <p:by>
                                        <p:hsl h="0" s="12549" l="25098"/>
                                      </p:by>
                                    </p:animClr>
                                    <p:animClr clrSpc="hsl" dir="cw">
                                      <p:cBhvr>
                                        <p:cTn id="135" dur="500" fill="hold"/>
                                        <p:tgtEl>
                                          <p:spTgt spid="11"/>
                                        </p:tgtEl>
                                        <p:attrNameLst>
                                          <p:attrName>stroke.color</p:attrName>
                                        </p:attrNameLst>
                                      </p:cBhvr>
                                      <p:by>
                                        <p:hsl h="0" s="12549" l="25098"/>
                                      </p:by>
                                    </p:animClr>
                                    <p:set>
                                      <p:cBhvr>
                                        <p:cTn id="136"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37" restart="whenNotActive" fill="hold" evtFilter="cancelBubble" nodeType="interactiveSeq">
                <p:stCondLst>
                  <p:cond evt="onClick" delay="0">
                    <p:tgtEl>
                      <p:spTgt spid="17"/>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30" presetClass="emph" presetSubtype="0" fill="hold" grpId="0" nodeType="clickEffect">
                                  <p:stCondLst>
                                    <p:cond delay="0"/>
                                  </p:stCondLst>
                                  <p:childTnLst>
                                    <p:animClr clrSpc="hsl" dir="cw">
                                      <p:cBhvr override="childStyle">
                                        <p:cTn id="141" dur="500" fill="hold"/>
                                        <p:tgtEl>
                                          <p:spTgt spid="17"/>
                                        </p:tgtEl>
                                        <p:attrNameLst>
                                          <p:attrName>style.color</p:attrName>
                                        </p:attrNameLst>
                                      </p:cBhvr>
                                      <p:by>
                                        <p:hsl h="0" s="12549" l="25098"/>
                                      </p:by>
                                    </p:animClr>
                                    <p:animClr clrSpc="hsl" dir="cw">
                                      <p:cBhvr>
                                        <p:cTn id="142" dur="500" fill="hold"/>
                                        <p:tgtEl>
                                          <p:spTgt spid="17"/>
                                        </p:tgtEl>
                                        <p:attrNameLst>
                                          <p:attrName>fillcolor</p:attrName>
                                        </p:attrNameLst>
                                      </p:cBhvr>
                                      <p:by>
                                        <p:hsl h="0" s="12549" l="25098"/>
                                      </p:by>
                                    </p:animClr>
                                    <p:animClr clrSpc="hsl" dir="cw">
                                      <p:cBhvr>
                                        <p:cTn id="143" dur="500" fill="hold"/>
                                        <p:tgtEl>
                                          <p:spTgt spid="17"/>
                                        </p:tgtEl>
                                        <p:attrNameLst>
                                          <p:attrName>stroke.color</p:attrName>
                                        </p:attrNameLst>
                                      </p:cBhvr>
                                      <p:by>
                                        <p:hsl h="0" s="12549" l="25098"/>
                                      </p:by>
                                    </p:animClr>
                                    <p:set>
                                      <p:cBhvr>
                                        <p:cTn id="144"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145" restart="whenNotActive" fill="hold" evtFilter="cancelBubble" nodeType="interactiveSeq">
                <p:stCondLst>
                  <p:cond evt="onClick" delay="0">
                    <p:tgtEl>
                      <p:spTgt spid="3"/>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30" presetClass="emph" presetSubtype="0" fill="hold" grpId="0" nodeType="clickEffect">
                                  <p:stCondLst>
                                    <p:cond delay="0"/>
                                  </p:stCondLst>
                                  <p:childTnLst>
                                    <p:animClr clrSpc="hsl" dir="cw">
                                      <p:cBhvr override="childStyle">
                                        <p:cTn id="149" dur="500" fill="hold"/>
                                        <p:tgtEl>
                                          <p:spTgt spid="3"/>
                                        </p:tgtEl>
                                        <p:attrNameLst>
                                          <p:attrName>style.color</p:attrName>
                                        </p:attrNameLst>
                                      </p:cBhvr>
                                      <p:by>
                                        <p:hsl h="0" s="12549" l="25098"/>
                                      </p:by>
                                    </p:animClr>
                                    <p:animClr clrSpc="hsl" dir="cw">
                                      <p:cBhvr>
                                        <p:cTn id="150" dur="500" fill="hold"/>
                                        <p:tgtEl>
                                          <p:spTgt spid="3"/>
                                        </p:tgtEl>
                                        <p:attrNameLst>
                                          <p:attrName>fillcolor</p:attrName>
                                        </p:attrNameLst>
                                      </p:cBhvr>
                                      <p:by>
                                        <p:hsl h="0" s="12549" l="25098"/>
                                      </p:by>
                                    </p:animClr>
                                    <p:animClr clrSpc="hsl" dir="cw">
                                      <p:cBhvr>
                                        <p:cTn id="151" dur="500" fill="hold"/>
                                        <p:tgtEl>
                                          <p:spTgt spid="3"/>
                                        </p:tgtEl>
                                        <p:attrNameLst>
                                          <p:attrName>stroke.color</p:attrName>
                                        </p:attrNameLst>
                                      </p:cBhvr>
                                      <p:by>
                                        <p:hsl h="0" s="12549" l="25098"/>
                                      </p:by>
                                    </p:animClr>
                                    <p:set>
                                      <p:cBhvr>
                                        <p:cTn id="152"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53" restart="whenNotActive" fill="hold" evtFilter="cancelBubble" nodeType="interactiveSeq">
                <p:stCondLst>
                  <p:cond evt="onClick" delay="0">
                    <p:tgtEl>
                      <p:spTgt spid="22530"/>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9" presetClass="emph" presetSubtype="0" repeatCount="indefinite" fill="hold" grpId="1" nodeType="clickEffect">
                                  <p:stCondLst>
                                    <p:cond delay="0"/>
                                  </p:stCondLst>
                                  <p:childTnLst>
                                    <p:animClr clrSpc="rgb" dir="cw">
                                      <p:cBhvr override="childStyle">
                                        <p:cTn id="157" dur="500" fill="hold"/>
                                        <p:tgtEl>
                                          <p:spTgt spid="5"/>
                                        </p:tgtEl>
                                        <p:attrNameLst>
                                          <p:attrName>style.color</p:attrName>
                                        </p:attrNameLst>
                                      </p:cBhvr>
                                      <p:to>
                                        <a:schemeClr val="accent2"/>
                                      </p:to>
                                    </p:animClr>
                                    <p:animClr clrSpc="rgb" dir="cw">
                                      <p:cBhvr>
                                        <p:cTn id="158" dur="500" fill="hold"/>
                                        <p:tgtEl>
                                          <p:spTgt spid="5"/>
                                        </p:tgtEl>
                                        <p:attrNameLst>
                                          <p:attrName>fillcolor</p:attrName>
                                        </p:attrNameLst>
                                      </p:cBhvr>
                                      <p:to>
                                        <a:schemeClr val="accent2"/>
                                      </p:to>
                                    </p:animClr>
                                    <p:set>
                                      <p:cBhvr>
                                        <p:cTn id="159" dur="500" fill="hold"/>
                                        <p:tgtEl>
                                          <p:spTgt spid="5"/>
                                        </p:tgtEl>
                                        <p:attrNameLst>
                                          <p:attrName>fill.type</p:attrName>
                                        </p:attrNameLst>
                                      </p:cBhvr>
                                      <p:to>
                                        <p:strVal val="solid"/>
                                      </p:to>
                                    </p:set>
                                    <p:set>
                                      <p:cBhvr>
                                        <p:cTn id="160" dur="500" fill="hold"/>
                                        <p:tgtEl>
                                          <p:spTgt spid="5"/>
                                        </p:tgtEl>
                                        <p:attrNameLst>
                                          <p:attrName>fill.on</p:attrName>
                                        </p:attrNameLst>
                                      </p:cBhvr>
                                      <p:to>
                                        <p:strVal val="true"/>
                                      </p:to>
                                    </p:set>
                                  </p:childTnLst>
                                </p:cTn>
                              </p:par>
                              <p:par>
                                <p:cTn id="161" presetID="10" presetClass="entr" presetSubtype="0" fill="hold" grpId="0" nodeType="withEffect">
                                  <p:stCondLst>
                                    <p:cond delay="0"/>
                                  </p:stCondLst>
                                  <p:childTnLst>
                                    <p:set>
                                      <p:cBhvr>
                                        <p:cTn id="162" dur="1" fill="hold">
                                          <p:stCondLst>
                                            <p:cond delay="0"/>
                                          </p:stCondLst>
                                        </p:cTn>
                                        <p:tgtEl>
                                          <p:spTgt spid="22563"/>
                                        </p:tgtEl>
                                        <p:attrNameLst>
                                          <p:attrName>style.visibility</p:attrName>
                                        </p:attrNameLst>
                                      </p:cBhvr>
                                      <p:to>
                                        <p:strVal val="visible"/>
                                      </p:to>
                                    </p:set>
                                    <p:animEffect transition="in" filter="fade">
                                      <p:cBhvr>
                                        <p:cTn id="163" dur="2000"/>
                                        <p:tgtEl>
                                          <p:spTgt spid="22563"/>
                                        </p:tgtEl>
                                      </p:cBhvr>
                                    </p:animEffect>
                                  </p:childTnLst>
                                  <p:subTnLst>
                                    <p:audio>
                                      <p:cMediaNode>
                                        <p:cTn display="0" masterRel="sameClick">
                                          <p:stCondLst>
                                            <p:cond evt="begin" delay="0">
                                              <p:tn val="161"/>
                                            </p:cond>
                                          </p:stCondLst>
                                          <p:endCondLst>
                                            <p:cond evt="onStopAudio" delay="0">
                                              <p:tgtEl>
                                                <p:sldTgt/>
                                              </p:tgtEl>
                                            </p:cond>
                                          </p:endCondLst>
                                        </p:cTn>
                                        <p:tgtEl>
                                          <p:sndTgt r:embed="rId7" name="Orchestra Hit-CL.wav"/>
                                        </p:tgtEl>
                                      </p:cMediaNode>
                                    </p:audio>
                                  </p:subTnLst>
                                </p:cTn>
                              </p:par>
                            </p:childTnLst>
                          </p:cTn>
                        </p:par>
                      </p:childTnLst>
                    </p:cTn>
                  </p:par>
                </p:childTnLst>
              </p:cTn>
              <p:nextCondLst>
                <p:cond evt="onClick" delay="0">
                  <p:tgtEl>
                    <p:spTgt spid="22530"/>
                  </p:tgtEl>
                </p:cond>
              </p:nextCondLst>
            </p:seq>
            <p:seq concurrent="1" nextAc="seek">
              <p:cTn id="164" restart="whenNotActive" fill="hold" evtFilter="cancelBubble" nodeType="interactiveSeq">
                <p:stCondLst>
                  <p:cond evt="onClick" delay="0">
                    <p:tgtEl>
                      <p:spTgt spid="22573"/>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22574"/>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22575"/>
                                        </p:tgtEl>
                                        <p:attrNameLst>
                                          <p:attrName>style.visibility</p:attrName>
                                        </p:attrNameLst>
                                      </p:cBhvr>
                                      <p:to>
                                        <p:strVal val="visible"/>
                                      </p:to>
                                    </p:set>
                                  </p:childTnLst>
                                </p:cTn>
                              </p:par>
                              <p:par>
                                <p:cTn id="171" presetID="1" presetClass="entr" presetSubtype="0" fill="hold" grpId="1" nodeType="withEffect">
                                  <p:stCondLst>
                                    <p:cond delay="0"/>
                                  </p:stCondLst>
                                  <p:childTnLst>
                                    <p:set>
                                      <p:cBhvr>
                                        <p:cTn id="172" dur="1" fill="hold">
                                          <p:stCondLst>
                                            <p:cond delay="0"/>
                                          </p:stCondLst>
                                        </p:cTn>
                                        <p:tgtEl>
                                          <p:spTgt spid="22576"/>
                                        </p:tgtEl>
                                        <p:attrNameLst>
                                          <p:attrName>style.visibility</p:attrName>
                                        </p:attrNameLst>
                                      </p:cBhvr>
                                      <p:to>
                                        <p:strVal val="visible"/>
                                      </p:to>
                                    </p:set>
                                  </p:childTnLst>
                                </p:cTn>
                              </p:par>
                              <p:par>
                                <p:cTn id="173" presetID="1" presetClass="entr" presetSubtype="0" fill="hold" grpId="1" nodeType="withEffect">
                                  <p:stCondLst>
                                    <p:cond delay="0"/>
                                  </p:stCondLst>
                                  <p:childTnLst>
                                    <p:set>
                                      <p:cBhvr>
                                        <p:cTn id="174" dur="1" fill="hold">
                                          <p:stCondLst>
                                            <p:cond delay="0"/>
                                          </p:stCondLst>
                                        </p:cTn>
                                        <p:tgtEl>
                                          <p:spTgt spid="22577"/>
                                        </p:tgtEl>
                                        <p:attrNameLst>
                                          <p:attrName>style.visibility</p:attrName>
                                        </p:attrNameLst>
                                      </p:cBhvr>
                                      <p:to>
                                        <p:strVal val="visible"/>
                                      </p:to>
                                    </p:set>
                                  </p:childTnLst>
                                </p:cTn>
                              </p:par>
                              <p:par>
                                <p:cTn id="175" presetID="1" presetClass="entr" presetSubtype="0" fill="hold" grpId="1" nodeType="withEffect">
                                  <p:stCondLst>
                                    <p:cond delay="0"/>
                                  </p:stCondLst>
                                  <p:childTnLst>
                                    <p:set>
                                      <p:cBhvr>
                                        <p:cTn id="176" dur="1" fill="hold">
                                          <p:stCondLst>
                                            <p:cond delay="0"/>
                                          </p:stCondLst>
                                        </p:cTn>
                                        <p:tgtEl>
                                          <p:spTgt spid="22578"/>
                                        </p:tgtEl>
                                        <p:attrNameLst>
                                          <p:attrName>style.visibility</p:attrName>
                                        </p:attrNameLst>
                                      </p:cBhvr>
                                      <p:to>
                                        <p:strVal val="visible"/>
                                      </p:to>
                                    </p:set>
                                  </p:childTnLst>
                                </p:cTn>
                              </p:par>
                              <p:par>
                                <p:cTn id="177" presetID="1" presetClass="entr" presetSubtype="0" fill="hold" grpId="1" nodeType="withEffect">
                                  <p:stCondLst>
                                    <p:cond delay="0"/>
                                  </p:stCondLst>
                                  <p:childTnLst>
                                    <p:set>
                                      <p:cBhvr>
                                        <p:cTn id="178" dur="1" fill="hold">
                                          <p:stCondLst>
                                            <p:cond delay="0"/>
                                          </p:stCondLst>
                                        </p:cTn>
                                        <p:tgtEl>
                                          <p:spTgt spid="22579"/>
                                        </p:tgtEl>
                                        <p:attrNameLst>
                                          <p:attrName>style.visibility</p:attrName>
                                        </p:attrNameLst>
                                      </p:cBhvr>
                                      <p:to>
                                        <p:strVal val="visible"/>
                                      </p:to>
                                    </p:set>
                                  </p:childTnLst>
                                </p:cTn>
                              </p:par>
                              <p:par>
                                <p:cTn id="179" presetID="1" presetClass="entr" presetSubtype="0" fill="hold" grpId="1" nodeType="withEffect">
                                  <p:stCondLst>
                                    <p:cond delay="0"/>
                                  </p:stCondLst>
                                  <p:childTnLst>
                                    <p:set>
                                      <p:cBhvr>
                                        <p:cTn id="180" dur="1" fill="hold">
                                          <p:stCondLst>
                                            <p:cond delay="0"/>
                                          </p:stCondLst>
                                        </p:cTn>
                                        <p:tgtEl>
                                          <p:spTgt spid="22580"/>
                                        </p:tgtEl>
                                        <p:attrNameLst>
                                          <p:attrName>style.visibility</p:attrName>
                                        </p:attrNameLst>
                                      </p:cBhvr>
                                      <p:to>
                                        <p:strVal val="visible"/>
                                      </p:to>
                                    </p:set>
                                  </p:childTnLst>
                                </p:cTn>
                              </p:par>
                              <p:par>
                                <p:cTn id="181" presetID="1" presetClass="entr" presetSubtype="0" fill="hold" grpId="1" nodeType="withEffect">
                                  <p:stCondLst>
                                    <p:cond delay="0"/>
                                  </p:stCondLst>
                                  <p:childTnLst>
                                    <p:set>
                                      <p:cBhvr>
                                        <p:cTn id="182" dur="1" fill="hold">
                                          <p:stCondLst>
                                            <p:cond delay="0"/>
                                          </p:stCondLst>
                                        </p:cTn>
                                        <p:tgtEl>
                                          <p:spTgt spid="22581"/>
                                        </p:tgtEl>
                                        <p:attrNameLst>
                                          <p:attrName>style.visibility</p:attrName>
                                        </p:attrNameLst>
                                      </p:cBhvr>
                                      <p:to>
                                        <p:strVal val="visible"/>
                                      </p:to>
                                    </p:set>
                                  </p:childTnLst>
                                </p:cTn>
                              </p:par>
                              <p:par>
                                <p:cTn id="183" presetID="1" presetClass="entr" presetSubtype="0" fill="hold" grpId="1" nodeType="withEffect">
                                  <p:stCondLst>
                                    <p:cond delay="0"/>
                                  </p:stCondLst>
                                  <p:childTnLst>
                                    <p:set>
                                      <p:cBhvr>
                                        <p:cTn id="184" dur="1" fill="hold">
                                          <p:stCondLst>
                                            <p:cond delay="0"/>
                                          </p:stCondLst>
                                        </p:cTn>
                                        <p:tgtEl>
                                          <p:spTgt spid="22582"/>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22583"/>
                                        </p:tgtEl>
                                        <p:attrNameLst>
                                          <p:attrName>style.visibility</p:attrName>
                                        </p:attrNameLst>
                                      </p:cBhvr>
                                      <p:to>
                                        <p:strVal val="visible"/>
                                      </p:to>
                                    </p:set>
                                  </p:childTnLst>
                                </p:cTn>
                              </p:par>
                              <p:par>
                                <p:cTn id="187" presetID="1" presetClass="entr" presetSubtype="0" fill="hold" grpId="1" nodeType="withEffect">
                                  <p:stCondLst>
                                    <p:cond delay="0"/>
                                  </p:stCondLst>
                                  <p:childTnLst>
                                    <p:set>
                                      <p:cBhvr>
                                        <p:cTn id="188" dur="1" fill="hold">
                                          <p:stCondLst>
                                            <p:cond delay="0"/>
                                          </p:stCondLst>
                                        </p:cTn>
                                        <p:tgtEl>
                                          <p:spTgt spid="22584"/>
                                        </p:tgtEl>
                                        <p:attrNameLst>
                                          <p:attrName>style.visibility</p:attrName>
                                        </p:attrNameLst>
                                      </p:cBhvr>
                                      <p:to>
                                        <p:strVal val="visible"/>
                                      </p:to>
                                    </p:set>
                                  </p:childTnLst>
                                </p:cTn>
                              </p:par>
                              <p:par>
                                <p:cTn id="189" presetID="1" presetClass="exit" presetSubtype="0" fill="hold" grpId="0" nodeType="withEffect">
                                  <p:stCondLst>
                                    <p:cond delay="10000"/>
                                  </p:stCondLst>
                                  <p:childTnLst>
                                    <p:set>
                                      <p:cBhvr>
                                        <p:cTn id="190" dur="1" fill="hold">
                                          <p:stCondLst>
                                            <p:cond delay="0"/>
                                          </p:stCondLst>
                                        </p:cTn>
                                        <p:tgtEl>
                                          <p:spTgt spid="22575"/>
                                        </p:tgtEl>
                                        <p:attrNameLst>
                                          <p:attrName>style.visibility</p:attrName>
                                        </p:attrNameLst>
                                      </p:cBhvr>
                                      <p:to>
                                        <p:strVal val="hidden"/>
                                      </p:to>
                                    </p:set>
                                  </p:childTnLst>
                                  <p:subTnLst>
                                    <p:audio>
                                      <p:cMediaNode>
                                        <p:cTn display="0" masterRel="sameClick">
                                          <p:stCondLst>
                                            <p:cond evt="begin" delay="0">
                                              <p:tn val="189"/>
                                            </p:cond>
                                          </p:stCondLst>
                                          <p:endCondLst>
                                            <p:cond evt="onStopAudio" delay="0">
                                              <p:tgtEl>
                                                <p:sldTgt/>
                                              </p:tgtEl>
                                            </p:cond>
                                          </p:endCondLst>
                                        </p:cTn>
                                        <p:tgtEl>
                                          <p:sndTgt r:embed="rId8" name="Game Show Buzzer-CL.wav"/>
                                        </p:tgtEl>
                                      </p:cMediaNode>
                                    </p:audio>
                                  </p:subTnLst>
                                </p:cTn>
                              </p:par>
                              <p:par>
                                <p:cTn id="191" presetID="1" presetClass="exit" presetSubtype="0" fill="hold" grpId="0" nodeType="withEffect">
                                  <p:stCondLst>
                                    <p:cond delay="9000"/>
                                  </p:stCondLst>
                                  <p:childTnLst>
                                    <p:set>
                                      <p:cBhvr>
                                        <p:cTn id="192" dur="1" fill="hold">
                                          <p:stCondLst>
                                            <p:cond delay="0"/>
                                          </p:stCondLst>
                                        </p:cTn>
                                        <p:tgtEl>
                                          <p:spTgt spid="22576"/>
                                        </p:tgtEl>
                                        <p:attrNameLst>
                                          <p:attrName>style.visibility</p:attrName>
                                        </p:attrNameLst>
                                      </p:cBhvr>
                                      <p:to>
                                        <p:strVal val="hidden"/>
                                      </p:to>
                                    </p:set>
                                  </p:childTnLst>
                                  <p:subTnLst>
                                    <p:audio>
                                      <p:cMediaNode>
                                        <p:cTn display="0" masterRel="sameClick">
                                          <p:stCondLst>
                                            <p:cond evt="begin" delay="0">
                                              <p:tn val="191"/>
                                            </p:cond>
                                          </p:stCondLst>
                                          <p:endCondLst>
                                            <p:cond evt="onStopAudio" delay="0">
                                              <p:tgtEl>
                                                <p:sldTgt/>
                                              </p:tgtEl>
                                            </p:cond>
                                          </p:endCondLst>
                                        </p:cTn>
                                        <p:tgtEl>
                                          <p:sndTgt r:embed="rId9" name="Giant Bell-CL.wav"/>
                                        </p:tgtEl>
                                      </p:cMediaNode>
                                    </p:audio>
                                  </p:subTnLst>
                                </p:cTn>
                              </p:par>
                              <p:par>
                                <p:cTn id="193" presetID="1" presetClass="exit" presetSubtype="0" fill="hold" grpId="0" nodeType="withEffect">
                                  <p:stCondLst>
                                    <p:cond delay="8000"/>
                                  </p:stCondLst>
                                  <p:childTnLst>
                                    <p:set>
                                      <p:cBhvr>
                                        <p:cTn id="194" dur="1" fill="hold">
                                          <p:stCondLst>
                                            <p:cond delay="0"/>
                                          </p:stCondLst>
                                        </p:cTn>
                                        <p:tgtEl>
                                          <p:spTgt spid="22577"/>
                                        </p:tgtEl>
                                        <p:attrNameLst>
                                          <p:attrName>style.visibility</p:attrName>
                                        </p:attrNameLst>
                                      </p:cBhvr>
                                      <p:to>
                                        <p:strVal val="hidden"/>
                                      </p:to>
                                    </p:set>
                                  </p:childTnLst>
                                  <p:subTnLst>
                                    <p:audio>
                                      <p:cMediaNode>
                                        <p:cTn display="0" masterRel="sameClick">
                                          <p:stCondLst>
                                            <p:cond evt="begin" delay="0">
                                              <p:tn val="193"/>
                                            </p:cond>
                                          </p:stCondLst>
                                          <p:endCondLst>
                                            <p:cond evt="onStopAudio" delay="0">
                                              <p:tgtEl>
                                                <p:sldTgt/>
                                              </p:tgtEl>
                                            </p:cond>
                                          </p:endCondLst>
                                        </p:cTn>
                                        <p:tgtEl>
                                          <p:sndTgt r:embed="rId9" name="Giant Bell-CL.wav"/>
                                        </p:tgtEl>
                                      </p:cMediaNode>
                                    </p:audio>
                                  </p:subTnLst>
                                </p:cTn>
                              </p:par>
                              <p:par>
                                <p:cTn id="195" presetID="1" presetClass="exit" presetSubtype="0" fill="hold" grpId="0" nodeType="withEffect">
                                  <p:stCondLst>
                                    <p:cond delay="7000"/>
                                  </p:stCondLst>
                                  <p:childTnLst>
                                    <p:set>
                                      <p:cBhvr>
                                        <p:cTn id="196" dur="1" fill="hold">
                                          <p:stCondLst>
                                            <p:cond delay="0"/>
                                          </p:stCondLst>
                                        </p:cTn>
                                        <p:tgtEl>
                                          <p:spTgt spid="22578"/>
                                        </p:tgtEl>
                                        <p:attrNameLst>
                                          <p:attrName>style.visibility</p:attrName>
                                        </p:attrNameLst>
                                      </p:cBhvr>
                                      <p:to>
                                        <p:strVal val="hidden"/>
                                      </p:to>
                                    </p:set>
                                  </p:childTnLst>
                                  <p:subTnLst>
                                    <p:audio>
                                      <p:cMediaNode>
                                        <p:cTn display="0" masterRel="sameClick">
                                          <p:stCondLst>
                                            <p:cond evt="begin" delay="0">
                                              <p:tn val="195"/>
                                            </p:cond>
                                          </p:stCondLst>
                                          <p:endCondLst>
                                            <p:cond evt="onStopAudio" delay="0">
                                              <p:tgtEl>
                                                <p:sldTgt/>
                                              </p:tgtEl>
                                            </p:cond>
                                          </p:endCondLst>
                                        </p:cTn>
                                        <p:tgtEl>
                                          <p:sndTgt r:embed="rId9" name="Giant Bell-CL.wav"/>
                                        </p:tgtEl>
                                      </p:cMediaNode>
                                    </p:audio>
                                  </p:subTnLst>
                                </p:cTn>
                              </p:par>
                              <p:par>
                                <p:cTn id="197" presetID="1" presetClass="exit" presetSubtype="0" fill="hold" grpId="0" nodeType="withEffect">
                                  <p:stCondLst>
                                    <p:cond delay="6000"/>
                                  </p:stCondLst>
                                  <p:childTnLst>
                                    <p:set>
                                      <p:cBhvr>
                                        <p:cTn id="198" dur="1" fill="hold">
                                          <p:stCondLst>
                                            <p:cond delay="0"/>
                                          </p:stCondLst>
                                        </p:cTn>
                                        <p:tgtEl>
                                          <p:spTgt spid="22579"/>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10" name="beep.wav"/>
                                        </p:tgtEl>
                                      </p:cMediaNode>
                                    </p:audio>
                                  </p:subTnLst>
                                </p:cTn>
                              </p:par>
                              <p:par>
                                <p:cTn id="199" presetID="1" presetClass="exit" presetSubtype="0" fill="hold" grpId="0" nodeType="withEffect">
                                  <p:stCondLst>
                                    <p:cond delay="1000"/>
                                  </p:stCondLst>
                                  <p:childTnLst>
                                    <p:set>
                                      <p:cBhvr>
                                        <p:cTn id="200" dur="1" fill="hold">
                                          <p:stCondLst>
                                            <p:cond delay="0"/>
                                          </p:stCondLst>
                                        </p:cTn>
                                        <p:tgtEl>
                                          <p:spTgt spid="22584"/>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10" name="beep.wav"/>
                                        </p:tgtEl>
                                      </p:cMediaNode>
                                    </p:audio>
                                  </p:subTnLst>
                                </p:cTn>
                              </p:par>
                              <p:par>
                                <p:cTn id="201" presetID="1" presetClass="exit" presetSubtype="0" fill="hold" grpId="0" nodeType="withEffect">
                                  <p:stCondLst>
                                    <p:cond delay="2000"/>
                                  </p:stCondLst>
                                  <p:childTnLst>
                                    <p:set>
                                      <p:cBhvr>
                                        <p:cTn id="202" dur="1" fill="hold">
                                          <p:stCondLst>
                                            <p:cond delay="0"/>
                                          </p:stCondLst>
                                        </p:cTn>
                                        <p:tgtEl>
                                          <p:spTgt spid="22583"/>
                                        </p:tgtEl>
                                        <p:attrNameLst>
                                          <p:attrName>style.visibility</p:attrName>
                                        </p:attrNameLst>
                                      </p:cBhvr>
                                      <p:to>
                                        <p:strVal val="hidden"/>
                                      </p:to>
                                    </p:set>
                                  </p:childTnLst>
                                  <p:subTnLst>
                                    <p:audio>
                                      <p:cMediaNode>
                                        <p:cTn display="0" masterRel="sameClick">
                                          <p:stCondLst>
                                            <p:cond evt="begin" delay="0">
                                              <p:tn val="201"/>
                                            </p:cond>
                                          </p:stCondLst>
                                          <p:endCondLst>
                                            <p:cond evt="onStopAudio" delay="0">
                                              <p:tgtEl>
                                                <p:sldTgt/>
                                              </p:tgtEl>
                                            </p:cond>
                                          </p:endCondLst>
                                        </p:cTn>
                                        <p:tgtEl>
                                          <p:sndTgt r:embed="rId10" name="beep.wav"/>
                                        </p:tgtEl>
                                      </p:cMediaNode>
                                    </p:audio>
                                  </p:subTnLst>
                                </p:cTn>
                              </p:par>
                              <p:par>
                                <p:cTn id="203" presetID="1" presetClass="exit" presetSubtype="0" fill="hold" grpId="0" nodeType="withEffect">
                                  <p:stCondLst>
                                    <p:cond delay="3000"/>
                                  </p:stCondLst>
                                  <p:childTnLst>
                                    <p:set>
                                      <p:cBhvr>
                                        <p:cTn id="204" dur="1" fill="hold">
                                          <p:stCondLst>
                                            <p:cond delay="0"/>
                                          </p:stCondLst>
                                        </p:cTn>
                                        <p:tgtEl>
                                          <p:spTgt spid="22582"/>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10" name="beep.wav"/>
                                        </p:tgtEl>
                                      </p:cMediaNode>
                                    </p:audio>
                                  </p:subTnLst>
                                </p:cTn>
                              </p:par>
                              <p:par>
                                <p:cTn id="205" presetID="1" presetClass="exit" presetSubtype="0" fill="hold" grpId="0" nodeType="withEffect">
                                  <p:stCondLst>
                                    <p:cond delay="4000"/>
                                  </p:stCondLst>
                                  <p:childTnLst>
                                    <p:set>
                                      <p:cBhvr>
                                        <p:cTn id="206" dur="1" fill="hold">
                                          <p:stCondLst>
                                            <p:cond delay="0"/>
                                          </p:stCondLst>
                                        </p:cTn>
                                        <p:tgtEl>
                                          <p:spTgt spid="22581"/>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10" name="beep.wav"/>
                                        </p:tgtEl>
                                      </p:cMediaNode>
                                    </p:audio>
                                  </p:subTnLst>
                                </p:cTn>
                              </p:par>
                              <p:par>
                                <p:cTn id="207" presetID="1" presetClass="exit" presetSubtype="0" fill="hold" grpId="0" nodeType="withEffect">
                                  <p:stCondLst>
                                    <p:cond delay="5000"/>
                                  </p:stCondLst>
                                  <p:childTnLst>
                                    <p:set>
                                      <p:cBhvr>
                                        <p:cTn id="208" dur="1" fill="hold">
                                          <p:stCondLst>
                                            <p:cond delay="0"/>
                                          </p:stCondLst>
                                        </p:cTn>
                                        <p:tgtEl>
                                          <p:spTgt spid="22580"/>
                                        </p:tgtEl>
                                        <p:attrNameLst>
                                          <p:attrName>style.visibility</p:attrName>
                                        </p:attrNameLst>
                                      </p:cBhvr>
                                      <p:to>
                                        <p:strVal val="hidden"/>
                                      </p:to>
                                    </p:set>
                                  </p:childTnLst>
                                  <p:subTnLst>
                                    <p:audio>
                                      <p:cMediaNode>
                                        <p:cTn display="0" masterRel="sameClick">
                                          <p:stCondLst>
                                            <p:cond evt="begin" delay="0">
                                              <p:tn val="207"/>
                                            </p:cond>
                                          </p:stCondLst>
                                          <p:endCondLst>
                                            <p:cond evt="onStopAudio" delay="0">
                                              <p:tgtEl>
                                                <p:sldTgt/>
                                              </p:tgtEl>
                                            </p:cond>
                                          </p:endCondLst>
                                        </p:cTn>
                                        <p:tgtEl>
                                          <p:sndTgt r:embed="rId10" name="beep.wav"/>
                                        </p:tgtEl>
                                      </p:cMediaNode>
                                    </p:audio>
                                  </p:subTnLst>
                                </p:cTn>
                              </p:par>
                              <p:par>
                                <p:cTn id="209" presetID="1" presetClass="entr" presetSubtype="0" fill="hold" nodeType="withEffect">
                                  <p:stCondLst>
                                    <p:cond delay="0"/>
                                  </p:stCondLst>
                                  <p:childTnLst>
                                    <p:set>
                                      <p:cBhvr>
                                        <p:cTn id="210" dur="1" fill="hold">
                                          <p:stCondLst>
                                            <p:cond delay="0"/>
                                          </p:stCondLst>
                                        </p:cTn>
                                        <p:tgtEl>
                                          <p:spTgt spid="22585"/>
                                        </p:tgtEl>
                                        <p:attrNameLst>
                                          <p:attrName>style.visibility</p:attrName>
                                        </p:attrNameLst>
                                      </p:cBhvr>
                                      <p:to>
                                        <p:strVal val="visible"/>
                                      </p:to>
                                    </p:set>
                                  </p:childTnLst>
                                </p:cTn>
                              </p:par>
                            </p:childTnLst>
                          </p:cTn>
                        </p:par>
                      </p:childTnLst>
                    </p:cTn>
                  </p:par>
                </p:childTnLst>
              </p:cTn>
              <p:nextCondLst>
                <p:cond evt="onClick" delay="0">
                  <p:tgtEl>
                    <p:spTgt spid="22573"/>
                  </p:tgtEl>
                </p:cond>
              </p:nextCondLst>
            </p:seq>
          </p:childTnLst>
        </p:cTn>
      </p:par>
    </p:tnLst>
    <p:bldLst>
      <p:bldP spid="37" grpId="0" animBg="1"/>
      <p:bldP spid="3" grpId="0" animBg="1"/>
      <p:bldP spid="1043" grpId="0" animBg="1"/>
      <p:bldP spid="1044" grpId="0" animBg="1"/>
      <p:bldP spid="5" grpId="0" animBg="1"/>
      <p:bldP spid="5" grpId="1" animBg="1"/>
      <p:bldP spid="8" grpId="0" animBg="1"/>
      <p:bldP spid="9" grpId="0" animBg="1"/>
      <p:bldP spid="11" grpId="0" animBg="1"/>
      <p:bldP spid="15" grpId="0" animBg="1"/>
      <p:bldP spid="16" grpId="0" animBg="1"/>
      <p:bldP spid="17" grpId="0" animBg="1"/>
      <p:bldP spid="20" grpId="0" animBg="1"/>
      <p:bldP spid="21" grpId="0" animBg="1"/>
      <p:bldP spid="22561" grpId="0" animBg="1"/>
      <p:bldP spid="22563" grpId="0" animBg="1"/>
      <p:bldP spid="22569" grpId="0" animBg="1"/>
      <p:bldP spid="22573" grpId="0" animBg="1"/>
      <p:bldP spid="22574" grpId="0" animBg="1"/>
      <p:bldP spid="22575" grpId="0" animBg="1"/>
      <p:bldP spid="22575" grpId="1" animBg="1"/>
      <p:bldP spid="22576" grpId="0" animBg="1"/>
      <p:bldP spid="22576" grpId="1" animBg="1"/>
      <p:bldP spid="22577" grpId="0" animBg="1"/>
      <p:bldP spid="22577" grpId="1" animBg="1"/>
      <p:bldP spid="22578" grpId="0" animBg="1"/>
      <p:bldP spid="22578" grpId="1" animBg="1"/>
      <p:bldP spid="22579" grpId="0" animBg="1"/>
      <p:bldP spid="22579" grpId="1" animBg="1"/>
      <p:bldP spid="22580" grpId="0" animBg="1"/>
      <p:bldP spid="22580" grpId="1" animBg="1"/>
      <p:bldP spid="22581" grpId="0" animBg="1"/>
      <p:bldP spid="22581" grpId="1" animBg="1"/>
      <p:bldP spid="22582" grpId="0" animBg="1"/>
      <p:bldP spid="22582" grpId="1" animBg="1"/>
      <p:bldP spid="22583" grpId="0" animBg="1"/>
      <p:bldP spid="22583" grpId="1" animBg="1"/>
      <p:bldP spid="22584" grpId="0" animBg="1"/>
      <p:bldP spid="22584" grpId="1" animBg="1"/>
      <p:bldP spid="3182" grpId="0" animBg="1"/>
      <p:bldP spid="3182" grpId="1" animBg="1"/>
      <p:bldP spid="225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over"/>
          <p:cNvPicPr>
            <a:picLocks noChangeAspect="1"/>
          </p:cNvPicPr>
          <p:nvPr/>
        </p:nvPicPr>
        <p:blipFill>
          <a:blip r:embed="rId2"/>
          <a:stretch>
            <a:fillRect/>
          </a:stretch>
        </p:blipFill>
        <p:spPr>
          <a:xfrm>
            <a:off x="3443589" y="2633617"/>
            <a:ext cx="5311541" cy="4135969"/>
          </a:xfrm>
          <a:prstGeom prst="rect">
            <a:avLst/>
          </a:prstGeom>
          <a:noFill/>
          <a:ln w="9525">
            <a:noFill/>
          </a:ln>
        </p:spPr>
      </p:pic>
      <p:pic>
        <p:nvPicPr>
          <p:cNvPr id="94211" name="Picture 3" descr="Cover"/>
          <p:cNvPicPr>
            <a:picLocks noChangeAspect="1"/>
          </p:cNvPicPr>
          <p:nvPr/>
        </p:nvPicPr>
        <p:blipFill>
          <a:blip r:embed="rId3"/>
          <a:stretch>
            <a:fillRect/>
          </a:stretch>
        </p:blipFill>
        <p:spPr>
          <a:xfrm>
            <a:off x="3443590" y="2389918"/>
            <a:ext cx="6031563" cy="1006646"/>
          </a:xfrm>
          <a:prstGeom prst="rect">
            <a:avLst/>
          </a:prstGeom>
          <a:noFill/>
          <a:ln w="9525">
            <a:noFill/>
          </a:ln>
        </p:spPr>
      </p:pic>
      <p:pic>
        <p:nvPicPr>
          <p:cNvPr id="94212" name="Picture 4" descr="Cover"/>
          <p:cNvPicPr>
            <a:picLocks noChangeAspect="1"/>
          </p:cNvPicPr>
          <p:nvPr/>
        </p:nvPicPr>
        <p:blipFill>
          <a:blip r:embed="rId4"/>
          <a:stretch>
            <a:fillRect/>
          </a:stretch>
        </p:blipFill>
        <p:spPr>
          <a:xfrm>
            <a:off x="3443590" y="228470"/>
            <a:ext cx="3375792" cy="3302405"/>
          </a:xfrm>
          <a:prstGeom prst="rect">
            <a:avLst/>
          </a:prstGeom>
          <a:noFill/>
          <a:ln w="9525">
            <a:noFill/>
          </a:ln>
        </p:spPr>
      </p:pic>
      <p:pic>
        <p:nvPicPr>
          <p:cNvPr id="94213" name="Picture 5" descr="Cover"/>
          <p:cNvPicPr>
            <a:picLocks noChangeAspect="1"/>
          </p:cNvPicPr>
          <p:nvPr/>
        </p:nvPicPr>
        <p:blipFill>
          <a:blip r:embed="rId5"/>
          <a:stretch>
            <a:fillRect/>
          </a:stretch>
        </p:blipFill>
        <p:spPr>
          <a:xfrm>
            <a:off x="2669566" y="2323454"/>
            <a:ext cx="2094985" cy="1301577"/>
          </a:xfrm>
          <a:prstGeom prst="rect">
            <a:avLst/>
          </a:prstGeom>
          <a:noFill/>
          <a:ln w="9525">
            <a:noFill/>
          </a:ln>
        </p:spPr>
      </p:pic>
      <p:sp>
        <p:nvSpPr>
          <p:cNvPr id="94214" name="Text Box 6"/>
          <p:cNvSpPr txBox="1"/>
          <p:nvPr/>
        </p:nvSpPr>
        <p:spPr>
          <a:xfrm>
            <a:off x="5715810" y="972030"/>
            <a:ext cx="4774295" cy="778055"/>
          </a:xfrm>
          <a:prstGeom prst="rect">
            <a:avLst/>
          </a:prstGeom>
          <a:noFill/>
          <a:ln w="9525">
            <a:noFill/>
          </a:ln>
        </p:spPr>
        <p:txBody>
          <a:bodyPr lIns="0" tIns="0" rIns="0" bIns="0">
            <a:spAutoFit/>
          </a:bodyPr>
          <a:lstStyle>
            <a:lvl1pPr marL="357505" indent="-357505" algn="l" defTabSz="951230" rtl="0" eaLnBrk="0" fontAlgn="base" hangingPunct="0">
              <a:spcBef>
                <a:spcPct val="20000"/>
              </a:spcBef>
              <a:spcAft>
                <a:spcPct val="0"/>
              </a:spcAft>
              <a:buChar char="•"/>
              <a:defRPr sz="3300">
                <a:solidFill>
                  <a:schemeClr val="tx1"/>
                </a:solidFill>
                <a:latin typeface="+mn-lt"/>
                <a:ea typeface="+mn-ea"/>
                <a:cs typeface="+mn-cs"/>
              </a:defRPr>
            </a:lvl1pPr>
            <a:lvl2pPr marL="773430" indent="-295275" algn="l" defTabSz="951230" rtl="0" eaLnBrk="0" fontAlgn="base" hangingPunct="0">
              <a:spcBef>
                <a:spcPct val="20000"/>
              </a:spcBef>
              <a:spcAft>
                <a:spcPct val="0"/>
              </a:spcAft>
              <a:buChar char="–"/>
              <a:defRPr sz="2900">
                <a:solidFill>
                  <a:schemeClr val="tx1"/>
                </a:solidFill>
                <a:latin typeface="+mn-lt"/>
              </a:defRPr>
            </a:lvl2pPr>
            <a:lvl3pPr marL="1189355" indent="-238125" algn="l" defTabSz="951230" rtl="0" eaLnBrk="0" fontAlgn="base" hangingPunct="0">
              <a:spcBef>
                <a:spcPct val="20000"/>
              </a:spcBef>
              <a:spcAft>
                <a:spcPct val="0"/>
              </a:spcAft>
              <a:buChar char="•"/>
              <a:defRPr sz="2500">
                <a:solidFill>
                  <a:schemeClr val="tx1"/>
                </a:solidFill>
                <a:latin typeface="+mn-lt"/>
              </a:defRPr>
            </a:lvl3pPr>
            <a:lvl4pPr marL="1663700" indent="-236855" algn="l" defTabSz="951230" rtl="0" eaLnBrk="0" fontAlgn="base" hangingPunct="0">
              <a:spcBef>
                <a:spcPct val="20000"/>
              </a:spcBef>
              <a:spcAft>
                <a:spcPct val="0"/>
              </a:spcAft>
              <a:buChar char="–"/>
              <a:defRPr sz="2100">
                <a:solidFill>
                  <a:schemeClr val="tx1"/>
                </a:solidFill>
                <a:latin typeface="+mn-lt"/>
              </a:defRPr>
            </a:lvl4pPr>
            <a:lvl5pPr marL="2141855" indent="-240030" algn="l" defTabSz="951230" rtl="0" eaLnBrk="0" fontAlgn="base" hangingPunct="0">
              <a:spcBef>
                <a:spcPct val="20000"/>
              </a:spcBef>
              <a:spcAft>
                <a:spcPct val="0"/>
              </a:spcAft>
              <a:buChar char="»"/>
              <a:defRPr sz="2100">
                <a:solidFill>
                  <a:schemeClr val="tx1"/>
                </a:solidFill>
                <a:latin typeface="+mn-lt"/>
              </a:defRPr>
            </a:lvl5pPr>
          </a:lstStyle>
          <a:p>
            <a:pPr marL="0" indent="0" defTabSz="951420" eaLnBrk="1" hangingPunct="1">
              <a:spcBef>
                <a:spcPct val="50000"/>
              </a:spcBef>
              <a:buNone/>
            </a:pPr>
            <a:r>
              <a:rPr lang="en-US" altLang="vi-VN" sz="2531" dirty="0">
                <a:solidFill>
                  <a:prstClr val="black"/>
                </a:solidFill>
                <a:latin typeface="Times New Roman" panose="02020603050405020304" pitchFamily="18" charset="0"/>
                <a:cs typeface="Arial" panose="020B0604020202020204" pitchFamily="34" charset="0"/>
              </a:rPr>
              <a:t>   </a:t>
            </a:r>
            <a:r>
              <a:rPr lang="en-US" altLang="vi-VN" sz="2531" b="1" dirty="0">
                <a:solidFill>
                  <a:prstClr val="black"/>
                </a:solidFill>
                <a:latin typeface="Times New Roman" panose="02020603050405020304" pitchFamily="18" charset="0"/>
                <a:cs typeface="Arial" panose="020B0604020202020204" pitchFamily="34" charset="0"/>
              </a:rPr>
              <a:t>Mol l</a:t>
            </a:r>
            <a:r>
              <a:rPr lang="en-US" altLang="vi-VN" sz="2531" b="1" dirty="0">
                <a:solidFill>
                  <a:prstClr val="black"/>
                </a:solidFill>
                <a:latin typeface="Times New Roman" panose="02020603050405020304" pitchFamily="18" charset="0"/>
                <a:ea typeface="Arial" panose="020B0604020202020204" pitchFamily="34" charset="0"/>
              </a:rPr>
              <a:t>à</a:t>
            </a:r>
            <a:r>
              <a:rPr lang="en-US" altLang="vi-VN" sz="2531" b="1" dirty="0">
                <a:solidFill>
                  <a:prstClr val="black"/>
                </a:solidFill>
                <a:latin typeface="Times New Roman" panose="02020603050405020304" pitchFamily="18" charset="0"/>
                <a:cs typeface="Arial" panose="020B0604020202020204" pitchFamily="34" charset="0"/>
              </a:rPr>
              <a:t> lượng chất có chứa 6.10</a:t>
            </a:r>
            <a:r>
              <a:rPr lang="en-US" altLang="vi-VN" sz="2531" b="1" baseline="30000" dirty="0">
                <a:solidFill>
                  <a:prstClr val="black"/>
                </a:solidFill>
                <a:latin typeface="Times New Roman" panose="02020603050405020304" pitchFamily="18" charset="0"/>
                <a:cs typeface="Arial" panose="020B0604020202020204" pitchFamily="34" charset="0"/>
              </a:rPr>
              <a:t>23</a:t>
            </a:r>
            <a:r>
              <a:rPr lang="en-US" altLang="vi-VN" sz="2531" b="1" dirty="0">
                <a:solidFill>
                  <a:prstClr val="black"/>
                </a:solidFill>
                <a:latin typeface="Times New Roman" panose="02020603050405020304" pitchFamily="18" charset="0"/>
                <a:cs typeface="Arial" panose="020B0604020202020204" pitchFamily="34" charset="0"/>
              </a:rPr>
              <a:t> nguyên tử hoặc phân tử chất đó.</a:t>
            </a:r>
            <a:endParaRPr lang="en-US" altLang="vi-VN" sz="2531" b="1" dirty="0">
              <a:solidFill>
                <a:prstClr val="black"/>
              </a:solidFill>
              <a:latin typeface="Times New Roman" panose="02020603050405020304" pitchFamily="18" charset="0"/>
              <a:ea typeface="Arial" panose="020B0604020202020204" pitchFamily="34" charset="0"/>
            </a:endParaRPr>
          </a:p>
        </p:txBody>
      </p:sp>
      <p:sp>
        <p:nvSpPr>
          <p:cNvPr id="94215" name="Text Box 7"/>
          <p:cNvSpPr txBox="1"/>
          <p:nvPr/>
        </p:nvSpPr>
        <p:spPr>
          <a:xfrm>
            <a:off x="5564883" y="1829132"/>
            <a:ext cx="4392129" cy="388710"/>
          </a:xfrm>
          <a:prstGeom prst="rect">
            <a:avLst/>
          </a:prstGeom>
          <a:noFill/>
          <a:ln w="9525">
            <a:noFill/>
          </a:ln>
        </p:spPr>
        <p:txBody>
          <a:bodyPr lIns="0" tIns="0" rIns="0" bIns="0">
            <a:spAutoFit/>
          </a:bodyPr>
          <a:lstStyle>
            <a:lvl1pPr marL="357505" indent="-357505" algn="l" defTabSz="951230" rtl="0" eaLnBrk="0" fontAlgn="base" hangingPunct="0">
              <a:spcBef>
                <a:spcPct val="20000"/>
              </a:spcBef>
              <a:spcAft>
                <a:spcPct val="0"/>
              </a:spcAft>
              <a:buChar char="•"/>
              <a:defRPr sz="3300">
                <a:solidFill>
                  <a:schemeClr val="tx1"/>
                </a:solidFill>
                <a:latin typeface="+mn-lt"/>
                <a:ea typeface="+mn-ea"/>
                <a:cs typeface="+mn-cs"/>
              </a:defRPr>
            </a:lvl1pPr>
            <a:lvl2pPr marL="773430" indent="-295275" algn="l" defTabSz="951230" rtl="0" eaLnBrk="0" fontAlgn="base" hangingPunct="0">
              <a:spcBef>
                <a:spcPct val="20000"/>
              </a:spcBef>
              <a:spcAft>
                <a:spcPct val="0"/>
              </a:spcAft>
              <a:buChar char="–"/>
              <a:defRPr sz="2900">
                <a:solidFill>
                  <a:schemeClr val="tx1"/>
                </a:solidFill>
                <a:latin typeface="+mn-lt"/>
              </a:defRPr>
            </a:lvl2pPr>
            <a:lvl3pPr marL="1189355" indent="-238125" algn="l" defTabSz="951230" rtl="0" eaLnBrk="0" fontAlgn="base" hangingPunct="0">
              <a:spcBef>
                <a:spcPct val="20000"/>
              </a:spcBef>
              <a:spcAft>
                <a:spcPct val="0"/>
              </a:spcAft>
              <a:buChar char="•"/>
              <a:defRPr sz="2500">
                <a:solidFill>
                  <a:schemeClr val="tx1"/>
                </a:solidFill>
                <a:latin typeface="+mn-lt"/>
              </a:defRPr>
            </a:lvl3pPr>
            <a:lvl4pPr marL="1663700" indent="-236855" algn="l" defTabSz="951230" rtl="0" eaLnBrk="0" fontAlgn="base" hangingPunct="0">
              <a:spcBef>
                <a:spcPct val="20000"/>
              </a:spcBef>
              <a:spcAft>
                <a:spcPct val="0"/>
              </a:spcAft>
              <a:buChar char="–"/>
              <a:defRPr sz="2100">
                <a:solidFill>
                  <a:schemeClr val="tx1"/>
                </a:solidFill>
                <a:latin typeface="+mn-lt"/>
              </a:defRPr>
            </a:lvl4pPr>
            <a:lvl5pPr marL="2141855" indent="-240030" algn="l" defTabSz="951230" rtl="0" eaLnBrk="0" fontAlgn="base" hangingPunct="0">
              <a:spcBef>
                <a:spcPct val="20000"/>
              </a:spcBef>
              <a:spcAft>
                <a:spcPct val="0"/>
              </a:spcAft>
              <a:buChar char="»"/>
              <a:defRPr sz="2100">
                <a:solidFill>
                  <a:schemeClr val="tx1"/>
                </a:solidFill>
                <a:latin typeface="+mn-lt"/>
              </a:defRPr>
            </a:lvl5pPr>
          </a:lstStyle>
          <a:p>
            <a:pPr marL="0" indent="0" defTabSz="951420" eaLnBrk="1" hangingPunct="1">
              <a:spcBef>
                <a:spcPct val="50000"/>
              </a:spcBef>
              <a:buNone/>
            </a:pPr>
            <a:r>
              <a:rPr lang="en-US" altLang="vi-VN" sz="2531" b="1" dirty="0">
                <a:solidFill>
                  <a:prstClr val="black"/>
                </a:solidFill>
                <a:latin typeface="Times New Roman" panose="02020603050405020304" pitchFamily="18" charset="0"/>
                <a:cs typeface="Arial" panose="020B0604020202020204" pitchFamily="34" charset="0"/>
              </a:rPr>
              <a:t>(N = 6.10</a:t>
            </a:r>
            <a:r>
              <a:rPr lang="en-US" altLang="vi-VN" sz="2531" b="1" baseline="30000" dirty="0">
                <a:solidFill>
                  <a:prstClr val="black"/>
                </a:solidFill>
                <a:latin typeface="Times New Roman" panose="02020603050405020304" pitchFamily="18" charset="0"/>
                <a:cs typeface="Arial" panose="020B0604020202020204" pitchFamily="34" charset="0"/>
              </a:rPr>
              <a:t>23 </a:t>
            </a:r>
            <a:r>
              <a:rPr lang="en-US" altLang="vi-VN" sz="2531" b="1" dirty="0">
                <a:solidFill>
                  <a:prstClr val="black"/>
                </a:solidFill>
                <a:latin typeface="Times New Roman" panose="02020603050405020304" pitchFamily="18" charset="0"/>
                <a:cs typeface="Arial" panose="020B0604020202020204" pitchFamily="34" charset="0"/>
              </a:rPr>
              <a:t>: l</a:t>
            </a:r>
            <a:r>
              <a:rPr lang="en-US" altLang="vi-VN" sz="2531" b="1" dirty="0">
                <a:solidFill>
                  <a:prstClr val="black"/>
                </a:solidFill>
                <a:latin typeface="Times New Roman" panose="02020603050405020304" pitchFamily="18" charset="0"/>
                <a:ea typeface="Arial" panose="020B0604020202020204" pitchFamily="34" charset="0"/>
              </a:rPr>
              <a:t>à</a:t>
            </a:r>
            <a:r>
              <a:rPr lang="en-US" altLang="vi-VN" sz="2531" b="1" dirty="0">
                <a:solidFill>
                  <a:prstClr val="black"/>
                </a:solidFill>
                <a:latin typeface="Times New Roman" panose="02020603050405020304" pitchFamily="18" charset="0"/>
                <a:cs typeface="Arial" panose="020B0604020202020204" pitchFamily="34" charset="0"/>
              </a:rPr>
              <a:t> số Avogađro)</a:t>
            </a:r>
            <a:endParaRPr lang="en-US" altLang="vi-VN" sz="2531" b="1" dirty="0">
              <a:solidFill>
                <a:prstClr val="black"/>
              </a:solidFill>
              <a:latin typeface="Times New Roman" panose="02020603050405020304" pitchFamily="18" charset="0"/>
              <a:ea typeface="Arial" panose="020B0604020202020204" pitchFamily="34" charset="0"/>
            </a:endParaRPr>
          </a:p>
        </p:txBody>
      </p:sp>
      <p:sp>
        <p:nvSpPr>
          <p:cNvPr id="94216" name="Text Box 8"/>
          <p:cNvSpPr txBox="1"/>
          <p:nvPr/>
        </p:nvSpPr>
        <p:spPr>
          <a:xfrm>
            <a:off x="2306786" y="3677647"/>
            <a:ext cx="8107162" cy="1167400"/>
          </a:xfrm>
          <a:prstGeom prst="rect">
            <a:avLst/>
          </a:prstGeom>
          <a:noFill/>
          <a:ln w="28575">
            <a:noFill/>
          </a:ln>
        </p:spPr>
        <p:txBody>
          <a:bodyPr lIns="0" tIns="0" rIns="0" bIns="0">
            <a:spAutoFit/>
          </a:bodyPr>
          <a:lstStyle>
            <a:lvl1pPr marL="357505" indent="-357505" algn="l" defTabSz="951230" rtl="0" eaLnBrk="0" fontAlgn="base" hangingPunct="0">
              <a:spcBef>
                <a:spcPct val="20000"/>
              </a:spcBef>
              <a:spcAft>
                <a:spcPct val="0"/>
              </a:spcAft>
              <a:buChar char="•"/>
              <a:defRPr sz="3300">
                <a:solidFill>
                  <a:schemeClr val="tx1"/>
                </a:solidFill>
                <a:latin typeface="+mn-lt"/>
                <a:ea typeface="+mn-ea"/>
                <a:cs typeface="+mn-cs"/>
              </a:defRPr>
            </a:lvl1pPr>
            <a:lvl2pPr marL="773430" indent="-295275" algn="l" defTabSz="951230" rtl="0" eaLnBrk="0" fontAlgn="base" hangingPunct="0">
              <a:spcBef>
                <a:spcPct val="20000"/>
              </a:spcBef>
              <a:spcAft>
                <a:spcPct val="0"/>
              </a:spcAft>
              <a:buChar char="–"/>
              <a:defRPr sz="2900">
                <a:solidFill>
                  <a:schemeClr val="tx1"/>
                </a:solidFill>
                <a:latin typeface="+mn-lt"/>
              </a:defRPr>
            </a:lvl2pPr>
            <a:lvl3pPr marL="1189355" indent="-238125" algn="l" defTabSz="951230" rtl="0" eaLnBrk="0" fontAlgn="base" hangingPunct="0">
              <a:spcBef>
                <a:spcPct val="20000"/>
              </a:spcBef>
              <a:spcAft>
                <a:spcPct val="0"/>
              </a:spcAft>
              <a:buChar char="•"/>
              <a:defRPr sz="2500">
                <a:solidFill>
                  <a:schemeClr val="tx1"/>
                </a:solidFill>
                <a:latin typeface="+mn-lt"/>
              </a:defRPr>
            </a:lvl3pPr>
            <a:lvl4pPr marL="1663700" indent="-236855" algn="l" defTabSz="951230" rtl="0" eaLnBrk="0" fontAlgn="base" hangingPunct="0">
              <a:spcBef>
                <a:spcPct val="20000"/>
              </a:spcBef>
              <a:spcAft>
                <a:spcPct val="0"/>
              </a:spcAft>
              <a:buChar char="–"/>
              <a:defRPr sz="2100">
                <a:solidFill>
                  <a:schemeClr val="tx1"/>
                </a:solidFill>
                <a:latin typeface="+mn-lt"/>
              </a:defRPr>
            </a:lvl4pPr>
            <a:lvl5pPr marL="2141855" indent="-240030" algn="l" defTabSz="951230" rtl="0" eaLnBrk="0" fontAlgn="base" hangingPunct="0">
              <a:spcBef>
                <a:spcPct val="20000"/>
              </a:spcBef>
              <a:spcAft>
                <a:spcPct val="0"/>
              </a:spcAft>
              <a:buChar char="»"/>
              <a:defRPr sz="2100">
                <a:solidFill>
                  <a:schemeClr val="tx1"/>
                </a:solidFill>
                <a:latin typeface="+mn-lt"/>
              </a:defRPr>
            </a:lvl5pPr>
          </a:lstStyle>
          <a:p>
            <a:pPr marL="0" indent="0" defTabSz="951420" eaLnBrk="1" hangingPunct="1">
              <a:spcBef>
                <a:spcPct val="50000"/>
              </a:spcBef>
              <a:buNone/>
            </a:pPr>
            <a:r>
              <a:rPr lang="en-US" altLang="vi-VN" sz="2531" dirty="0">
                <a:solidFill>
                  <a:prstClr val="black"/>
                </a:solidFill>
                <a:latin typeface="Times New Roman" panose="02020603050405020304" pitchFamily="18" charset="0"/>
                <a:cs typeface="Arial" panose="020B0604020202020204" pitchFamily="34" charset="0"/>
              </a:rPr>
              <a:t>    </a:t>
            </a:r>
            <a:r>
              <a:rPr lang="en-US" altLang="vi-VN" sz="2531" b="1" dirty="0">
                <a:solidFill>
                  <a:prstClr val="black"/>
                </a:solidFill>
                <a:latin typeface="Times New Roman" panose="02020603050405020304" pitchFamily="18" charset="0"/>
                <a:cs typeface="Arial" panose="020B0604020202020204" pitchFamily="34" charset="0"/>
              </a:rPr>
              <a:t>Khối lượng mol của một chất l</a:t>
            </a:r>
            <a:r>
              <a:rPr lang="en-US" altLang="vi-VN" sz="2531" b="1" dirty="0">
                <a:solidFill>
                  <a:prstClr val="black"/>
                </a:solidFill>
                <a:latin typeface="Times New Roman" panose="02020603050405020304" pitchFamily="18" charset="0"/>
                <a:ea typeface="Arial" panose="020B0604020202020204" pitchFamily="34" charset="0"/>
              </a:rPr>
              <a:t>à</a:t>
            </a:r>
            <a:r>
              <a:rPr lang="en-US" altLang="vi-VN" sz="2531" b="1" dirty="0">
                <a:solidFill>
                  <a:prstClr val="black"/>
                </a:solidFill>
                <a:latin typeface="Times New Roman" panose="02020603050405020304" pitchFamily="18" charset="0"/>
                <a:cs typeface="Arial" panose="020B0604020202020204" pitchFamily="34" charset="0"/>
              </a:rPr>
              <a:t> khối lượng của N nguyên tử hoặc phân tử chất đó, tính bằng gam, có số trị bằng nguyên tử khối hoặc phân tử khối.</a:t>
            </a:r>
            <a:endParaRPr lang="en-US" altLang="vi-VN" sz="2531" b="1" dirty="0">
              <a:solidFill>
                <a:prstClr val="black"/>
              </a:solidFill>
              <a:latin typeface="Times New Roman" panose="02020603050405020304" pitchFamily="18" charset="0"/>
              <a:ea typeface="Arial" panose="020B0604020202020204" pitchFamily="34" charset="0"/>
            </a:endParaRPr>
          </a:p>
        </p:txBody>
      </p:sp>
      <p:sp>
        <p:nvSpPr>
          <p:cNvPr id="94217" name="Text Box 9"/>
          <p:cNvSpPr txBox="1"/>
          <p:nvPr/>
        </p:nvSpPr>
        <p:spPr>
          <a:xfrm>
            <a:off x="1379067" y="5335083"/>
            <a:ext cx="5757401" cy="1206144"/>
          </a:xfrm>
          <a:prstGeom prst="rect">
            <a:avLst/>
          </a:prstGeom>
          <a:noFill/>
          <a:ln w="9525">
            <a:noFill/>
          </a:ln>
        </p:spPr>
        <p:txBody>
          <a:bodyPr lIns="0" tIns="0" rIns="0" bIns="0">
            <a:spAutoFit/>
          </a:bodyPr>
          <a:lstStyle>
            <a:lvl1pPr marL="357505" indent="-357505" algn="l" defTabSz="951230" rtl="0" eaLnBrk="0" fontAlgn="base" hangingPunct="0">
              <a:spcBef>
                <a:spcPct val="20000"/>
              </a:spcBef>
              <a:spcAft>
                <a:spcPct val="0"/>
              </a:spcAft>
              <a:buChar char="•"/>
              <a:defRPr sz="3300">
                <a:solidFill>
                  <a:schemeClr val="tx1"/>
                </a:solidFill>
                <a:latin typeface="+mn-lt"/>
                <a:ea typeface="+mn-ea"/>
                <a:cs typeface="+mn-cs"/>
              </a:defRPr>
            </a:lvl1pPr>
            <a:lvl2pPr marL="773430" indent="-295275" algn="l" defTabSz="951230" rtl="0" eaLnBrk="0" fontAlgn="base" hangingPunct="0">
              <a:spcBef>
                <a:spcPct val="20000"/>
              </a:spcBef>
              <a:spcAft>
                <a:spcPct val="0"/>
              </a:spcAft>
              <a:buChar char="–"/>
              <a:defRPr sz="2900">
                <a:solidFill>
                  <a:schemeClr val="tx1"/>
                </a:solidFill>
                <a:latin typeface="+mn-lt"/>
              </a:defRPr>
            </a:lvl2pPr>
            <a:lvl3pPr marL="1189355" indent="-238125" algn="l" defTabSz="951230" rtl="0" eaLnBrk="0" fontAlgn="base" hangingPunct="0">
              <a:spcBef>
                <a:spcPct val="20000"/>
              </a:spcBef>
              <a:spcAft>
                <a:spcPct val="0"/>
              </a:spcAft>
              <a:buChar char="•"/>
              <a:defRPr sz="2500">
                <a:solidFill>
                  <a:schemeClr val="tx1"/>
                </a:solidFill>
                <a:latin typeface="+mn-lt"/>
              </a:defRPr>
            </a:lvl3pPr>
            <a:lvl4pPr marL="1663700" indent="-236855" algn="l" defTabSz="951230" rtl="0" eaLnBrk="0" fontAlgn="base" hangingPunct="0">
              <a:spcBef>
                <a:spcPct val="20000"/>
              </a:spcBef>
              <a:spcAft>
                <a:spcPct val="0"/>
              </a:spcAft>
              <a:buChar char="–"/>
              <a:defRPr sz="2100">
                <a:solidFill>
                  <a:schemeClr val="tx1"/>
                </a:solidFill>
                <a:latin typeface="+mn-lt"/>
              </a:defRPr>
            </a:lvl4pPr>
            <a:lvl5pPr marL="2141855" indent="-240030" algn="l" defTabSz="951230" rtl="0" eaLnBrk="0" fontAlgn="base" hangingPunct="0">
              <a:spcBef>
                <a:spcPct val="20000"/>
              </a:spcBef>
              <a:spcAft>
                <a:spcPct val="0"/>
              </a:spcAft>
              <a:buChar char="»"/>
              <a:defRPr sz="2100">
                <a:solidFill>
                  <a:schemeClr val="tx1"/>
                </a:solidFill>
                <a:latin typeface="+mn-lt"/>
              </a:defRPr>
            </a:lvl5pPr>
          </a:lstStyle>
          <a:p>
            <a:pPr marL="1437292" indent="-1437292" defTabSz="951420" eaLnBrk="1" hangingPunct="1">
              <a:lnSpc>
                <a:spcPct val="70000"/>
              </a:lnSpc>
              <a:spcBef>
                <a:spcPct val="50000"/>
              </a:spcBef>
              <a:buNone/>
            </a:pPr>
            <a:r>
              <a:rPr lang="en-US" altLang="vi-VN" sz="2531" dirty="0">
                <a:solidFill>
                  <a:prstClr val="black"/>
                </a:solidFill>
                <a:latin typeface="Times New Roman" panose="02020603050405020304" pitchFamily="18" charset="0"/>
                <a:cs typeface="Arial" panose="020B0604020202020204" pitchFamily="34" charset="0"/>
              </a:rPr>
              <a:t>              </a:t>
            </a:r>
            <a:r>
              <a:rPr lang="en-US" altLang="vi-VN" sz="2531" b="1" dirty="0">
                <a:solidFill>
                  <a:prstClr val="black"/>
                </a:solidFill>
                <a:latin typeface="Times New Roman" panose="02020603050405020304" pitchFamily="18" charset="0"/>
                <a:cs typeface="Arial" panose="020B0604020202020204" pitchFamily="34" charset="0"/>
              </a:rPr>
              <a:t>Ở điều kiện tiêu chuẩn </a:t>
            </a:r>
          </a:p>
          <a:p>
            <a:pPr marL="1437292" indent="-1437292" defTabSz="951420" eaLnBrk="1" hangingPunct="1">
              <a:lnSpc>
                <a:spcPct val="70000"/>
              </a:lnSpc>
              <a:spcBef>
                <a:spcPct val="50000"/>
              </a:spcBef>
              <a:buNone/>
            </a:pPr>
            <a:r>
              <a:rPr lang="en-US" altLang="vi-VN" sz="2531" b="1" dirty="0">
                <a:solidFill>
                  <a:prstClr val="black"/>
                </a:solidFill>
                <a:latin typeface="Times New Roman" panose="02020603050405020304" pitchFamily="18" charset="0"/>
                <a:cs typeface="Arial" panose="020B0604020202020204" pitchFamily="34" charset="0"/>
              </a:rPr>
              <a:t>   (0</a:t>
            </a:r>
            <a:r>
              <a:rPr lang="en-US" altLang="vi-VN" sz="2531" b="1" baseline="30000" dirty="0">
                <a:solidFill>
                  <a:prstClr val="black"/>
                </a:solidFill>
                <a:latin typeface="Times New Roman" panose="02020603050405020304" pitchFamily="18" charset="0"/>
                <a:cs typeface="Arial" panose="020B0604020202020204" pitchFamily="34" charset="0"/>
              </a:rPr>
              <a:t>0</a:t>
            </a:r>
            <a:r>
              <a:rPr lang="en-US" altLang="vi-VN" sz="2531" b="1" dirty="0">
                <a:solidFill>
                  <a:prstClr val="black"/>
                </a:solidFill>
                <a:latin typeface="Times New Roman" panose="02020603050405020304" pitchFamily="18" charset="0"/>
                <a:cs typeface="Arial" panose="020B0604020202020204" pitchFamily="34" charset="0"/>
              </a:rPr>
              <a:t>C v</a:t>
            </a:r>
            <a:r>
              <a:rPr lang="en-US" altLang="vi-VN" sz="2531" b="1" dirty="0">
                <a:solidFill>
                  <a:prstClr val="black"/>
                </a:solidFill>
                <a:latin typeface="Times New Roman" panose="02020603050405020304" pitchFamily="18" charset="0"/>
                <a:ea typeface="Arial" panose="020B0604020202020204" pitchFamily="34" charset="0"/>
              </a:rPr>
              <a:t>à</a:t>
            </a:r>
            <a:r>
              <a:rPr lang="en-US" altLang="vi-VN" sz="2531" b="1" dirty="0">
                <a:solidFill>
                  <a:prstClr val="black"/>
                </a:solidFill>
                <a:latin typeface="Times New Roman" panose="02020603050405020304" pitchFamily="18" charset="0"/>
                <a:cs typeface="Arial" panose="020B0604020202020204" pitchFamily="34" charset="0"/>
              </a:rPr>
              <a:t> áp suất 1 atm), thểtích mol </a:t>
            </a:r>
          </a:p>
          <a:p>
            <a:pPr marL="1437292" indent="-1437292" defTabSz="951420" eaLnBrk="1" hangingPunct="1">
              <a:lnSpc>
                <a:spcPct val="70000"/>
              </a:lnSpc>
              <a:spcBef>
                <a:spcPct val="50000"/>
              </a:spcBef>
              <a:buNone/>
            </a:pPr>
            <a:r>
              <a:rPr lang="en-US" altLang="vi-VN" sz="2531" b="1" dirty="0">
                <a:solidFill>
                  <a:prstClr val="black"/>
                </a:solidFill>
                <a:latin typeface="Times New Roman" panose="02020603050405020304" pitchFamily="18" charset="0"/>
                <a:cs typeface="Arial" panose="020B0604020202020204" pitchFamily="34" charset="0"/>
              </a:rPr>
              <a:t>       của các chất khí đều bằng 22,4 lít.</a:t>
            </a:r>
            <a:endParaRPr lang="en-US" altLang="vi-VN" sz="2531" b="1" dirty="0">
              <a:solidFill>
                <a:prstClr val="black"/>
              </a:solidFill>
              <a:latin typeface="Times New Roman" panose="02020603050405020304" pitchFamily="18" charset="0"/>
              <a:ea typeface="Arial" panose="020B0604020202020204" pitchFamily="34" charset="0"/>
            </a:endParaRPr>
          </a:p>
        </p:txBody>
      </p:sp>
      <p:sp>
        <p:nvSpPr>
          <p:cNvPr id="94218" name="Text Box 10"/>
          <p:cNvSpPr txBox="1"/>
          <p:nvPr/>
        </p:nvSpPr>
        <p:spPr>
          <a:xfrm>
            <a:off x="5848739" y="4115199"/>
            <a:ext cx="5152305" cy="1206144"/>
          </a:xfrm>
          <a:prstGeom prst="rect">
            <a:avLst/>
          </a:prstGeom>
          <a:noFill/>
          <a:ln w="9525">
            <a:noFill/>
          </a:ln>
        </p:spPr>
        <p:txBody>
          <a:bodyPr lIns="0" tIns="0" rIns="0" bIns="0">
            <a:spAutoFit/>
          </a:bodyPr>
          <a:lstStyle>
            <a:lvl1pPr marL="357505" indent="-357505" algn="l" defTabSz="951230" rtl="0" eaLnBrk="0" fontAlgn="base" hangingPunct="0">
              <a:spcBef>
                <a:spcPct val="20000"/>
              </a:spcBef>
              <a:spcAft>
                <a:spcPct val="0"/>
              </a:spcAft>
              <a:buChar char="•"/>
              <a:defRPr sz="3300">
                <a:solidFill>
                  <a:schemeClr val="tx1"/>
                </a:solidFill>
                <a:latin typeface="+mn-lt"/>
                <a:ea typeface="+mn-ea"/>
                <a:cs typeface="+mn-cs"/>
              </a:defRPr>
            </a:lvl1pPr>
            <a:lvl2pPr marL="773430" indent="-295275" algn="l" defTabSz="951230" rtl="0" eaLnBrk="0" fontAlgn="base" hangingPunct="0">
              <a:spcBef>
                <a:spcPct val="20000"/>
              </a:spcBef>
              <a:spcAft>
                <a:spcPct val="0"/>
              </a:spcAft>
              <a:buChar char="–"/>
              <a:defRPr sz="2900">
                <a:solidFill>
                  <a:schemeClr val="tx1"/>
                </a:solidFill>
                <a:latin typeface="+mn-lt"/>
              </a:defRPr>
            </a:lvl2pPr>
            <a:lvl3pPr marL="1189355" indent="-238125" algn="l" defTabSz="951230" rtl="0" eaLnBrk="0" fontAlgn="base" hangingPunct="0">
              <a:spcBef>
                <a:spcPct val="20000"/>
              </a:spcBef>
              <a:spcAft>
                <a:spcPct val="0"/>
              </a:spcAft>
              <a:buChar char="•"/>
              <a:defRPr sz="2500">
                <a:solidFill>
                  <a:schemeClr val="tx1"/>
                </a:solidFill>
                <a:latin typeface="+mn-lt"/>
              </a:defRPr>
            </a:lvl3pPr>
            <a:lvl4pPr marL="1663700" indent="-236855" algn="l" defTabSz="951230" rtl="0" eaLnBrk="0" fontAlgn="base" hangingPunct="0">
              <a:spcBef>
                <a:spcPct val="20000"/>
              </a:spcBef>
              <a:spcAft>
                <a:spcPct val="0"/>
              </a:spcAft>
              <a:buChar char="–"/>
              <a:defRPr sz="2100">
                <a:solidFill>
                  <a:schemeClr val="tx1"/>
                </a:solidFill>
                <a:latin typeface="+mn-lt"/>
              </a:defRPr>
            </a:lvl4pPr>
            <a:lvl5pPr marL="2141855" indent="-240030" algn="l" defTabSz="951230" rtl="0" eaLnBrk="0" fontAlgn="base" hangingPunct="0">
              <a:spcBef>
                <a:spcPct val="20000"/>
              </a:spcBef>
              <a:spcAft>
                <a:spcPct val="0"/>
              </a:spcAft>
              <a:buChar char="»"/>
              <a:defRPr sz="2100">
                <a:solidFill>
                  <a:schemeClr val="tx1"/>
                </a:solidFill>
                <a:latin typeface="+mn-lt"/>
              </a:defRPr>
            </a:lvl5pPr>
          </a:lstStyle>
          <a:p>
            <a:pPr marL="1110202" indent="-1110202" defTabSz="951420" eaLnBrk="1" hangingPunct="1">
              <a:lnSpc>
                <a:spcPct val="70000"/>
              </a:lnSpc>
              <a:spcBef>
                <a:spcPct val="50000"/>
              </a:spcBef>
              <a:buNone/>
            </a:pPr>
            <a:r>
              <a:rPr lang="en-US" altLang="vi-VN" sz="2531" dirty="0">
                <a:solidFill>
                  <a:prstClr val="black"/>
                </a:solidFill>
                <a:latin typeface="Times New Roman" panose="02020603050405020304" pitchFamily="18" charset="0"/>
                <a:cs typeface="Arial" panose="020B0604020202020204" pitchFamily="34" charset="0"/>
              </a:rPr>
              <a:t>      </a:t>
            </a:r>
            <a:r>
              <a:rPr lang="en-US" altLang="vi-VN" sz="2531" b="1" dirty="0">
                <a:solidFill>
                  <a:prstClr val="black"/>
                </a:solidFill>
                <a:latin typeface="Times New Roman" panose="02020603050405020304" pitchFamily="18" charset="0"/>
                <a:cs typeface="Arial" panose="020B0604020202020204" pitchFamily="34" charset="0"/>
              </a:rPr>
              <a:t>Thể tích mol của chất khí l</a:t>
            </a:r>
            <a:r>
              <a:rPr lang="en-US" altLang="vi-VN" sz="2531" b="1" dirty="0">
                <a:solidFill>
                  <a:prstClr val="black"/>
                </a:solidFill>
                <a:latin typeface="Times New Roman" panose="02020603050405020304" pitchFamily="18" charset="0"/>
                <a:ea typeface="Arial" panose="020B0604020202020204" pitchFamily="34" charset="0"/>
              </a:rPr>
              <a:t>à</a:t>
            </a:r>
            <a:r>
              <a:rPr lang="en-US" altLang="vi-VN" sz="2531" b="1" dirty="0">
                <a:solidFill>
                  <a:prstClr val="black"/>
                </a:solidFill>
                <a:latin typeface="Times New Roman" panose="02020603050405020304" pitchFamily="18" charset="0"/>
                <a:cs typeface="Arial" panose="020B0604020202020204" pitchFamily="34" charset="0"/>
              </a:rPr>
              <a:t> </a:t>
            </a:r>
          </a:p>
          <a:p>
            <a:pPr marL="1110202" indent="-1110202" defTabSz="951420" eaLnBrk="1" hangingPunct="1">
              <a:lnSpc>
                <a:spcPct val="70000"/>
              </a:lnSpc>
              <a:spcBef>
                <a:spcPct val="50000"/>
              </a:spcBef>
              <a:buNone/>
            </a:pPr>
            <a:r>
              <a:rPr lang="en-US" altLang="vi-VN" sz="2531" b="1" dirty="0">
                <a:solidFill>
                  <a:prstClr val="black"/>
                </a:solidFill>
                <a:latin typeface="Times New Roman" panose="02020603050405020304" pitchFamily="18" charset="0"/>
                <a:cs typeface="Arial" panose="020B0604020202020204" pitchFamily="34" charset="0"/>
              </a:rPr>
              <a:t>      thể tích chiếm bởi N phân tử </a:t>
            </a:r>
          </a:p>
          <a:p>
            <a:pPr marL="1110202" indent="-1110202" defTabSz="951420" eaLnBrk="1" hangingPunct="1">
              <a:lnSpc>
                <a:spcPct val="70000"/>
              </a:lnSpc>
              <a:spcBef>
                <a:spcPct val="50000"/>
              </a:spcBef>
              <a:buNone/>
            </a:pPr>
            <a:r>
              <a:rPr lang="en-US" altLang="vi-VN" sz="2531" b="1" dirty="0">
                <a:solidFill>
                  <a:prstClr val="black"/>
                </a:solidFill>
                <a:latin typeface="Times New Roman" panose="02020603050405020304" pitchFamily="18" charset="0"/>
                <a:cs typeface="Arial" panose="020B0604020202020204" pitchFamily="34" charset="0"/>
              </a:rPr>
              <a:t>                      chất đó.</a:t>
            </a:r>
            <a:endParaRPr lang="en-US" altLang="vi-VN" sz="2531" b="1" dirty="0">
              <a:solidFill>
                <a:prstClr val="black"/>
              </a:solidFill>
              <a:latin typeface="Times New Roman" panose="02020603050405020304" pitchFamily="18" charset="0"/>
              <a:ea typeface="Arial" panose="020B0604020202020204" pitchFamily="34" charset="0"/>
            </a:endParaRPr>
          </a:p>
        </p:txBody>
      </p:sp>
      <p:sp>
        <p:nvSpPr>
          <p:cNvPr id="26635" name="Text Box 11"/>
          <p:cNvSpPr txBox="1"/>
          <p:nvPr/>
        </p:nvSpPr>
        <p:spPr>
          <a:xfrm>
            <a:off x="3216506" y="2744390"/>
            <a:ext cx="984491" cy="452860"/>
          </a:xfrm>
          <a:prstGeom prst="rect">
            <a:avLst/>
          </a:prstGeom>
          <a:solidFill>
            <a:schemeClr val="accent1"/>
          </a:solidFill>
          <a:ln w="9525">
            <a:noFill/>
          </a:ln>
        </p:spPr>
        <p:txBody>
          <a:bodyPr lIns="91127" tIns="45565" rIns="91127" bIns="45565">
            <a:spAutoFit/>
          </a:bodyPr>
          <a:lstStyle>
            <a:lvl1pPr marL="357505" indent="-357505" algn="l" defTabSz="951230" rtl="0" eaLnBrk="0" fontAlgn="base" hangingPunct="0">
              <a:spcBef>
                <a:spcPct val="20000"/>
              </a:spcBef>
              <a:spcAft>
                <a:spcPct val="0"/>
              </a:spcAft>
              <a:buChar char="•"/>
              <a:defRPr sz="3300">
                <a:solidFill>
                  <a:schemeClr val="tx1"/>
                </a:solidFill>
                <a:latin typeface="+mn-lt"/>
                <a:ea typeface="+mn-ea"/>
                <a:cs typeface="+mn-cs"/>
              </a:defRPr>
            </a:lvl1pPr>
            <a:lvl2pPr marL="773430" indent="-295275" algn="l" defTabSz="951230" rtl="0" eaLnBrk="0" fontAlgn="base" hangingPunct="0">
              <a:spcBef>
                <a:spcPct val="20000"/>
              </a:spcBef>
              <a:spcAft>
                <a:spcPct val="0"/>
              </a:spcAft>
              <a:buChar char="–"/>
              <a:defRPr sz="2900">
                <a:solidFill>
                  <a:schemeClr val="tx1"/>
                </a:solidFill>
                <a:latin typeface="+mn-lt"/>
              </a:defRPr>
            </a:lvl2pPr>
            <a:lvl3pPr marL="1189355" indent="-238125" algn="l" defTabSz="951230" rtl="0" eaLnBrk="0" fontAlgn="base" hangingPunct="0">
              <a:spcBef>
                <a:spcPct val="20000"/>
              </a:spcBef>
              <a:spcAft>
                <a:spcPct val="0"/>
              </a:spcAft>
              <a:buChar char="•"/>
              <a:defRPr sz="2500">
                <a:solidFill>
                  <a:schemeClr val="tx1"/>
                </a:solidFill>
                <a:latin typeface="+mn-lt"/>
              </a:defRPr>
            </a:lvl3pPr>
            <a:lvl4pPr marL="1663700" indent="-236855" algn="l" defTabSz="951230" rtl="0" eaLnBrk="0" fontAlgn="base" hangingPunct="0">
              <a:spcBef>
                <a:spcPct val="20000"/>
              </a:spcBef>
              <a:spcAft>
                <a:spcPct val="0"/>
              </a:spcAft>
              <a:buChar char="–"/>
              <a:defRPr sz="2100">
                <a:solidFill>
                  <a:schemeClr val="tx1"/>
                </a:solidFill>
                <a:latin typeface="+mn-lt"/>
              </a:defRPr>
            </a:lvl4pPr>
            <a:lvl5pPr marL="2141855" indent="-240030" algn="l" defTabSz="951230" rtl="0" eaLnBrk="0" fontAlgn="base" hangingPunct="0">
              <a:spcBef>
                <a:spcPct val="20000"/>
              </a:spcBef>
              <a:spcAft>
                <a:spcPct val="0"/>
              </a:spcAft>
              <a:buChar char="»"/>
              <a:defRPr sz="2100">
                <a:solidFill>
                  <a:schemeClr val="tx1"/>
                </a:solidFill>
                <a:latin typeface="+mn-lt"/>
              </a:defRPr>
            </a:lvl5pPr>
          </a:lstStyle>
          <a:p>
            <a:pPr marL="0" indent="0" algn="ctr" defTabSz="1044784">
              <a:spcBef>
                <a:spcPct val="50000"/>
              </a:spcBef>
              <a:buNone/>
            </a:pPr>
            <a:r>
              <a:rPr lang="en-US" altLang="vi-VN" sz="2355" b="1" dirty="0">
                <a:solidFill>
                  <a:srgbClr val="FF00FF"/>
                </a:solidFill>
                <a:latin typeface="Times New Roman" panose="02020603050405020304" pitchFamily="18" charset="0"/>
                <a:cs typeface="Arial" panose="020B0604020202020204" pitchFamily="34" charset="0"/>
              </a:rPr>
              <a:t>MOL</a:t>
            </a:r>
            <a:endParaRPr lang="en-US" altLang="vi-VN" sz="2355" b="1" dirty="0">
              <a:solidFill>
                <a:srgbClr val="FF00FF"/>
              </a:solidFill>
              <a:latin typeface="Times New Roman" panose="02020603050405020304" pitchFamily="18" charset="0"/>
              <a:ea typeface="Arial" panose="020B0604020202020204" pitchFamily="34" charset="0"/>
            </a:endParaRPr>
          </a:p>
        </p:txBody>
      </p:sp>
      <p:sp>
        <p:nvSpPr>
          <p:cNvPr id="26636" name="Rectangle 10">
            <a:hlinkClick r:id="rId6" action="ppaction://hlinkfile"/>
          </p:cNvPr>
          <p:cNvSpPr/>
          <p:nvPr/>
        </p:nvSpPr>
        <p:spPr>
          <a:xfrm>
            <a:off x="0" y="0"/>
            <a:ext cx="12053455" cy="6859588"/>
          </a:xfrm>
          <a:prstGeom prst="rect">
            <a:avLst/>
          </a:prstGeom>
          <a:noFill/>
          <a:ln w="76200" cap="flat" cmpd="tri">
            <a:pattFill prst="solidDmnd">
              <a:fgClr>
                <a:srgbClr val="993366"/>
              </a:fgClr>
              <a:bgClr>
                <a:srgbClr val="FFFFFF"/>
              </a:bgClr>
            </a:pattFill>
            <a:prstDash val="solid"/>
            <a:miter/>
            <a:headEnd type="none" w="med" len="med"/>
            <a:tailEnd type="none" w="med" len="med"/>
          </a:ln>
          <a:effectLst>
            <a:prstShdw prst="shdw17" dist="17961" dir="13499999">
              <a:srgbClr val="5C1F3D"/>
            </a:prstShdw>
          </a:effectLst>
        </p:spPr>
        <p:txBody>
          <a:bodyPr wrap="none" lIns="91122" tIns="45562" rIns="91122" bIns="45562" anchor="ctr" anchorCtr="0"/>
          <a:lstStyle>
            <a:lvl1pPr marL="357505" indent="-357505" algn="l" defTabSz="951230" rtl="0" eaLnBrk="0" fontAlgn="base" hangingPunct="0">
              <a:spcBef>
                <a:spcPct val="20000"/>
              </a:spcBef>
              <a:spcAft>
                <a:spcPct val="0"/>
              </a:spcAft>
              <a:buChar char="•"/>
              <a:defRPr sz="3300">
                <a:solidFill>
                  <a:schemeClr val="tx1"/>
                </a:solidFill>
                <a:latin typeface="+mn-lt"/>
                <a:ea typeface="+mn-ea"/>
                <a:cs typeface="+mn-cs"/>
              </a:defRPr>
            </a:lvl1pPr>
            <a:lvl2pPr marL="773430" indent="-295275" algn="l" defTabSz="951230" rtl="0" eaLnBrk="0" fontAlgn="base" hangingPunct="0">
              <a:spcBef>
                <a:spcPct val="20000"/>
              </a:spcBef>
              <a:spcAft>
                <a:spcPct val="0"/>
              </a:spcAft>
              <a:buChar char="–"/>
              <a:defRPr sz="2900">
                <a:solidFill>
                  <a:schemeClr val="tx1"/>
                </a:solidFill>
                <a:latin typeface="+mn-lt"/>
              </a:defRPr>
            </a:lvl2pPr>
            <a:lvl3pPr marL="1189355" indent="-238125" algn="l" defTabSz="951230" rtl="0" eaLnBrk="0" fontAlgn="base" hangingPunct="0">
              <a:spcBef>
                <a:spcPct val="20000"/>
              </a:spcBef>
              <a:spcAft>
                <a:spcPct val="0"/>
              </a:spcAft>
              <a:buChar char="•"/>
              <a:defRPr sz="2500">
                <a:solidFill>
                  <a:schemeClr val="tx1"/>
                </a:solidFill>
                <a:latin typeface="+mn-lt"/>
              </a:defRPr>
            </a:lvl3pPr>
            <a:lvl4pPr marL="1663700" indent="-236855" algn="l" defTabSz="951230" rtl="0" eaLnBrk="0" fontAlgn="base" hangingPunct="0">
              <a:spcBef>
                <a:spcPct val="20000"/>
              </a:spcBef>
              <a:spcAft>
                <a:spcPct val="0"/>
              </a:spcAft>
              <a:buChar char="–"/>
              <a:defRPr sz="2100">
                <a:solidFill>
                  <a:schemeClr val="tx1"/>
                </a:solidFill>
                <a:latin typeface="+mn-lt"/>
              </a:defRPr>
            </a:lvl4pPr>
            <a:lvl5pPr marL="2141855" indent="-240030" algn="l" defTabSz="951230" rtl="0" eaLnBrk="0" fontAlgn="base" hangingPunct="0">
              <a:spcBef>
                <a:spcPct val="20000"/>
              </a:spcBef>
              <a:spcAft>
                <a:spcPct val="0"/>
              </a:spcAft>
              <a:buChar char="»"/>
              <a:defRPr sz="2100">
                <a:solidFill>
                  <a:schemeClr val="tx1"/>
                </a:solidFill>
                <a:latin typeface="+mn-lt"/>
              </a:defRPr>
            </a:lvl5pPr>
          </a:lstStyle>
          <a:p>
            <a:pPr marL="0" indent="0" defTabSz="1044784" eaLnBrk="1" hangingPunct="1">
              <a:spcBef>
                <a:spcPct val="0"/>
              </a:spcBef>
              <a:buNone/>
            </a:pPr>
            <a:endParaRPr lang="ru-RU" altLang="vi-VN" sz="2180" b="1" dirty="0">
              <a:solidFill>
                <a:prstClr val="black"/>
              </a:solidFill>
              <a:latin typeface="Calibri"/>
            </a:endParaRPr>
          </a:p>
        </p:txBody>
      </p:sp>
    </p:spTree>
    <p:extLst>
      <p:ext uri="{BB962C8B-B14F-4D97-AF65-F5344CB8AC3E}">
        <p14:creationId xmlns:p14="http://schemas.microsoft.com/office/powerpoint/2010/main" val="250983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4213"/>
                                        </p:tgtEl>
                                        <p:attrNameLst>
                                          <p:attrName>style.visibility</p:attrName>
                                        </p:attrNameLst>
                                      </p:cBhvr>
                                      <p:to>
                                        <p:strVal val="visible"/>
                                      </p:to>
                                    </p:set>
                                    <p:animEffect transition="in" filter="box(out)">
                                      <p:cBhvr>
                                        <p:cTn id="7" dur="500"/>
                                        <p:tgtEl>
                                          <p:spTgt spid="942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4212"/>
                                        </p:tgtEl>
                                        <p:attrNameLst>
                                          <p:attrName>style.visibility</p:attrName>
                                        </p:attrNameLst>
                                      </p:cBhvr>
                                      <p:to>
                                        <p:strVal val="visible"/>
                                      </p:to>
                                    </p:set>
                                    <p:animEffect transition="in" filter="wipe(left)">
                                      <p:cBhvr>
                                        <p:cTn id="12" dur="500"/>
                                        <p:tgtEl>
                                          <p:spTgt spid="942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4214"/>
                                        </p:tgtEl>
                                        <p:attrNameLst>
                                          <p:attrName>style.visibility</p:attrName>
                                        </p:attrNameLst>
                                      </p:cBhvr>
                                      <p:to>
                                        <p:strVal val="visible"/>
                                      </p:to>
                                    </p:set>
                                    <p:animEffect transition="in" filter="blinds(horizontal)">
                                      <p:cBhvr>
                                        <p:cTn id="17" dur="500"/>
                                        <p:tgtEl>
                                          <p:spTgt spid="9421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94215"/>
                                        </p:tgtEl>
                                        <p:attrNameLst>
                                          <p:attrName>style.visibility</p:attrName>
                                        </p:attrNameLst>
                                      </p:cBhvr>
                                      <p:to>
                                        <p:strVal val="visible"/>
                                      </p:to>
                                    </p:set>
                                    <p:animEffect transition="in" filter="box(in)">
                                      <p:cBhvr>
                                        <p:cTn id="20" dur="500"/>
                                        <p:tgtEl>
                                          <p:spTgt spid="9421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xit" presetSubtype="16" fill="hold" grpId="1" nodeType="clickEffect">
                                  <p:stCondLst>
                                    <p:cond delay="0"/>
                                  </p:stCondLst>
                                  <p:childTnLst>
                                    <p:animEffect transition="out" filter="diamond(in)">
                                      <p:cBhvr>
                                        <p:cTn id="24" dur="2000"/>
                                        <p:tgtEl>
                                          <p:spTgt spid="94214"/>
                                        </p:tgtEl>
                                      </p:cBhvr>
                                    </p:animEffect>
                                    <p:set>
                                      <p:cBhvr>
                                        <p:cTn id="25" dur="1" fill="hold">
                                          <p:stCondLst>
                                            <p:cond delay="1999"/>
                                          </p:stCondLst>
                                        </p:cTn>
                                        <p:tgtEl>
                                          <p:spTgt spid="94214"/>
                                        </p:tgtEl>
                                        <p:attrNameLst>
                                          <p:attrName>style.visibility</p:attrName>
                                        </p:attrNameLst>
                                      </p:cBhvr>
                                      <p:to>
                                        <p:strVal val="hidden"/>
                                      </p:to>
                                    </p:set>
                                  </p:childTnLst>
                                </p:cTn>
                              </p:par>
                              <p:par>
                                <p:cTn id="26" presetID="8" presetClass="exit" presetSubtype="16" fill="hold" grpId="1" nodeType="withEffect">
                                  <p:stCondLst>
                                    <p:cond delay="0"/>
                                  </p:stCondLst>
                                  <p:childTnLst>
                                    <p:animEffect transition="out" filter="diamond(in)">
                                      <p:cBhvr>
                                        <p:cTn id="27" dur="2000"/>
                                        <p:tgtEl>
                                          <p:spTgt spid="94215"/>
                                        </p:tgtEl>
                                      </p:cBhvr>
                                    </p:animEffect>
                                    <p:set>
                                      <p:cBhvr>
                                        <p:cTn id="28" dur="1" fill="hold">
                                          <p:stCondLst>
                                            <p:cond delay="1999"/>
                                          </p:stCondLst>
                                        </p:cTn>
                                        <p:tgtEl>
                                          <p:spTgt spid="942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4211"/>
                                        </p:tgtEl>
                                        <p:attrNameLst>
                                          <p:attrName>style.visibility</p:attrName>
                                        </p:attrNameLst>
                                      </p:cBhvr>
                                      <p:to>
                                        <p:strVal val="visible"/>
                                      </p:to>
                                    </p:set>
                                    <p:animEffect transition="in" filter="wipe(left)">
                                      <p:cBhvr>
                                        <p:cTn id="33" dur="500"/>
                                        <p:tgtEl>
                                          <p:spTgt spid="942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4216"/>
                                        </p:tgtEl>
                                        <p:attrNameLst>
                                          <p:attrName>style.visibility</p:attrName>
                                        </p:attrNameLst>
                                      </p:cBhvr>
                                      <p:to>
                                        <p:strVal val="visible"/>
                                      </p:to>
                                    </p:set>
                                    <p:animEffect transition="in" filter="checkerboard(across)">
                                      <p:cBhvr>
                                        <p:cTn id="38" dur="500"/>
                                        <p:tgtEl>
                                          <p:spTgt spid="94216"/>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grpId="1" nodeType="clickEffect">
                                  <p:stCondLst>
                                    <p:cond delay="0"/>
                                  </p:stCondLst>
                                  <p:childTnLst>
                                    <p:animEffect transition="out" filter="diamond(in)">
                                      <p:cBhvr>
                                        <p:cTn id="42" dur="2000"/>
                                        <p:tgtEl>
                                          <p:spTgt spid="94216"/>
                                        </p:tgtEl>
                                      </p:cBhvr>
                                    </p:animEffect>
                                    <p:set>
                                      <p:cBhvr>
                                        <p:cTn id="43" dur="1" fill="hold">
                                          <p:stCondLst>
                                            <p:cond delay="1999"/>
                                          </p:stCondLst>
                                        </p:cTn>
                                        <p:tgtEl>
                                          <p:spTgt spid="942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4210"/>
                                        </p:tgtEl>
                                        <p:attrNameLst>
                                          <p:attrName>style.visibility</p:attrName>
                                        </p:attrNameLst>
                                      </p:cBhvr>
                                      <p:to>
                                        <p:strVal val="visible"/>
                                      </p:to>
                                    </p:set>
                                    <p:animEffect transition="in" filter="wipe(left)">
                                      <p:cBhvr>
                                        <p:cTn id="48" dur="500"/>
                                        <p:tgtEl>
                                          <p:spTgt spid="94210"/>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94218"/>
                                        </p:tgtEl>
                                        <p:attrNameLst>
                                          <p:attrName>style.visibility</p:attrName>
                                        </p:attrNameLst>
                                      </p:cBhvr>
                                      <p:to>
                                        <p:strVal val="visible"/>
                                      </p:to>
                                    </p:set>
                                    <p:animEffect transition="in" filter="diamond(in)">
                                      <p:cBhvr>
                                        <p:cTn id="53" dur="2000"/>
                                        <p:tgtEl>
                                          <p:spTgt spid="9421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4217"/>
                                        </p:tgtEl>
                                        <p:attrNameLst>
                                          <p:attrName>style.visibility</p:attrName>
                                        </p:attrNameLst>
                                      </p:cBhvr>
                                      <p:to>
                                        <p:strVal val="visible"/>
                                      </p:to>
                                    </p:set>
                                    <p:anim calcmode="lin" valueType="num">
                                      <p:cBhvr additive="base">
                                        <p:cTn id="58" dur="500" fill="hold"/>
                                        <p:tgtEl>
                                          <p:spTgt spid="94217"/>
                                        </p:tgtEl>
                                        <p:attrNameLst>
                                          <p:attrName>ppt_x</p:attrName>
                                        </p:attrNameLst>
                                      </p:cBhvr>
                                      <p:tavLst>
                                        <p:tav tm="0">
                                          <p:val>
                                            <p:strVal val="#ppt_x"/>
                                          </p:val>
                                        </p:tav>
                                        <p:tav tm="100000">
                                          <p:val>
                                            <p:strVal val="#ppt_x"/>
                                          </p:val>
                                        </p:tav>
                                      </p:tavLst>
                                    </p:anim>
                                    <p:anim calcmode="lin" valueType="num">
                                      <p:cBhvr additive="base">
                                        <p:cTn id="59" dur="500" fill="hold"/>
                                        <p:tgtEl>
                                          <p:spTgt spid="9421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8" presetClass="exit" presetSubtype="16" fill="hold" grpId="1" nodeType="clickEffect">
                                  <p:stCondLst>
                                    <p:cond delay="0"/>
                                  </p:stCondLst>
                                  <p:childTnLst>
                                    <p:animEffect transition="out" filter="diamond(in)">
                                      <p:cBhvr>
                                        <p:cTn id="63" dur="2000"/>
                                        <p:tgtEl>
                                          <p:spTgt spid="94218"/>
                                        </p:tgtEl>
                                      </p:cBhvr>
                                    </p:animEffect>
                                    <p:set>
                                      <p:cBhvr>
                                        <p:cTn id="64" dur="1" fill="hold">
                                          <p:stCondLst>
                                            <p:cond delay="1999"/>
                                          </p:stCondLst>
                                        </p:cTn>
                                        <p:tgtEl>
                                          <p:spTgt spid="94218"/>
                                        </p:tgtEl>
                                        <p:attrNameLst>
                                          <p:attrName>style.visibility</p:attrName>
                                        </p:attrNameLst>
                                      </p:cBhvr>
                                      <p:to>
                                        <p:strVal val="hidden"/>
                                      </p:to>
                                    </p:set>
                                  </p:childTnLst>
                                </p:cTn>
                              </p:par>
                              <p:par>
                                <p:cTn id="65" presetID="8" presetClass="exit" presetSubtype="16" fill="hold" grpId="1" nodeType="withEffect">
                                  <p:stCondLst>
                                    <p:cond delay="0"/>
                                  </p:stCondLst>
                                  <p:childTnLst>
                                    <p:animEffect transition="out" filter="diamond(in)">
                                      <p:cBhvr>
                                        <p:cTn id="66" dur="2000"/>
                                        <p:tgtEl>
                                          <p:spTgt spid="94217"/>
                                        </p:tgtEl>
                                      </p:cBhvr>
                                    </p:animEffect>
                                    <p:set>
                                      <p:cBhvr>
                                        <p:cTn id="67" dur="1" fill="hold">
                                          <p:stCondLst>
                                            <p:cond delay="1999"/>
                                          </p:stCondLst>
                                        </p:cTn>
                                        <p:tgtEl>
                                          <p:spTgt spid="942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P spid="94214" grpId="1"/>
      <p:bldP spid="94215" grpId="0"/>
      <p:bldP spid="94215" grpId="1"/>
      <p:bldP spid="94216" grpId="0"/>
      <p:bldP spid="94216" grpId="1"/>
      <p:bldP spid="94217" grpId="0"/>
      <p:bldP spid="94217" grpId="1"/>
      <p:bldP spid="94218" grpId="0"/>
      <p:bldP spid="9421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1370440" y="2900722"/>
            <a:ext cx="10819973" cy="168058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nl-NL" sz="2800" b="1" i="1" noProof="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nl-NL" sz="2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ìm hiểu nội dung liên quan đến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tỉ</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khối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khí</a:t>
            </a:r>
            <a:r>
              <a:rPr lang="en-US" sz="2800" b="1" dirty="0">
                <a:solidFill>
                  <a:srgbClr val="00000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3687" y="311222"/>
            <a:ext cx="2742414" cy="9560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272766" y="1308869"/>
            <a:ext cx="9146117" cy="62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583" rtl="0" eaLnBrk="1" fontAlgn="base" latinLnBrk="0" hangingPunct="1">
              <a:lnSpc>
                <a:spcPct val="100000"/>
              </a:lnSpc>
              <a:spcBef>
                <a:spcPct val="0"/>
              </a:spcBef>
              <a:spcAft>
                <a:spcPct val="0"/>
              </a:spcAft>
              <a:buClrTx/>
              <a:buSzTx/>
              <a:buFontTx/>
              <a:buNone/>
              <a:tabLst/>
              <a:defRPr/>
            </a:pPr>
            <a:r>
              <a:rPr kumimoji="0" lang="en-US" altLang="en-US" sz="3201"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HƯỚNG DẪN VỀ NHÀ </a:t>
            </a:r>
          </a:p>
        </p:txBody>
      </p:sp>
    </p:spTree>
    <p:extLst>
      <p:ext uri="{BB962C8B-B14F-4D97-AF65-F5344CB8AC3E}">
        <p14:creationId xmlns:p14="http://schemas.microsoft.com/office/powerpoint/2010/main" val="1293164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4587378"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NỘI DUNG</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dirty="0">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MOL VÀ TỈ KHỐI CHẤT KHÍ</a:t>
              </a:r>
              <a:r>
                <a:rPr kumimoji="0" lang="en-US" sz="5400" b="1" i="0" u="none" strike="noStrike" kern="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(t)</a:t>
              </a:r>
              <a:endParaRPr kumimoji="0" lang="en-US" altLang="zh-CN" sz="9600" b="0"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942979" y="638467"/>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srgbClr val="33909B"/>
                  </a:solidFill>
                  <a:effectLst/>
                  <a:uLnTx/>
                  <a:uFillTx/>
                  <a:latin typeface="微软雅黑" panose="020B0503020204020204" pitchFamily="34" charset="-122"/>
                  <a:ea typeface="微软雅黑" panose="020B0503020204020204" pitchFamily="34" charset="-122"/>
                  <a:cs typeface="宋体" pitchFamily="2" charset="-122"/>
                </a:rPr>
                <a:t>Bài</a:t>
              </a:r>
              <a:r>
                <a:rPr kumimoji="0" lang="en-US" altLang="zh-CN" sz="4800" b="1" i="0" u="none" strike="noStrike" kern="1200" cap="none" spc="0" normalizeH="0" baseline="0" noProof="0" dirty="0">
                  <a:ln>
                    <a:noFill/>
                  </a:ln>
                  <a:solidFill>
                    <a:srgbClr val="33909B"/>
                  </a:solidFill>
                  <a:effectLst/>
                  <a:uLnTx/>
                  <a:uFillTx/>
                  <a:latin typeface="微软雅黑" panose="020B0503020204020204" pitchFamily="34" charset="-122"/>
                  <a:ea typeface="微软雅黑" panose="020B0503020204020204" pitchFamily="34" charset="-122"/>
                  <a:cs typeface="宋体" pitchFamily="2" charset="-122"/>
                </a:rPr>
                <a:t> 3 (TIẾT</a:t>
              </a:r>
              <a:r>
                <a:rPr kumimoji="0" lang="en-US" altLang="zh-CN" sz="4800" b="1" i="0" u="none" strike="noStrike" kern="1200" cap="none" spc="0" normalizeH="0" noProof="0" dirty="0">
                  <a:ln>
                    <a:noFill/>
                  </a:ln>
                  <a:solidFill>
                    <a:srgbClr val="33909B"/>
                  </a:solidFill>
                  <a:effectLst/>
                  <a:uLnTx/>
                  <a:uFillTx/>
                  <a:latin typeface="微软雅黑" panose="020B0503020204020204" pitchFamily="34" charset="-122"/>
                  <a:ea typeface="微软雅黑" panose="020B0503020204020204" pitchFamily="34" charset="-122"/>
                  <a:cs typeface="宋体" pitchFamily="2" charset="-122"/>
                </a:rPr>
                <a:t> 2)</a:t>
              </a:r>
              <a:endParaRPr kumimoji="0" lang="en-US" altLang="zh-CN" sz="4800" b="1" i="0" u="none" strike="noStrike" kern="1200" cap="none" spc="0" normalizeH="0" baseline="0" noProof="0" dirty="0">
                <a:ln>
                  <a:noFill/>
                </a:ln>
                <a:solidFill>
                  <a:srgbClr val="33909B"/>
                </a:solidFill>
                <a:effectLst/>
                <a:uLnTx/>
                <a:uFillTx/>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13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dirty="0" err="1"/>
              <a:t>Bài</a:t>
            </a:r>
            <a:r>
              <a:rPr lang="en-US" sz="2800" b="1" dirty="0"/>
              <a:t> 1</a:t>
            </a:r>
            <a:r>
              <a:rPr lang="en-US" sz="2800" dirty="0"/>
              <a:t>. </a:t>
            </a:r>
          </a:p>
          <a:p>
            <a:r>
              <a:rPr lang="en-US" sz="2800" dirty="0"/>
              <a:t>a) </a:t>
            </a:r>
            <a:r>
              <a:rPr lang="en-US" sz="2800" dirty="0" err="1"/>
              <a:t>Khí</a:t>
            </a:r>
            <a:r>
              <a:rPr lang="en-US" sz="2800" dirty="0"/>
              <a:t> carbon dioxide (CO</a:t>
            </a:r>
            <a:r>
              <a:rPr lang="en-US" sz="2800" baseline="-25000" dirty="0"/>
              <a:t>2</a:t>
            </a:r>
            <a:r>
              <a:rPr lang="en-US" sz="2800" dirty="0"/>
              <a:t>) </a:t>
            </a:r>
            <a:r>
              <a:rPr lang="en-US" sz="2800" dirty="0" err="1"/>
              <a:t>nặng</a:t>
            </a:r>
            <a:r>
              <a:rPr lang="en-US" sz="2800" dirty="0"/>
              <a:t> hay </a:t>
            </a:r>
            <a:r>
              <a:rPr lang="en-US" sz="2800" dirty="0" err="1"/>
              <a:t>nhẹ</a:t>
            </a:r>
            <a:r>
              <a:rPr lang="en-US" sz="2800" dirty="0"/>
              <a:t> </a:t>
            </a:r>
            <a:r>
              <a:rPr lang="en-US" sz="2800" dirty="0" err="1"/>
              <a:t>hơn</a:t>
            </a:r>
            <a:r>
              <a:rPr lang="en-US" sz="2800" dirty="0"/>
              <a:t> </a:t>
            </a:r>
            <a:r>
              <a:rPr lang="en-US" sz="2800" dirty="0" err="1"/>
              <a:t>không</a:t>
            </a:r>
            <a:r>
              <a:rPr lang="en-US" sz="2800" dirty="0"/>
              <a:t> </a:t>
            </a:r>
            <a:r>
              <a:rPr lang="en-US" sz="2800" dirty="0" err="1"/>
              <a:t>khí</a:t>
            </a:r>
            <a:r>
              <a:rPr lang="en-US" sz="2800" dirty="0"/>
              <a:t> </a:t>
            </a:r>
            <a:r>
              <a:rPr lang="en-US" sz="2800" dirty="0" err="1"/>
              <a:t>bao</a:t>
            </a:r>
            <a:r>
              <a:rPr lang="en-US" sz="2800" dirty="0"/>
              <a:t> </a:t>
            </a:r>
            <a:r>
              <a:rPr lang="en-US" sz="2800" dirty="0" err="1"/>
              <a:t>nhiêu</a:t>
            </a:r>
            <a:r>
              <a:rPr lang="en-US" sz="2800" dirty="0"/>
              <a:t> </a:t>
            </a:r>
            <a:r>
              <a:rPr lang="en-US" sz="2800" dirty="0" err="1"/>
              <a:t>lần</a:t>
            </a:r>
            <a:r>
              <a:rPr lang="en-US" sz="2800" dirty="0"/>
              <a:t>?</a:t>
            </a:r>
          </a:p>
          <a:p>
            <a:r>
              <a:rPr lang="en-US" sz="2800" dirty="0"/>
              <a:t>b) </a:t>
            </a:r>
            <a:r>
              <a:rPr lang="en-US" sz="2800" dirty="0" err="1"/>
              <a:t>Trong</a:t>
            </a:r>
            <a:r>
              <a:rPr lang="en-US" sz="2800" dirty="0"/>
              <a:t> </a:t>
            </a:r>
            <a:r>
              <a:rPr lang="en-US" sz="2800" dirty="0" err="1"/>
              <a:t>lòng</a:t>
            </a:r>
            <a:r>
              <a:rPr lang="en-US" sz="2800" dirty="0"/>
              <a:t> hang </a:t>
            </a:r>
            <a:r>
              <a:rPr lang="en-US" sz="2800" dirty="0" err="1"/>
              <a:t>sâu</a:t>
            </a:r>
            <a:r>
              <a:rPr lang="en-US" sz="2800" dirty="0"/>
              <a:t> </a:t>
            </a:r>
            <a:r>
              <a:rPr lang="en-US" sz="2800" dirty="0" err="1"/>
              <a:t>thường</a:t>
            </a:r>
            <a:r>
              <a:rPr lang="en-US" sz="2800" dirty="0"/>
              <a:t> </a:t>
            </a:r>
            <a:r>
              <a:rPr lang="en-US" sz="2800" dirty="0" err="1"/>
              <a:t>xảy</a:t>
            </a:r>
            <a:r>
              <a:rPr lang="en-US" sz="2800" dirty="0"/>
              <a:t> </a:t>
            </a:r>
            <a:r>
              <a:rPr lang="en-US" sz="2800" dirty="0" err="1"/>
              <a:t>ra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a:t>
            </a:r>
            <a:r>
              <a:rPr lang="en-US" sz="2800" dirty="0" err="1"/>
              <a:t>huỷ</a:t>
            </a:r>
            <a:r>
              <a:rPr lang="en-US" sz="2800" dirty="0"/>
              <a:t> </a:t>
            </a:r>
            <a:r>
              <a:rPr lang="en-US" sz="2800" dirty="0" err="1"/>
              <a:t>chất</a:t>
            </a:r>
            <a:r>
              <a:rPr lang="en-US" sz="2800" dirty="0"/>
              <a:t> </a:t>
            </a:r>
            <a:r>
              <a:rPr lang="en-US" sz="2800" dirty="0" err="1"/>
              <a:t>vô</a:t>
            </a:r>
            <a:r>
              <a:rPr lang="en-US" sz="2800" dirty="0"/>
              <a:t> </a:t>
            </a:r>
            <a:r>
              <a:rPr lang="en-US" sz="2800" dirty="0" err="1"/>
              <a:t>cơ</a:t>
            </a:r>
            <a:r>
              <a:rPr lang="en-US" sz="2800" dirty="0"/>
              <a:t> </a:t>
            </a:r>
            <a:r>
              <a:rPr lang="en-US" sz="2800" dirty="0" err="1"/>
              <a:t>hoặc</a:t>
            </a:r>
            <a:r>
              <a:rPr lang="en-US" sz="2800" dirty="0"/>
              <a:t> </a:t>
            </a:r>
            <a:r>
              <a:rPr lang="en-US" sz="2800" dirty="0" err="1"/>
              <a:t>hữu</a:t>
            </a:r>
            <a:r>
              <a:rPr lang="en-US" sz="2800" dirty="0"/>
              <a:t> </a:t>
            </a:r>
            <a:r>
              <a:rPr lang="en-US" sz="2800" dirty="0" err="1"/>
              <a:t>cơ</a:t>
            </a:r>
            <a:r>
              <a:rPr lang="en-US" sz="2800" dirty="0"/>
              <a:t>, </a:t>
            </a:r>
            <a:r>
              <a:rPr lang="en-US" sz="2800" dirty="0" err="1"/>
              <a:t>sinh</a:t>
            </a:r>
            <a:r>
              <a:rPr lang="en-US" sz="2800" dirty="0"/>
              <a:t> </a:t>
            </a:r>
            <a:r>
              <a:rPr lang="en-US" sz="2800" dirty="0" err="1"/>
              <a:t>ra</a:t>
            </a:r>
            <a:r>
              <a:rPr lang="en-US" sz="2800" dirty="0"/>
              <a:t> </a:t>
            </a:r>
            <a:r>
              <a:rPr lang="en-US" sz="2800" dirty="0" err="1"/>
              <a:t>khí</a:t>
            </a:r>
            <a:r>
              <a:rPr lang="en-US" sz="2800" dirty="0"/>
              <a:t> carbon dioxide. </a:t>
            </a:r>
            <a:r>
              <a:rPr lang="en-US" sz="2800" dirty="0" err="1"/>
              <a:t>Hãy</a:t>
            </a:r>
            <a:r>
              <a:rPr lang="en-US" sz="2800" dirty="0"/>
              <a:t> </a:t>
            </a:r>
            <a:r>
              <a:rPr lang="en-US" sz="2800" dirty="0" err="1"/>
              <a:t>cho</a:t>
            </a:r>
            <a:r>
              <a:rPr lang="en-US" sz="2800" dirty="0"/>
              <a:t> </a:t>
            </a:r>
            <a:r>
              <a:rPr lang="en-US" sz="2800" dirty="0" err="1"/>
              <a:t>biết</a:t>
            </a:r>
            <a:r>
              <a:rPr lang="en-US" sz="2800" dirty="0"/>
              <a:t> </a:t>
            </a:r>
            <a:r>
              <a:rPr lang="en-US" sz="2800" dirty="0" err="1"/>
              <a:t>khí</a:t>
            </a:r>
            <a:r>
              <a:rPr lang="en-US" sz="2800" dirty="0"/>
              <a:t> carbon dioxide </a:t>
            </a:r>
            <a:r>
              <a:rPr lang="en-US" sz="2800" dirty="0" err="1"/>
              <a:t>tích</a:t>
            </a:r>
            <a:r>
              <a:rPr lang="en-US" sz="2800" dirty="0"/>
              <a:t> </a:t>
            </a:r>
            <a:r>
              <a:rPr lang="en-US" sz="2800" dirty="0" err="1"/>
              <a:t>tụ</a:t>
            </a:r>
            <a:r>
              <a:rPr lang="en-US" sz="2800" dirty="0"/>
              <a:t> ở </a:t>
            </a:r>
            <a:r>
              <a:rPr lang="en-US" sz="2800" dirty="0" err="1"/>
              <a:t>trên</a:t>
            </a:r>
            <a:r>
              <a:rPr lang="en-US" sz="2800" dirty="0"/>
              <a:t> </a:t>
            </a:r>
            <a:r>
              <a:rPr lang="en-US" sz="2800" dirty="0" err="1"/>
              <a:t>nền</a:t>
            </a:r>
            <a:r>
              <a:rPr lang="en-US" sz="2800" dirty="0"/>
              <a:t> hang hay </a:t>
            </a:r>
            <a:r>
              <a:rPr lang="en-US" sz="2800" dirty="0" err="1"/>
              <a:t>bị</a:t>
            </a:r>
            <a:r>
              <a:rPr lang="en-US" sz="2800" dirty="0"/>
              <a:t> </a:t>
            </a:r>
            <a:r>
              <a:rPr lang="en-US" sz="2800" dirty="0" err="1"/>
              <a:t>không</a:t>
            </a:r>
            <a:r>
              <a:rPr lang="en-US" sz="2800" dirty="0"/>
              <a:t> </a:t>
            </a:r>
            <a:r>
              <a:rPr lang="en-US" sz="2800" dirty="0" err="1"/>
              <a:t>khí</a:t>
            </a:r>
            <a:r>
              <a:rPr lang="en-US" sz="2800" dirty="0"/>
              <a:t> </a:t>
            </a:r>
            <a:r>
              <a:rPr lang="en-US" sz="2800" dirty="0" err="1"/>
              <a:t>đẩy</a:t>
            </a:r>
            <a:r>
              <a:rPr lang="en-US" sz="2800" dirty="0"/>
              <a:t> bay </a:t>
            </a:r>
            <a:r>
              <a:rPr lang="en-US" sz="2800" dirty="0" err="1"/>
              <a:t>lên</a:t>
            </a:r>
            <a:r>
              <a:rPr lang="en-US" sz="2800" dirty="0"/>
              <a:t> </a:t>
            </a:r>
            <a:r>
              <a:rPr lang="en-US" sz="2800" dirty="0" err="1"/>
              <a:t>trên</a:t>
            </a:r>
            <a:r>
              <a:rPr lang="en-US" sz="2800" dirty="0"/>
              <a:t>.</a:t>
            </a:r>
          </a:p>
          <a:p>
            <a:r>
              <a:rPr lang="pt-BR" sz="2800" b="1" dirty="0"/>
              <a:t>Bài 2</a:t>
            </a:r>
            <a:r>
              <a:rPr lang="pt-BR" sz="2800" dirty="0"/>
              <a:t>.</a:t>
            </a:r>
            <a:r>
              <a:rPr lang="en-US" sz="2800" dirty="0"/>
              <a:t> </a:t>
            </a:r>
          </a:p>
          <a:p>
            <a:r>
              <a:rPr lang="en-US" sz="2800" dirty="0"/>
              <a:t>a) </a:t>
            </a:r>
            <a:r>
              <a:rPr lang="en-US" sz="2800" dirty="0" err="1"/>
              <a:t>Khí</a:t>
            </a:r>
            <a:r>
              <a:rPr lang="en-US" sz="2800" dirty="0"/>
              <a:t> Hydrogen </a:t>
            </a:r>
            <a:r>
              <a:rPr lang="en-US" sz="2800" dirty="0" err="1"/>
              <a:t>nặng</a:t>
            </a:r>
            <a:r>
              <a:rPr lang="en-US" sz="2800" dirty="0"/>
              <a:t> </a:t>
            </a:r>
            <a:r>
              <a:rPr lang="en-US" sz="2800" dirty="0" err="1"/>
              <a:t>hơn</a:t>
            </a:r>
            <a:r>
              <a:rPr lang="en-US" sz="2800" dirty="0"/>
              <a:t> hay </a:t>
            </a:r>
            <a:r>
              <a:rPr lang="en-US" sz="2800" dirty="0" err="1"/>
              <a:t>nhẹ</a:t>
            </a:r>
            <a:r>
              <a:rPr lang="en-US" sz="2800" dirty="0"/>
              <a:t> </a:t>
            </a:r>
            <a:r>
              <a:rPr lang="en-US" sz="2800" dirty="0" err="1"/>
              <a:t>hơn</a:t>
            </a:r>
            <a:r>
              <a:rPr lang="en-US" sz="2800" dirty="0"/>
              <a:t> </a:t>
            </a:r>
            <a:r>
              <a:rPr lang="en-US" sz="2800" dirty="0" err="1"/>
              <a:t>không</a:t>
            </a:r>
            <a:r>
              <a:rPr lang="en-US" sz="2800" dirty="0"/>
              <a:t> </a:t>
            </a:r>
            <a:r>
              <a:rPr lang="en-US" sz="2800" dirty="0" err="1"/>
              <a:t>khí</a:t>
            </a:r>
            <a:r>
              <a:rPr lang="en-US" sz="2800" dirty="0"/>
              <a:t> </a:t>
            </a:r>
            <a:r>
              <a:rPr lang="en-US" sz="2800" dirty="0" err="1"/>
              <a:t>bao</a:t>
            </a:r>
            <a:r>
              <a:rPr lang="en-US" sz="2800" dirty="0"/>
              <a:t> </a:t>
            </a:r>
            <a:r>
              <a:rPr lang="en-US" sz="2800" dirty="0" err="1"/>
              <a:t>nhiêu</a:t>
            </a:r>
            <a:r>
              <a:rPr lang="en-US" sz="2800" dirty="0"/>
              <a:t> </a:t>
            </a:r>
            <a:r>
              <a:rPr lang="en-US" sz="2800" dirty="0" err="1"/>
              <a:t>lần</a:t>
            </a:r>
            <a:r>
              <a:rPr lang="en-US" sz="2800" dirty="0"/>
              <a:t>?</a:t>
            </a:r>
          </a:p>
          <a:p>
            <a:r>
              <a:rPr lang="en-US" sz="2800" dirty="0"/>
              <a:t>b) </a:t>
            </a:r>
            <a:r>
              <a:rPr lang="en-US" sz="2800" dirty="0" err="1"/>
              <a:t>Khí</a:t>
            </a:r>
            <a:r>
              <a:rPr lang="en-US" sz="2800" dirty="0"/>
              <a:t> hydrogen </a:t>
            </a:r>
            <a:r>
              <a:rPr lang="en-US" sz="2800" dirty="0" err="1"/>
              <a:t>là</a:t>
            </a:r>
            <a:r>
              <a:rPr lang="en-US" sz="2800" dirty="0"/>
              <a:t> </a:t>
            </a:r>
            <a:r>
              <a:rPr lang="en-US" sz="2800" dirty="0" err="1"/>
              <a:t>một</a:t>
            </a:r>
            <a:r>
              <a:rPr lang="en-US" sz="2800" dirty="0"/>
              <a:t> </a:t>
            </a:r>
            <a:r>
              <a:rPr lang="en-US" sz="2800" dirty="0" err="1"/>
              <a:t>nhiên</a:t>
            </a:r>
            <a:r>
              <a:rPr lang="en-US" sz="2800" dirty="0"/>
              <a:t> </a:t>
            </a:r>
            <a:r>
              <a:rPr lang="en-US" sz="2800" dirty="0" err="1"/>
              <a:t>liệu</a:t>
            </a:r>
            <a:r>
              <a:rPr lang="en-US" sz="2800" dirty="0"/>
              <a:t> </a:t>
            </a:r>
            <a:r>
              <a:rPr lang="en-US" sz="2800" dirty="0" err="1"/>
              <a:t>sạch</a:t>
            </a:r>
            <a:r>
              <a:rPr lang="en-US" sz="2800" dirty="0"/>
              <a:t>, </a:t>
            </a:r>
            <a:r>
              <a:rPr lang="en-US" sz="2800" dirty="0" err="1"/>
              <a:t>chống</a:t>
            </a:r>
            <a:r>
              <a:rPr lang="en-US" sz="2800" dirty="0"/>
              <a:t> </a:t>
            </a:r>
            <a:r>
              <a:rPr lang="en-US" sz="2800" dirty="0" err="1"/>
              <a:t>phát</a:t>
            </a:r>
            <a:r>
              <a:rPr lang="en-US" sz="2800" dirty="0"/>
              <a:t> </a:t>
            </a:r>
            <a:r>
              <a:rPr lang="en-US" sz="2800" dirty="0" err="1"/>
              <a:t>thải</a:t>
            </a:r>
            <a:r>
              <a:rPr lang="en-US" sz="2800" dirty="0"/>
              <a:t> </a:t>
            </a:r>
            <a:r>
              <a:rPr lang="en-US" sz="2800" dirty="0" err="1"/>
              <a:t>khí</a:t>
            </a:r>
            <a:r>
              <a:rPr lang="en-US" sz="2800" dirty="0"/>
              <a:t> </a:t>
            </a:r>
            <a:r>
              <a:rPr lang="en-US" sz="2800" dirty="0" err="1"/>
              <a:t>nhà</a:t>
            </a:r>
            <a:r>
              <a:rPr lang="en-US" sz="2800" dirty="0"/>
              <a:t> </a:t>
            </a:r>
            <a:r>
              <a:rPr lang="en-US" sz="2800" dirty="0" err="1"/>
              <a:t>kính</a:t>
            </a:r>
            <a:r>
              <a:rPr lang="en-US" sz="2800" dirty="0"/>
              <a:t>. </a:t>
            </a:r>
            <a:r>
              <a:rPr lang="en-US" sz="2800" dirty="0" err="1"/>
              <a:t>Hãy</a:t>
            </a:r>
            <a:r>
              <a:rPr lang="en-US" sz="2800" dirty="0"/>
              <a:t> </a:t>
            </a:r>
            <a:r>
              <a:rPr lang="en-US" sz="2800" dirty="0" err="1"/>
              <a:t>cho</a:t>
            </a:r>
            <a:r>
              <a:rPr lang="en-US" sz="2800" dirty="0"/>
              <a:t> </a:t>
            </a:r>
            <a:r>
              <a:rPr lang="en-US" sz="2800" dirty="0" err="1"/>
              <a:t>biết</a:t>
            </a:r>
            <a:r>
              <a:rPr lang="en-US" sz="2800" dirty="0"/>
              <a:t> </a:t>
            </a:r>
            <a:r>
              <a:rPr lang="en-US" sz="2800" dirty="0" err="1"/>
              <a:t>khí</a:t>
            </a:r>
            <a:r>
              <a:rPr lang="en-US" sz="2800" dirty="0"/>
              <a:t> hydrogen </a:t>
            </a:r>
            <a:r>
              <a:rPr lang="en-US" sz="2800" dirty="0" err="1"/>
              <a:t>tích</a:t>
            </a:r>
            <a:r>
              <a:rPr lang="en-US" sz="2800" dirty="0"/>
              <a:t> </a:t>
            </a:r>
            <a:r>
              <a:rPr lang="en-US" sz="2800" dirty="0" err="1"/>
              <a:t>tụ</a:t>
            </a:r>
            <a:r>
              <a:rPr lang="en-US" sz="2800" dirty="0"/>
              <a:t> </a:t>
            </a:r>
            <a:r>
              <a:rPr lang="en-US" sz="2800" dirty="0" err="1"/>
              <a:t>dưới</a:t>
            </a:r>
            <a:r>
              <a:rPr lang="en-US" sz="2800" dirty="0"/>
              <a:t> </a:t>
            </a:r>
            <a:r>
              <a:rPr lang="en-US" sz="2800" dirty="0" err="1"/>
              <a:t>đáy</a:t>
            </a:r>
            <a:r>
              <a:rPr lang="en-US" sz="2800" dirty="0"/>
              <a:t> </a:t>
            </a:r>
            <a:r>
              <a:rPr lang="en-US" sz="2800" dirty="0" err="1"/>
              <a:t>giếng</a:t>
            </a:r>
            <a:r>
              <a:rPr lang="en-US" sz="2800" dirty="0"/>
              <a:t> hay </a:t>
            </a:r>
            <a:r>
              <a:rPr lang="en-US" sz="2800" dirty="0" err="1"/>
              <a:t>bị</a:t>
            </a:r>
            <a:r>
              <a:rPr lang="en-US" sz="2800" dirty="0"/>
              <a:t> </a:t>
            </a:r>
            <a:r>
              <a:rPr lang="en-US" sz="2800" dirty="0" err="1"/>
              <a:t>không</a:t>
            </a:r>
            <a:r>
              <a:rPr lang="en-US" sz="2800" dirty="0"/>
              <a:t> </a:t>
            </a:r>
            <a:r>
              <a:rPr lang="en-US" sz="2800" dirty="0" err="1"/>
              <a:t>khí</a:t>
            </a:r>
            <a:r>
              <a:rPr lang="en-US" sz="2800" dirty="0"/>
              <a:t> </a:t>
            </a:r>
            <a:r>
              <a:rPr lang="en-US" sz="2800" dirty="0" err="1"/>
              <a:t>đẩy</a:t>
            </a:r>
            <a:r>
              <a:rPr lang="en-US" sz="2800" dirty="0"/>
              <a:t> bay </a:t>
            </a:r>
            <a:r>
              <a:rPr lang="en-US" sz="2800" dirty="0" err="1"/>
              <a:t>lên</a:t>
            </a:r>
            <a:r>
              <a:rPr lang="en-US" sz="2800" dirty="0"/>
              <a:t> </a:t>
            </a:r>
            <a:r>
              <a:rPr lang="en-US" sz="2800" dirty="0" err="1"/>
              <a:t>trên</a:t>
            </a:r>
            <a:r>
              <a:rPr lang="en-US" sz="2800" dirty="0"/>
              <a:t>.</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4"/>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91432"/>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dirty="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48720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568166" y="1767039"/>
            <a:ext cx="11487200" cy="1248675"/>
          </a:xfrm>
          <a:prstGeom prst="rect">
            <a:avLst/>
          </a:prstGeom>
          <a:noFill/>
        </p:spPr>
        <p:txBody>
          <a:bodyPr wrap="square">
            <a:spAutoFit/>
          </a:bodyPr>
          <a:lstStyle/>
          <a:p>
            <a:pPr marL="0" marR="45720" algn="just" fontAlgn="base">
              <a:lnSpc>
                <a:spcPct val="107000"/>
              </a:lnSpc>
              <a:spcBef>
                <a:spcPts val="0"/>
              </a:spcBef>
              <a:spcAft>
                <a:spcPts val="0"/>
              </a:spcAft>
            </a:pP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SGK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biết</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mol.</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4804" y="4236431"/>
            <a:ext cx="2812113" cy="119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Cover"/>
          <p:cNvPicPr>
            <a:picLocks noChangeAspect="1" noChangeArrowheads="1"/>
          </p:cNvPicPr>
          <p:nvPr/>
        </p:nvPicPr>
        <p:blipFill>
          <a:blip r:embed="rId3">
            <a:extLst>
              <a:ext uri="{28A0092B-C50C-407E-A947-70E740481C1C}">
                <a14:useLocalDpi xmlns:a14="http://schemas.microsoft.com/office/drawing/2010/main" val="0"/>
              </a:ext>
            </a:extLst>
          </a:blip>
          <a:srcRect l="26471"/>
          <a:stretch>
            <a:fillRect/>
          </a:stretch>
        </p:blipFill>
        <p:spPr bwMode="auto">
          <a:xfrm>
            <a:off x="6781165" y="4039535"/>
            <a:ext cx="1905441" cy="146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205" y="3048706"/>
            <a:ext cx="5047830" cy="20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Cover"/>
          <p:cNvPicPr>
            <a:picLocks noChangeAspect="1" noChangeArrowheads="1"/>
          </p:cNvPicPr>
          <p:nvPr/>
        </p:nvPicPr>
        <p:blipFill>
          <a:blip r:embed="rId5">
            <a:extLst>
              <a:ext uri="{28A0092B-C50C-407E-A947-70E740481C1C}">
                <a14:useLocalDpi xmlns:a14="http://schemas.microsoft.com/office/drawing/2010/main" val="0"/>
              </a:ext>
            </a:extLst>
          </a:blip>
          <a:srcRect l="38095" r="6349" b="56839"/>
          <a:stretch>
            <a:fillRect/>
          </a:stretch>
        </p:blipFill>
        <p:spPr bwMode="auto">
          <a:xfrm>
            <a:off x="7771994" y="900322"/>
            <a:ext cx="2667617" cy="115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l="39131" r="6522" b="10300"/>
          <a:stretch>
            <a:fillRect/>
          </a:stretch>
        </p:blipFill>
        <p:spPr bwMode="auto">
          <a:xfrm>
            <a:off x="6171424" y="806637"/>
            <a:ext cx="1905441" cy="132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977" y="1205192"/>
            <a:ext cx="3963317" cy="268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2148" y="1981659"/>
            <a:ext cx="2591400"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439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out)">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30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30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744534"/>
          </a:xfrm>
          <a:prstGeom prst="rect">
            <a:avLst/>
          </a:prstGeom>
          <a:noFill/>
        </p:spPr>
        <p:txBody>
          <a:bodyPr wrap="square">
            <a:spAutoFit/>
          </a:bodyPr>
          <a:lstStyle/>
          <a:p>
            <a:pPr marL="0" marR="0" algn="just">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tai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đào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súc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rửa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thoảng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400" i="1" dirty="0">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p>
          <a:p>
            <a:pPr>
              <a:lnSpc>
                <a:spcPct val="107000"/>
              </a:lnSpc>
              <a:spcAft>
                <a:spcPts val="800"/>
              </a:spcAft>
            </a:pPr>
            <a:r>
              <a:rPr lang="nl-NL" sz="2400" b="1" i="1" dirty="0">
                <a:latin typeface="Times New Roman" panose="02020603050405020304" pitchFamily="18" charset="0"/>
                <a:ea typeface="Calibri" panose="020F0502020204030204" pitchFamily="34" charset="0"/>
                <a:cs typeface="Times New Roman" panose="02020603050405020304" pitchFamily="18" charset="0"/>
              </a:rPr>
              <a:t>2. </a:t>
            </a:r>
            <a:r>
              <a:rPr lang="nl-NL" sz="2400" dirty="0">
                <a:latin typeface="Times New Roman" panose="02020603050405020304" pitchFamily="18" charset="0"/>
                <a:ea typeface="Calibri" panose="020F0502020204030204" pitchFamily="34"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ìm hiểu nội dung liên quan đến bài 4: </a:t>
            </a:r>
            <a:r>
              <a:rPr lang="vi-VN" sz="2400" b="1" dirty="0">
                <a:latin typeface="Times New Roman" panose="02020603050405020304" pitchFamily="18" charset="0"/>
                <a:cs typeface="Times New Roman" panose="02020603050405020304" pitchFamily="18" charset="0"/>
              </a:rPr>
              <a:t>DUNG DỊCH VÀ NỒNG ĐỘ</a:t>
            </a:r>
            <a:endParaRPr lang="en-US" sz="2400" dirty="0">
              <a:latin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1" y="554062"/>
            <a:ext cx="5694988" cy="19854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1522148" y="0"/>
            <a:ext cx="9146117" cy="62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583" eaLnBrk="1" fontAlgn="base" hangingPunct="1">
              <a:spcBef>
                <a:spcPct val="0"/>
              </a:spcBef>
              <a:spcAft>
                <a:spcPct val="0"/>
              </a:spcAft>
            </a:pPr>
            <a:r>
              <a:rPr lang="en-US" altLang="en-US" sz="3201" b="1">
                <a:solidFill>
                  <a:srgbClr val="CC3300"/>
                </a:solidFill>
              </a:rPr>
              <a:t>HƯỚNG DẪN VỀ NHÀ </a:t>
            </a:r>
          </a:p>
        </p:txBody>
      </p:sp>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txBox="1">
            <a:spLocks noChangeArrowheads="1"/>
          </p:cNvSpPr>
          <p:nvPr/>
        </p:nvSpPr>
        <p:spPr bwMode="auto">
          <a:xfrm>
            <a:off x="1522148" y="0"/>
            <a:ext cx="9146117" cy="62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583" eaLnBrk="1" fontAlgn="base" hangingPunct="1">
              <a:spcBef>
                <a:spcPct val="0"/>
              </a:spcBef>
              <a:spcAft>
                <a:spcPct val="0"/>
              </a:spcAft>
            </a:pPr>
            <a:r>
              <a:rPr lang="en-US" altLang="en-US" sz="3201" b="1">
                <a:solidFill>
                  <a:srgbClr val="CC3300"/>
                </a:solidFill>
              </a:rPr>
              <a:t>HƯỚNG DẪN VỀ NHÀ </a:t>
            </a:r>
          </a:p>
        </p:txBody>
      </p:sp>
      <p:sp>
        <p:nvSpPr>
          <p:cNvPr id="108547" name="Text Box 3"/>
          <p:cNvSpPr txBox="1">
            <a:spLocks noChangeArrowheads="1"/>
          </p:cNvSpPr>
          <p:nvPr/>
        </p:nvSpPr>
        <p:spPr bwMode="auto">
          <a:xfrm>
            <a:off x="1881006" y="3353577"/>
            <a:ext cx="8612593" cy="107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3201">
                <a:solidFill>
                  <a:srgbClr val="000000"/>
                </a:solidFill>
              </a:rPr>
              <a:t>-Nếu d</a:t>
            </a:r>
            <a:r>
              <a:rPr lang="en-US" altLang="en-US" sz="3201" baseline="-25000">
                <a:solidFill>
                  <a:srgbClr val="000000"/>
                </a:solidFill>
              </a:rPr>
              <a:t>A/B</a:t>
            </a:r>
            <a:r>
              <a:rPr lang="en-US" altLang="en-US" sz="3201">
                <a:solidFill>
                  <a:srgbClr val="000000"/>
                </a:solidFill>
              </a:rPr>
              <a:t> = a &gt; 1: khí A nặng hơn khí B bằng a lần.</a:t>
            </a:r>
          </a:p>
          <a:p>
            <a:pPr defTabSz="914583" eaLnBrk="1" fontAlgn="base" hangingPunct="1">
              <a:spcBef>
                <a:spcPct val="0"/>
              </a:spcBef>
              <a:spcAft>
                <a:spcPct val="0"/>
              </a:spcAft>
            </a:pPr>
            <a:r>
              <a:rPr lang="en-US" altLang="en-US" sz="3201">
                <a:solidFill>
                  <a:srgbClr val="000000"/>
                </a:solidFill>
              </a:rPr>
              <a:t>-Nếu d</a:t>
            </a:r>
            <a:r>
              <a:rPr lang="en-US" altLang="en-US" sz="3201" baseline="-25000">
                <a:solidFill>
                  <a:srgbClr val="000000"/>
                </a:solidFill>
              </a:rPr>
              <a:t>A/B</a:t>
            </a:r>
            <a:r>
              <a:rPr lang="en-US" altLang="en-US" sz="3201">
                <a:solidFill>
                  <a:srgbClr val="000000"/>
                </a:solidFill>
              </a:rPr>
              <a:t> = b &lt; 1: khí A nhẹ hơn khí B bằng b lần.</a:t>
            </a:r>
          </a:p>
        </p:txBody>
      </p:sp>
      <p:sp>
        <p:nvSpPr>
          <p:cNvPr id="312340" name="Text Box 20"/>
          <p:cNvSpPr txBox="1">
            <a:spLocks noChangeArrowheads="1"/>
          </p:cNvSpPr>
          <p:nvPr/>
        </p:nvSpPr>
        <p:spPr bwMode="auto">
          <a:xfrm>
            <a:off x="1906412" y="3001070"/>
            <a:ext cx="8765028" cy="579572"/>
          </a:xfrm>
          <a:prstGeom prst="rect">
            <a:avLst/>
          </a:prstGeom>
          <a:noFill/>
          <a:ln>
            <a:noFill/>
          </a:ln>
          <a:extLst>
            <a:ext uri="{909E8E84-426E-40DD-AFC4-6F175D3DCCD1}">
              <a14:hiddenFill xmlns:a14="http://schemas.microsoft.com/office/drawing/2010/main">
                <a:gradFill rotWithShape="1">
                  <a:gsLst>
                    <a:gs pos="0">
                      <a:srgbClr val="FFFFFF"/>
                    </a:gs>
                    <a:gs pos="100000">
                      <a:srgbClr val="FFFFCC"/>
                    </a:gs>
                  </a:gsLst>
                  <a:path path="shape">
                    <a:fillToRect l="50000" t="50000" r="50000" b="50000"/>
                  </a:path>
                </a:gradFill>
              </a14:hiddenFill>
            </a:ext>
            <a:ext uri="{91240B29-F687-4F45-9708-019B960494DF}">
              <a14:hiddenLine xmlns:a14="http://schemas.microsoft.com/office/drawing/2010/main" w="19050">
                <a:solidFill>
                  <a:schemeClr val="accent2"/>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914583" eaLnBrk="1" fontAlgn="base" hangingPunct="1">
              <a:spcBef>
                <a:spcPct val="50000"/>
              </a:spcBef>
              <a:spcAft>
                <a:spcPct val="0"/>
              </a:spcAft>
            </a:pPr>
            <a:r>
              <a:rPr lang="en-US" altLang="en-US" sz="3201" b="1">
                <a:solidFill>
                  <a:srgbClr val="FF0000"/>
                </a:solidFill>
              </a:rPr>
              <a:t>*Hướng dẫn làm bài tập 1 / 69 sgk</a:t>
            </a:r>
          </a:p>
        </p:txBody>
      </p:sp>
      <p:sp>
        <p:nvSpPr>
          <p:cNvPr id="2" name="Text Box 20"/>
          <p:cNvSpPr txBox="1">
            <a:spLocks noChangeArrowheads="1"/>
          </p:cNvSpPr>
          <p:nvPr/>
        </p:nvSpPr>
        <p:spPr bwMode="auto">
          <a:xfrm>
            <a:off x="1852424" y="4252310"/>
            <a:ext cx="8765028" cy="581159"/>
          </a:xfrm>
          <a:prstGeom prst="rect">
            <a:avLst/>
          </a:prstGeom>
          <a:noFill/>
          <a:ln>
            <a:noFill/>
          </a:ln>
          <a:extLst>
            <a:ext uri="{909E8E84-426E-40DD-AFC4-6F175D3DCCD1}">
              <a14:hiddenFill xmlns:a14="http://schemas.microsoft.com/office/drawing/2010/main">
                <a:gradFill rotWithShape="1">
                  <a:gsLst>
                    <a:gs pos="0">
                      <a:srgbClr val="FFFFFF"/>
                    </a:gs>
                    <a:gs pos="100000">
                      <a:srgbClr val="FFFFCC"/>
                    </a:gs>
                  </a:gsLst>
                  <a:path path="shape">
                    <a:fillToRect l="50000" t="50000" r="50000" b="50000"/>
                  </a:path>
                </a:gradFill>
              </a14:hiddenFill>
            </a:ext>
            <a:ext uri="{91240B29-F687-4F45-9708-019B960494DF}">
              <a14:hiddenLine xmlns:a14="http://schemas.microsoft.com/office/drawing/2010/main" w="19050">
                <a:solidFill>
                  <a:schemeClr val="accent2"/>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914583" eaLnBrk="1" fontAlgn="base" hangingPunct="1">
              <a:spcBef>
                <a:spcPct val="50000"/>
              </a:spcBef>
              <a:spcAft>
                <a:spcPct val="0"/>
              </a:spcAft>
            </a:pPr>
            <a:r>
              <a:rPr lang="en-US" altLang="en-US" sz="3201" b="1">
                <a:solidFill>
                  <a:srgbClr val="FF0000"/>
                </a:solidFill>
              </a:rPr>
              <a:t>*Hướng dẫn làm bài tập 2 / 69 sgk</a:t>
            </a:r>
          </a:p>
        </p:txBody>
      </p:sp>
      <p:grpSp>
        <p:nvGrpSpPr>
          <p:cNvPr id="108550" name="Group 6"/>
          <p:cNvGrpSpPr>
            <a:grpSpLocks/>
          </p:cNvGrpSpPr>
          <p:nvPr/>
        </p:nvGrpSpPr>
        <p:grpSpPr bwMode="auto">
          <a:xfrm>
            <a:off x="1852424" y="4634986"/>
            <a:ext cx="3861694" cy="759001"/>
            <a:chOff x="318" y="2831"/>
            <a:chExt cx="2130" cy="478"/>
          </a:xfrm>
        </p:grpSpPr>
        <p:grpSp>
          <p:nvGrpSpPr>
            <p:cNvPr id="21523" name="Group 7"/>
            <p:cNvGrpSpPr>
              <a:grpSpLocks/>
            </p:cNvGrpSpPr>
            <p:nvPr/>
          </p:nvGrpSpPr>
          <p:grpSpPr bwMode="auto">
            <a:xfrm>
              <a:off x="952" y="2831"/>
              <a:ext cx="663" cy="478"/>
              <a:chOff x="-584" y="2879"/>
              <a:chExt cx="663" cy="478"/>
            </a:xfrm>
          </p:grpSpPr>
          <p:sp>
            <p:nvSpPr>
              <p:cNvPr id="21526" name="Line 8"/>
              <p:cNvSpPr>
                <a:spLocks noChangeShapeType="1"/>
              </p:cNvSpPr>
              <p:nvPr/>
            </p:nvSpPr>
            <p:spPr bwMode="auto">
              <a:xfrm flipH="1">
                <a:off x="-347" y="3071"/>
                <a:ext cx="144" cy="19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defTabSz="914583" fontAlgn="base">
                  <a:spcBef>
                    <a:spcPct val="0"/>
                  </a:spcBef>
                  <a:spcAft>
                    <a:spcPct val="0"/>
                  </a:spcAft>
                </a:pPr>
                <a:endParaRPr lang="en-US">
                  <a:solidFill>
                    <a:srgbClr val="000000"/>
                  </a:solidFill>
                  <a:latin typeface="Times New Roman" panose="02020603050405020304" pitchFamily="18" charset="0"/>
                </a:endParaRPr>
              </a:p>
            </p:txBody>
          </p:sp>
          <p:sp>
            <p:nvSpPr>
              <p:cNvPr id="21527" name="Rectangle 9"/>
              <p:cNvSpPr>
                <a:spLocks noChangeArrowheads="1"/>
              </p:cNvSpPr>
              <p:nvPr/>
            </p:nvSpPr>
            <p:spPr bwMode="auto">
              <a:xfrm>
                <a:off x="-470" y="3052"/>
                <a:ext cx="12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2400">
                    <a:solidFill>
                      <a:srgbClr val="000000"/>
                    </a:solidFill>
                  </a:rPr>
                  <a:t>A</a:t>
                </a:r>
              </a:p>
            </p:txBody>
          </p:sp>
          <p:sp>
            <p:nvSpPr>
              <p:cNvPr id="21528" name="Rectangle 10"/>
              <p:cNvSpPr>
                <a:spLocks noChangeArrowheads="1"/>
              </p:cNvSpPr>
              <p:nvPr/>
            </p:nvSpPr>
            <p:spPr bwMode="auto">
              <a:xfrm>
                <a:off x="-209" y="3124"/>
                <a:ext cx="2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2400">
                    <a:solidFill>
                      <a:srgbClr val="000000"/>
                    </a:solidFill>
                  </a:rPr>
                  <a:t>O</a:t>
                </a:r>
                <a:r>
                  <a:rPr lang="en-US" altLang="en-US" sz="2400" baseline="-25000">
                    <a:solidFill>
                      <a:srgbClr val="000000"/>
                    </a:solidFill>
                  </a:rPr>
                  <a:t>2</a:t>
                </a:r>
              </a:p>
            </p:txBody>
          </p:sp>
          <p:sp>
            <p:nvSpPr>
              <p:cNvPr id="21529" name="Rectangle 11"/>
              <p:cNvSpPr>
                <a:spLocks noChangeArrowheads="1"/>
              </p:cNvSpPr>
              <p:nvPr/>
            </p:nvSpPr>
            <p:spPr bwMode="auto">
              <a:xfrm>
                <a:off x="-584" y="2879"/>
                <a:ext cx="33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4001" i="1">
                    <a:solidFill>
                      <a:srgbClr val="000000"/>
                    </a:solidFill>
                  </a:rPr>
                  <a:t>d</a:t>
                </a:r>
                <a:endParaRPr lang="en-US" altLang="en-US" sz="4001">
                  <a:solidFill>
                    <a:srgbClr val="000000"/>
                  </a:solidFill>
                </a:endParaRPr>
              </a:p>
            </p:txBody>
          </p:sp>
        </p:grpSp>
        <p:sp>
          <p:nvSpPr>
            <p:cNvPr id="21524" name="Rectangle 12"/>
            <p:cNvSpPr>
              <a:spLocks noChangeArrowheads="1"/>
            </p:cNvSpPr>
            <p:nvPr/>
          </p:nvSpPr>
          <p:spPr bwMode="auto">
            <a:xfrm>
              <a:off x="1440" y="2879"/>
              <a:ext cx="100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3201">
                  <a:solidFill>
                    <a:srgbClr val="000000"/>
                  </a:solidFill>
                </a:rPr>
                <a:t>=&gt; M</a:t>
              </a:r>
              <a:r>
                <a:rPr lang="en-US" altLang="en-US" sz="3201" baseline="-25000">
                  <a:solidFill>
                    <a:srgbClr val="000000"/>
                  </a:solidFill>
                </a:rPr>
                <a:t>A</a:t>
              </a:r>
              <a:r>
                <a:rPr lang="en-US" altLang="en-US" sz="3201">
                  <a:solidFill>
                    <a:srgbClr val="000000"/>
                  </a:solidFill>
                </a:rPr>
                <a:t>=? , </a:t>
              </a:r>
            </a:p>
          </p:txBody>
        </p:sp>
        <p:sp>
          <p:nvSpPr>
            <p:cNvPr id="21525" name="Rectangle 13"/>
            <p:cNvSpPr>
              <a:spLocks noChangeArrowheads="1"/>
            </p:cNvSpPr>
            <p:nvPr/>
          </p:nvSpPr>
          <p:spPr bwMode="auto">
            <a:xfrm>
              <a:off x="318" y="2853"/>
              <a:ext cx="110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3201">
                  <a:solidFill>
                    <a:srgbClr val="000000"/>
                  </a:solidFill>
                </a:rPr>
                <a:t>a/Biết</a:t>
              </a:r>
            </a:p>
          </p:txBody>
        </p:sp>
      </p:grpSp>
      <p:grpSp>
        <p:nvGrpSpPr>
          <p:cNvPr id="108558" name="Group 14"/>
          <p:cNvGrpSpPr>
            <a:grpSpLocks/>
          </p:cNvGrpSpPr>
          <p:nvPr/>
        </p:nvGrpSpPr>
        <p:grpSpPr bwMode="auto">
          <a:xfrm>
            <a:off x="5939595" y="4566707"/>
            <a:ext cx="4250722" cy="616093"/>
            <a:chOff x="3439" y="2242"/>
            <a:chExt cx="2125" cy="388"/>
          </a:xfrm>
        </p:grpSpPr>
        <p:sp>
          <p:nvSpPr>
            <p:cNvPr id="21516" name="Rectangle 15"/>
            <p:cNvSpPr>
              <a:spLocks noChangeArrowheads="1"/>
            </p:cNvSpPr>
            <p:nvPr/>
          </p:nvSpPr>
          <p:spPr bwMode="auto">
            <a:xfrm>
              <a:off x="4556" y="2307"/>
              <a:ext cx="100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3201">
                  <a:solidFill>
                    <a:srgbClr val="000000"/>
                  </a:solidFill>
                </a:rPr>
                <a:t>=&gt;M</a:t>
              </a:r>
              <a:r>
                <a:rPr lang="en-US" altLang="en-US" sz="3201" baseline="-25000">
                  <a:solidFill>
                    <a:srgbClr val="000000"/>
                  </a:solidFill>
                </a:rPr>
                <a:t>A</a:t>
              </a:r>
              <a:r>
                <a:rPr lang="en-US" altLang="en-US" sz="3201">
                  <a:solidFill>
                    <a:srgbClr val="000000"/>
                  </a:solidFill>
                </a:rPr>
                <a:t>= ?</a:t>
              </a:r>
            </a:p>
          </p:txBody>
        </p:sp>
        <p:grpSp>
          <p:nvGrpSpPr>
            <p:cNvPr id="21517" name="Group 16"/>
            <p:cNvGrpSpPr>
              <a:grpSpLocks/>
            </p:cNvGrpSpPr>
            <p:nvPr/>
          </p:nvGrpSpPr>
          <p:grpSpPr bwMode="auto">
            <a:xfrm>
              <a:off x="3992" y="2242"/>
              <a:ext cx="643" cy="388"/>
              <a:chOff x="4376" y="2722"/>
              <a:chExt cx="643" cy="388"/>
            </a:xfrm>
          </p:grpSpPr>
          <p:sp>
            <p:nvSpPr>
              <p:cNvPr id="21519" name="Line 17"/>
              <p:cNvSpPr>
                <a:spLocks noChangeShapeType="1"/>
              </p:cNvSpPr>
              <p:nvPr/>
            </p:nvSpPr>
            <p:spPr bwMode="auto">
              <a:xfrm flipH="1">
                <a:off x="4587" y="2912"/>
                <a:ext cx="144" cy="19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defTabSz="914583" fontAlgn="base">
                  <a:spcBef>
                    <a:spcPct val="0"/>
                  </a:spcBef>
                  <a:spcAft>
                    <a:spcPct val="0"/>
                  </a:spcAft>
                </a:pPr>
                <a:endParaRPr lang="en-US">
                  <a:solidFill>
                    <a:srgbClr val="000000"/>
                  </a:solidFill>
                  <a:latin typeface="Times New Roman" panose="02020603050405020304" pitchFamily="18" charset="0"/>
                </a:endParaRPr>
              </a:p>
            </p:txBody>
          </p:sp>
          <p:sp>
            <p:nvSpPr>
              <p:cNvPr id="21520" name="Rectangle 18"/>
              <p:cNvSpPr>
                <a:spLocks noChangeArrowheads="1"/>
              </p:cNvSpPr>
              <p:nvPr/>
            </p:nvSpPr>
            <p:spPr bwMode="auto">
              <a:xfrm>
                <a:off x="4512" y="2835"/>
                <a:ext cx="1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2400">
                    <a:solidFill>
                      <a:srgbClr val="000000"/>
                    </a:solidFill>
                  </a:rPr>
                  <a:t>A</a:t>
                </a:r>
              </a:p>
            </p:txBody>
          </p:sp>
          <p:sp>
            <p:nvSpPr>
              <p:cNvPr id="21521" name="Rectangle 19"/>
              <p:cNvSpPr>
                <a:spLocks noChangeArrowheads="1"/>
              </p:cNvSpPr>
              <p:nvPr/>
            </p:nvSpPr>
            <p:spPr bwMode="auto">
              <a:xfrm>
                <a:off x="4731" y="2867"/>
                <a:ext cx="2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2400">
                    <a:solidFill>
                      <a:srgbClr val="000000"/>
                    </a:solidFill>
                  </a:rPr>
                  <a:t>kk</a:t>
                </a:r>
                <a:endParaRPr lang="en-US" altLang="en-US" sz="2400" baseline="-25000">
                  <a:solidFill>
                    <a:srgbClr val="000000"/>
                  </a:solidFill>
                </a:endParaRPr>
              </a:p>
            </p:txBody>
          </p:sp>
          <p:sp>
            <p:nvSpPr>
              <p:cNvPr id="21522" name="Rectangle 20"/>
              <p:cNvSpPr>
                <a:spLocks noChangeArrowheads="1"/>
              </p:cNvSpPr>
              <p:nvPr/>
            </p:nvSpPr>
            <p:spPr bwMode="auto">
              <a:xfrm>
                <a:off x="4376" y="2722"/>
                <a:ext cx="33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4001" i="1">
                    <a:solidFill>
                      <a:srgbClr val="000000"/>
                    </a:solidFill>
                  </a:rPr>
                  <a:t>d  </a:t>
                </a:r>
                <a:endParaRPr lang="en-US" altLang="en-US" sz="4001">
                  <a:solidFill>
                    <a:srgbClr val="000000"/>
                  </a:solidFill>
                </a:endParaRPr>
              </a:p>
            </p:txBody>
          </p:sp>
        </p:grpSp>
        <p:sp>
          <p:nvSpPr>
            <p:cNvPr id="21518" name="Rectangle 21"/>
            <p:cNvSpPr>
              <a:spLocks noChangeArrowheads="1"/>
            </p:cNvSpPr>
            <p:nvPr/>
          </p:nvSpPr>
          <p:spPr bwMode="auto">
            <a:xfrm>
              <a:off x="3439" y="2307"/>
              <a:ext cx="11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3201">
                  <a:solidFill>
                    <a:srgbClr val="000000"/>
                  </a:solidFill>
                </a:rPr>
                <a:t>b/Biết     </a:t>
              </a:r>
            </a:p>
          </p:txBody>
        </p:sp>
      </p:grpSp>
      <p:sp>
        <p:nvSpPr>
          <p:cNvPr id="3" name="Text Box 20"/>
          <p:cNvSpPr txBox="1">
            <a:spLocks noChangeArrowheads="1"/>
          </p:cNvSpPr>
          <p:nvPr/>
        </p:nvSpPr>
        <p:spPr bwMode="auto">
          <a:xfrm>
            <a:off x="1750801" y="5227260"/>
            <a:ext cx="8765028" cy="579572"/>
          </a:xfrm>
          <a:prstGeom prst="rect">
            <a:avLst/>
          </a:prstGeom>
          <a:noFill/>
          <a:ln>
            <a:noFill/>
          </a:ln>
          <a:extLst>
            <a:ext uri="{909E8E84-426E-40DD-AFC4-6F175D3DCCD1}">
              <a14:hiddenFill xmlns:a14="http://schemas.microsoft.com/office/drawing/2010/main">
                <a:gradFill rotWithShape="1">
                  <a:gsLst>
                    <a:gs pos="0">
                      <a:srgbClr val="FFFFFF"/>
                    </a:gs>
                    <a:gs pos="100000">
                      <a:srgbClr val="FFFFCC"/>
                    </a:gs>
                  </a:gsLst>
                  <a:path path="shape">
                    <a:fillToRect l="50000" t="50000" r="50000" b="50000"/>
                  </a:path>
                </a:gradFill>
              </a14:hiddenFill>
            </a:ext>
            <a:ext uri="{91240B29-F687-4F45-9708-019B960494DF}">
              <a14:hiddenLine xmlns:a14="http://schemas.microsoft.com/office/drawing/2010/main" w="19050">
                <a:solidFill>
                  <a:schemeClr val="accent2"/>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914583" eaLnBrk="1" fontAlgn="base" hangingPunct="1">
              <a:spcBef>
                <a:spcPct val="50000"/>
              </a:spcBef>
              <a:spcAft>
                <a:spcPct val="0"/>
              </a:spcAft>
            </a:pPr>
            <a:r>
              <a:rPr lang="en-US" altLang="en-US" sz="3201" b="1">
                <a:solidFill>
                  <a:srgbClr val="FF0000"/>
                </a:solidFill>
              </a:rPr>
              <a:t>*Hướng dẫn làm bài tập 3 / 69 sgk</a:t>
            </a:r>
          </a:p>
        </p:txBody>
      </p:sp>
      <p:sp>
        <p:nvSpPr>
          <p:cNvPr id="108567" name="Text Box 23"/>
          <p:cNvSpPr txBox="1">
            <a:spLocks noChangeArrowheads="1"/>
          </p:cNvSpPr>
          <p:nvPr/>
        </p:nvSpPr>
        <p:spPr bwMode="auto">
          <a:xfrm>
            <a:off x="1674583" y="5640106"/>
            <a:ext cx="8993681" cy="107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583" eaLnBrk="1" fontAlgn="base" hangingPunct="1">
              <a:spcBef>
                <a:spcPct val="0"/>
              </a:spcBef>
              <a:spcAft>
                <a:spcPct val="0"/>
              </a:spcAft>
            </a:pPr>
            <a:r>
              <a:rPr lang="en-US" altLang="en-US" sz="3201">
                <a:solidFill>
                  <a:srgbClr val="000000"/>
                </a:solidFill>
              </a:rPr>
              <a:t>-Nếu M</a:t>
            </a:r>
            <a:r>
              <a:rPr lang="en-US" altLang="en-US" sz="3201" baseline="-25000">
                <a:solidFill>
                  <a:srgbClr val="000000"/>
                </a:solidFill>
              </a:rPr>
              <a:t>A</a:t>
            </a:r>
            <a:r>
              <a:rPr lang="en-US" altLang="en-US" sz="3201">
                <a:solidFill>
                  <a:srgbClr val="000000"/>
                </a:solidFill>
              </a:rPr>
              <a:t> &gt; 29: Thu bằng cách đặt đứng bình.</a:t>
            </a:r>
          </a:p>
          <a:p>
            <a:pPr defTabSz="914583" eaLnBrk="1" fontAlgn="base" hangingPunct="1">
              <a:spcBef>
                <a:spcPct val="0"/>
              </a:spcBef>
              <a:spcAft>
                <a:spcPct val="0"/>
              </a:spcAft>
            </a:pPr>
            <a:r>
              <a:rPr lang="en-US" altLang="en-US" sz="3201">
                <a:solidFill>
                  <a:srgbClr val="000000"/>
                </a:solidFill>
              </a:rPr>
              <a:t>-Nếu M</a:t>
            </a:r>
            <a:r>
              <a:rPr lang="en-US" altLang="en-US" sz="3201" baseline="-25000">
                <a:solidFill>
                  <a:srgbClr val="000000"/>
                </a:solidFill>
              </a:rPr>
              <a:t>A</a:t>
            </a:r>
            <a:r>
              <a:rPr lang="en-US" altLang="en-US" sz="3201">
                <a:solidFill>
                  <a:srgbClr val="000000"/>
                </a:solidFill>
              </a:rPr>
              <a:t> &lt; 29: Thu bằng cách đặt ngược bình.</a:t>
            </a:r>
          </a:p>
        </p:txBody>
      </p:sp>
      <p:sp>
        <p:nvSpPr>
          <p:cNvPr id="26" name="Text Box 20"/>
          <p:cNvSpPr txBox="1">
            <a:spLocks noChangeArrowheads="1"/>
          </p:cNvSpPr>
          <p:nvPr/>
        </p:nvSpPr>
        <p:spPr bwMode="auto">
          <a:xfrm>
            <a:off x="1923281" y="635003"/>
            <a:ext cx="8765028" cy="579572"/>
          </a:xfrm>
          <a:prstGeom prst="rect">
            <a:avLst/>
          </a:prstGeom>
          <a:noFill/>
          <a:ln>
            <a:noFill/>
          </a:ln>
          <a:extLst>
            <a:ext uri="{909E8E84-426E-40DD-AFC4-6F175D3DCCD1}">
              <a14:hiddenFill xmlns:a14="http://schemas.microsoft.com/office/drawing/2010/main">
                <a:gradFill rotWithShape="1">
                  <a:gsLst>
                    <a:gs pos="0">
                      <a:srgbClr val="FFFFFF"/>
                    </a:gs>
                    <a:gs pos="100000">
                      <a:srgbClr val="FFFFCC"/>
                    </a:gs>
                  </a:gsLst>
                  <a:path path="shape">
                    <a:fillToRect l="50000" t="50000" r="50000" b="50000"/>
                  </a:path>
                </a:gradFill>
              </a14:hiddenFill>
            </a:ext>
            <a:ext uri="{91240B29-F687-4F45-9708-019B960494DF}">
              <a14:hiddenLine xmlns:a14="http://schemas.microsoft.com/office/drawing/2010/main" w="19050">
                <a:solidFill>
                  <a:schemeClr val="accent2"/>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defTabSz="914583" eaLnBrk="1" fontAlgn="base" hangingPunct="1">
              <a:spcBef>
                <a:spcPct val="50000"/>
              </a:spcBef>
              <a:spcAft>
                <a:spcPct val="0"/>
              </a:spcAft>
              <a:defRPr/>
            </a:pPr>
            <a:r>
              <a:rPr lang="en-US" sz="3201" b="1" dirty="0" err="1">
                <a:ln>
                  <a:solidFill>
                    <a:srgbClr val="0000FF"/>
                  </a:solidFill>
                </a:ln>
                <a:solidFill>
                  <a:srgbClr val="000000"/>
                </a:solidFill>
              </a:rPr>
              <a:t>Học</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bài</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và</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làm</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bài</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tập</a:t>
            </a:r>
            <a:r>
              <a:rPr lang="en-US" sz="3201" b="1" dirty="0">
                <a:ln>
                  <a:solidFill>
                    <a:srgbClr val="0000FF"/>
                  </a:solidFill>
                </a:ln>
                <a:solidFill>
                  <a:srgbClr val="000000"/>
                </a:solidFill>
              </a:rPr>
              <a:t> 1,2,3 / 69 </a:t>
            </a:r>
            <a:r>
              <a:rPr lang="en-US" sz="3201" b="1" dirty="0" err="1">
                <a:ln>
                  <a:solidFill>
                    <a:srgbClr val="0000FF"/>
                  </a:solidFill>
                </a:ln>
                <a:solidFill>
                  <a:srgbClr val="000000"/>
                </a:solidFill>
              </a:rPr>
              <a:t>sgk</a:t>
            </a:r>
            <a:endParaRPr lang="en-US" sz="3201" b="1" dirty="0">
              <a:ln>
                <a:solidFill>
                  <a:srgbClr val="0000FF"/>
                </a:solidFill>
              </a:ln>
              <a:solidFill>
                <a:srgbClr val="000000"/>
              </a:solidFill>
            </a:endParaRPr>
          </a:p>
        </p:txBody>
      </p:sp>
      <p:sp>
        <p:nvSpPr>
          <p:cNvPr id="27" name="Text Box 20"/>
          <p:cNvSpPr txBox="1">
            <a:spLocks noChangeArrowheads="1"/>
          </p:cNvSpPr>
          <p:nvPr/>
        </p:nvSpPr>
        <p:spPr bwMode="auto">
          <a:xfrm>
            <a:off x="1923281" y="1067048"/>
            <a:ext cx="8694172" cy="2062580"/>
          </a:xfrm>
          <a:prstGeom prst="rect">
            <a:avLst/>
          </a:prstGeom>
          <a:noFill/>
          <a:ln>
            <a:noFill/>
          </a:ln>
          <a:extLst>
            <a:ext uri="{909E8E84-426E-40DD-AFC4-6F175D3DCCD1}">
              <a14:hiddenFill xmlns:a14="http://schemas.microsoft.com/office/drawing/2010/main">
                <a:gradFill rotWithShape="1">
                  <a:gsLst>
                    <a:gs pos="0">
                      <a:srgbClr val="FFFFFF"/>
                    </a:gs>
                    <a:gs pos="100000">
                      <a:srgbClr val="FFFFCC"/>
                    </a:gs>
                  </a:gsLst>
                  <a:path path="shape">
                    <a:fillToRect l="50000" t="50000" r="50000" b="50000"/>
                  </a:path>
                </a:gradFill>
              </a14:hiddenFill>
            </a:ext>
            <a:ext uri="{91240B29-F687-4F45-9708-019B960494DF}">
              <a14:hiddenLine xmlns:a14="http://schemas.microsoft.com/office/drawing/2010/main" w="19050">
                <a:solidFill>
                  <a:schemeClr val="accent2"/>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defTabSz="914583" eaLnBrk="1" fontAlgn="base" hangingPunct="1">
              <a:spcBef>
                <a:spcPct val="50000"/>
              </a:spcBef>
              <a:spcAft>
                <a:spcPct val="0"/>
              </a:spcAft>
              <a:defRPr/>
            </a:pPr>
            <a:r>
              <a:rPr lang="en-US" sz="3201" b="1" dirty="0">
                <a:ln>
                  <a:solidFill>
                    <a:srgbClr val="0000FF"/>
                  </a:solidFill>
                </a:ln>
                <a:solidFill>
                  <a:srgbClr val="000000"/>
                </a:solidFill>
              </a:rPr>
              <a:t>- </a:t>
            </a:r>
            <a:r>
              <a:rPr lang="en-US" sz="3201" b="1" dirty="0" err="1">
                <a:ln>
                  <a:solidFill>
                    <a:srgbClr val="0000FF"/>
                  </a:solidFill>
                </a:ln>
                <a:solidFill>
                  <a:srgbClr val="000000"/>
                </a:solidFill>
              </a:rPr>
              <a:t>Đọc</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bài:Tính</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theo</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công</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thức</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hóa</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học</a:t>
            </a:r>
            <a:r>
              <a:rPr lang="en-US" sz="3201" b="1" dirty="0">
                <a:ln>
                  <a:solidFill>
                    <a:srgbClr val="0000FF"/>
                  </a:solidFill>
                </a:ln>
                <a:solidFill>
                  <a:srgbClr val="000000"/>
                </a:solidFill>
              </a:rPr>
              <a:t>. </a:t>
            </a:r>
          </a:p>
          <a:p>
            <a:pPr algn="just" defTabSz="914583" eaLnBrk="1" fontAlgn="base" hangingPunct="1">
              <a:spcBef>
                <a:spcPct val="50000"/>
              </a:spcBef>
              <a:spcAft>
                <a:spcPct val="0"/>
              </a:spcAft>
              <a:defRPr/>
            </a:pPr>
            <a:r>
              <a:rPr lang="en-US" sz="3201" b="1" dirty="0">
                <a:ln>
                  <a:solidFill>
                    <a:srgbClr val="0000FF"/>
                  </a:solidFill>
                </a:ln>
                <a:solidFill>
                  <a:srgbClr val="000000"/>
                </a:solidFill>
              </a:rPr>
              <a:t>? </a:t>
            </a:r>
            <a:r>
              <a:rPr lang="en-US" sz="3201" b="1" dirty="0" err="1">
                <a:ln>
                  <a:solidFill>
                    <a:srgbClr val="0000FF"/>
                  </a:solidFill>
                </a:ln>
                <a:solidFill>
                  <a:srgbClr val="000000"/>
                </a:solidFill>
              </a:rPr>
              <a:t>Biết</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CTHH</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của</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hợp</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chất</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hãy</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xác</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định</a:t>
            </a:r>
            <a:r>
              <a:rPr lang="en-US" sz="3201" b="1" dirty="0">
                <a:ln>
                  <a:solidFill>
                    <a:srgbClr val="0000FF"/>
                  </a:solidFill>
                </a:ln>
                <a:solidFill>
                  <a:srgbClr val="000000"/>
                </a:solidFill>
              </a:rPr>
              <a:t> </a:t>
            </a:r>
          </a:p>
          <a:p>
            <a:pPr algn="just" defTabSz="914583" eaLnBrk="1" fontAlgn="base" hangingPunct="1">
              <a:spcBef>
                <a:spcPct val="50000"/>
              </a:spcBef>
              <a:spcAft>
                <a:spcPct val="0"/>
              </a:spcAft>
              <a:defRPr/>
            </a:pPr>
            <a:r>
              <a:rPr lang="en-US" sz="3201" b="1" dirty="0" err="1">
                <a:ln>
                  <a:solidFill>
                    <a:srgbClr val="0000FF"/>
                  </a:solidFill>
                </a:ln>
                <a:solidFill>
                  <a:srgbClr val="000000"/>
                </a:solidFill>
              </a:rPr>
              <a:t>thành</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phần</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phần</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trăm</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các</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nguyên</a:t>
            </a:r>
            <a:r>
              <a:rPr lang="en-US" sz="3201" b="1" dirty="0">
                <a:ln>
                  <a:solidFill>
                    <a:srgbClr val="0000FF"/>
                  </a:solidFill>
                </a:ln>
                <a:solidFill>
                  <a:srgbClr val="000000"/>
                </a:solidFill>
              </a:rPr>
              <a:t> </a:t>
            </a:r>
            <a:r>
              <a:rPr lang="en-US" sz="3201" b="1" dirty="0" err="1">
                <a:ln>
                  <a:solidFill>
                    <a:srgbClr val="0000FF"/>
                  </a:solidFill>
                </a:ln>
                <a:solidFill>
                  <a:srgbClr val="000000"/>
                </a:solidFill>
              </a:rPr>
              <a:t>tố</a:t>
            </a:r>
            <a:r>
              <a:rPr lang="en-US" sz="3201" b="1" dirty="0">
                <a:ln>
                  <a:solidFill>
                    <a:srgbClr val="0000FF"/>
                  </a:solidFill>
                </a:ln>
                <a:solidFill>
                  <a:srgbClr val="000000"/>
                </a:solidFill>
              </a:rPr>
              <a:t>.</a:t>
            </a:r>
          </a:p>
        </p:txBody>
      </p:sp>
    </p:spTree>
    <p:extLst>
      <p:ext uri="{BB962C8B-B14F-4D97-AF65-F5344CB8AC3E}">
        <p14:creationId xmlns:p14="http://schemas.microsoft.com/office/powerpoint/2010/main" val="2540357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2340"/>
                                        </p:tgtEl>
                                        <p:attrNameLst>
                                          <p:attrName>style.visibility</p:attrName>
                                        </p:attrNameLst>
                                      </p:cBhvr>
                                      <p:to>
                                        <p:strVal val="visible"/>
                                      </p:to>
                                    </p:set>
                                    <p:animEffect transition="in" filter="fade">
                                      <p:cBhvr>
                                        <p:cTn id="17" dur="500"/>
                                        <p:tgtEl>
                                          <p:spTgt spid="3123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8547"/>
                                        </p:tgtEl>
                                        <p:attrNameLst>
                                          <p:attrName>style.visibility</p:attrName>
                                        </p:attrNameLst>
                                      </p:cBhvr>
                                      <p:to>
                                        <p:strVal val="visible"/>
                                      </p:to>
                                    </p:set>
                                    <p:animEffect transition="in" filter="fade">
                                      <p:cBhvr>
                                        <p:cTn id="22" dur="500"/>
                                        <p:tgtEl>
                                          <p:spTgt spid="1085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8550"/>
                                        </p:tgtEl>
                                        <p:attrNameLst>
                                          <p:attrName>style.visibility</p:attrName>
                                        </p:attrNameLst>
                                      </p:cBhvr>
                                      <p:to>
                                        <p:strVal val="visible"/>
                                      </p:to>
                                    </p:set>
                                    <p:animEffect transition="in" filter="fade">
                                      <p:cBhvr>
                                        <p:cTn id="32" dur="500"/>
                                        <p:tgtEl>
                                          <p:spTgt spid="1085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8558"/>
                                        </p:tgtEl>
                                        <p:attrNameLst>
                                          <p:attrName>style.visibility</p:attrName>
                                        </p:attrNameLst>
                                      </p:cBhvr>
                                      <p:to>
                                        <p:strVal val="visible"/>
                                      </p:to>
                                    </p:set>
                                    <p:animEffect transition="in" filter="fade">
                                      <p:cBhvr>
                                        <p:cTn id="37" dur="500"/>
                                        <p:tgtEl>
                                          <p:spTgt spid="1085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8567"/>
                                        </p:tgtEl>
                                        <p:attrNameLst>
                                          <p:attrName>style.visibility</p:attrName>
                                        </p:attrNameLst>
                                      </p:cBhvr>
                                      <p:to>
                                        <p:strVal val="visible"/>
                                      </p:to>
                                    </p:set>
                                    <p:animEffect transition="in" filter="fade">
                                      <p:cBhvr>
                                        <p:cTn id="47" dur="500"/>
                                        <p:tgtEl>
                                          <p:spTgt spid="108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312340" grpId="0"/>
      <p:bldP spid="2" grpId="0"/>
      <p:bldP spid="3" grpId="0"/>
      <p:bldP spid="1085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99017"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dirty="0"/>
                <a:t>Hay</a:t>
              </a:r>
              <a:r>
                <a:rPr lang="en-US" altLang="en-US" sz="3201" dirty="0"/>
                <a:t>:    </a:t>
              </a:r>
              <a:r>
                <a:rPr lang="en-US" altLang="en-US" sz="3201" b="1" dirty="0">
                  <a:solidFill>
                    <a:srgbClr val="6600CC"/>
                  </a:solidFill>
                </a:rPr>
                <a:t>1 mol</a:t>
              </a:r>
              <a:r>
                <a:rPr lang="en-US" altLang="en-US" sz="3201" dirty="0"/>
                <a:t> </a:t>
              </a:r>
              <a:r>
                <a:rPr lang="en-US" altLang="en-US" sz="3201" dirty="0" err="1"/>
                <a:t>chất</a:t>
              </a:r>
              <a:endParaRPr lang="en-US" altLang="en-US" sz="3201" dirty="0"/>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1120466"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4550260"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a:t> </a:t>
            </a:r>
            <a:r>
              <a:rPr lang="en-US" altLang="en-US" sz="3201" b="1" dirty="0">
                <a:solidFill>
                  <a:srgbClr val="0000FF"/>
                </a:solidFill>
              </a:rPr>
              <a:t>10</a:t>
            </a:r>
            <a:r>
              <a:rPr lang="en-US" altLang="en-US" sz="3201" dirty="0"/>
              <a:t> </a:t>
            </a:r>
            <a:r>
              <a:rPr lang="vi-VN" altLang="en-US" sz="3201" dirty="0"/>
              <a:t>kg</a:t>
            </a:r>
            <a:r>
              <a:rPr lang="en-US" altLang="en-US" sz="3201" dirty="0"/>
              <a:t> </a:t>
            </a:r>
            <a:r>
              <a:rPr lang="en-US" altLang="en-US" sz="3201" dirty="0" err="1"/>
              <a:t>gạo</a:t>
            </a:r>
            <a:endParaRPr lang="en-US" altLang="en-US" sz="3201" dirty="0"/>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06496" y="538304"/>
            <a:ext cx="4115478" cy="584335"/>
            <a:chOff x="1673" y="3836"/>
            <a:chExt cx="2995"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4078" y="4051"/>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673" y="3836"/>
              <a:ext cx="299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dirty="0">
                  <a:solidFill>
                    <a:srgbClr val="0000FF"/>
                  </a:solidFill>
                </a:rPr>
                <a:t>1</a:t>
              </a:r>
              <a:r>
                <a:rPr lang="en-US" altLang="en-US" sz="3201" b="1" dirty="0">
                  <a:solidFill>
                    <a:schemeClr val="accent2"/>
                  </a:solidFill>
                </a:rPr>
                <a:t> </a:t>
              </a:r>
              <a:r>
                <a:rPr lang="en-US" altLang="en-US" sz="3201" b="1" dirty="0" err="1">
                  <a:solidFill>
                    <a:srgbClr val="0000FF"/>
                  </a:solidFill>
                </a:rPr>
                <a:t>chục</a:t>
              </a:r>
              <a:r>
                <a:rPr lang="en-US" altLang="en-US" sz="3201" b="1" dirty="0">
                  <a:solidFill>
                    <a:srgbClr val="0000FF"/>
                  </a:solidFill>
                </a:rPr>
                <a:t> quả </a:t>
              </a:r>
              <a:r>
                <a:rPr lang="en-US" altLang="en-US" sz="3201" b="1" dirty="0" err="1">
                  <a:solidFill>
                    <a:srgbClr val="0000FF"/>
                  </a:solidFill>
                </a:rPr>
                <a:t>trứng</a:t>
              </a:r>
              <a:endParaRPr lang="en-US" altLang="en-US" sz="3201" dirty="0"/>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4321606"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a:t>Có 1</a:t>
            </a:r>
            <a:r>
              <a:rPr lang="en-US" altLang="en-US" sz="3201" b="1" dirty="0">
                <a:solidFill>
                  <a:srgbClr val="0000FF"/>
                </a:solidFill>
              </a:rPr>
              <a:t>0 quả </a:t>
            </a:r>
            <a:r>
              <a:rPr lang="en-US" altLang="en-US" sz="3201" b="1" dirty="0" err="1">
                <a:solidFill>
                  <a:srgbClr val="0000FF"/>
                </a:solidFill>
              </a:rPr>
              <a:t>trứng</a:t>
            </a:r>
            <a:endParaRPr lang="en-US" altLang="en-US" sz="3201" dirty="0"/>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3867803" y="2748600"/>
            <a:ext cx="8639507"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a:solidFill>
                  <a:srgbClr val="6600CC"/>
                </a:solidFill>
              </a:rPr>
              <a:t>6,022.10</a:t>
            </a:r>
            <a:r>
              <a:rPr lang="en-US" altLang="en-US" sz="3201" b="1" baseline="30000" dirty="0">
                <a:solidFill>
                  <a:srgbClr val="6600CC"/>
                </a:solidFill>
              </a:rPr>
              <a:t>23 </a:t>
            </a:r>
            <a:r>
              <a:rPr lang="en-US" altLang="en-US" sz="3201" b="1" dirty="0" err="1"/>
              <a:t>hạt</a:t>
            </a:r>
            <a:r>
              <a:rPr lang="en-US" altLang="en-US" sz="3201" b="1" dirty="0"/>
              <a:t> (</a:t>
            </a:r>
            <a:r>
              <a:rPr lang="en-US" altLang="en-US" sz="3201" b="1" dirty="0" err="1"/>
              <a:t>phân</a:t>
            </a:r>
            <a:r>
              <a:rPr lang="en-US" altLang="en-US" sz="3201" b="1" dirty="0"/>
              <a:t> </a:t>
            </a:r>
            <a:r>
              <a:rPr lang="en-US" altLang="en-US" sz="3201" b="1" dirty="0" err="1"/>
              <a:t>tư</a:t>
            </a:r>
            <a:r>
              <a:rPr lang="en-US" altLang="en-US" sz="3201" b="1" dirty="0"/>
              <a:t>̉/</a:t>
            </a:r>
            <a:r>
              <a:rPr lang="en-US" altLang="en-US" sz="3201" b="1" dirty="0" err="1"/>
              <a:t>nguyên</a:t>
            </a:r>
            <a:r>
              <a:rPr lang="en-US" altLang="en-US" sz="3201" b="1" dirty="0"/>
              <a:t> </a:t>
            </a:r>
            <a:r>
              <a:rPr lang="en-US" altLang="en-US" sz="3201" b="1" dirty="0" err="1"/>
              <a:t>tư</a:t>
            </a:r>
            <a:r>
              <a:rPr lang="en-US" altLang="en-US" sz="3201" b="1" dirty="0"/>
              <a:t>̉ </a:t>
            </a:r>
            <a:r>
              <a:rPr lang="en-US" altLang="en-US" sz="3201" b="1" dirty="0" err="1"/>
              <a:t>chất</a:t>
            </a:r>
            <a:r>
              <a:rPr lang="en-US" altLang="en-US" sz="3201" b="1" dirty="0"/>
              <a:t>)</a:t>
            </a:r>
            <a:endParaRPr lang="en-US" altLang="en-US" sz="3201" dirty="0"/>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536130"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dirty="0">
                  <a:solidFill>
                    <a:srgbClr val="FF3300"/>
                  </a:solidFill>
                </a:rPr>
                <a:t> </a:t>
              </a:r>
              <a:r>
                <a:rPr lang="en-US" altLang="en-US" sz="3201" b="1" dirty="0" err="1">
                  <a:solidFill>
                    <a:srgbClr val="FF3300"/>
                  </a:solidFill>
                </a:rPr>
                <a:t>Vậy</a:t>
              </a:r>
              <a:r>
                <a:rPr lang="en-US" altLang="en-US" sz="3201" b="1" dirty="0">
                  <a:solidFill>
                    <a:srgbClr val="FF3300"/>
                  </a:solidFill>
                </a:rPr>
                <a:t> </a:t>
              </a:r>
              <a:r>
                <a:rPr lang="en-US" altLang="en-US" sz="3201" b="1" dirty="0" err="1">
                  <a:solidFill>
                    <a:srgbClr val="FF3300"/>
                  </a:solidFill>
                </a:rPr>
                <a:t>trong</a:t>
              </a:r>
              <a:r>
                <a:rPr lang="en-US" altLang="en-US" sz="3201" b="1" dirty="0">
                  <a:solidFill>
                    <a:srgbClr val="FF3300"/>
                  </a:solidFill>
                </a:rPr>
                <a:t> </a:t>
              </a:r>
              <a:r>
                <a:rPr lang="en-US" altLang="en-US" sz="3201" b="1" dirty="0" err="1">
                  <a:solidFill>
                    <a:srgbClr val="FF3300"/>
                  </a:solidFill>
                </a:rPr>
                <a:t>Hoá</a:t>
              </a:r>
              <a:r>
                <a:rPr lang="en-US" altLang="en-US" sz="3201" b="1" dirty="0">
                  <a:solidFill>
                    <a:srgbClr val="FF3300"/>
                  </a:solidFill>
                </a:rPr>
                <a:t> </a:t>
              </a:r>
              <a:r>
                <a:rPr lang="en-US" altLang="en-US" sz="3201" b="1" dirty="0" err="1">
                  <a:solidFill>
                    <a:srgbClr val="FF3300"/>
                  </a:solidFill>
                </a:rPr>
                <a:t>Học</a:t>
              </a:r>
              <a:endParaRPr lang="en-US" altLang="en-US" sz="3201" b="1" dirty="0">
                <a:solidFill>
                  <a:srgbClr val="FF3300"/>
                </a:solidFill>
              </a:endParaRPr>
            </a:p>
            <a:p>
              <a:pPr>
                <a:spcBef>
                  <a:spcPct val="50000"/>
                </a:spcBef>
              </a:pPr>
              <a:r>
                <a:rPr lang="en-US" altLang="en-US" sz="3201" b="1" dirty="0">
                  <a:solidFill>
                    <a:srgbClr val="6600CC"/>
                  </a:solidFill>
                </a:rPr>
                <a:t>     1 mol</a:t>
              </a:r>
              <a:r>
                <a:rPr lang="en-US" altLang="en-US" sz="3201" dirty="0"/>
                <a:t> </a:t>
              </a:r>
              <a:r>
                <a:rPr lang="en-US" altLang="en-US" sz="3201" dirty="0" err="1"/>
                <a:t>chất</a:t>
              </a:r>
              <a:endParaRPr lang="en-US" altLang="en-US" sz="3201" dirty="0"/>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4283498"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690154" y="4725494"/>
            <a:ext cx="10167031"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dirty="0"/>
              <a:t>        N</a:t>
            </a:r>
            <a:r>
              <a:rPr lang="en-US" altLang="en-US" sz="3201" b="1" baseline="-25000" dirty="0"/>
              <a:t>A</a:t>
            </a:r>
            <a:r>
              <a:rPr lang="en-US" altLang="en-US" sz="3201" b="1" dirty="0"/>
              <a:t> = 6,022.10</a:t>
            </a:r>
            <a:r>
              <a:rPr lang="en-US" altLang="en-US" sz="3201" b="1" baseline="30000" dirty="0"/>
              <a:t>23 </a:t>
            </a:r>
            <a:r>
              <a:rPr lang="en-US" altLang="en-US" sz="3201" i="1" dirty="0" err="1"/>
              <a:t>hạt</a:t>
            </a:r>
            <a:r>
              <a:rPr lang="en-US" altLang="en-US" sz="3201" i="1" dirty="0"/>
              <a:t> </a:t>
            </a:r>
            <a:r>
              <a:rPr lang="en-US" altLang="en-US" sz="3201" i="1" dirty="0" err="1"/>
              <a:t>nguyên</a:t>
            </a:r>
            <a:r>
              <a:rPr lang="en-US" altLang="en-US" sz="3201" i="1" dirty="0"/>
              <a:t> </a:t>
            </a:r>
            <a:r>
              <a:rPr lang="en-US" altLang="en-US" sz="3201" i="1" dirty="0" err="1"/>
              <a:t>tử</a:t>
            </a:r>
            <a:r>
              <a:rPr lang="en-US" altLang="en-US" sz="3201" i="1" dirty="0"/>
              <a:t> hay </a:t>
            </a:r>
            <a:r>
              <a:rPr lang="en-US" altLang="en-US" sz="3201" i="1" dirty="0" err="1"/>
              <a:t>phân</a:t>
            </a:r>
            <a:r>
              <a:rPr lang="en-US" altLang="en-US" sz="3201" i="1" dirty="0"/>
              <a:t> </a:t>
            </a:r>
            <a:r>
              <a:rPr lang="en-US" altLang="en-US" sz="3201" i="1" dirty="0" err="1"/>
              <a:t>tử</a:t>
            </a:r>
            <a:endParaRPr lang="en-US" altLang="en-US" sz="3201" i="1" dirty="0">
              <a:solidFill>
                <a:schemeClr val="accent2"/>
              </a:solidFill>
            </a:endParaRPr>
          </a:p>
          <a:p>
            <a:r>
              <a:rPr lang="en-US" altLang="en-US" sz="3201" i="1" dirty="0"/>
              <a:t>(</a:t>
            </a:r>
            <a:r>
              <a:rPr lang="en-US" altLang="en-US" sz="3201" i="1" dirty="0" err="1"/>
              <a:t>số</a:t>
            </a:r>
            <a:r>
              <a:rPr lang="en-US" altLang="en-US" sz="3201" i="1" dirty="0"/>
              <a:t> </a:t>
            </a:r>
            <a:r>
              <a:rPr lang="en-US" altLang="en-US" sz="3201" i="1" dirty="0" err="1"/>
              <a:t>Avogađro</a:t>
            </a:r>
            <a:r>
              <a:rPr lang="en-US" altLang="en-US" sz="3201" i="1" dirty="0"/>
              <a:t>) </a:t>
            </a:r>
            <a:endParaRPr lang="en-US" altLang="en-US" sz="3201" b="1" i="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dirty="0"/>
              <a:t>Mol </a:t>
            </a:r>
            <a:r>
              <a:rPr lang="en-US" sz="3200" dirty="0" err="1"/>
              <a:t>là</a:t>
            </a:r>
            <a:r>
              <a:rPr lang="en-US" sz="3200" dirty="0"/>
              <a:t> </a:t>
            </a:r>
            <a:r>
              <a:rPr lang="en-US" sz="3200" dirty="0" err="1"/>
              <a:t>lượng</a:t>
            </a:r>
            <a:r>
              <a:rPr lang="en-US" sz="3200" dirty="0"/>
              <a:t> </a:t>
            </a:r>
            <a:r>
              <a:rPr lang="en-US" sz="3200" dirty="0" err="1"/>
              <a:t>chất</a:t>
            </a:r>
            <a:r>
              <a:rPr lang="en-US" sz="3200" dirty="0"/>
              <a:t> </a:t>
            </a:r>
            <a:r>
              <a:rPr lang="en-US" sz="3200" dirty="0" err="1"/>
              <a:t>có</a:t>
            </a:r>
            <a:r>
              <a:rPr lang="en-US" sz="3200" dirty="0"/>
              <a:t> </a:t>
            </a:r>
            <a:r>
              <a:rPr lang="en-US" sz="3200" dirty="0" err="1"/>
              <a:t>chứa</a:t>
            </a:r>
            <a:r>
              <a:rPr lang="en-US" sz="3200" dirty="0"/>
              <a:t> N</a:t>
            </a:r>
            <a:r>
              <a:rPr lang="en-US" sz="3200" baseline="-25000" dirty="0"/>
              <a:t>A</a:t>
            </a:r>
            <a:r>
              <a:rPr lang="en-US" sz="3200" dirty="0"/>
              <a:t> (6,022.10</a:t>
            </a:r>
            <a:r>
              <a:rPr lang="en-US" sz="3200" baseline="30000" dirty="0"/>
              <a:t>23 </a:t>
            </a:r>
            <a:r>
              <a:rPr lang="en-US" sz="3200" dirty="0"/>
              <a:t>) </a:t>
            </a:r>
            <a:r>
              <a:rPr lang="en-US" sz="3200" dirty="0" err="1"/>
              <a:t>nguyên</a:t>
            </a:r>
            <a:r>
              <a:rPr lang="en-US" sz="3200" dirty="0"/>
              <a:t> </a:t>
            </a:r>
            <a:r>
              <a:rPr lang="en-US" sz="3200" dirty="0" err="1"/>
              <a:t>tử</a:t>
            </a:r>
            <a:r>
              <a:rPr lang="en-US" sz="3200" dirty="0"/>
              <a:t> </a:t>
            </a:r>
            <a:r>
              <a:rPr lang="en-US" sz="3200" dirty="0" err="1"/>
              <a:t>hoặc</a:t>
            </a:r>
            <a:r>
              <a:rPr lang="en-US" sz="3200" dirty="0"/>
              <a:t> </a:t>
            </a:r>
            <a:r>
              <a:rPr lang="en-US" sz="3200" dirty="0" err="1"/>
              <a:t>phân</a:t>
            </a:r>
            <a:r>
              <a:rPr lang="en-US" sz="3200" dirty="0"/>
              <a:t> </a:t>
            </a:r>
            <a:r>
              <a:rPr lang="en-US" sz="3200" dirty="0" err="1"/>
              <a:t>tử</a:t>
            </a:r>
            <a:r>
              <a:rPr lang="en-US" sz="3200" dirty="0"/>
              <a:t> </a:t>
            </a:r>
            <a:r>
              <a:rPr lang="en-US" sz="3200" dirty="0" err="1"/>
              <a:t>của</a:t>
            </a:r>
            <a:r>
              <a:rPr lang="en-US" sz="3200" dirty="0"/>
              <a:t> </a:t>
            </a:r>
            <a:r>
              <a:rPr lang="en-US" sz="3200" dirty="0" err="1"/>
              <a:t>chất</a:t>
            </a:r>
            <a:r>
              <a:rPr lang="en-US" sz="3200" dirty="0"/>
              <a:t> </a:t>
            </a:r>
            <a:r>
              <a:rPr lang="en-US" sz="3200" dirty="0" err="1"/>
              <a:t>đó</a:t>
            </a:r>
            <a:r>
              <a:rPr lang="en-US" sz="3200" dirty="0"/>
              <a:t>.</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TIMING" val="|6.5|2.4|0.5|0.5|0.5|0.4"/>
</p:tagLst>
</file>

<file path=ppt/tags/tag13.xml><?xml version="1.0" encoding="utf-8"?>
<p:tagLst xmlns:a="http://schemas.openxmlformats.org/drawingml/2006/main" xmlns:r="http://schemas.openxmlformats.org/officeDocument/2006/relationships" xmlns:p="http://schemas.openxmlformats.org/presentationml/2006/main">
  <p:tag name="TIMING" val="|6.5|2.4|0.5|0.5|0.5|0.4"/>
</p:tagLst>
</file>

<file path=ppt/tags/tag14.xml><?xml version="1.0" encoding="utf-8"?>
<p:tagLst xmlns:a="http://schemas.openxmlformats.org/drawingml/2006/main" xmlns:r="http://schemas.openxmlformats.org/officeDocument/2006/relationships" xmlns:p="http://schemas.openxmlformats.org/presentationml/2006/main">
  <p:tag name="TIMING" val="|6.5|2.4|0.5|0.5|0.5|0.4"/>
</p:tagLst>
</file>

<file path=ppt/tags/tag15.xml><?xml version="1.0" encoding="utf-8"?>
<p:tagLst xmlns:a="http://schemas.openxmlformats.org/drawingml/2006/main" xmlns:r="http://schemas.openxmlformats.org/officeDocument/2006/relationships" xmlns:p="http://schemas.openxmlformats.org/presentationml/2006/main">
  <p:tag name="TIMING" val="|6.5|2.4|0.5|0.5|0.5|0.4"/>
</p:tagLst>
</file>

<file path=ppt/tags/tag16.xml><?xml version="1.0" encoding="utf-8"?>
<p:tagLst xmlns:a="http://schemas.openxmlformats.org/drawingml/2006/main" xmlns:r="http://schemas.openxmlformats.org/officeDocument/2006/relationships" xmlns:p="http://schemas.openxmlformats.org/presentationml/2006/main">
  <p:tag name="TIMING" val="|6.5|2.4|0.5|0.5|0.5|0.4"/>
</p:tagLst>
</file>

<file path=ppt/tags/tag17.xml><?xml version="1.0" encoding="utf-8"?>
<p:tagLst xmlns:a="http://schemas.openxmlformats.org/drawingml/2006/main" xmlns:r="http://schemas.openxmlformats.org/officeDocument/2006/relationships" xmlns:p="http://schemas.openxmlformats.org/presentationml/2006/main">
  <p:tag name="TIMING" val="|6.5|2.4|0.5|0.5|0.5|0.4"/>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7531</TotalTime>
  <Words>4779</Words>
  <Application>Microsoft Office PowerPoint</Application>
  <PresentationFormat>Custom</PresentationFormat>
  <Paragraphs>637</Paragraphs>
  <Slides>66</Slides>
  <Notes>27</Notes>
  <HiddenSlides>0</HiddenSlides>
  <MMClips>6</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66</vt:i4>
      </vt:variant>
    </vt:vector>
  </HeadingPairs>
  <TitlesOfParts>
    <vt:vector size="85" baseType="lpstr">
      <vt:lpstr>等线</vt:lpstr>
      <vt:lpstr>微软雅黑</vt:lpstr>
      <vt:lpstr>.VnTime</vt:lpstr>
      <vt:lpstr>Arial</vt:lpstr>
      <vt:lpstr>Calibri</vt:lpstr>
      <vt:lpstr>Calibri Light</vt:lpstr>
      <vt:lpstr>Cambria Math</vt:lpstr>
      <vt:lpstr>DigifaceWide</vt:lpstr>
      <vt:lpstr>ITC Avant Garde Std Bk</vt:lpstr>
      <vt:lpstr>Tahoma</vt:lpstr>
      <vt:lpstr>Times New Roman</vt:lpstr>
      <vt:lpstr>VNI-Times</vt:lpstr>
      <vt:lpstr>Wingdings</vt:lpstr>
      <vt:lpstr>Office Theme</vt:lpstr>
      <vt:lpstr>1_Office Theme</vt:lpstr>
      <vt:lpstr>2_Office Theme</vt:lpstr>
      <vt:lpstr>Default Design</vt:lpstr>
      <vt:lpstr>1_Default Design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Nguyen Hong</cp:lastModifiedBy>
  <cp:revision>3468</cp:revision>
  <dcterms:created xsi:type="dcterms:W3CDTF">2015-12-01T09:06:39Z</dcterms:created>
  <dcterms:modified xsi:type="dcterms:W3CDTF">2024-12-03T23:34:18Z</dcterms:modified>
</cp:coreProperties>
</file>