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media/audio1.wav" ContentType="audio/wav"/>
  <Override PartName="/ppt/media/audio2.wav" ContentType="audio/wav"/>
  <Override PartName="/ppt/media/audio3.wav" ContentType="audio/wav"/>
  <Override PartName="/ppt/media/audio4.wav" ContentType="audio/wav"/>
  <Override PartName="/ppt/media/audio5.wav" ContentType="audio/wav"/>
  <Override PartName="/ppt/media/audio6.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33"/>
  </p:notesMasterIdLst>
  <p:sldIdLst>
    <p:sldId id="266" r:id="rId4"/>
    <p:sldId id="271" r:id="rId5"/>
    <p:sldId id="272" r:id="rId6"/>
    <p:sldId id="273" r:id="rId7"/>
    <p:sldId id="274" r:id="rId8"/>
    <p:sldId id="275" r:id="rId9"/>
    <p:sldId id="277" r:id="rId10"/>
    <p:sldId id="280" r:id="rId11"/>
    <p:sldId id="278" r:id="rId12"/>
    <p:sldId id="305" r:id="rId13"/>
    <p:sldId id="269" r:id="rId14"/>
    <p:sldId id="270" r:id="rId15"/>
    <p:sldId id="267" r:id="rId16"/>
    <p:sldId id="306" r:id="rId17"/>
    <p:sldId id="307" r:id="rId18"/>
    <p:sldId id="613" r:id="rId19"/>
    <p:sldId id="268" r:id="rId20"/>
    <p:sldId id="281" r:id="rId21"/>
    <p:sldId id="293" r:id="rId22"/>
    <p:sldId id="282" r:id="rId23"/>
    <p:sldId id="283" r:id="rId24"/>
    <p:sldId id="617" r:id="rId25"/>
    <p:sldId id="303" r:id="rId26"/>
    <p:sldId id="616" r:id="rId27"/>
    <p:sldId id="300" r:id="rId28"/>
    <p:sldId id="301" r:id="rId29"/>
    <p:sldId id="614" r:id="rId30"/>
    <p:sldId id="276" r:id="rId31"/>
    <p:sldId id="295"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97" autoAdjust="0"/>
    <p:restoredTop sz="94649" autoAdjust="0"/>
  </p:normalViewPr>
  <p:slideViewPr>
    <p:cSldViewPr>
      <p:cViewPr varScale="1">
        <p:scale>
          <a:sx n="143" d="100"/>
          <a:sy n="143" d="100"/>
        </p:scale>
        <p:origin x="498" y="114"/>
      </p:cViewPr>
      <p:guideLst>
        <p:guide orient="horz" pos="1620"/>
        <p:guide pos="2880"/>
      </p:guideLst>
    </p:cSldViewPr>
  </p:slideViewPr>
  <p:outlineViewPr>
    <p:cViewPr>
      <p:scale>
        <a:sx n="33" d="100"/>
        <a:sy n="33" d="100"/>
      </p:scale>
      <p:origin x="0" y="9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A3090-9F01-45D5-A4F2-00B0CC5BA7C0}" type="datetimeFigureOut">
              <a:rPr lang="en-US" smtClean="0"/>
              <a:pPr/>
              <a:t>02/07/2024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82F5B9-5CF2-4E5B-B78B-DE8537B6381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41007E1-75D6-4AD0-AC1D-83C06EED2B24}" type="datetimeFigureOut">
              <a:rPr lang="en-US" smtClean="0"/>
              <a:pPr/>
              <a:t>02/07/2024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EDCE9-BFF6-4997-8FC4-37C446767F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1007E1-75D6-4AD0-AC1D-83C06EED2B24}" type="datetimeFigureOut">
              <a:rPr lang="en-US" smtClean="0"/>
              <a:pPr/>
              <a:t>02/07/2024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EDCE9-BFF6-4997-8FC4-37C446767F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1007E1-75D6-4AD0-AC1D-83C06EED2B24}" type="datetimeFigureOut">
              <a:rPr lang="en-US" smtClean="0"/>
              <a:pPr/>
              <a:t>02/07/2024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EDCE9-BFF6-4997-8FC4-37C446767F6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defRPr/>
            </a:pPr>
            <a:fld id="{646F10E6-0E70-4471-BC6C-D54E93E4B0D6}" type="datetimeFigureOut">
              <a:rPr lang="en-US" smtClean="0">
                <a:solidFill>
                  <a:prstClr val="black">
                    <a:tint val="75000"/>
                  </a:prstClr>
                </a:solidFill>
              </a:rPr>
              <a:pPr defTabSz="685800">
                <a:defRPr/>
              </a:pPr>
              <a:t>02/07/2024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CB4C30A1-67C2-4B4C-BBD2-1AA5E8FD75F9}"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6130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defRPr/>
            </a:pPr>
            <a:fld id="{646F10E6-0E70-4471-BC6C-D54E93E4B0D6}" type="datetimeFigureOut">
              <a:rPr lang="en-US" smtClean="0">
                <a:solidFill>
                  <a:prstClr val="black">
                    <a:tint val="75000"/>
                  </a:prstClr>
                </a:solidFill>
              </a:rPr>
              <a:pPr defTabSz="685800">
                <a:defRPr/>
              </a:pPr>
              <a:t>02/07/2024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CB4C30A1-67C2-4B4C-BBD2-1AA5E8FD75F9}"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062463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defRPr/>
            </a:pPr>
            <a:fld id="{646F10E6-0E70-4471-BC6C-D54E93E4B0D6}" type="datetimeFigureOut">
              <a:rPr lang="en-US" smtClean="0">
                <a:solidFill>
                  <a:prstClr val="black">
                    <a:tint val="75000"/>
                  </a:prstClr>
                </a:solidFill>
              </a:rPr>
              <a:pPr defTabSz="685800">
                <a:defRPr/>
              </a:pPr>
              <a:t>02/07/2024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CB4C30A1-67C2-4B4C-BBD2-1AA5E8FD75F9}"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144486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defRPr/>
            </a:pPr>
            <a:fld id="{646F10E6-0E70-4471-BC6C-D54E93E4B0D6}" type="datetimeFigureOut">
              <a:rPr lang="en-US" smtClean="0">
                <a:solidFill>
                  <a:prstClr val="black">
                    <a:tint val="75000"/>
                  </a:prstClr>
                </a:solidFill>
              </a:rPr>
              <a:pPr defTabSz="685800">
                <a:defRPr/>
              </a:pPr>
              <a:t>02/07/2024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defRPr/>
            </a:pPr>
            <a:fld id="{CB4C30A1-67C2-4B4C-BBD2-1AA5E8FD75F9}"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422687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defRPr/>
            </a:pPr>
            <a:fld id="{646F10E6-0E70-4471-BC6C-D54E93E4B0D6}" type="datetimeFigureOut">
              <a:rPr lang="en-US" smtClean="0">
                <a:solidFill>
                  <a:prstClr val="black">
                    <a:tint val="75000"/>
                  </a:prstClr>
                </a:solidFill>
              </a:rPr>
              <a:pPr defTabSz="685800">
                <a:defRPr/>
              </a:pPr>
              <a:t>02/07/2024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defRPr/>
            </a:pPr>
            <a:fld id="{CB4C30A1-67C2-4B4C-BBD2-1AA5E8FD75F9}"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659008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defRPr/>
            </a:pPr>
            <a:fld id="{646F10E6-0E70-4471-BC6C-D54E93E4B0D6}" type="datetimeFigureOut">
              <a:rPr lang="en-US" smtClean="0">
                <a:solidFill>
                  <a:prstClr val="black">
                    <a:tint val="75000"/>
                  </a:prstClr>
                </a:solidFill>
              </a:rPr>
              <a:pPr defTabSz="685800">
                <a:defRPr/>
              </a:pPr>
              <a:t>02/07/2024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defRPr/>
            </a:pPr>
            <a:fld id="{CB4C30A1-67C2-4B4C-BBD2-1AA5E8FD75F9}"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139112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defRPr/>
            </a:pPr>
            <a:fld id="{646F10E6-0E70-4471-BC6C-D54E93E4B0D6}" type="datetimeFigureOut">
              <a:rPr lang="en-US" smtClean="0">
                <a:solidFill>
                  <a:prstClr val="black">
                    <a:tint val="75000"/>
                  </a:prstClr>
                </a:solidFill>
              </a:rPr>
              <a:pPr defTabSz="685800">
                <a:defRPr/>
              </a:pPr>
              <a:t>02/07/2024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defRPr/>
            </a:pPr>
            <a:fld id="{CB4C30A1-67C2-4B4C-BBD2-1AA5E8FD75F9}"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510283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defRPr/>
            </a:pPr>
            <a:fld id="{646F10E6-0E70-4471-BC6C-D54E93E4B0D6}" type="datetimeFigureOut">
              <a:rPr lang="en-US" smtClean="0">
                <a:solidFill>
                  <a:prstClr val="black">
                    <a:tint val="75000"/>
                  </a:prstClr>
                </a:solidFill>
              </a:rPr>
              <a:pPr defTabSz="685800">
                <a:defRPr/>
              </a:pPr>
              <a:t>02/07/2024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defRPr/>
            </a:pPr>
            <a:fld id="{CB4C30A1-67C2-4B4C-BBD2-1AA5E8FD75F9}"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028657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1007E1-75D6-4AD0-AC1D-83C06EED2B24}" type="datetimeFigureOut">
              <a:rPr lang="en-US" smtClean="0"/>
              <a:pPr/>
              <a:t>02/07/2024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EDCE9-BFF6-4997-8FC4-37C446767F6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defRPr/>
            </a:pPr>
            <a:fld id="{646F10E6-0E70-4471-BC6C-D54E93E4B0D6}" type="datetimeFigureOut">
              <a:rPr lang="en-US" smtClean="0">
                <a:solidFill>
                  <a:prstClr val="black">
                    <a:tint val="75000"/>
                  </a:prstClr>
                </a:solidFill>
              </a:rPr>
              <a:pPr defTabSz="685800">
                <a:defRPr/>
              </a:pPr>
              <a:t>02/07/2024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defRPr/>
            </a:pPr>
            <a:fld id="{CB4C30A1-67C2-4B4C-BBD2-1AA5E8FD75F9}"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4131953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defRPr/>
            </a:pPr>
            <a:fld id="{646F10E6-0E70-4471-BC6C-D54E93E4B0D6}" type="datetimeFigureOut">
              <a:rPr lang="en-US" smtClean="0">
                <a:solidFill>
                  <a:prstClr val="black">
                    <a:tint val="75000"/>
                  </a:prstClr>
                </a:solidFill>
              </a:rPr>
              <a:pPr defTabSz="685800">
                <a:defRPr/>
              </a:pPr>
              <a:t>02/07/2024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CB4C30A1-67C2-4B4C-BBD2-1AA5E8FD75F9}"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363855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defRPr/>
            </a:pPr>
            <a:fld id="{646F10E6-0E70-4471-BC6C-D54E93E4B0D6}" type="datetimeFigureOut">
              <a:rPr lang="en-US" smtClean="0">
                <a:solidFill>
                  <a:prstClr val="black">
                    <a:tint val="75000"/>
                  </a:prstClr>
                </a:solidFill>
              </a:rPr>
              <a:pPr defTabSz="685800">
                <a:defRPr/>
              </a:pPr>
              <a:t>02/07/2024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CB4C30A1-67C2-4B4C-BBD2-1AA5E8FD75F9}"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69014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58967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自定义版式">
    <p:bg>
      <p:bgPr>
        <a:solidFill>
          <a:schemeClr val="bg1"/>
        </a:solidFill>
        <a:effectLst/>
      </p:bgPr>
    </p:bg>
    <p:spTree>
      <p:nvGrpSpPr>
        <p:cNvPr id="1" name=""/>
        <p:cNvGrpSpPr/>
        <p:nvPr/>
      </p:nvGrpSpPr>
      <p:grpSpPr>
        <a:xfrm>
          <a:off x="0" y="0"/>
          <a:ext cx="0" cy="0"/>
          <a:chOff x="0" y="0"/>
          <a:chExt cx="0" cy="0"/>
        </a:xfrm>
      </p:grpSpPr>
      <p:grpSp>
        <p:nvGrpSpPr>
          <p:cNvPr id="26" name="L_blue"/>
          <p:cNvGrpSpPr/>
          <p:nvPr userDrawn="1"/>
        </p:nvGrpSpPr>
        <p:grpSpPr>
          <a:xfrm>
            <a:off x="-1" y="25658"/>
            <a:ext cx="257539" cy="5061369"/>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8964555" y="317293"/>
            <a:ext cx="198086" cy="4804239"/>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275766" y="1"/>
            <a:ext cx="8976754" cy="285425"/>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150298" y="4918299"/>
            <a:ext cx="8605580" cy="225202"/>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78340380"/>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38DDCE-A2E0-4ED5-91D6-A39DA716103D}" type="datetimeFigureOut">
              <a:rPr lang="en-US" smtClean="0">
                <a:solidFill>
                  <a:prstClr val="black">
                    <a:tint val="75000"/>
                  </a:prstClr>
                </a:solidFill>
              </a:rPr>
              <a:pPr/>
              <a:t>02/07/2024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63109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solidFill>
                  <a:prstClr val="black">
                    <a:tint val="75000"/>
                  </a:prstClr>
                </a:solidFill>
              </a:rPr>
              <a:pPr/>
              <a:t>02/07/2024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453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38DDCE-A2E0-4ED5-91D6-A39DA716103D}" type="datetimeFigureOut">
              <a:rPr lang="en-US" smtClean="0">
                <a:solidFill>
                  <a:prstClr val="black">
                    <a:tint val="75000"/>
                  </a:prstClr>
                </a:solidFill>
              </a:rPr>
              <a:pPr/>
              <a:t>02/07/2024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3153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38DDCE-A2E0-4ED5-91D6-A39DA716103D}" type="datetimeFigureOut">
              <a:rPr lang="en-US" smtClean="0">
                <a:solidFill>
                  <a:prstClr val="black">
                    <a:tint val="75000"/>
                  </a:prstClr>
                </a:solidFill>
              </a:rPr>
              <a:pPr/>
              <a:t>02/07/2024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8979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38DDCE-A2E0-4ED5-91D6-A39DA716103D}" type="datetimeFigureOut">
              <a:rPr lang="en-US" smtClean="0">
                <a:solidFill>
                  <a:prstClr val="black">
                    <a:tint val="75000"/>
                  </a:prstClr>
                </a:solidFill>
              </a:rPr>
              <a:pPr/>
              <a:t>02/07/2024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083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1007E1-75D6-4AD0-AC1D-83C06EED2B24}" type="datetimeFigureOut">
              <a:rPr lang="en-US" smtClean="0"/>
              <a:pPr/>
              <a:t>02/07/2024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EDCE9-BFF6-4997-8FC4-37C446767F65}"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38DDCE-A2E0-4ED5-91D6-A39DA716103D}" type="datetimeFigureOut">
              <a:rPr lang="en-US" smtClean="0">
                <a:solidFill>
                  <a:prstClr val="black">
                    <a:tint val="75000"/>
                  </a:prstClr>
                </a:solidFill>
              </a:rPr>
              <a:pPr/>
              <a:t>02/07/2024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155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8DDCE-A2E0-4ED5-91D6-A39DA716103D}" type="datetimeFigureOut">
              <a:rPr lang="en-US" smtClean="0">
                <a:solidFill>
                  <a:prstClr val="black">
                    <a:tint val="75000"/>
                  </a:prstClr>
                </a:solidFill>
              </a:rPr>
              <a:pPr/>
              <a:t>02/07/2024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8936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solidFill>
                  <a:prstClr val="black">
                    <a:tint val="75000"/>
                  </a:prstClr>
                </a:solidFill>
              </a:rPr>
              <a:pPr/>
              <a:t>02/07/2024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7772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solidFill>
                  <a:prstClr val="black">
                    <a:tint val="75000"/>
                  </a:prstClr>
                </a:solidFill>
              </a:rPr>
              <a:pPr/>
              <a:t>02/07/2024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9749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solidFill>
                  <a:prstClr val="black">
                    <a:tint val="75000"/>
                  </a:prstClr>
                </a:solidFill>
              </a:rPr>
              <a:pPr/>
              <a:t>02/07/2024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3741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solidFill>
                  <a:prstClr val="black">
                    <a:tint val="75000"/>
                  </a:prstClr>
                </a:solidFill>
              </a:rPr>
              <a:pPr/>
              <a:t>02/07/2024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962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1007E1-75D6-4AD0-AC1D-83C06EED2B24}" type="datetimeFigureOut">
              <a:rPr lang="en-US" smtClean="0"/>
              <a:pPr/>
              <a:t>02/07/2024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FEDCE9-BFF6-4997-8FC4-37C446767F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1007E1-75D6-4AD0-AC1D-83C06EED2B24}" type="datetimeFigureOut">
              <a:rPr lang="en-US" smtClean="0"/>
              <a:pPr/>
              <a:t>02/07/2024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FEDCE9-BFF6-4997-8FC4-37C446767F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1007E1-75D6-4AD0-AC1D-83C06EED2B24}" type="datetimeFigureOut">
              <a:rPr lang="en-US" smtClean="0"/>
              <a:pPr/>
              <a:t>02/07/2024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FEDCE9-BFF6-4997-8FC4-37C446767F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1007E1-75D6-4AD0-AC1D-83C06EED2B24}" type="datetimeFigureOut">
              <a:rPr lang="en-US" smtClean="0"/>
              <a:pPr/>
              <a:t>02/07/2024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FEDCE9-BFF6-4997-8FC4-37C446767F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1007E1-75D6-4AD0-AC1D-83C06EED2B24}" type="datetimeFigureOut">
              <a:rPr lang="en-US" smtClean="0"/>
              <a:pPr/>
              <a:t>02/07/2024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FEDCE9-BFF6-4997-8FC4-37C446767F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1007E1-75D6-4AD0-AC1D-83C06EED2B24}" type="datetimeFigureOut">
              <a:rPr lang="en-US" smtClean="0"/>
              <a:pPr/>
              <a:t>02/07/2024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FEDCE9-BFF6-4997-8FC4-37C446767F6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2.jp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41007E1-75D6-4AD0-AC1D-83C06EED2B24}" type="datetimeFigureOut">
              <a:rPr lang="en-US" smtClean="0"/>
              <a:pPr/>
              <a:t>02/07/2024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FFEDCE9-BFF6-4997-8FC4-37C446767F6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defRPr/>
            </a:pPr>
            <a:fld id="{646F10E6-0E70-4471-BC6C-D54E93E4B0D6}" type="datetimeFigureOut">
              <a:rPr lang="en-US" smtClean="0">
                <a:solidFill>
                  <a:prstClr val="black">
                    <a:tint val="75000"/>
                  </a:prstClr>
                </a:solidFill>
              </a:rPr>
              <a:pPr defTabSz="685800">
                <a:defRPr/>
              </a:pPr>
              <a:t>02/07/2024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defRPr/>
            </a:pPr>
            <a:fld id="{CB4C30A1-67C2-4B4C-BBD2-1AA5E8FD75F9}"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740103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C38DDCE-A2E0-4ED5-91D6-A39DA716103D}" type="datetimeFigureOut">
              <a:rPr lang="en-US" smtClean="0">
                <a:solidFill>
                  <a:prstClr val="black">
                    <a:tint val="75000"/>
                  </a:prstClr>
                </a:solidFill>
              </a:rPr>
              <a:pPr/>
              <a:t>02/07/2024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52459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31.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3.png"/><Relationship Id="rId10" Type="http://schemas.openxmlformats.org/officeDocument/2006/relationships/image" Target="../media/image35.png"/><Relationship Id="rId4" Type="http://schemas.microsoft.com/office/2007/relationships/hdphoto" Target="../media/hdphoto1.wdp"/><Relationship Id="rId9" Type="http://schemas.openxmlformats.org/officeDocument/2006/relationships/slide" Target="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image" Target="../media/image17.gif"/><Relationship Id="rId18" Type="http://schemas.openxmlformats.org/officeDocument/2006/relationships/image" Target="../media/image22.gif"/><Relationship Id="rId3" Type="http://schemas.openxmlformats.org/officeDocument/2006/relationships/audio" Target="../media/media1.WAV"/><Relationship Id="rId21" Type="http://schemas.openxmlformats.org/officeDocument/2006/relationships/image" Target="../media/image25.png"/><Relationship Id="rId7" Type="http://schemas.openxmlformats.org/officeDocument/2006/relationships/slide" Target="slide12.xml"/><Relationship Id="rId12" Type="http://schemas.openxmlformats.org/officeDocument/2006/relationships/image" Target="../media/image16.gif"/><Relationship Id="rId17" Type="http://schemas.openxmlformats.org/officeDocument/2006/relationships/image" Target="../media/image21.gif"/><Relationship Id="rId2" Type="http://schemas.microsoft.com/office/2007/relationships/media" Target="../media/media1.WAV"/><Relationship Id="rId16" Type="http://schemas.openxmlformats.org/officeDocument/2006/relationships/image" Target="../media/image20.gif"/><Relationship Id="rId20" Type="http://schemas.openxmlformats.org/officeDocument/2006/relationships/image" Target="../media/image24.gif"/><Relationship Id="rId1" Type="http://schemas.openxmlformats.org/officeDocument/2006/relationships/audio" Target="file:///D:\Rung%20Chuong%20Vang\8.%20Ket%20thuc%20cau%20hoi.wav" TargetMode="External"/><Relationship Id="rId6" Type="http://schemas.openxmlformats.org/officeDocument/2006/relationships/audio" Target="../media/audio1.wav"/><Relationship Id="rId11" Type="http://schemas.openxmlformats.org/officeDocument/2006/relationships/image" Target="../media/image15.gif"/><Relationship Id="rId5" Type="http://schemas.openxmlformats.org/officeDocument/2006/relationships/slideLayout" Target="../slideLayouts/slideLayout1.xml"/><Relationship Id="rId15" Type="http://schemas.openxmlformats.org/officeDocument/2006/relationships/image" Target="../media/image19.gif"/><Relationship Id="rId10" Type="http://schemas.openxmlformats.org/officeDocument/2006/relationships/image" Target="../media/image14.gif"/><Relationship Id="rId19" Type="http://schemas.openxmlformats.org/officeDocument/2006/relationships/image" Target="../media/image23.gif"/><Relationship Id="rId4" Type="http://schemas.openxmlformats.org/officeDocument/2006/relationships/audio" Target="file:///D:\Rung%20Chuong%20Vang\chaomung.wav" TargetMode="External"/><Relationship Id="rId9" Type="http://schemas.openxmlformats.org/officeDocument/2006/relationships/image" Target="../media/image13.png"/><Relationship Id="rId14" Type="http://schemas.openxmlformats.org/officeDocument/2006/relationships/image" Target="../media/image18.gif"/></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38.png"/><Relationship Id="rId5" Type="http://schemas.microsoft.com/office/2007/relationships/hdphoto" Target="../media/hdphoto1.wdp"/><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38.png"/><Relationship Id="rId5" Type="http://schemas.microsoft.com/office/2007/relationships/hdphoto" Target="../media/hdphoto1.wdp"/><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38.png"/><Relationship Id="rId5" Type="http://schemas.microsoft.com/office/2007/relationships/hdphoto" Target="../media/hdphoto1.wdp"/><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38.png"/><Relationship Id="rId5" Type="http://schemas.microsoft.com/office/2007/relationships/hdphoto" Target="../media/hdphoto1.wdp"/><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38.png"/><Relationship Id="rId5" Type="http://schemas.microsoft.com/office/2007/relationships/hdphoto" Target="../media/hdphoto1.wdp"/><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jpeg"/><Relationship Id="rId7" Type="http://schemas.openxmlformats.org/officeDocument/2006/relationships/image" Target="../media/image44.gif"/><Relationship Id="rId2" Type="http://schemas.openxmlformats.org/officeDocument/2006/relationships/slideLayout" Target="../slideLayouts/slideLayout2.xml"/><Relationship Id="rId1" Type="http://schemas.openxmlformats.org/officeDocument/2006/relationships/audio" Target="file:///G:\Giao%20an%20Tin\For%20Elise%20-%20Richard%20Clayderman%20%5bNCT%2036633910763271010084%5d.mp3" TargetMode="Externa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22.gif"/><Relationship Id="rId7" Type="http://schemas.openxmlformats.org/officeDocument/2006/relationships/image" Target="../media/image26.gif"/><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audio" Target="../media/audio3.wav"/><Relationship Id="rId11"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8.xml"/><Relationship Id="rId4" Type="http://schemas.openxmlformats.org/officeDocument/2006/relationships/image" Target="../media/image23.gif"/><Relationship Id="rId9" Type="http://schemas.openxmlformats.org/officeDocument/2006/relationships/slide" Target="slide7.xml"/></Relationships>
</file>

<file path=ppt/slides/_rels/slide5.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audio" Target="../media/audio4.wav"/><Relationship Id="rId7" Type="http://schemas.openxmlformats.org/officeDocument/2006/relationships/image" Target="../media/image23.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22.gif"/><Relationship Id="rId5" Type="http://schemas.openxmlformats.org/officeDocument/2006/relationships/audio" Target="../media/audio6.wav"/><Relationship Id="rId10" Type="http://schemas.openxmlformats.org/officeDocument/2006/relationships/image" Target="../media/image28.gif"/><Relationship Id="rId4" Type="http://schemas.openxmlformats.org/officeDocument/2006/relationships/audio" Target="../media/audio5.wav"/><Relationship Id="rId9" Type="http://schemas.openxmlformats.org/officeDocument/2006/relationships/image" Target="../media/image26.gif"/></Relationships>
</file>

<file path=ppt/slides/_rels/slide6.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audio" Target="../media/audio6.wav"/><Relationship Id="rId7" Type="http://schemas.openxmlformats.org/officeDocument/2006/relationships/image" Target="../media/image23.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22.gif"/><Relationship Id="rId5" Type="http://schemas.openxmlformats.org/officeDocument/2006/relationships/audio" Target="../media/audio5.wav"/><Relationship Id="rId10" Type="http://schemas.openxmlformats.org/officeDocument/2006/relationships/image" Target="../media/image28.gif"/><Relationship Id="rId4" Type="http://schemas.openxmlformats.org/officeDocument/2006/relationships/audio" Target="../media/audio4.wav"/><Relationship Id="rId9" Type="http://schemas.openxmlformats.org/officeDocument/2006/relationships/image" Target="../media/image26.gif"/></Relationships>
</file>

<file path=ppt/slides/_rels/slide7.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audio" Target="../media/audio6.wav"/><Relationship Id="rId7" Type="http://schemas.openxmlformats.org/officeDocument/2006/relationships/image" Target="../media/image23.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22.gif"/><Relationship Id="rId5" Type="http://schemas.openxmlformats.org/officeDocument/2006/relationships/audio" Target="../media/audio5.wav"/><Relationship Id="rId10" Type="http://schemas.openxmlformats.org/officeDocument/2006/relationships/image" Target="../media/image28.gif"/><Relationship Id="rId4" Type="http://schemas.openxmlformats.org/officeDocument/2006/relationships/audio" Target="../media/audio4.wav"/><Relationship Id="rId9" Type="http://schemas.openxmlformats.org/officeDocument/2006/relationships/image" Target="../media/image26.gif"/></Relationships>
</file>

<file path=ppt/slides/_rels/slide8.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audio" Target="../media/audio6.wav"/><Relationship Id="rId7" Type="http://schemas.openxmlformats.org/officeDocument/2006/relationships/image" Target="../media/image23.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22.gif"/><Relationship Id="rId5" Type="http://schemas.openxmlformats.org/officeDocument/2006/relationships/audio" Target="../media/audio5.wav"/><Relationship Id="rId10" Type="http://schemas.openxmlformats.org/officeDocument/2006/relationships/image" Target="../media/image28.gif"/><Relationship Id="rId4" Type="http://schemas.openxmlformats.org/officeDocument/2006/relationships/audio" Target="../media/audio4.wav"/><Relationship Id="rId9" Type="http://schemas.openxmlformats.org/officeDocument/2006/relationships/image" Target="../media/image26.gif"/></Relationships>
</file>

<file path=ppt/slides/_rels/slide9.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audio" Target="../media/audio6.wav"/><Relationship Id="rId7" Type="http://schemas.openxmlformats.org/officeDocument/2006/relationships/image" Target="../media/image23.gif"/><Relationship Id="rId12" Type="http://schemas.openxmlformats.org/officeDocument/2006/relationships/image" Target="../media/image30.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22.gif"/><Relationship Id="rId11" Type="http://schemas.openxmlformats.org/officeDocument/2006/relationships/image" Target="../media/image29.png"/><Relationship Id="rId5" Type="http://schemas.openxmlformats.org/officeDocument/2006/relationships/audio" Target="../media/audio5.wav"/><Relationship Id="rId10" Type="http://schemas.openxmlformats.org/officeDocument/2006/relationships/image" Target="../media/image28.gif"/><Relationship Id="rId4" Type="http://schemas.openxmlformats.org/officeDocument/2006/relationships/audio" Target="../media/audio4.wav"/><Relationship Id="rId9" Type="http://schemas.openxmlformats.org/officeDocument/2006/relationships/image" Target="../media/image2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3146166"/>
            <a:ext cx="3141980" cy="1997710"/>
          </a:xfrm>
          <a:custGeom>
            <a:avLst/>
            <a:gdLst/>
            <a:ahLst/>
            <a:cxnLst/>
            <a:rect l="l" t="t" r="r" b="b"/>
            <a:pathLst>
              <a:path w="3141980" h="1997710">
                <a:moveTo>
                  <a:pt x="0" y="0"/>
                </a:moveTo>
                <a:lnTo>
                  <a:pt x="0" y="1997334"/>
                </a:lnTo>
                <a:lnTo>
                  <a:pt x="3135891" y="1997334"/>
                </a:lnTo>
                <a:lnTo>
                  <a:pt x="3141428" y="1659126"/>
                </a:lnTo>
                <a:lnTo>
                  <a:pt x="3021203" y="1433960"/>
                </a:lnTo>
                <a:lnTo>
                  <a:pt x="2664186" y="1291848"/>
                </a:lnTo>
                <a:lnTo>
                  <a:pt x="1910765" y="1137922"/>
                </a:lnTo>
                <a:lnTo>
                  <a:pt x="1863183" y="1126717"/>
                </a:lnTo>
                <a:lnTo>
                  <a:pt x="1817430" y="1114462"/>
                </a:lnTo>
                <a:lnTo>
                  <a:pt x="1773439" y="1101197"/>
                </a:lnTo>
                <a:lnTo>
                  <a:pt x="1731140" y="1086962"/>
                </a:lnTo>
                <a:lnTo>
                  <a:pt x="1690467" y="1071798"/>
                </a:lnTo>
                <a:lnTo>
                  <a:pt x="1651351" y="1055747"/>
                </a:lnTo>
                <a:lnTo>
                  <a:pt x="1613725" y="1038848"/>
                </a:lnTo>
                <a:lnTo>
                  <a:pt x="1577519" y="1021142"/>
                </a:lnTo>
                <a:lnTo>
                  <a:pt x="1542667" y="1002671"/>
                </a:lnTo>
                <a:lnTo>
                  <a:pt x="1509100" y="983474"/>
                </a:lnTo>
                <a:lnTo>
                  <a:pt x="1445550" y="943067"/>
                </a:lnTo>
                <a:lnTo>
                  <a:pt x="1386324" y="900247"/>
                </a:lnTo>
                <a:lnTo>
                  <a:pt x="1330879" y="855339"/>
                </a:lnTo>
                <a:lnTo>
                  <a:pt x="1278671" y="808668"/>
                </a:lnTo>
                <a:lnTo>
                  <a:pt x="1229156" y="760561"/>
                </a:lnTo>
                <a:lnTo>
                  <a:pt x="1181789" y="711342"/>
                </a:lnTo>
                <a:lnTo>
                  <a:pt x="1136027" y="661338"/>
                </a:lnTo>
                <a:lnTo>
                  <a:pt x="1002926" y="509862"/>
                </a:lnTo>
                <a:lnTo>
                  <a:pt x="980640" y="484831"/>
                </a:lnTo>
                <a:lnTo>
                  <a:pt x="935365" y="435316"/>
                </a:lnTo>
                <a:lnTo>
                  <a:pt x="888703" y="386806"/>
                </a:lnTo>
                <a:lnTo>
                  <a:pt x="840109" y="339625"/>
                </a:lnTo>
                <a:lnTo>
                  <a:pt x="789040" y="294098"/>
                </a:lnTo>
                <a:lnTo>
                  <a:pt x="734950" y="250552"/>
                </a:lnTo>
                <a:lnTo>
                  <a:pt x="677297" y="209312"/>
                </a:lnTo>
                <a:lnTo>
                  <a:pt x="615535" y="170703"/>
                </a:lnTo>
                <a:lnTo>
                  <a:pt x="549122" y="135050"/>
                </a:lnTo>
                <a:lnTo>
                  <a:pt x="514001" y="118434"/>
                </a:lnTo>
                <a:lnTo>
                  <a:pt x="477513" y="102679"/>
                </a:lnTo>
                <a:lnTo>
                  <a:pt x="439590" y="87826"/>
                </a:lnTo>
                <a:lnTo>
                  <a:pt x="400164" y="73915"/>
                </a:lnTo>
                <a:lnTo>
                  <a:pt x="359167" y="60988"/>
                </a:lnTo>
                <a:lnTo>
                  <a:pt x="316530" y="49084"/>
                </a:lnTo>
                <a:lnTo>
                  <a:pt x="272187" y="38246"/>
                </a:lnTo>
                <a:lnTo>
                  <a:pt x="226069" y="28512"/>
                </a:lnTo>
                <a:lnTo>
                  <a:pt x="178107" y="19924"/>
                </a:lnTo>
                <a:lnTo>
                  <a:pt x="128235" y="12523"/>
                </a:lnTo>
                <a:lnTo>
                  <a:pt x="76384" y="6349"/>
                </a:lnTo>
                <a:lnTo>
                  <a:pt x="22485" y="1444"/>
                </a:lnTo>
                <a:lnTo>
                  <a:pt x="0" y="0"/>
                </a:lnTo>
                <a:close/>
              </a:path>
            </a:pathLst>
          </a:custGeom>
          <a:solidFill>
            <a:srgbClr val="EC6A2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4105347" y="3938015"/>
            <a:ext cx="5038725" cy="1205865"/>
          </a:xfrm>
          <a:custGeom>
            <a:avLst/>
            <a:gdLst/>
            <a:ahLst/>
            <a:cxnLst/>
            <a:rect l="l" t="t" r="r" b="b"/>
            <a:pathLst>
              <a:path w="5038725" h="1205864">
                <a:moveTo>
                  <a:pt x="1845874" y="0"/>
                </a:moveTo>
                <a:lnTo>
                  <a:pt x="994065" y="190486"/>
                </a:lnTo>
                <a:lnTo>
                  <a:pt x="419506" y="609557"/>
                </a:lnTo>
                <a:lnTo>
                  <a:pt x="94834" y="1028628"/>
                </a:lnTo>
                <a:lnTo>
                  <a:pt x="0" y="1205484"/>
                </a:lnTo>
                <a:lnTo>
                  <a:pt x="5038527" y="1205484"/>
                </a:lnTo>
                <a:lnTo>
                  <a:pt x="5038527" y="566013"/>
                </a:lnTo>
                <a:lnTo>
                  <a:pt x="4973881" y="565843"/>
                </a:lnTo>
                <a:lnTo>
                  <a:pt x="4911413" y="565337"/>
                </a:lnTo>
                <a:lnTo>
                  <a:pt x="4851061" y="564500"/>
                </a:lnTo>
                <a:lnTo>
                  <a:pt x="4792759" y="563337"/>
                </a:lnTo>
                <a:lnTo>
                  <a:pt x="4736445" y="561854"/>
                </a:lnTo>
                <a:lnTo>
                  <a:pt x="4682054" y="560057"/>
                </a:lnTo>
                <a:lnTo>
                  <a:pt x="4629522" y="557950"/>
                </a:lnTo>
                <a:lnTo>
                  <a:pt x="4578785" y="555540"/>
                </a:lnTo>
                <a:lnTo>
                  <a:pt x="4529780" y="552832"/>
                </a:lnTo>
                <a:lnTo>
                  <a:pt x="4482442" y="549830"/>
                </a:lnTo>
                <a:lnTo>
                  <a:pt x="4436708" y="546541"/>
                </a:lnTo>
                <a:lnTo>
                  <a:pt x="4392513" y="542971"/>
                </a:lnTo>
                <a:lnTo>
                  <a:pt x="4349794" y="539123"/>
                </a:lnTo>
                <a:lnTo>
                  <a:pt x="4308487" y="535005"/>
                </a:lnTo>
                <a:lnTo>
                  <a:pt x="4268527" y="530621"/>
                </a:lnTo>
                <a:lnTo>
                  <a:pt x="4229851" y="525976"/>
                </a:lnTo>
                <a:lnTo>
                  <a:pt x="4156095" y="515929"/>
                </a:lnTo>
                <a:lnTo>
                  <a:pt x="4086706" y="504905"/>
                </a:lnTo>
                <a:lnTo>
                  <a:pt x="4021174" y="492949"/>
                </a:lnTo>
                <a:lnTo>
                  <a:pt x="3958986" y="480104"/>
                </a:lnTo>
                <a:lnTo>
                  <a:pt x="3899632" y="466414"/>
                </a:lnTo>
                <a:lnTo>
                  <a:pt x="3842599" y="451922"/>
                </a:lnTo>
                <a:lnTo>
                  <a:pt x="3787376" y="436672"/>
                </a:lnTo>
                <a:lnTo>
                  <a:pt x="3733452" y="420707"/>
                </a:lnTo>
                <a:lnTo>
                  <a:pt x="3680314" y="404070"/>
                </a:lnTo>
                <a:lnTo>
                  <a:pt x="3627452" y="386806"/>
                </a:lnTo>
                <a:lnTo>
                  <a:pt x="3379266" y="302511"/>
                </a:lnTo>
                <a:lnTo>
                  <a:pt x="3318775" y="282570"/>
                </a:lnTo>
                <a:lnTo>
                  <a:pt x="3255235" y="262283"/>
                </a:lnTo>
                <a:lnTo>
                  <a:pt x="3188133" y="241695"/>
                </a:lnTo>
                <a:lnTo>
                  <a:pt x="3116959" y="220849"/>
                </a:lnTo>
                <a:lnTo>
                  <a:pt x="3079685" y="210342"/>
                </a:lnTo>
                <a:lnTo>
                  <a:pt x="3041200" y="199787"/>
                </a:lnTo>
                <a:lnTo>
                  <a:pt x="3001442" y="189189"/>
                </a:lnTo>
                <a:lnTo>
                  <a:pt x="2960346" y="178554"/>
                </a:lnTo>
                <a:lnTo>
                  <a:pt x="2917848" y="167887"/>
                </a:lnTo>
                <a:lnTo>
                  <a:pt x="2873884" y="157194"/>
                </a:lnTo>
                <a:lnTo>
                  <a:pt x="2828391" y="146479"/>
                </a:lnTo>
                <a:lnTo>
                  <a:pt x="2781303" y="135748"/>
                </a:lnTo>
                <a:lnTo>
                  <a:pt x="2732559" y="125008"/>
                </a:lnTo>
                <a:lnTo>
                  <a:pt x="2682092" y="114262"/>
                </a:lnTo>
                <a:lnTo>
                  <a:pt x="2629841" y="103517"/>
                </a:lnTo>
                <a:lnTo>
                  <a:pt x="2575739" y="92779"/>
                </a:lnTo>
                <a:lnTo>
                  <a:pt x="2519725" y="82051"/>
                </a:lnTo>
                <a:lnTo>
                  <a:pt x="2461733" y="71341"/>
                </a:lnTo>
                <a:lnTo>
                  <a:pt x="2401700" y="60653"/>
                </a:lnTo>
                <a:lnTo>
                  <a:pt x="2339561" y="49993"/>
                </a:lnTo>
                <a:lnTo>
                  <a:pt x="2275254" y="39366"/>
                </a:lnTo>
                <a:lnTo>
                  <a:pt x="2208713" y="28778"/>
                </a:lnTo>
                <a:lnTo>
                  <a:pt x="2154611" y="20973"/>
                </a:lnTo>
                <a:lnTo>
                  <a:pt x="2101268" y="14447"/>
                </a:lnTo>
                <a:lnTo>
                  <a:pt x="2048683" y="9171"/>
                </a:lnTo>
                <a:lnTo>
                  <a:pt x="1996854" y="5116"/>
                </a:lnTo>
                <a:lnTo>
                  <a:pt x="1945777" y="2255"/>
                </a:lnTo>
                <a:lnTo>
                  <a:pt x="1895451" y="559"/>
                </a:lnTo>
                <a:lnTo>
                  <a:pt x="1845874" y="0"/>
                </a:lnTo>
                <a:close/>
              </a:path>
            </a:pathLst>
          </a:custGeom>
          <a:solidFill>
            <a:srgbClr val="FFA18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5969043" y="128"/>
            <a:ext cx="3175000" cy="2054225"/>
          </a:xfrm>
          <a:custGeom>
            <a:avLst/>
            <a:gdLst/>
            <a:ahLst/>
            <a:cxnLst/>
            <a:rect l="l" t="t" r="r" b="b"/>
            <a:pathLst>
              <a:path w="3175000" h="2054225">
                <a:moveTo>
                  <a:pt x="3174956" y="0"/>
                </a:moveTo>
                <a:lnTo>
                  <a:pt x="6433" y="0"/>
                </a:lnTo>
                <a:lnTo>
                  <a:pt x="0" y="392957"/>
                </a:lnTo>
                <a:lnTo>
                  <a:pt x="120225" y="618109"/>
                </a:lnTo>
                <a:lnTo>
                  <a:pt x="477242" y="760202"/>
                </a:lnTo>
                <a:lnTo>
                  <a:pt x="1230660" y="914101"/>
                </a:lnTo>
                <a:lnTo>
                  <a:pt x="1278240" y="925308"/>
                </a:lnTo>
                <a:lnTo>
                  <a:pt x="1323990" y="937565"/>
                </a:lnTo>
                <a:lnTo>
                  <a:pt x="1367980" y="950833"/>
                </a:lnTo>
                <a:lnTo>
                  <a:pt x="1410276" y="965070"/>
                </a:lnTo>
                <a:lnTo>
                  <a:pt x="1450948" y="980235"/>
                </a:lnTo>
                <a:lnTo>
                  <a:pt x="1490062" y="996289"/>
                </a:lnTo>
                <a:lnTo>
                  <a:pt x="1527687" y="1013190"/>
                </a:lnTo>
                <a:lnTo>
                  <a:pt x="1563892" y="1030897"/>
                </a:lnTo>
                <a:lnTo>
                  <a:pt x="1598743" y="1049370"/>
                </a:lnTo>
                <a:lnTo>
                  <a:pt x="1632309" y="1068569"/>
                </a:lnTo>
                <a:lnTo>
                  <a:pt x="1695857" y="1108979"/>
                </a:lnTo>
                <a:lnTo>
                  <a:pt x="1755082" y="1151802"/>
                </a:lnTo>
                <a:lnTo>
                  <a:pt x="1810526" y="1196713"/>
                </a:lnTo>
                <a:lnTo>
                  <a:pt x="1862734" y="1243386"/>
                </a:lnTo>
                <a:lnTo>
                  <a:pt x="1912249" y="1291495"/>
                </a:lnTo>
                <a:lnTo>
                  <a:pt x="1959616" y="1340716"/>
                </a:lnTo>
                <a:lnTo>
                  <a:pt x="2005379" y="1390722"/>
                </a:lnTo>
                <a:lnTo>
                  <a:pt x="2050082" y="1441189"/>
                </a:lnTo>
                <a:lnTo>
                  <a:pt x="2138482" y="1542202"/>
                </a:lnTo>
                <a:lnTo>
                  <a:pt x="2160770" y="1567235"/>
                </a:lnTo>
                <a:lnTo>
                  <a:pt x="2206046" y="1616750"/>
                </a:lnTo>
                <a:lnTo>
                  <a:pt x="2252709" y="1665261"/>
                </a:lnTo>
                <a:lnTo>
                  <a:pt x="2301305" y="1712443"/>
                </a:lnTo>
                <a:lnTo>
                  <a:pt x="2352376" y="1757970"/>
                </a:lnTo>
                <a:lnTo>
                  <a:pt x="2406467" y="1801517"/>
                </a:lnTo>
                <a:lnTo>
                  <a:pt x="2464122" y="1842758"/>
                </a:lnTo>
                <a:lnTo>
                  <a:pt x="2525885" y="1881368"/>
                </a:lnTo>
                <a:lnTo>
                  <a:pt x="2592300" y="1917021"/>
                </a:lnTo>
                <a:lnTo>
                  <a:pt x="2627421" y="1933637"/>
                </a:lnTo>
                <a:lnTo>
                  <a:pt x="2663910" y="1949392"/>
                </a:lnTo>
                <a:lnTo>
                  <a:pt x="2701834" y="1964245"/>
                </a:lnTo>
                <a:lnTo>
                  <a:pt x="2741261" y="1978155"/>
                </a:lnTo>
                <a:lnTo>
                  <a:pt x="2782259" y="1991083"/>
                </a:lnTo>
                <a:lnTo>
                  <a:pt x="2824895" y="2002986"/>
                </a:lnTo>
                <a:lnTo>
                  <a:pt x="2869239" y="2013825"/>
                </a:lnTo>
                <a:lnTo>
                  <a:pt x="2915358" y="2023559"/>
                </a:lnTo>
                <a:lnTo>
                  <a:pt x="2963319" y="2032147"/>
                </a:lnTo>
                <a:lnTo>
                  <a:pt x="3013192" y="2039548"/>
                </a:lnTo>
                <a:lnTo>
                  <a:pt x="3065044" y="2045721"/>
                </a:lnTo>
                <a:lnTo>
                  <a:pt x="3118942" y="2050627"/>
                </a:lnTo>
                <a:lnTo>
                  <a:pt x="3174956" y="2054225"/>
                </a:lnTo>
                <a:lnTo>
                  <a:pt x="3174956" y="0"/>
                </a:lnTo>
                <a:close/>
              </a:path>
            </a:pathLst>
          </a:custGeom>
          <a:solidFill>
            <a:srgbClr val="E3EEF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object 63"/>
          <p:cNvSpPr txBox="1"/>
          <p:nvPr/>
        </p:nvSpPr>
        <p:spPr>
          <a:xfrm>
            <a:off x="609600" y="1885950"/>
            <a:ext cx="7772400" cy="755762"/>
          </a:xfrm>
          <a:prstGeom prst="rect">
            <a:avLst/>
          </a:prstGeom>
        </p:spPr>
        <p:txBody>
          <a:bodyPr vert="horz" wrap="square" lIns="0" tIns="16933" rIns="0" bIns="0" rtlCol="0">
            <a:spAutoFit/>
          </a:bodyPr>
          <a:lstStyle/>
          <a:p>
            <a:pPr marL="0" marR="0" lvl="0" indent="0" algn="ctr" defTabSz="914400" rtl="0" eaLnBrk="1" fontAlgn="auto" latinLnBrk="0" hangingPunct="1">
              <a:lnSpc>
                <a:spcPct val="100000"/>
              </a:lnSpc>
              <a:spcBef>
                <a:spcPts val="133"/>
              </a:spcBef>
              <a:spcAft>
                <a:spcPts val="0"/>
              </a:spcAft>
              <a:buClrTx/>
              <a:buSzTx/>
              <a:buFontTx/>
              <a:buNone/>
              <a:tabLst/>
              <a:defRPr/>
            </a:pPr>
            <a:r>
              <a:rPr kumimoji="0" lang="en-US" sz="4800" b="1" i="0" u="none" strike="noStrike" kern="1200" cap="none" spc="-400" normalizeH="0" noProof="0" smtClean="0">
                <a:ln>
                  <a:noFill/>
                </a:ln>
                <a:solidFill>
                  <a:srgbClr val="253D68"/>
                </a:solidFill>
                <a:effectLst/>
                <a:uLnTx/>
                <a:uFillTx/>
                <a:latin typeface="Verdana"/>
                <a:ea typeface="+mn-ea"/>
                <a:cs typeface="Verdana"/>
              </a:rPr>
              <a:t>KHỞI </a:t>
            </a:r>
            <a:r>
              <a:rPr kumimoji="0" lang="en-US" sz="4800" b="1" i="0" u="none" strike="noStrike" kern="1200" cap="none" spc="-400" normalizeH="0" noProof="0" dirty="0">
                <a:ln>
                  <a:noFill/>
                </a:ln>
                <a:solidFill>
                  <a:srgbClr val="253D68"/>
                </a:solidFill>
                <a:effectLst/>
                <a:uLnTx/>
                <a:uFillTx/>
                <a:latin typeface="Verdana"/>
                <a:ea typeface="+mn-ea"/>
                <a:cs typeface="Verdana"/>
              </a:rPr>
              <a:t>ĐỘNG</a:t>
            </a:r>
            <a:endParaRPr kumimoji="0" sz="4800" b="0" i="0" u="none" strike="noStrike" kern="1200" cap="none" spc="0" normalizeH="0" baseline="0" noProof="0" dirty="0">
              <a:ln>
                <a:noFill/>
              </a:ln>
              <a:solidFill>
                <a:prstClr val="black"/>
              </a:solidFill>
              <a:effectLst/>
              <a:uLnTx/>
              <a:uFillTx/>
              <a:latin typeface="Verdana"/>
              <a:ea typeface="+mn-ea"/>
              <a:cs typeface="Verdana"/>
            </a:endParaRPr>
          </a:p>
        </p:txBody>
      </p:sp>
    </p:spTree>
    <p:extLst>
      <p:ext uri="{BB962C8B-B14F-4D97-AF65-F5344CB8AC3E}">
        <p14:creationId xmlns:p14="http://schemas.microsoft.com/office/powerpoint/2010/main" val="307479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arn(inVertical)">
                                      <p:cBhvr>
                                        <p:cTn id="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3146166"/>
            <a:ext cx="3141980" cy="1997710"/>
          </a:xfrm>
          <a:custGeom>
            <a:avLst/>
            <a:gdLst/>
            <a:ahLst/>
            <a:cxnLst/>
            <a:rect l="l" t="t" r="r" b="b"/>
            <a:pathLst>
              <a:path w="3141980" h="1997710">
                <a:moveTo>
                  <a:pt x="0" y="0"/>
                </a:moveTo>
                <a:lnTo>
                  <a:pt x="0" y="1997334"/>
                </a:lnTo>
                <a:lnTo>
                  <a:pt x="3135891" y="1997334"/>
                </a:lnTo>
                <a:lnTo>
                  <a:pt x="3141428" y="1659126"/>
                </a:lnTo>
                <a:lnTo>
                  <a:pt x="3021203" y="1433960"/>
                </a:lnTo>
                <a:lnTo>
                  <a:pt x="2664186" y="1291848"/>
                </a:lnTo>
                <a:lnTo>
                  <a:pt x="1910765" y="1137922"/>
                </a:lnTo>
                <a:lnTo>
                  <a:pt x="1863183" y="1126717"/>
                </a:lnTo>
                <a:lnTo>
                  <a:pt x="1817430" y="1114462"/>
                </a:lnTo>
                <a:lnTo>
                  <a:pt x="1773439" y="1101197"/>
                </a:lnTo>
                <a:lnTo>
                  <a:pt x="1731140" y="1086962"/>
                </a:lnTo>
                <a:lnTo>
                  <a:pt x="1690467" y="1071798"/>
                </a:lnTo>
                <a:lnTo>
                  <a:pt x="1651351" y="1055747"/>
                </a:lnTo>
                <a:lnTo>
                  <a:pt x="1613725" y="1038848"/>
                </a:lnTo>
                <a:lnTo>
                  <a:pt x="1577519" y="1021142"/>
                </a:lnTo>
                <a:lnTo>
                  <a:pt x="1542667" y="1002671"/>
                </a:lnTo>
                <a:lnTo>
                  <a:pt x="1509100" y="983474"/>
                </a:lnTo>
                <a:lnTo>
                  <a:pt x="1445550" y="943067"/>
                </a:lnTo>
                <a:lnTo>
                  <a:pt x="1386324" y="900247"/>
                </a:lnTo>
                <a:lnTo>
                  <a:pt x="1330879" y="855339"/>
                </a:lnTo>
                <a:lnTo>
                  <a:pt x="1278671" y="808668"/>
                </a:lnTo>
                <a:lnTo>
                  <a:pt x="1229156" y="760561"/>
                </a:lnTo>
                <a:lnTo>
                  <a:pt x="1181789" y="711342"/>
                </a:lnTo>
                <a:lnTo>
                  <a:pt x="1136027" y="661338"/>
                </a:lnTo>
                <a:lnTo>
                  <a:pt x="1002926" y="509862"/>
                </a:lnTo>
                <a:lnTo>
                  <a:pt x="980640" y="484831"/>
                </a:lnTo>
                <a:lnTo>
                  <a:pt x="935365" y="435316"/>
                </a:lnTo>
                <a:lnTo>
                  <a:pt x="888703" y="386806"/>
                </a:lnTo>
                <a:lnTo>
                  <a:pt x="840109" y="339625"/>
                </a:lnTo>
                <a:lnTo>
                  <a:pt x="789040" y="294098"/>
                </a:lnTo>
                <a:lnTo>
                  <a:pt x="734950" y="250552"/>
                </a:lnTo>
                <a:lnTo>
                  <a:pt x="677297" y="209312"/>
                </a:lnTo>
                <a:lnTo>
                  <a:pt x="615535" y="170703"/>
                </a:lnTo>
                <a:lnTo>
                  <a:pt x="549122" y="135050"/>
                </a:lnTo>
                <a:lnTo>
                  <a:pt x="514001" y="118434"/>
                </a:lnTo>
                <a:lnTo>
                  <a:pt x="477513" y="102679"/>
                </a:lnTo>
                <a:lnTo>
                  <a:pt x="439590" y="87826"/>
                </a:lnTo>
                <a:lnTo>
                  <a:pt x="400164" y="73915"/>
                </a:lnTo>
                <a:lnTo>
                  <a:pt x="359167" y="60988"/>
                </a:lnTo>
                <a:lnTo>
                  <a:pt x="316530" y="49084"/>
                </a:lnTo>
                <a:lnTo>
                  <a:pt x="272187" y="38246"/>
                </a:lnTo>
                <a:lnTo>
                  <a:pt x="226069" y="28512"/>
                </a:lnTo>
                <a:lnTo>
                  <a:pt x="178107" y="19924"/>
                </a:lnTo>
                <a:lnTo>
                  <a:pt x="128235" y="12523"/>
                </a:lnTo>
                <a:lnTo>
                  <a:pt x="76384" y="6349"/>
                </a:lnTo>
                <a:lnTo>
                  <a:pt x="22485" y="1444"/>
                </a:lnTo>
                <a:lnTo>
                  <a:pt x="0" y="0"/>
                </a:lnTo>
                <a:close/>
              </a:path>
            </a:pathLst>
          </a:custGeom>
          <a:solidFill>
            <a:srgbClr val="EC6A2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4105347" y="3938015"/>
            <a:ext cx="5038725" cy="1205865"/>
          </a:xfrm>
          <a:custGeom>
            <a:avLst/>
            <a:gdLst/>
            <a:ahLst/>
            <a:cxnLst/>
            <a:rect l="l" t="t" r="r" b="b"/>
            <a:pathLst>
              <a:path w="5038725" h="1205864">
                <a:moveTo>
                  <a:pt x="1845874" y="0"/>
                </a:moveTo>
                <a:lnTo>
                  <a:pt x="994065" y="190486"/>
                </a:lnTo>
                <a:lnTo>
                  <a:pt x="419506" y="609557"/>
                </a:lnTo>
                <a:lnTo>
                  <a:pt x="94834" y="1028628"/>
                </a:lnTo>
                <a:lnTo>
                  <a:pt x="0" y="1205484"/>
                </a:lnTo>
                <a:lnTo>
                  <a:pt x="5038527" y="1205484"/>
                </a:lnTo>
                <a:lnTo>
                  <a:pt x="5038527" y="566013"/>
                </a:lnTo>
                <a:lnTo>
                  <a:pt x="4973881" y="565843"/>
                </a:lnTo>
                <a:lnTo>
                  <a:pt x="4911413" y="565337"/>
                </a:lnTo>
                <a:lnTo>
                  <a:pt x="4851061" y="564500"/>
                </a:lnTo>
                <a:lnTo>
                  <a:pt x="4792759" y="563337"/>
                </a:lnTo>
                <a:lnTo>
                  <a:pt x="4736445" y="561854"/>
                </a:lnTo>
                <a:lnTo>
                  <a:pt x="4682054" y="560057"/>
                </a:lnTo>
                <a:lnTo>
                  <a:pt x="4629522" y="557950"/>
                </a:lnTo>
                <a:lnTo>
                  <a:pt x="4578785" y="555540"/>
                </a:lnTo>
                <a:lnTo>
                  <a:pt x="4529780" y="552832"/>
                </a:lnTo>
                <a:lnTo>
                  <a:pt x="4482442" y="549830"/>
                </a:lnTo>
                <a:lnTo>
                  <a:pt x="4436708" y="546541"/>
                </a:lnTo>
                <a:lnTo>
                  <a:pt x="4392513" y="542971"/>
                </a:lnTo>
                <a:lnTo>
                  <a:pt x="4349794" y="539123"/>
                </a:lnTo>
                <a:lnTo>
                  <a:pt x="4308487" y="535005"/>
                </a:lnTo>
                <a:lnTo>
                  <a:pt x="4268527" y="530621"/>
                </a:lnTo>
                <a:lnTo>
                  <a:pt x="4229851" y="525976"/>
                </a:lnTo>
                <a:lnTo>
                  <a:pt x="4156095" y="515929"/>
                </a:lnTo>
                <a:lnTo>
                  <a:pt x="4086706" y="504905"/>
                </a:lnTo>
                <a:lnTo>
                  <a:pt x="4021174" y="492949"/>
                </a:lnTo>
                <a:lnTo>
                  <a:pt x="3958986" y="480104"/>
                </a:lnTo>
                <a:lnTo>
                  <a:pt x="3899632" y="466414"/>
                </a:lnTo>
                <a:lnTo>
                  <a:pt x="3842599" y="451922"/>
                </a:lnTo>
                <a:lnTo>
                  <a:pt x="3787376" y="436672"/>
                </a:lnTo>
                <a:lnTo>
                  <a:pt x="3733452" y="420707"/>
                </a:lnTo>
                <a:lnTo>
                  <a:pt x="3680314" y="404070"/>
                </a:lnTo>
                <a:lnTo>
                  <a:pt x="3627452" y="386806"/>
                </a:lnTo>
                <a:lnTo>
                  <a:pt x="3379266" y="302511"/>
                </a:lnTo>
                <a:lnTo>
                  <a:pt x="3318775" y="282570"/>
                </a:lnTo>
                <a:lnTo>
                  <a:pt x="3255235" y="262283"/>
                </a:lnTo>
                <a:lnTo>
                  <a:pt x="3188133" y="241695"/>
                </a:lnTo>
                <a:lnTo>
                  <a:pt x="3116959" y="220849"/>
                </a:lnTo>
                <a:lnTo>
                  <a:pt x="3079685" y="210342"/>
                </a:lnTo>
                <a:lnTo>
                  <a:pt x="3041200" y="199787"/>
                </a:lnTo>
                <a:lnTo>
                  <a:pt x="3001442" y="189189"/>
                </a:lnTo>
                <a:lnTo>
                  <a:pt x="2960346" y="178554"/>
                </a:lnTo>
                <a:lnTo>
                  <a:pt x="2917848" y="167887"/>
                </a:lnTo>
                <a:lnTo>
                  <a:pt x="2873884" y="157194"/>
                </a:lnTo>
                <a:lnTo>
                  <a:pt x="2828391" y="146479"/>
                </a:lnTo>
                <a:lnTo>
                  <a:pt x="2781303" y="135748"/>
                </a:lnTo>
                <a:lnTo>
                  <a:pt x="2732559" y="125008"/>
                </a:lnTo>
                <a:lnTo>
                  <a:pt x="2682092" y="114262"/>
                </a:lnTo>
                <a:lnTo>
                  <a:pt x="2629841" y="103517"/>
                </a:lnTo>
                <a:lnTo>
                  <a:pt x="2575739" y="92779"/>
                </a:lnTo>
                <a:lnTo>
                  <a:pt x="2519725" y="82051"/>
                </a:lnTo>
                <a:lnTo>
                  <a:pt x="2461733" y="71341"/>
                </a:lnTo>
                <a:lnTo>
                  <a:pt x="2401700" y="60653"/>
                </a:lnTo>
                <a:lnTo>
                  <a:pt x="2339561" y="49993"/>
                </a:lnTo>
                <a:lnTo>
                  <a:pt x="2275254" y="39366"/>
                </a:lnTo>
                <a:lnTo>
                  <a:pt x="2208713" y="28778"/>
                </a:lnTo>
                <a:lnTo>
                  <a:pt x="2154611" y="20973"/>
                </a:lnTo>
                <a:lnTo>
                  <a:pt x="2101268" y="14447"/>
                </a:lnTo>
                <a:lnTo>
                  <a:pt x="2048683" y="9171"/>
                </a:lnTo>
                <a:lnTo>
                  <a:pt x="1996854" y="5116"/>
                </a:lnTo>
                <a:lnTo>
                  <a:pt x="1945777" y="2255"/>
                </a:lnTo>
                <a:lnTo>
                  <a:pt x="1895451" y="559"/>
                </a:lnTo>
                <a:lnTo>
                  <a:pt x="1845874" y="0"/>
                </a:lnTo>
                <a:close/>
              </a:path>
            </a:pathLst>
          </a:custGeom>
          <a:solidFill>
            <a:srgbClr val="FFA18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5969043" y="128"/>
            <a:ext cx="3175000" cy="2054225"/>
          </a:xfrm>
          <a:custGeom>
            <a:avLst/>
            <a:gdLst/>
            <a:ahLst/>
            <a:cxnLst/>
            <a:rect l="l" t="t" r="r" b="b"/>
            <a:pathLst>
              <a:path w="3175000" h="2054225">
                <a:moveTo>
                  <a:pt x="3174956" y="0"/>
                </a:moveTo>
                <a:lnTo>
                  <a:pt x="6433" y="0"/>
                </a:lnTo>
                <a:lnTo>
                  <a:pt x="0" y="392957"/>
                </a:lnTo>
                <a:lnTo>
                  <a:pt x="120225" y="618109"/>
                </a:lnTo>
                <a:lnTo>
                  <a:pt x="477242" y="760202"/>
                </a:lnTo>
                <a:lnTo>
                  <a:pt x="1230660" y="914101"/>
                </a:lnTo>
                <a:lnTo>
                  <a:pt x="1278240" y="925308"/>
                </a:lnTo>
                <a:lnTo>
                  <a:pt x="1323990" y="937565"/>
                </a:lnTo>
                <a:lnTo>
                  <a:pt x="1367980" y="950833"/>
                </a:lnTo>
                <a:lnTo>
                  <a:pt x="1410276" y="965070"/>
                </a:lnTo>
                <a:lnTo>
                  <a:pt x="1450948" y="980235"/>
                </a:lnTo>
                <a:lnTo>
                  <a:pt x="1490062" y="996289"/>
                </a:lnTo>
                <a:lnTo>
                  <a:pt x="1527687" y="1013190"/>
                </a:lnTo>
                <a:lnTo>
                  <a:pt x="1563892" y="1030897"/>
                </a:lnTo>
                <a:lnTo>
                  <a:pt x="1598743" y="1049370"/>
                </a:lnTo>
                <a:lnTo>
                  <a:pt x="1632309" y="1068569"/>
                </a:lnTo>
                <a:lnTo>
                  <a:pt x="1695857" y="1108979"/>
                </a:lnTo>
                <a:lnTo>
                  <a:pt x="1755082" y="1151802"/>
                </a:lnTo>
                <a:lnTo>
                  <a:pt x="1810526" y="1196713"/>
                </a:lnTo>
                <a:lnTo>
                  <a:pt x="1862734" y="1243386"/>
                </a:lnTo>
                <a:lnTo>
                  <a:pt x="1912249" y="1291495"/>
                </a:lnTo>
                <a:lnTo>
                  <a:pt x="1959616" y="1340716"/>
                </a:lnTo>
                <a:lnTo>
                  <a:pt x="2005379" y="1390722"/>
                </a:lnTo>
                <a:lnTo>
                  <a:pt x="2050082" y="1441189"/>
                </a:lnTo>
                <a:lnTo>
                  <a:pt x="2138482" y="1542202"/>
                </a:lnTo>
                <a:lnTo>
                  <a:pt x="2160770" y="1567235"/>
                </a:lnTo>
                <a:lnTo>
                  <a:pt x="2206046" y="1616750"/>
                </a:lnTo>
                <a:lnTo>
                  <a:pt x="2252709" y="1665261"/>
                </a:lnTo>
                <a:lnTo>
                  <a:pt x="2301305" y="1712443"/>
                </a:lnTo>
                <a:lnTo>
                  <a:pt x="2352376" y="1757970"/>
                </a:lnTo>
                <a:lnTo>
                  <a:pt x="2406467" y="1801517"/>
                </a:lnTo>
                <a:lnTo>
                  <a:pt x="2464122" y="1842758"/>
                </a:lnTo>
                <a:lnTo>
                  <a:pt x="2525885" y="1881368"/>
                </a:lnTo>
                <a:lnTo>
                  <a:pt x="2592300" y="1917021"/>
                </a:lnTo>
                <a:lnTo>
                  <a:pt x="2627421" y="1933637"/>
                </a:lnTo>
                <a:lnTo>
                  <a:pt x="2663910" y="1949392"/>
                </a:lnTo>
                <a:lnTo>
                  <a:pt x="2701834" y="1964245"/>
                </a:lnTo>
                <a:lnTo>
                  <a:pt x="2741261" y="1978155"/>
                </a:lnTo>
                <a:lnTo>
                  <a:pt x="2782259" y="1991083"/>
                </a:lnTo>
                <a:lnTo>
                  <a:pt x="2824895" y="2002986"/>
                </a:lnTo>
                <a:lnTo>
                  <a:pt x="2869239" y="2013825"/>
                </a:lnTo>
                <a:lnTo>
                  <a:pt x="2915358" y="2023559"/>
                </a:lnTo>
                <a:lnTo>
                  <a:pt x="2963319" y="2032147"/>
                </a:lnTo>
                <a:lnTo>
                  <a:pt x="3013192" y="2039548"/>
                </a:lnTo>
                <a:lnTo>
                  <a:pt x="3065044" y="2045721"/>
                </a:lnTo>
                <a:lnTo>
                  <a:pt x="3118942" y="2050627"/>
                </a:lnTo>
                <a:lnTo>
                  <a:pt x="3174956" y="2054225"/>
                </a:lnTo>
                <a:lnTo>
                  <a:pt x="3174956" y="0"/>
                </a:lnTo>
                <a:close/>
              </a:path>
            </a:pathLst>
          </a:custGeom>
          <a:solidFill>
            <a:srgbClr val="E3EEF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object 63"/>
          <p:cNvSpPr txBox="1"/>
          <p:nvPr/>
        </p:nvSpPr>
        <p:spPr>
          <a:xfrm>
            <a:off x="609600" y="1885950"/>
            <a:ext cx="7772400" cy="755762"/>
          </a:xfrm>
          <a:prstGeom prst="rect">
            <a:avLst/>
          </a:prstGeom>
        </p:spPr>
        <p:txBody>
          <a:bodyPr vert="horz" wrap="square" lIns="0" tIns="16933" rIns="0" bIns="0" rtlCol="0">
            <a:spAutoFit/>
          </a:bodyPr>
          <a:lstStyle/>
          <a:p>
            <a:pPr marL="0" marR="0" lvl="0" indent="0" algn="ctr" defTabSz="914400" rtl="0" eaLnBrk="1" fontAlgn="auto" latinLnBrk="0" hangingPunct="1">
              <a:lnSpc>
                <a:spcPct val="100000"/>
              </a:lnSpc>
              <a:spcBef>
                <a:spcPts val="133"/>
              </a:spcBef>
              <a:spcAft>
                <a:spcPts val="0"/>
              </a:spcAft>
              <a:buClrTx/>
              <a:buSzTx/>
              <a:buFontTx/>
              <a:buNone/>
              <a:tabLst/>
              <a:defRPr/>
            </a:pPr>
            <a:r>
              <a:rPr kumimoji="0" lang="en-US" sz="4800" b="1" i="0" u="none" strike="noStrike" kern="1200" cap="none" spc="-400" normalizeH="0" baseline="0" noProof="0" dirty="0">
                <a:ln>
                  <a:noFill/>
                </a:ln>
                <a:solidFill>
                  <a:srgbClr val="253D68"/>
                </a:solidFill>
                <a:effectLst/>
                <a:uLnTx/>
                <a:uFillTx/>
                <a:latin typeface="Verdana"/>
                <a:ea typeface="+mn-ea"/>
                <a:cs typeface="Verdana"/>
              </a:rPr>
              <a:t>PHẦN THI: TĂNG TỐC</a:t>
            </a:r>
            <a:endParaRPr kumimoji="0" sz="4800" b="0" i="0" u="none" strike="noStrike" kern="1200" cap="none" spc="0" normalizeH="0" baseline="0" noProof="0" dirty="0">
              <a:ln>
                <a:noFill/>
              </a:ln>
              <a:solidFill>
                <a:prstClr val="black"/>
              </a:solidFill>
              <a:effectLst/>
              <a:uLnTx/>
              <a:uFillTx/>
              <a:latin typeface="Verdana"/>
              <a:ea typeface="+mn-ea"/>
              <a:cs typeface="Verdana"/>
            </a:endParaRPr>
          </a:p>
        </p:txBody>
      </p:sp>
    </p:spTree>
    <p:extLst>
      <p:ext uri="{BB962C8B-B14F-4D97-AF65-F5344CB8AC3E}">
        <p14:creationId xmlns:p14="http://schemas.microsoft.com/office/powerpoint/2010/main" val="285492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arn(inVertical)">
                                      <p:cBhvr>
                                        <p:cTn id="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9972548"/>
              </p:ext>
            </p:extLst>
          </p:nvPr>
        </p:nvGraphicFramePr>
        <p:xfrm>
          <a:off x="20782" y="0"/>
          <a:ext cx="9144000" cy="5086349"/>
        </p:xfrm>
        <a:graphic>
          <a:graphicData uri="http://schemas.openxmlformats.org/drawingml/2006/table">
            <a:tbl>
              <a:tblPr firstRow="1" bandRow="1">
                <a:tableStyleId>{5C22544A-7EE6-4342-B048-85BDC9FD1C3A}</a:tableStyleId>
              </a:tblPr>
              <a:tblGrid>
                <a:gridCol w="6858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2"/>
                    </a:ext>
                  </a:extLst>
                </a:gridCol>
              </a:tblGrid>
              <a:tr h="918604">
                <a:tc>
                  <a:txBody>
                    <a:bodyPr/>
                    <a:lstStyle/>
                    <a:p>
                      <a:pPr algn="ctr"/>
                      <a:r>
                        <a:rPr lang="en-US" sz="1800">
                          <a:latin typeface="Times  New Roman"/>
                        </a:rPr>
                        <a:t>              Cách</a:t>
                      </a:r>
                      <a:r>
                        <a:rPr lang="en-US" sz="1800" baseline="0">
                          <a:latin typeface="Times  New Roman"/>
                        </a:rPr>
                        <a:t> tiến hành</a:t>
                      </a:r>
                      <a:endParaRPr lang="en-US" sz="1800" dirty="0">
                        <a:latin typeface="Times  New Roman"/>
                      </a:endParaRPr>
                    </a:p>
                  </a:txBody>
                  <a:tcPr marT="34290" marB="34290" anchor="ctr"/>
                </a:tc>
                <a:tc>
                  <a:txBody>
                    <a:bodyPr/>
                    <a:lstStyle/>
                    <a:p>
                      <a:pPr algn="ctr"/>
                      <a:r>
                        <a:rPr lang="en-US" sz="1800" dirty="0">
                          <a:latin typeface="Times  New Roman"/>
                        </a:rPr>
                        <a:t> </a:t>
                      </a:r>
                      <a:r>
                        <a:rPr lang="en-US" sz="1800" dirty="0" err="1">
                          <a:latin typeface="Times  New Roman"/>
                        </a:rPr>
                        <a:t>Hiện</a:t>
                      </a:r>
                      <a:r>
                        <a:rPr lang="en-US" sz="1800" dirty="0">
                          <a:latin typeface="Times  New Roman"/>
                        </a:rPr>
                        <a:t> </a:t>
                      </a:r>
                      <a:r>
                        <a:rPr lang="en-US" sz="1800" dirty="0" err="1">
                          <a:latin typeface="Times  New Roman"/>
                        </a:rPr>
                        <a:t>tượng</a:t>
                      </a:r>
                      <a:endParaRPr lang="en-US" sz="1800" dirty="0">
                        <a:latin typeface="Times  New Roman"/>
                      </a:endParaRPr>
                    </a:p>
                  </a:txBody>
                  <a:tcPr marT="34290" marB="34290" anchor="ctr"/>
                </a:tc>
                <a:extLst>
                  <a:ext uri="{0D108BD9-81ED-4DB2-BD59-A6C34878D82A}">
                    <a16:rowId xmlns:a16="http://schemas.microsoft.com/office/drawing/2014/main" val="10000"/>
                  </a:ext>
                </a:extLst>
              </a:tr>
              <a:tr h="2432602">
                <a:tc>
                  <a:txBody>
                    <a:bodyPr/>
                    <a:lstStyle/>
                    <a:p>
                      <a:pPr algn="ctr"/>
                      <a:endParaRPr lang="en-US" sz="2200" dirty="0">
                        <a:latin typeface="Times  New Roman"/>
                      </a:endParaRPr>
                    </a:p>
                    <a:p>
                      <a:pPr marL="457200" indent="-457200" algn="l">
                        <a:buFontTx/>
                        <a:buAutoNum type="arabicPeriod"/>
                      </a:pPr>
                      <a:r>
                        <a:rPr lang="en-US" sz="2200">
                          <a:latin typeface="Times  New Roman"/>
                        </a:rPr>
                        <a:t>Đưa đầu bật lửa vào miệng bình tam giác úp ngược, đánh lửa và giữ lửa cháy cho đến khi thấy thành bình tam giác mờ đi thì dừng lại.</a:t>
                      </a:r>
                    </a:p>
                    <a:p>
                      <a:pPr marL="0" indent="0" algn="l">
                        <a:buFontTx/>
                        <a:buNone/>
                      </a:pPr>
                      <a:r>
                        <a:rPr lang="en-US" sz="2200">
                          <a:latin typeface="Times  New Roman"/>
                        </a:rPr>
                        <a:t>=&gt; Nhận xét hiện tượng bên trong thành bình tam giác. Rút ra sản phẩm.</a:t>
                      </a:r>
                      <a:endParaRPr lang="en-US" sz="2200" dirty="0">
                        <a:latin typeface="Times  New Roman"/>
                      </a:endParaRPr>
                    </a:p>
                  </a:txBody>
                  <a:tcPr marT="34290" marB="34290" anchor="ctr"/>
                </a:tc>
                <a:tc>
                  <a:txBody>
                    <a:bodyPr/>
                    <a:lstStyle/>
                    <a:p>
                      <a:pPr algn="l"/>
                      <a:endParaRPr lang="en-US" sz="1800" dirty="0">
                        <a:latin typeface="Times  New Roman"/>
                      </a:endParaRPr>
                    </a:p>
                  </a:txBody>
                  <a:tcPr marT="34290" marB="34290" anchor="ctr"/>
                </a:tc>
                <a:extLst>
                  <a:ext uri="{0D108BD9-81ED-4DB2-BD59-A6C34878D82A}">
                    <a16:rowId xmlns:a16="http://schemas.microsoft.com/office/drawing/2014/main" val="10001"/>
                  </a:ext>
                </a:extLst>
              </a:tr>
              <a:tr h="1735143">
                <a:tc>
                  <a:txBody>
                    <a:bodyPr/>
                    <a:lstStyle/>
                    <a:p>
                      <a:pPr algn="l"/>
                      <a:r>
                        <a:rPr lang="en-US" sz="2200">
                          <a:latin typeface="Times  New Roman"/>
                        </a:rPr>
                        <a:t>2. Xoay bình tam giác lại và đổ nước vôi trong vào, lắc đều.</a:t>
                      </a:r>
                    </a:p>
                    <a:p>
                      <a:pPr marL="342900" indent="-342900" algn="l">
                        <a:buFont typeface="Symbol" panose="05050102010706020507" pitchFamily="18" charset="2"/>
                        <a:buChar char="Þ"/>
                      </a:pPr>
                      <a:r>
                        <a:rPr lang="en-US" sz="2200">
                          <a:latin typeface="Times  New Roman"/>
                        </a:rPr>
                        <a:t>Nêu hiện tượng xẩy ra và dự đoán sản phẩm tạo thành.</a:t>
                      </a:r>
                    </a:p>
                    <a:p>
                      <a:pPr marL="0" indent="0" algn="l">
                        <a:buFont typeface="Symbol" panose="05050102010706020507" pitchFamily="18" charset="2"/>
                        <a:buNone/>
                      </a:pPr>
                      <a:r>
                        <a:rPr lang="en-US" sz="2200">
                          <a:latin typeface="Times  New Roman"/>
                        </a:rPr>
                        <a:t>3. Viết PTHH </a:t>
                      </a:r>
                      <a:endParaRPr lang="en-US" sz="2200" dirty="0">
                        <a:latin typeface="Times  New Roman"/>
                      </a:endParaRPr>
                    </a:p>
                  </a:txBody>
                  <a:tcPr marT="34290" marB="34290" anchor="ctr"/>
                </a:tc>
                <a:tc>
                  <a:txBody>
                    <a:bodyPr/>
                    <a:lstStyle/>
                    <a:p>
                      <a:pPr algn="l"/>
                      <a:endParaRPr lang="en-US" sz="1600" dirty="0">
                        <a:latin typeface="Times  New Roman"/>
                      </a:endParaRPr>
                    </a:p>
                  </a:txBody>
                  <a:tcPr marT="34290" marB="3429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0138829"/>
              </p:ext>
            </p:extLst>
          </p:nvPr>
        </p:nvGraphicFramePr>
        <p:xfrm>
          <a:off x="0" y="-23668"/>
          <a:ext cx="9144000" cy="5215066"/>
        </p:xfrm>
        <a:graphic>
          <a:graphicData uri="http://schemas.openxmlformats.org/drawingml/2006/table">
            <a:tbl>
              <a:tblPr firstRow="1" bandRow="1">
                <a:tableStyleId>{5C22544A-7EE6-4342-B048-85BDC9FD1C3A}</a:tableStyleId>
              </a:tblPr>
              <a:tblGrid>
                <a:gridCol w="5638800">
                  <a:extLst>
                    <a:ext uri="{9D8B030D-6E8A-4147-A177-3AD203B41FA5}">
                      <a16:colId xmlns:a16="http://schemas.microsoft.com/office/drawing/2014/main" val="20000"/>
                    </a:ext>
                  </a:extLst>
                </a:gridCol>
                <a:gridCol w="2827509">
                  <a:extLst>
                    <a:ext uri="{9D8B030D-6E8A-4147-A177-3AD203B41FA5}">
                      <a16:colId xmlns:a16="http://schemas.microsoft.com/office/drawing/2014/main" val="20002"/>
                    </a:ext>
                  </a:extLst>
                </a:gridCol>
                <a:gridCol w="677691">
                  <a:extLst>
                    <a:ext uri="{9D8B030D-6E8A-4147-A177-3AD203B41FA5}">
                      <a16:colId xmlns:a16="http://schemas.microsoft.com/office/drawing/2014/main" val="20003"/>
                    </a:ext>
                  </a:extLst>
                </a:gridCol>
              </a:tblGrid>
              <a:tr h="400050">
                <a:tc>
                  <a:txBody>
                    <a:bodyPr/>
                    <a:lstStyle/>
                    <a:p>
                      <a:pPr algn="ctr"/>
                      <a:r>
                        <a:rPr lang="en-US" sz="2100" baseline="0"/>
                        <a:t> </a:t>
                      </a:r>
                    </a:p>
                    <a:p>
                      <a:pPr algn="ctr"/>
                      <a:r>
                        <a:rPr lang="en-US" sz="2100"/>
                        <a:t>      Cách</a:t>
                      </a:r>
                      <a:r>
                        <a:rPr lang="en-US" sz="2100" baseline="0"/>
                        <a:t> tiến hành</a:t>
                      </a:r>
                      <a:endParaRPr lang="en-US" sz="2100" dirty="0"/>
                    </a:p>
                  </a:txBody>
                  <a:tcPr marT="34290" marB="34290"/>
                </a:tc>
                <a:tc>
                  <a:txBody>
                    <a:bodyPr/>
                    <a:lstStyle/>
                    <a:p>
                      <a:r>
                        <a:rPr lang="en-US" sz="2100" dirty="0"/>
                        <a:t>      </a:t>
                      </a:r>
                      <a:r>
                        <a:rPr lang="en-US" sz="2100" dirty="0" err="1"/>
                        <a:t>Hiện</a:t>
                      </a:r>
                      <a:r>
                        <a:rPr lang="en-US" sz="2100" dirty="0"/>
                        <a:t> </a:t>
                      </a:r>
                      <a:r>
                        <a:rPr lang="en-US" sz="2100" dirty="0" err="1"/>
                        <a:t>tượng</a:t>
                      </a:r>
                      <a:endParaRPr lang="en-US" sz="2100" dirty="0"/>
                    </a:p>
                  </a:txBody>
                  <a:tcPr marT="34290" marB="34290" anchor="ctr"/>
                </a:tc>
                <a:tc>
                  <a:txBody>
                    <a:bodyPr/>
                    <a:lstStyle/>
                    <a:p>
                      <a:r>
                        <a:rPr lang="en-US" sz="1600" dirty="0" err="1">
                          <a:latin typeface="Times New Roman" panose="02020603050405020304" pitchFamily="18" charset="0"/>
                          <a:cs typeface="Times New Roman" panose="02020603050405020304" pitchFamily="18" charset="0"/>
                        </a:rPr>
                        <a:t>Điểm</a:t>
                      </a:r>
                      <a:endParaRPr lang="en-US" sz="1600" dirty="0">
                        <a:latin typeface="Times New Roman" panose="02020603050405020304" pitchFamily="18" charset="0"/>
                        <a:cs typeface="Times New Roman" panose="02020603050405020304" pitchFamily="18" charset="0"/>
                      </a:endParaRPr>
                    </a:p>
                  </a:txBody>
                  <a:tcPr marT="34290" marB="34290" anchor="ctr"/>
                </a:tc>
                <a:extLst>
                  <a:ext uri="{0D108BD9-81ED-4DB2-BD59-A6C34878D82A}">
                    <a16:rowId xmlns:a16="http://schemas.microsoft.com/office/drawing/2014/main" val="10000"/>
                  </a:ext>
                </a:extLst>
              </a:tr>
              <a:tr h="2441386">
                <a:tc>
                  <a:txBody>
                    <a:bodyPr/>
                    <a:lstStyle/>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US" sz="2100" b="1">
                          <a:solidFill>
                            <a:schemeClr val="tx1"/>
                          </a:solidFill>
                          <a:latin typeface="Times  New Roman"/>
                        </a:rPr>
                        <a:t>1</a:t>
                      </a:r>
                      <a:r>
                        <a:rPr lang="en-US" sz="2100">
                          <a:solidFill>
                            <a:schemeClr val="tx1"/>
                          </a:solidFill>
                          <a:latin typeface="Times  New Roman"/>
                        </a:rPr>
                        <a:t>. </a:t>
                      </a:r>
                      <a:r>
                        <a:rPr kumimoji="0" lang="en-US" sz="2200" b="0" i="0" u="none" strike="noStrike" kern="1200" cap="none" spc="0" normalizeH="0" baseline="0" noProof="0">
                          <a:ln>
                            <a:noFill/>
                          </a:ln>
                          <a:solidFill>
                            <a:prstClr val="black"/>
                          </a:solidFill>
                          <a:effectLst/>
                          <a:uLnTx/>
                          <a:uFillTx/>
                          <a:latin typeface="Times  New Roman"/>
                          <a:ea typeface="+mn-ea"/>
                          <a:cs typeface="+mn-cs"/>
                        </a:rPr>
                        <a:t>Đưa đầu bật lửa vào miệng bình tam giác úp ngược, đánh lửa và giữ lửa cháy cho đến khi thấy thành bình tam giác mờ đi thì dừng lại.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a:ea typeface="+mn-ea"/>
                          <a:cs typeface="+mn-cs"/>
                        </a:rPr>
                        <a:t>=&gt; Nhận xét hiện tượng bên trong thành bình tam giác. Rút ra sản phẩm.</a:t>
                      </a:r>
                    </a:p>
                  </a:txBody>
                  <a:tcPr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100" baseline="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a:ea typeface="+mn-ea"/>
                          <a:cs typeface="+mn-cs"/>
                        </a:rPr>
                        <a:t>Có các giọt nước li ti đọng lại trên thành bình tam giác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a:ea typeface="+mn-ea"/>
                          <a:cs typeface="+mn-cs"/>
                        </a:rPr>
                        <a:t> =&gt; Sản phẩm có nước (H</a:t>
                      </a:r>
                      <a:r>
                        <a:rPr kumimoji="0" lang="en-US" sz="1800" b="0" i="0" u="none" strike="noStrike" kern="1200" cap="none" spc="0" normalizeH="0" baseline="-25000" noProof="0">
                          <a:ln>
                            <a:noFill/>
                          </a:ln>
                          <a:solidFill>
                            <a:prstClr val="black"/>
                          </a:solidFill>
                          <a:effectLst/>
                          <a:uLnTx/>
                          <a:uFillTx/>
                          <a:latin typeface="Times  New Roman"/>
                          <a:ea typeface="+mn-ea"/>
                          <a:cs typeface="+mn-cs"/>
                        </a:rPr>
                        <a:t>2</a:t>
                      </a:r>
                      <a:r>
                        <a:rPr kumimoji="0" lang="en-US" sz="1800" b="0" i="0" u="none" strike="noStrike" kern="1200" cap="none" spc="0" normalizeH="0" baseline="0" noProof="0">
                          <a:ln>
                            <a:noFill/>
                          </a:ln>
                          <a:solidFill>
                            <a:prstClr val="black"/>
                          </a:solidFill>
                          <a:effectLst/>
                          <a:uLnTx/>
                          <a:uFillTx/>
                          <a:latin typeface="Times  New Roman"/>
                          <a:ea typeface="+mn-ea"/>
                          <a:cs typeface="+mn-cs"/>
                        </a:rPr>
                        <a:t>O)</a:t>
                      </a:r>
                    </a:p>
                    <a:p>
                      <a:endParaRPr lang="en-US" sz="2100" dirty="0"/>
                    </a:p>
                  </a:txBody>
                  <a:tcPr marT="34290" marB="34290"/>
                </a:tc>
                <a:tc>
                  <a:txBody>
                    <a:bodyPr/>
                    <a:lstStyle/>
                    <a:p>
                      <a:pPr algn="ctr"/>
                      <a:endParaRPr lang="en-US" sz="2100">
                        <a:latin typeface="Times New Roman" panose="02020603050405020304" pitchFamily="18" charset="0"/>
                        <a:cs typeface="Times New Roman" panose="02020603050405020304" pitchFamily="18" charset="0"/>
                      </a:endParaRPr>
                    </a:p>
                    <a:p>
                      <a:pPr algn="ctr"/>
                      <a:r>
                        <a:rPr lang="en-US" sz="2100">
                          <a:latin typeface="Times New Roman" panose="02020603050405020304" pitchFamily="18" charset="0"/>
                          <a:cs typeface="Times New Roman" panose="02020603050405020304" pitchFamily="18" charset="0"/>
                        </a:rPr>
                        <a:t>5</a:t>
                      </a:r>
                      <a:endParaRPr lang="en-US" sz="2100" dirty="0">
                        <a:latin typeface="Times New Roman" panose="02020603050405020304" pitchFamily="18" charset="0"/>
                        <a:cs typeface="Times New Roman" panose="02020603050405020304" pitchFamily="18" charset="0"/>
                      </a:endParaRPr>
                    </a:p>
                    <a:p>
                      <a:pPr algn="ctr"/>
                      <a:endParaRPr lang="en-US" sz="2100" dirty="0">
                        <a:latin typeface="Times New Roman" panose="02020603050405020304" pitchFamily="18" charset="0"/>
                        <a:cs typeface="Times New Roman" panose="02020603050405020304" pitchFamily="18" charset="0"/>
                      </a:endParaRPr>
                    </a:p>
                    <a:p>
                      <a:pPr algn="ctr"/>
                      <a:endParaRPr lang="en-US" sz="2100">
                        <a:latin typeface="Times New Roman" panose="02020603050405020304" pitchFamily="18" charset="0"/>
                        <a:cs typeface="Times New Roman" panose="02020603050405020304" pitchFamily="18" charset="0"/>
                      </a:endParaRPr>
                    </a:p>
                    <a:p>
                      <a:pPr algn="ctr"/>
                      <a:r>
                        <a:rPr lang="en-US" sz="2100">
                          <a:latin typeface="Times New Roman" panose="02020603050405020304" pitchFamily="18" charset="0"/>
                          <a:cs typeface="Times New Roman" panose="02020603050405020304" pitchFamily="18" charset="0"/>
                        </a:rPr>
                        <a:t>5</a:t>
                      </a:r>
                      <a:endParaRPr lang="en-US" sz="2100" dirty="0">
                        <a:latin typeface="Times New Roman" panose="02020603050405020304" pitchFamily="18" charset="0"/>
                        <a:cs typeface="Times New Roman" panose="02020603050405020304" pitchFamily="18" charset="0"/>
                      </a:endParaRPr>
                    </a:p>
                    <a:p>
                      <a:pPr algn="ctr"/>
                      <a:endParaRPr lang="en-US" sz="2100" dirty="0">
                        <a:latin typeface="Times New Roman" panose="02020603050405020304" pitchFamily="18" charset="0"/>
                        <a:cs typeface="Times New Roman" panose="02020603050405020304" pitchFamily="18" charset="0"/>
                      </a:endParaRPr>
                    </a:p>
                    <a:p>
                      <a:pPr algn="ctr"/>
                      <a:endParaRPr lang="en-US" sz="2100"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val="10001"/>
                  </a:ext>
                </a:extLst>
              </a:tr>
              <a:tr h="15192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a:ea typeface="+mn-ea"/>
                          <a:cs typeface="+mn-cs"/>
                        </a:rPr>
                        <a:t>2. Xoay bình tam giác lại và đổ nước vôi trong vào, lắc đều.</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kumimoji="0" lang="en-US" sz="2200" b="0" i="0" u="none" strike="noStrike" kern="1200" cap="none" spc="0" normalizeH="0" baseline="0" noProof="0">
                          <a:ln>
                            <a:noFill/>
                          </a:ln>
                          <a:solidFill>
                            <a:prstClr val="black"/>
                          </a:solidFill>
                          <a:effectLst/>
                          <a:uLnTx/>
                          <a:uFillTx/>
                          <a:latin typeface="Times  New Roman"/>
                          <a:ea typeface="+mn-ea"/>
                          <a:cs typeface="+mn-cs"/>
                        </a:rPr>
                        <a:t>Nêu hiện tượng xẩy ra và dự đoán sản phẩm tạo thành.</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US" sz="2200" b="0" i="0" u="none" strike="noStrike" kern="1200" cap="none" spc="0" normalizeH="0" baseline="0" noProof="0">
                          <a:ln>
                            <a:noFill/>
                          </a:ln>
                          <a:solidFill>
                            <a:prstClr val="black"/>
                          </a:solidFill>
                          <a:effectLst/>
                          <a:uLnTx/>
                          <a:uFillTx/>
                          <a:latin typeface="Times  New Roman"/>
                          <a:ea typeface="+mn-ea"/>
                          <a:cs typeface="+mn-cs"/>
                        </a:rPr>
                        <a:t>3. Viết PTHH </a:t>
                      </a:r>
                    </a:p>
                    <a:p>
                      <a:r>
                        <a:rPr lang="en-US" sz="2100">
                          <a:latin typeface="Times  New Roman"/>
                        </a:rPr>
                        <a:t> </a:t>
                      </a:r>
                      <a:endParaRPr lang="en-US" sz="2100" dirty="0"/>
                    </a:p>
                  </a:txBody>
                  <a:tcPr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a:ea typeface="+mn-ea"/>
                          <a:cs typeface="+mn-cs"/>
                        </a:rPr>
                        <a:t>Nước vôi trong bị vẩn đục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a:ea typeface="+mn-ea"/>
                          <a:cs typeface="+mn-cs"/>
                        </a:rPr>
                        <a:t>=&gt; Sản phẩm có CO</a:t>
                      </a:r>
                      <a:r>
                        <a:rPr kumimoji="0" lang="en-US" sz="1800" b="0" i="0" u="none" strike="noStrike" kern="1200" cap="none" spc="0" normalizeH="0" baseline="-25000" noProof="0">
                          <a:ln>
                            <a:noFill/>
                          </a:ln>
                          <a:solidFill>
                            <a:prstClr val="black"/>
                          </a:solidFill>
                          <a:effectLst/>
                          <a:uLnTx/>
                          <a:uFillTx/>
                          <a:latin typeface="Times  New Roman"/>
                          <a:ea typeface="+mn-ea"/>
                          <a:cs typeface="+mn-cs"/>
                        </a:rPr>
                        <a:t>2</a:t>
                      </a: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a:ea typeface="+mn-ea"/>
                          <a:cs typeface="+mn-cs"/>
                        </a:rPr>
                        <a:t>2C</a:t>
                      </a:r>
                      <a:r>
                        <a:rPr kumimoji="0" lang="en-US" sz="1600" b="0" i="0" u="none" strike="noStrike" kern="1200" cap="none" spc="0" normalizeH="0" baseline="-25000" noProof="0">
                          <a:ln>
                            <a:noFill/>
                          </a:ln>
                          <a:solidFill>
                            <a:prstClr val="black"/>
                          </a:solidFill>
                          <a:effectLst/>
                          <a:uLnTx/>
                          <a:uFillTx/>
                          <a:latin typeface="Times  New Roman"/>
                          <a:ea typeface="+mn-ea"/>
                          <a:cs typeface="+mn-cs"/>
                        </a:rPr>
                        <a:t>4</a:t>
                      </a:r>
                      <a:r>
                        <a:rPr kumimoji="0" lang="en-US" sz="1600" b="0" i="0" u="none" strike="noStrike" kern="1200" cap="none" spc="0" normalizeH="0" baseline="0" noProof="0">
                          <a:ln>
                            <a:noFill/>
                          </a:ln>
                          <a:solidFill>
                            <a:prstClr val="black"/>
                          </a:solidFill>
                          <a:effectLst/>
                          <a:uLnTx/>
                          <a:uFillTx/>
                          <a:latin typeface="Times  New Roman"/>
                          <a:ea typeface="+mn-ea"/>
                          <a:cs typeface="+mn-cs"/>
                        </a:rPr>
                        <a:t>H</a:t>
                      </a:r>
                      <a:r>
                        <a:rPr kumimoji="0" lang="en-US" sz="1600" b="0" i="0" u="none" strike="noStrike" kern="1200" cap="none" spc="0" normalizeH="0" baseline="-25000" noProof="0">
                          <a:ln>
                            <a:noFill/>
                          </a:ln>
                          <a:solidFill>
                            <a:prstClr val="black"/>
                          </a:solidFill>
                          <a:effectLst/>
                          <a:uLnTx/>
                          <a:uFillTx/>
                          <a:latin typeface="Times  New Roman"/>
                          <a:ea typeface="+mn-ea"/>
                          <a:cs typeface="+mn-cs"/>
                        </a:rPr>
                        <a:t>10</a:t>
                      </a:r>
                      <a:r>
                        <a:rPr kumimoji="0" lang="en-US" sz="1600" b="0" i="0" u="none" strike="noStrike" kern="1200" cap="none" spc="0" normalizeH="0" baseline="0" noProof="0">
                          <a:ln>
                            <a:noFill/>
                          </a:ln>
                          <a:solidFill>
                            <a:prstClr val="black"/>
                          </a:solidFill>
                          <a:effectLst/>
                          <a:uLnTx/>
                          <a:uFillTx/>
                          <a:latin typeface="Times  New Roman"/>
                          <a:ea typeface="+mn-ea"/>
                          <a:cs typeface="+mn-cs"/>
                        </a:rPr>
                        <a:t>+13O</a:t>
                      </a:r>
                      <a:r>
                        <a:rPr kumimoji="0" lang="en-US" sz="1600" b="0" i="0" u="none" strike="noStrike" kern="1200" cap="none" spc="0" normalizeH="0" baseline="-25000" noProof="0">
                          <a:ln>
                            <a:noFill/>
                          </a:ln>
                          <a:solidFill>
                            <a:prstClr val="black"/>
                          </a:solidFill>
                          <a:effectLst/>
                          <a:uLnTx/>
                          <a:uFillTx/>
                          <a:latin typeface="Times  New Roman"/>
                          <a:ea typeface="+mn-ea"/>
                          <a:cs typeface="+mn-cs"/>
                        </a:rPr>
                        <a:t>2</a:t>
                      </a:r>
                      <a:r>
                        <a:rPr kumimoji="0" lang="en-US" sz="1600" b="0" i="0" u="none" strike="noStrike" kern="1200" cap="none" spc="0" normalizeH="0" baseline="0" noProof="0">
                          <a:ln>
                            <a:noFill/>
                          </a:ln>
                          <a:solidFill>
                            <a:prstClr val="black"/>
                          </a:solidFill>
                          <a:effectLst/>
                          <a:uLnTx/>
                          <a:uFillTx/>
                          <a:latin typeface="Times  New Roman"/>
                          <a:ea typeface="+mn-ea"/>
                          <a:cs typeface="+mn-cs"/>
                        </a:rPr>
                        <a:t> </a:t>
                      </a:r>
                      <a:r>
                        <a:rPr kumimoji="0" lang="en-US" sz="1600" b="0" i="0" u="none" strike="noStrike" kern="1200" cap="none" spc="0" normalizeH="0" baseline="0" noProof="0">
                          <a:ln>
                            <a:noFill/>
                          </a:ln>
                          <a:solidFill>
                            <a:prstClr val="black"/>
                          </a:solidFill>
                          <a:effectLst/>
                          <a:uLnTx/>
                          <a:uFillTx/>
                          <a:latin typeface="Times  New Roman"/>
                          <a:ea typeface="+mn-ea"/>
                          <a:cs typeface="+mn-cs"/>
                          <a:sym typeface="Symbol" panose="05050102010706020507" pitchFamily="18" charset="2"/>
                        </a:rPr>
                        <a:t>8CO</a:t>
                      </a:r>
                      <a:r>
                        <a:rPr kumimoji="0" lang="en-US" sz="1600" b="0" i="0" u="none" strike="noStrike" kern="1200" cap="none" spc="0" normalizeH="0" baseline="-25000" noProof="0">
                          <a:ln>
                            <a:noFill/>
                          </a:ln>
                          <a:solidFill>
                            <a:prstClr val="black"/>
                          </a:solidFill>
                          <a:effectLst/>
                          <a:uLnTx/>
                          <a:uFillTx/>
                          <a:latin typeface="Times  New Roman"/>
                          <a:ea typeface="+mn-ea"/>
                          <a:cs typeface="+mn-cs"/>
                          <a:sym typeface="Symbol" panose="05050102010706020507" pitchFamily="18" charset="2"/>
                        </a:rPr>
                        <a:t>2</a:t>
                      </a:r>
                      <a:r>
                        <a:rPr kumimoji="0" lang="en-US" sz="1600" b="0" i="0" u="none" strike="noStrike" kern="1200" cap="none" spc="0" normalizeH="0" baseline="0" noProof="0">
                          <a:ln>
                            <a:noFill/>
                          </a:ln>
                          <a:solidFill>
                            <a:prstClr val="black"/>
                          </a:solidFill>
                          <a:effectLst/>
                          <a:uLnTx/>
                          <a:uFillTx/>
                          <a:latin typeface="Times  New Roman"/>
                          <a:ea typeface="+mn-ea"/>
                          <a:cs typeface="+mn-cs"/>
                          <a:sym typeface="Symbol" panose="05050102010706020507" pitchFamily="18" charset="2"/>
                        </a:rPr>
                        <a:t>+10 H</a:t>
                      </a:r>
                      <a:r>
                        <a:rPr kumimoji="0" lang="en-US" sz="1600" b="0" i="0" u="none" strike="noStrike" kern="1200" cap="none" spc="0" normalizeH="0" baseline="-25000" noProof="0">
                          <a:ln>
                            <a:noFill/>
                          </a:ln>
                          <a:solidFill>
                            <a:prstClr val="black"/>
                          </a:solidFill>
                          <a:effectLst/>
                          <a:uLnTx/>
                          <a:uFillTx/>
                          <a:latin typeface="Times  New Roman"/>
                          <a:ea typeface="+mn-ea"/>
                          <a:cs typeface="+mn-cs"/>
                          <a:sym typeface="Symbol" panose="05050102010706020507" pitchFamily="18" charset="2"/>
                        </a:rPr>
                        <a:t>2</a:t>
                      </a:r>
                      <a:r>
                        <a:rPr kumimoji="0" lang="en-US" sz="1600" b="0" i="0" u="none" strike="noStrike" kern="1200" cap="none" spc="0" normalizeH="0" baseline="0" noProof="0">
                          <a:ln>
                            <a:noFill/>
                          </a:ln>
                          <a:solidFill>
                            <a:prstClr val="black"/>
                          </a:solidFill>
                          <a:effectLst/>
                          <a:uLnTx/>
                          <a:uFillTx/>
                          <a:latin typeface="Times  New Roman"/>
                          <a:ea typeface="+mn-ea"/>
                          <a:cs typeface="+mn-cs"/>
                          <a:sym typeface="Symbol" panose="05050102010706020507" pitchFamily="18" charset="2"/>
                        </a:rPr>
                        <a:t>O</a:t>
                      </a:r>
                      <a:endParaRPr kumimoji="0" lang="en-US" sz="1600" b="0" i="0" u="none" strike="noStrike" kern="1200" cap="none" spc="0" normalizeH="0" baseline="0" noProof="0">
                        <a:ln>
                          <a:noFill/>
                        </a:ln>
                        <a:solidFill>
                          <a:prstClr val="black"/>
                        </a:solidFill>
                        <a:effectLst/>
                        <a:uLnTx/>
                        <a:uFillTx/>
                        <a:latin typeface="Times  New Roman"/>
                        <a:ea typeface="+mn-ea"/>
                        <a:cs typeface="+mn-cs"/>
                      </a:endParaRPr>
                    </a:p>
                    <a:p>
                      <a:endParaRPr lang="en-US" sz="2100" baseline="0" dirty="0"/>
                    </a:p>
                  </a:txBody>
                  <a:tcPr marT="34290" marB="34290"/>
                </a:tc>
                <a:tc>
                  <a:txBody>
                    <a:bodyPr/>
                    <a:lstStyle/>
                    <a:p>
                      <a:pPr algn="ctr"/>
                      <a:endParaRPr lang="en-US" sz="2100">
                        <a:latin typeface="Times New Roman" panose="02020603050405020304" pitchFamily="18" charset="0"/>
                        <a:cs typeface="Times New Roman" panose="02020603050405020304" pitchFamily="18" charset="0"/>
                      </a:endParaRPr>
                    </a:p>
                    <a:p>
                      <a:pPr algn="ctr"/>
                      <a:r>
                        <a:rPr lang="en-US" sz="2100">
                          <a:latin typeface="Times New Roman" panose="02020603050405020304" pitchFamily="18" charset="0"/>
                          <a:cs typeface="Times New Roman" panose="02020603050405020304" pitchFamily="18" charset="0"/>
                        </a:rPr>
                        <a:t>5</a:t>
                      </a:r>
                      <a:endParaRPr lang="en-US" sz="2100" dirty="0">
                        <a:latin typeface="Times New Roman" panose="02020603050405020304" pitchFamily="18" charset="0"/>
                        <a:cs typeface="Times New Roman" panose="02020603050405020304" pitchFamily="18" charset="0"/>
                      </a:endParaRPr>
                    </a:p>
                    <a:p>
                      <a:pPr algn="ctr"/>
                      <a:endParaRPr lang="en-US" sz="2100">
                        <a:latin typeface="Times New Roman" panose="02020603050405020304" pitchFamily="18" charset="0"/>
                        <a:cs typeface="Times New Roman" panose="02020603050405020304" pitchFamily="18" charset="0"/>
                      </a:endParaRPr>
                    </a:p>
                    <a:p>
                      <a:pPr algn="ctr"/>
                      <a:r>
                        <a:rPr lang="en-US" sz="2100">
                          <a:latin typeface="Times New Roman" panose="02020603050405020304" pitchFamily="18" charset="0"/>
                          <a:cs typeface="Times New Roman" panose="02020603050405020304" pitchFamily="18" charset="0"/>
                        </a:rPr>
                        <a:t>5</a:t>
                      </a:r>
                    </a:p>
                    <a:p>
                      <a:pPr algn="ctr"/>
                      <a:r>
                        <a:rPr lang="en-US" sz="2100">
                          <a:latin typeface="Times New Roman" panose="02020603050405020304" pitchFamily="18" charset="0"/>
                          <a:cs typeface="Times New Roman" panose="02020603050405020304" pitchFamily="18" charset="0"/>
                        </a:rPr>
                        <a:t>10  </a:t>
                      </a:r>
                      <a:endParaRPr lang="en-US" sz="2100" dirty="0">
                        <a:latin typeface="Times New Roman" panose="02020603050405020304" pitchFamily="18" charset="0"/>
                        <a:cs typeface="Times New Roman" panose="02020603050405020304" pitchFamily="18" charset="0"/>
                      </a:endParaRPr>
                    </a:p>
                    <a:p>
                      <a:pPr algn="ctr"/>
                      <a:r>
                        <a:rPr lang="en-US" sz="2100" dirty="0">
                          <a:latin typeface="Times New Roman" panose="02020603050405020304" pitchFamily="18" charset="0"/>
                          <a:cs typeface="Times New Roman" panose="02020603050405020304" pitchFamily="18" charset="0"/>
                        </a:rPr>
                        <a:t>           </a:t>
                      </a:r>
                    </a:p>
                  </a:txBody>
                  <a:tcPr marT="34290" marB="34290"/>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3146166"/>
            <a:ext cx="3141980" cy="1997710"/>
          </a:xfrm>
          <a:custGeom>
            <a:avLst/>
            <a:gdLst/>
            <a:ahLst/>
            <a:cxnLst/>
            <a:rect l="l" t="t" r="r" b="b"/>
            <a:pathLst>
              <a:path w="3141980" h="1997710">
                <a:moveTo>
                  <a:pt x="0" y="0"/>
                </a:moveTo>
                <a:lnTo>
                  <a:pt x="0" y="1997334"/>
                </a:lnTo>
                <a:lnTo>
                  <a:pt x="3135891" y="1997334"/>
                </a:lnTo>
                <a:lnTo>
                  <a:pt x="3141428" y="1659126"/>
                </a:lnTo>
                <a:lnTo>
                  <a:pt x="3021203" y="1433960"/>
                </a:lnTo>
                <a:lnTo>
                  <a:pt x="2664186" y="1291848"/>
                </a:lnTo>
                <a:lnTo>
                  <a:pt x="1910765" y="1137922"/>
                </a:lnTo>
                <a:lnTo>
                  <a:pt x="1863183" y="1126717"/>
                </a:lnTo>
                <a:lnTo>
                  <a:pt x="1817430" y="1114462"/>
                </a:lnTo>
                <a:lnTo>
                  <a:pt x="1773439" y="1101197"/>
                </a:lnTo>
                <a:lnTo>
                  <a:pt x="1731140" y="1086962"/>
                </a:lnTo>
                <a:lnTo>
                  <a:pt x="1690467" y="1071798"/>
                </a:lnTo>
                <a:lnTo>
                  <a:pt x="1651351" y="1055747"/>
                </a:lnTo>
                <a:lnTo>
                  <a:pt x="1613725" y="1038848"/>
                </a:lnTo>
                <a:lnTo>
                  <a:pt x="1577519" y="1021142"/>
                </a:lnTo>
                <a:lnTo>
                  <a:pt x="1542667" y="1002671"/>
                </a:lnTo>
                <a:lnTo>
                  <a:pt x="1509100" y="983474"/>
                </a:lnTo>
                <a:lnTo>
                  <a:pt x="1445550" y="943067"/>
                </a:lnTo>
                <a:lnTo>
                  <a:pt x="1386324" y="900247"/>
                </a:lnTo>
                <a:lnTo>
                  <a:pt x="1330879" y="855339"/>
                </a:lnTo>
                <a:lnTo>
                  <a:pt x="1278671" y="808668"/>
                </a:lnTo>
                <a:lnTo>
                  <a:pt x="1229156" y="760561"/>
                </a:lnTo>
                <a:lnTo>
                  <a:pt x="1181789" y="711342"/>
                </a:lnTo>
                <a:lnTo>
                  <a:pt x="1136027" y="661338"/>
                </a:lnTo>
                <a:lnTo>
                  <a:pt x="1002926" y="509862"/>
                </a:lnTo>
                <a:lnTo>
                  <a:pt x="980640" y="484831"/>
                </a:lnTo>
                <a:lnTo>
                  <a:pt x="935365" y="435316"/>
                </a:lnTo>
                <a:lnTo>
                  <a:pt x="888703" y="386806"/>
                </a:lnTo>
                <a:lnTo>
                  <a:pt x="840109" y="339625"/>
                </a:lnTo>
                <a:lnTo>
                  <a:pt x="789040" y="294098"/>
                </a:lnTo>
                <a:lnTo>
                  <a:pt x="734950" y="250552"/>
                </a:lnTo>
                <a:lnTo>
                  <a:pt x="677297" y="209312"/>
                </a:lnTo>
                <a:lnTo>
                  <a:pt x="615535" y="170703"/>
                </a:lnTo>
                <a:lnTo>
                  <a:pt x="549122" y="135050"/>
                </a:lnTo>
                <a:lnTo>
                  <a:pt x="514001" y="118434"/>
                </a:lnTo>
                <a:lnTo>
                  <a:pt x="477513" y="102679"/>
                </a:lnTo>
                <a:lnTo>
                  <a:pt x="439590" y="87826"/>
                </a:lnTo>
                <a:lnTo>
                  <a:pt x="400164" y="73915"/>
                </a:lnTo>
                <a:lnTo>
                  <a:pt x="359167" y="60988"/>
                </a:lnTo>
                <a:lnTo>
                  <a:pt x="316530" y="49084"/>
                </a:lnTo>
                <a:lnTo>
                  <a:pt x="272187" y="38246"/>
                </a:lnTo>
                <a:lnTo>
                  <a:pt x="226069" y="28512"/>
                </a:lnTo>
                <a:lnTo>
                  <a:pt x="178107" y="19924"/>
                </a:lnTo>
                <a:lnTo>
                  <a:pt x="128235" y="12523"/>
                </a:lnTo>
                <a:lnTo>
                  <a:pt x="76384" y="6349"/>
                </a:lnTo>
                <a:lnTo>
                  <a:pt x="22485" y="1444"/>
                </a:lnTo>
                <a:lnTo>
                  <a:pt x="0" y="0"/>
                </a:lnTo>
                <a:close/>
              </a:path>
            </a:pathLst>
          </a:custGeom>
          <a:solidFill>
            <a:srgbClr val="EC6A2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4105347" y="3938015"/>
            <a:ext cx="5038725" cy="1205865"/>
          </a:xfrm>
          <a:custGeom>
            <a:avLst/>
            <a:gdLst/>
            <a:ahLst/>
            <a:cxnLst/>
            <a:rect l="l" t="t" r="r" b="b"/>
            <a:pathLst>
              <a:path w="5038725" h="1205864">
                <a:moveTo>
                  <a:pt x="1845874" y="0"/>
                </a:moveTo>
                <a:lnTo>
                  <a:pt x="994065" y="190486"/>
                </a:lnTo>
                <a:lnTo>
                  <a:pt x="419506" y="609557"/>
                </a:lnTo>
                <a:lnTo>
                  <a:pt x="94834" y="1028628"/>
                </a:lnTo>
                <a:lnTo>
                  <a:pt x="0" y="1205484"/>
                </a:lnTo>
                <a:lnTo>
                  <a:pt x="5038527" y="1205484"/>
                </a:lnTo>
                <a:lnTo>
                  <a:pt x="5038527" y="566013"/>
                </a:lnTo>
                <a:lnTo>
                  <a:pt x="4973881" y="565843"/>
                </a:lnTo>
                <a:lnTo>
                  <a:pt x="4911413" y="565337"/>
                </a:lnTo>
                <a:lnTo>
                  <a:pt x="4851061" y="564500"/>
                </a:lnTo>
                <a:lnTo>
                  <a:pt x="4792759" y="563337"/>
                </a:lnTo>
                <a:lnTo>
                  <a:pt x="4736445" y="561854"/>
                </a:lnTo>
                <a:lnTo>
                  <a:pt x="4682054" y="560057"/>
                </a:lnTo>
                <a:lnTo>
                  <a:pt x="4629522" y="557950"/>
                </a:lnTo>
                <a:lnTo>
                  <a:pt x="4578785" y="555540"/>
                </a:lnTo>
                <a:lnTo>
                  <a:pt x="4529780" y="552832"/>
                </a:lnTo>
                <a:lnTo>
                  <a:pt x="4482442" y="549830"/>
                </a:lnTo>
                <a:lnTo>
                  <a:pt x="4436708" y="546541"/>
                </a:lnTo>
                <a:lnTo>
                  <a:pt x="4392513" y="542971"/>
                </a:lnTo>
                <a:lnTo>
                  <a:pt x="4349794" y="539123"/>
                </a:lnTo>
                <a:lnTo>
                  <a:pt x="4308487" y="535005"/>
                </a:lnTo>
                <a:lnTo>
                  <a:pt x="4268527" y="530621"/>
                </a:lnTo>
                <a:lnTo>
                  <a:pt x="4229851" y="525976"/>
                </a:lnTo>
                <a:lnTo>
                  <a:pt x="4156095" y="515929"/>
                </a:lnTo>
                <a:lnTo>
                  <a:pt x="4086706" y="504905"/>
                </a:lnTo>
                <a:lnTo>
                  <a:pt x="4021174" y="492949"/>
                </a:lnTo>
                <a:lnTo>
                  <a:pt x="3958986" y="480104"/>
                </a:lnTo>
                <a:lnTo>
                  <a:pt x="3899632" y="466414"/>
                </a:lnTo>
                <a:lnTo>
                  <a:pt x="3842599" y="451922"/>
                </a:lnTo>
                <a:lnTo>
                  <a:pt x="3787376" y="436672"/>
                </a:lnTo>
                <a:lnTo>
                  <a:pt x="3733452" y="420707"/>
                </a:lnTo>
                <a:lnTo>
                  <a:pt x="3680314" y="404070"/>
                </a:lnTo>
                <a:lnTo>
                  <a:pt x="3627452" y="386806"/>
                </a:lnTo>
                <a:lnTo>
                  <a:pt x="3379266" y="302511"/>
                </a:lnTo>
                <a:lnTo>
                  <a:pt x="3318775" y="282570"/>
                </a:lnTo>
                <a:lnTo>
                  <a:pt x="3255235" y="262283"/>
                </a:lnTo>
                <a:lnTo>
                  <a:pt x="3188133" y="241695"/>
                </a:lnTo>
                <a:lnTo>
                  <a:pt x="3116959" y="220849"/>
                </a:lnTo>
                <a:lnTo>
                  <a:pt x="3079685" y="210342"/>
                </a:lnTo>
                <a:lnTo>
                  <a:pt x="3041200" y="199787"/>
                </a:lnTo>
                <a:lnTo>
                  <a:pt x="3001442" y="189189"/>
                </a:lnTo>
                <a:lnTo>
                  <a:pt x="2960346" y="178554"/>
                </a:lnTo>
                <a:lnTo>
                  <a:pt x="2917848" y="167887"/>
                </a:lnTo>
                <a:lnTo>
                  <a:pt x="2873884" y="157194"/>
                </a:lnTo>
                <a:lnTo>
                  <a:pt x="2828391" y="146479"/>
                </a:lnTo>
                <a:lnTo>
                  <a:pt x="2781303" y="135748"/>
                </a:lnTo>
                <a:lnTo>
                  <a:pt x="2732559" y="125008"/>
                </a:lnTo>
                <a:lnTo>
                  <a:pt x="2682092" y="114262"/>
                </a:lnTo>
                <a:lnTo>
                  <a:pt x="2629841" y="103517"/>
                </a:lnTo>
                <a:lnTo>
                  <a:pt x="2575739" y="92779"/>
                </a:lnTo>
                <a:lnTo>
                  <a:pt x="2519725" y="82051"/>
                </a:lnTo>
                <a:lnTo>
                  <a:pt x="2461733" y="71341"/>
                </a:lnTo>
                <a:lnTo>
                  <a:pt x="2401700" y="60653"/>
                </a:lnTo>
                <a:lnTo>
                  <a:pt x="2339561" y="49993"/>
                </a:lnTo>
                <a:lnTo>
                  <a:pt x="2275254" y="39366"/>
                </a:lnTo>
                <a:lnTo>
                  <a:pt x="2208713" y="28778"/>
                </a:lnTo>
                <a:lnTo>
                  <a:pt x="2154611" y="20973"/>
                </a:lnTo>
                <a:lnTo>
                  <a:pt x="2101268" y="14447"/>
                </a:lnTo>
                <a:lnTo>
                  <a:pt x="2048683" y="9171"/>
                </a:lnTo>
                <a:lnTo>
                  <a:pt x="1996854" y="5116"/>
                </a:lnTo>
                <a:lnTo>
                  <a:pt x="1945777" y="2255"/>
                </a:lnTo>
                <a:lnTo>
                  <a:pt x="1895451" y="559"/>
                </a:lnTo>
                <a:lnTo>
                  <a:pt x="1845874" y="0"/>
                </a:lnTo>
                <a:close/>
              </a:path>
            </a:pathLst>
          </a:custGeom>
          <a:solidFill>
            <a:srgbClr val="FFA18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5969043" y="128"/>
            <a:ext cx="3175000" cy="2054225"/>
          </a:xfrm>
          <a:custGeom>
            <a:avLst/>
            <a:gdLst/>
            <a:ahLst/>
            <a:cxnLst/>
            <a:rect l="l" t="t" r="r" b="b"/>
            <a:pathLst>
              <a:path w="3175000" h="2054225">
                <a:moveTo>
                  <a:pt x="3174956" y="0"/>
                </a:moveTo>
                <a:lnTo>
                  <a:pt x="6433" y="0"/>
                </a:lnTo>
                <a:lnTo>
                  <a:pt x="0" y="392957"/>
                </a:lnTo>
                <a:lnTo>
                  <a:pt x="120225" y="618109"/>
                </a:lnTo>
                <a:lnTo>
                  <a:pt x="477242" y="760202"/>
                </a:lnTo>
                <a:lnTo>
                  <a:pt x="1230660" y="914101"/>
                </a:lnTo>
                <a:lnTo>
                  <a:pt x="1278240" y="925308"/>
                </a:lnTo>
                <a:lnTo>
                  <a:pt x="1323990" y="937565"/>
                </a:lnTo>
                <a:lnTo>
                  <a:pt x="1367980" y="950833"/>
                </a:lnTo>
                <a:lnTo>
                  <a:pt x="1410276" y="965070"/>
                </a:lnTo>
                <a:lnTo>
                  <a:pt x="1450948" y="980235"/>
                </a:lnTo>
                <a:lnTo>
                  <a:pt x="1490062" y="996289"/>
                </a:lnTo>
                <a:lnTo>
                  <a:pt x="1527687" y="1013190"/>
                </a:lnTo>
                <a:lnTo>
                  <a:pt x="1563892" y="1030897"/>
                </a:lnTo>
                <a:lnTo>
                  <a:pt x="1598743" y="1049370"/>
                </a:lnTo>
                <a:lnTo>
                  <a:pt x="1632309" y="1068569"/>
                </a:lnTo>
                <a:lnTo>
                  <a:pt x="1695857" y="1108979"/>
                </a:lnTo>
                <a:lnTo>
                  <a:pt x="1755082" y="1151802"/>
                </a:lnTo>
                <a:lnTo>
                  <a:pt x="1810526" y="1196713"/>
                </a:lnTo>
                <a:lnTo>
                  <a:pt x="1862734" y="1243386"/>
                </a:lnTo>
                <a:lnTo>
                  <a:pt x="1912249" y="1291495"/>
                </a:lnTo>
                <a:lnTo>
                  <a:pt x="1959616" y="1340716"/>
                </a:lnTo>
                <a:lnTo>
                  <a:pt x="2005379" y="1390722"/>
                </a:lnTo>
                <a:lnTo>
                  <a:pt x="2050082" y="1441189"/>
                </a:lnTo>
                <a:lnTo>
                  <a:pt x="2138482" y="1542202"/>
                </a:lnTo>
                <a:lnTo>
                  <a:pt x="2160770" y="1567235"/>
                </a:lnTo>
                <a:lnTo>
                  <a:pt x="2206046" y="1616750"/>
                </a:lnTo>
                <a:lnTo>
                  <a:pt x="2252709" y="1665261"/>
                </a:lnTo>
                <a:lnTo>
                  <a:pt x="2301305" y="1712443"/>
                </a:lnTo>
                <a:lnTo>
                  <a:pt x="2352376" y="1757970"/>
                </a:lnTo>
                <a:lnTo>
                  <a:pt x="2406467" y="1801517"/>
                </a:lnTo>
                <a:lnTo>
                  <a:pt x="2464122" y="1842758"/>
                </a:lnTo>
                <a:lnTo>
                  <a:pt x="2525885" y="1881368"/>
                </a:lnTo>
                <a:lnTo>
                  <a:pt x="2592300" y="1917021"/>
                </a:lnTo>
                <a:lnTo>
                  <a:pt x="2627421" y="1933637"/>
                </a:lnTo>
                <a:lnTo>
                  <a:pt x="2663910" y="1949392"/>
                </a:lnTo>
                <a:lnTo>
                  <a:pt x="2701834" y="1964245"/>
                </a:lnTo>
                <a:lnTo>
                  <a:pt x="2741261" y="1978155"/>
                </a:lnTo>
                <a:lnTo>
                  <a:pt x="2782259" y="1991083"/>
                </a:lnTo>
                <a:lnTo>
                  <a:pt x="2824895" y="2002986"/>
                </a:lnTo>
                <a:lnTo>
                  <a:pt x="2869239" y="2013825"/>
                </a:lnTo>
                <a:lnTo>
                  <a:pt x="2915358" y="2023559"/>
                </a:lnTo>
                <a:lnTo>
                  <a:pt x="2963319" y="2032147"/>
                </a:lnTo>
                <a:lnTo>
                  <a:pt x="3013192" y="2039548"/>
                </a:lnTo>
                <a:lnTo>
                  <a:pt x="3065044" y="2045721"/>
                </a:lnTo>
                <a:lnTo>
                  <a:pt x="3118942" y="2050627"/>
                </a:lnTo>
                <a:lnTo>
                  <a:pt x="3174956" y="2054225"/>
                </a:lnTo>
                <a:lnTo>
                  <a:pt x="3174956" y="0"/>
                </a:lnTo>
                <a:close/>
              </a:path>
            </a:pathLst>
          </a:custGeom>
          <a:solidFill>
            <a:srgbClr val="E3EEF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object 63"/>
          <p:cNvSpPr txBox="1"/>
          <p:nvPr/>
        </p:nvSpPr>
        <p:spPr>
          <a:xfrm>
            <a:off x="609600" y="1885950"/>
            <a:ext cx="7772400" cy="1494426"/>
          </a:xfrm>
          <a:prstGeom prst="rect">
            <a:avLst/>
          </a:prstGeom>
        </p:spPr>
        <p:txBody>
          <a:bodyPr vert="horz" wrap="square" lIns="0" tIns="16933" rIns="0" bIns="0" rtlCol="0">
            <a:spAutoFit/>
          </a:bodyPr>
          <a:lstStyle/>
          <a:p>
            <a:pPr marL="0" marR="0" lvl="0" indent="0" algn="ctr" defTabSz="914400" rtl="0" eaLnBrk="1" fontAlgn="auto" latinLnBrk="0" hangingPunct="1">
              <a:lnSpc>
                <a:spcPct val="100000"/>
              </a:lnSpc>
              <a:spcBef>
                <a:spcPts val="133"/>
              </a:spcBef>
              <a:spcAft>
                <a:spcPts val="0"/>
              </a:spcAft>
              <a:buClrTx/>
              <a:buSzTx/>
              <a:buFontTx/>
              <a:buNone/>
              <a:tabLst/>
              <a:defRPr/>
            </a:pPr>
            <a:r>
              <a:rPr kumimoji="0" lang="en-US" sz="4800" b="1" i="0" u="none" strike="noStrike" kern="1200" cap="none" spc="-400" normalizeH="0" baseline="0" noProof="0">
                <a:ln>
                  <a:noFill/>
                </a:ln>
                <a:solidFill>
                  <a:srgbClr val="253D68"/>
                </a:solidFill>
                <a:effectLst/>
                <a:uLnTx/>
                <a:uFillTx/>
                <a:latin typeface="Verdana"/>
                <a:ea typeface="+mn-ea"/>
                <a:cs typeface="Verdana"/>
              </a:rPr>
              <a:t>PHẦN</a:t>
            </a:r>
            <a:r>
              <a:rPr kumimoji="0" lang="en-US" sz="4800" b="1" i="0" u="none" strike="noStrike" kern="1200" cap="none" spc="-400" normalizeH="0" noProof="0">
                <a:ln>
                  <a:noFill/>
                </a:ln>
                <a:solidFill>
                  <a:srgbClr val="253D68"/>
                </a:solidFill>
                <a:effectLst/>
                <a:uLnTx/>
                <a:uFillTx/>
                <a:latin typeface="Verdana"/>
                <a:ea typeface="+mn-ea"/>
                <a:cs typeface="Verdana"/>
              </a:rPr>
              <a:t> </a:t>
            </a:r>
            <a:r>
              <a:rPr lang="en-US" sz="4800" b="1" spc="-400">
                <a:solidFill>
                  <a:srgbClr val="253D68"/>
                </a:solidFill>
                <a:latin typeface="Verdana"/>
                <a:cs typeface="Verdana"/>
              </a:rPr>
              <a:t>CHƠI DÀNH CHO KHÁN GIẢ</a:t>
            </a:r>
            <a:endParaRPr kumimoji="0" sz="4800" b="0" i="0" u="none" strike="noStrike" kern="1200" cap="none" spc="0" normalizeH="0" baseline="0" noProof="0" dirty="0">
              <a:ln>
                <a:noFill/>
              </a:ln>
              <a:solidFill>
                <a:prstClr val="black"/>
              </a:solidFill>
              <a:effectLst/>
              <a:uLnTx/>
              <a:uFillTx/>
              <a:latin typeface="Verdana"/>
              <a:ea typeface="+mn-ea"/>
              <a:cs typeface="Verdana"/>
            </a:endParaRPr>
          </a:p>
        </p:txBody>
      </p:sp>
    </p:spTree>
    <p:extLst>
      <p:ext uri="{BB962C8B-B14F-4D97-AF65-F5344CB8AC3E}">
        <p14:creationId xmlns:p14="http://schemas.microsoft.com/office/powerpoint/2010/main" val="307479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arn(inVertical)">
                                      <p:cBhvr>
                                        <p:cTn id="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597DE7-2878-9862-5432-45CA25860466}"/>
              </a:ext>
            </a:extLst>
          </p:cNvPr>
          <p:cNvSpPr txBox="1"/>
          <p:nvPr/>
        </p:nvSpPr>
        <p:spPr>
          <a:xfrm>
            <a:off x="609600" y="514350"/>
            <a:ext cx="7162800"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1/ Viết PTHH biểu diễn phản ứng cháy của methane</a:t>
            </a:r>
            <a:endParaRPr lang="vi-VN" sz="24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B16B7E0-F1F2-8BD6-B6AE-3FE65BAD2278}"/>
              </a:ext>
            </a:extLst>
          </p:cNvPr>
          <p:cNvSpPr txBox="1"/>
          <p:nvPr/>
        </p:nvSpPr>
        <p:spPr>
          <a:xfrm>
            <a:off x="1905000" y="976015"/>
            <a:ext cx="5867400" cy="461665"/>
          </a:xfrm>
          <a:prstGeom prst="rect">
            <a:avLst/>
          </a:prstGeom>
          <a:noFill/>
        </p:spPr>
        <p:txBody>
          <a:bodyPr wrap="square" rtlCol="0">
            <a:spAutoFit/>
          </a:bodyPr>
          <a:lstStyle/>
          <a:p>
            <a:r>
              <a:rPr lang="en-US" sz="2400" b="1">
                <a:solidFill>
                  <a:srgbClr val="0070C0"/>
                </a:solidFill>
                <a:latin typeface="Times New Roman" panose="02020603050405020304" pitchFamily="18" charset="0"/>
                <a:cs typeface="Times New Roman" panose="02020603050405020304" pitchFamily="18" charset="0"/>
              </a:rPr>
              <a:t>CH</a:t>
            </a:r>
            <a:r>
              <a:rPr lang="en-US" sz="2400" b="1" baseline="-25000">
                <a:solidFill>
                  <a:srgbClr val="0070C0"/>
                </a:solidFill>
                <a:latin typeface="Times New Roman" panose="02020603050405020304" pitchFamily="18" charset="0"/>
                <a:cs typeface="Times New Roman" panose="02020603050405020304" pitchFamily="18" charset="0"/>
              </a:rPr>
              <a:t>4</a:t>
            </a:r>
            <a:r>
              <a:rPr lang="en-US" sz="2400" b="1">
                <a:solidFill>
                  <a:srgbClr val="0070C0"/>
                </a:solidFill>
                <a:latin typeface="Times New Roman" panose="02020603050405020304" pitchFamily="18" charset="0"/>
                <a:cs typeface="Times New Roman" panose="02020603050405020304" pitchFamily="18" charset="0"/>
              </a:rPr>
              <a:t> + 2O</a:t>
            </a:r>
            <a:r>
              <a:rPr lang="en-US" sz="2400" b="1" baseline="-25000">
                <a:solidFill>
                  <a:srgbClr val="0070C0"/>
                </a:solidFill>
                <a:latin typeface="Times New Roman" panose="02020603050405020304" pitchFamily="18" charset="0"/>
                <a:cs typeface="Times New Roman" panose="02020603050405020304" pitchFamily="18" charset="0"/>
              </a:rPr>
              <a:t>2</a:t>
            </a:r>
            <a:r>
              <a:rPr lang="en-US" sz="2400" b="1">
                <a:solidFill>
                  <a:srgbClr val="0070C0"/>
                </a:solidFill>
                <a:latin typeface="Times New Roman" panose="02020603050405020304" pitchFamily="18" charset="0"/>
                <a:cs typeface="Times New Roman" panose="02020603050405020304" pitchFamily="18" charset="0"/>
              </a:rPr>
              <a:t> </a:t>
            </a:r>
            <a:r>
              <a:rPr lang="en-US" sz="2400" b="1">
                <a:solidFill>
                  <a:srgbClr val="0070C0"/>
                </a:solidFill>
                <a:latin typeface="Times New Roman" panose="02020603050405020304" pitchFamily="18" charset="0"/>
                <a:cs typeface="Times New Roman" panose="02020603050405020304" pitchFamily="18" charset="0"/>
                <a:sym typeface="Symbol" panose="05050102010706020507" pitchFamily="18" charset="2"/>
              </a:rPr>
              <a:t> CO</a:t>
            </a:r>
            <a:r>
              <a:rPr lang="en-US" sz="2400" b="1" baseline="-25000">
                <a:solidFill>
                  <a:srgbClr val="0070C0"/>
                </a:solidFill>
                <a:latin typeface="Times New Roman" panose="02020603050405020304" pitchFamily="18" charset="0"/>
                <a:cs typeface="Times New Roman" panose="02020603050405020304" pitchFamily="18" charset="0"/>
                <a:sym typeface="Symbol" panose="05050102010706020507" pitchFamily="18" charset="2"/>
              </a:rPr>
              <a:t>2</a:t>
            </a:r>
            <a:r>
              <a:rPr lang="en-US" sz="2400" b="1">
                <a:solidFill>
                  <a:srgbClr val="0070C0"/>
                </a:solidFill>
                <a:latin typeface="Times New Roman" panose="02020603050405020304" pitchFamily="18" charset="0"/>
                <a:cs typeface="Times New Roman" panose="02020603050405020304" pitchFamily="18" charset="0"/>
                <a:sym typeface="Symbol" panose="05050102010706020507" pitchFamily="18" charset="2"/>
              </a:rPr>
              <a:t> + 2H</a:t>
            </a:r>
            <a:r>
              <a:rPr lang="en-US" sz="2400" b="1" baseline="-25000">
                <a:solidFill>
                  <a:srgbClr val="0070C0"/>
                </a:solidFill>
                <a:latin typeface="Times New Roman" panose="02020603050405020304" pitchFamily="18" charset="0"/>
                <a:cs typeface="Times New Roman" panose="02020603050405020304" pitchFamily="18" charset="0"/>
                <a:sym typeface="Symbol" panose="05050102010706020507" pitchFamily="18" charset="2"/>
              </a:rPr>
              <a:t>2</a:t>
            </a:r>
            <a:r>
              <a:rPr lang="en-US" sz="2400" b="1">
                <a:solidFill>
                  <a:srgbClr val="0070C0"/>
                </a:solidFill>
                <a:latin typeface="Times New Roman" panose="02020603050405020304" pitchFamily="18" charset="0"/>
                <a:cs typeface="Times New Roman" panose="02020603050405020304" pitchFamily="18" charset="0"/>
                <a:sym typeface="Symbol" panose="05050102010706020507" pitchFamily="18" charset="2"/>
              </a:rPr>
              <a:t>O</a:t>
            </a:r>
            <a:endParaRPr lang="vi-VN" sz="2400" b="1">
              <a:solidFill>
                <a:srgbClr val="0070C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2188D24-65ED-4DF5-99FC-ED28555DDB65}"/>
              </a:ext>
            </a:extLst>
          </p:cNvPr>
          <p:cNvSpPr txBox="1"/>
          <p:nvPr/>
        </p:nvSpPr>
        <p:spPr>
          <a:xfrm>
            <a:off x="609600" y="1404775"/>
            <a:ext cx="7315200" cy="914930"/>
          </a:xfrm>
          <a:prstGeom prst="rect">
            <a:avLst/>
          </a:prstGeom>
          <a:noFill/>
        </p:spPr>
        <p:txBody>
          <a:bodyPr wrap="square" rtlCol="0">
            <a:spAutoFit/>
          </a:bodyPr>
          <a:lstStyle/>
          <a:p>
            <a:pPr algn="just">
              <a:lnSpc>
                <a:spcPct val="115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2/ Dùng công thức chung của alkane viết PTHH phản ứng cháy, sản phẩm là CO</a:t>
            </a:r>
            <a:r>
              <a:rPr lang="en-US" sz="2400"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a:effectLst/>
                <a:latin typeface="Times New Roman" panose="02020603050405020304" pitchFamily="18" charset="0"/>
                <a:ea typeface="Calibri" panose="020F0502020204030204" pitchFamily="34" charset="0"/>
                <a:cs typeface="Times New Roman" panose="02020603050405020304" pitchFamily="18" charset="0"/>
              </a:rPr>
              <a:t> và H</a:t>
            </a:r>
            <a:r>
              <a:rPr lang="en-US" sz="2400"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a:effectLst/>
                <a:latin typeface="Times New Roman" panose="02020603050405020304" pitchFamily="18" charset="0"/>
                <a:ea typeface="Calibri" panose="020F0502020204030204" pitchFamily="34" charset="0"/>
                <a:cs typeface="Times New Roman" panose="02020603050405020304" pitchFamily="18" charset="0"/>
              </a:rPr>
              <a:t>O. </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FCBF60D-B618-2531-7312-7F3EA799ED57}"/>
                  </a:ext>
                </a:extLst>
              </p:cNvPr>
              <p:cNvSpPr txBox="1"/>
              <p:nvPr/>
            </p:nvSpPr>
            <p:spPr>
              <a:xfrm>
                <a:off x="990600" y="2477291"/>
                <a:ext cx="5791200" cy="703847"/>
              </a:xfrm>
              <a:prstGeom prst="rect">
                <a:avLst/>
              </a:prstGeom>
              <a:noFill/>
            </p:spPr>
            <p:txBody>
              <a:bodyPr wrap="square" rtlCol="0">
                <a:spAutoFit/>
              </a:bodyPr>
              <a:lstStyle/>
              <a:p>
                <a:pPr algn="just">
                  <a:lnSpc>
                    <a:spcPct val="115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2400" b="1" baseline="-250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a:t>
                </a:r>
                <a:r>
                  <a:rPr lang="en-US" sz="2400" b="1" baseline="-250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2n +2</a:t>
                </a:r>
                <a:r>
                  <a:rPr lang="en-US"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vi-VN" sz="24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24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𝒏</m:t>
                        </m:r>
                        <m:r>
                          <a:rPr lang="en-US" sz="24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24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𝟐</m:t>
                        </m:r>
                      </m:den>
                    </m:f>
                  </m:oMath>
                </a14:m>
                <a:r>
                  <a:rPr lang="en-US" sz="24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O</a:t>
                </a:r>
                <a:r>
                  <a:rPr lang="en-US" sz="2400" b="1" baseline="-250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4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nCO</a:t>
                </a:r>
                <a:r>
                  <a:rPr lang="en-US" sz="2400" b="1" baseline="-250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 (n+1) H</a:t>
                </a:r>
                <a:r>
                  <a:rPr lang="en-US" sz="2400" b="1" baseline="-250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lang="vi-VN" sz="1800" b="1">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0FCBF60D-B618-2531-7312-7F3EA799ED57}"/>
                  </a:ext>
                </a:extLst>
              </p:cNvPr>
              <p:cNvSpPr txBox="1">
                <a:spLocks noRot="1" noChangeAspect="1" noMove="1" noResize="1" noEditPoints="1" noAdjustHandles="1" noChangeArrowheads="1" noChangeShapeType="1" noTextEdit="1"/>
              </p:cNvSpPr>
              <p:nvPr/>
            </p:nvSpPr>
            <p:spPr>
              <a:xfrm>
                <a:off x="990600" y="2477291"/>
                <a:ext cx="5791200" cy="703847"/>
              </a:xfrm>
              <a:prstGeom prst="rect">
                <a:avLst/>
              </a:prstGeom>
              <a:blipFill>
                <a:blip r:embed="rId2"/>
                <a:stretch>
                  <a:fillRect l="-421" b="-6897"/>
                </a:stretch>
              </a:blipFill>
            </p:spPr>
            <p:txBody>
              <a:bodyPr/>
              <a:lstStyle/>
              <a:p>
                <a:r>
                  <a:rPr lang="vi-VN">
                    <a:noFill/>
                  </a:rPr>
                  <a:t> </a:t>
                </a:r>
              </a:p>
            </p:txBody>
          </p:sp>
        </mc:Fallback>
      </mc:AlternateContent>
    </p:spTree>
    <p:extLst>
      <p:ext uri="{BB962C8B-B14F-4D97-AF65-F5344CB8AC3E}">
        <p14:creationId xmlns:p14="http://schemas.microsoft.com/office/powerpoint/2010/main" val="258320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3BF23B-668E-2C28-C90E-F3249BB31B0B}"/>
              </a:ext>
            </a:extLst>
          </p:cNvPr>
          <p:cNvSpPr txBox="1"/>
          <p:nvPr/>
        </p:nvSpPr>
        <p:spPr>
          <a:xfrm>
            <a:off x="304800" y="0"/>
            <a:ext cx="8382000" cy="2394310"/>
          </a:xfrm>
          <a:prstGeom prst="rect">
            <a:avLst/>
          </a:prstGeom>
          <a:noFill/>
        </p:spPr>
        <p:txBody>
          <a:bodyPr wrap="square" rtlCol="0">
            <a:spAutoFit/>
          </a:bodyPr>
          <a:lstStyle/>
          <a:p>
            <a:pPr algn="just">
              <a:lnSpc>
                <a:spcPct val="115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3/ Giả thiết rằng gas trong bình gas là một hỗn hợp propane và butane có tỉ lệ thể tích 1:1. </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Tính nhiệt lượng sinh ra khi đốt cháy 1 kg loại gas này.</a:t>
            </a:r>
          </a:p>
          <a:p>
            <a:pPr algn="just">
              <a:lnSpc>
                <a:spcPct val="115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(Biết rằng nhiệt lượng tương ứng sinh ra khi đốt cháy 1 mol mỗi chất propane và butane lần lượt là 2220 kJ và 2878 kJ).</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3DE3AE2-397E-B5B6-C96D-D5A0FA0E5673}"/>
              </a:ext>
            </a:extLst>
          </p:cNvPr>
          <p:cNvSpPr txBox="1"/>
          <p:nvPr/>
        </p:nvSpPr>
        <p:spPr>
          <a:xfrm>
            <a:off x="191655" y="2291718"/>
            <a:ext cx="8458200" cy="2412968"/>
          </a:xfrm>
          <a:prstGeom prst="rect">
            <a:avLst/>
          </a:prstGeom>
          <a:noFill/>
        </p:spPr>
        <p:txBody>
          <a:bodyPr wrap="square" rtlCol="0">
            <a:spAutoFit/>
          </a:bodyPr>
          <a:lstStyle/>
          <a:p>
            <a:pPr algn="just">
              <a:lnSpc>
                <a:spcPct val="115000"/>
              </a:lnSpc>
              <a:spcAft>
                <a:spcPts val="80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Gọi số mol của C</a:t>
            </a:r>
            <a:r>
              <a:rPr lang="en-US" sz="2400" baseline="-250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a:t>
            </a:r>
            <a:r>
              <a:rPr lang="en-US" sz="2400" baseline="-250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8</a:t>
            </a: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là x =&gt; Số mol của C</a:t>
            </a:r>
            <a:r>
              <a:rPr lang="en-US" sz="2400" baseline="-250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4</a:t>
            </a: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a:t>
            </a:r>
            <a:r>
              <a:rPr lang="en-US" sz="2400" baseline="-250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10 </a:t>
            </a: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cũng là x mol</a:t>
            </a:r>
            <a:endParaRPr lang="vi-VN"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Ta có: 44.x + 58.x = 1000</a:t>
            </a:r>
            <a:endParaRPr lang="vi-VN"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102.x = 1000 =&gt; x= 9,8 mol</a:t>
            </a:r>
            <a:endParaRPr lang="vi-VN"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400">
                <a:solidFill>
                  <a:srgbClr val="0070C0"/>
                </a:solidFill>
                <a:effectLst/>
                <a:latin typeface="Times New Roman" panose="02020603050405020304" pitchFamily="18" charset="0"/>
                <a:ea typeface="Calibri" panose="020F0502020204030204" pitchFamily="34" charset="0"/>
              </a:rPr>
              <a:t>Tổng lượng nhiệt sinh ra khi đốt cháy 1 kg loại gas này: 9,8.2220 + 9,8.2878 = 49960,4 KJ</a:t>
            </a:r>
            <a:endParaRPr lang="vi-VN" sz="2400">
              <a:solidFill>
                <a:srgbClr val="0070C0"/>
              </a:solidFill>
              <a:latin typeface="+mj-lt"/>
            </a:endParaRPr>
          </a:p>
        </p:txBody>
      </p:sp>
    </p:spTree>
    <p:extLst>
      <p:ext uri="{BB962C8B-B14F-4D97-AF65-F5344CB8AC3E}">
        <p14:creationId xmlns:p14="http://schemas.microsoft.com/office/powerpoint/2010/main" val="396077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OPL20U25GSXzBJYl68kk8uQGfFKzs7yb1M4KJWUiLk6ZEvGF+qCIPSnY57AbBFCvTW21202251+K4lPs7H94VUqPe2XwIsfPRnrXQE//QTEXxb8/8N4CNc6FpgZahzpTjFhMzSA7T/nHJa11DE8Ng2TP3iAmRczFlmslSuUNOgUeb6yRvs0=">
            <a:extLst>
              <a:ext uri="{FF2B5EF4-FFF2-40B4-BE49-F238E27FC236}">
                <a16:creationId xmlns:a16="http://schemas.microsoft.com/office/drawing/2014/main" id="{A89475CE-323F-41FE-8849-694A78A37BD5}"/>
              </a:ext>
            </a:extLst>
          </p:cNvPr>
          <p:cNvSpPr txBox="1"/>
          <p:nvPr/>
        </p:nvSpPr>
        <p:spPr>
          <a:xfrm>
            <a:off x="0" y="-9311"/>
            <a:ext cx="9144000" cy="415498"/>
          </a:xfrm>
          <a:prstGeom prst="rect">
            <a:avLst/>
          </a:prstGeom>
          <a:solidFill>
            <a:srgbClr val="5B9BD5">
              <a:lumMod val="40000"/>
              <a:lumOff val="60000"/>
            </a:srgbClr>
          </a:solidFill>
          <a:ln>
            <a:solidFill>
              <a:srgbClr val="5B9BD5"/>
            </a:solidFill>
          </a:ln>
        </p:spPr>
        <p:txBody>
          <a:bodyPr wrap="square">
            <a:spAutoFit/>
          </a:bodyPr>
          <a:lstStyle/>
          <a:p>
            <a:pPr algn="ctr" defTabSz="685783">
              <a:defRPr/>
            </a:pPr>
            <a:r>
              <a:rPr lang="en-US" sz="2100" b="1" kern="0" dirty="0">
                <a:solidFill>
                  <a:prstClr val="black"/>
                </a:solidFill>
                <a:latin typeface="Times New Roman" panose="02020603050405020304" pitchFamily="18" charset="0"/>
                <a:cs typeface="Times New Roman" panose="02020603050405020304" pitchFamily="18" charset="0"/>
              </a:rPr>
              <a:t> </a:t>
            </a:r>
            <a:r>
              <a:rPr lang="en-US" sz="2100" b="1" kern="0">
                <a:solidFill>
                  <a:prstClr val="black"/>
                </a:solidFill>
                <a:latin typeface="Times New Roman" panose="02020603050405020304" pitchFamily="18" charset="0"/>
                <a:cs typeface="Times New Roman" panose="02020603050405020304" pitchFamily="18" charset="0"/>
              </a:rPr>
              <a:t>BÀI 23: Alkane </a:t>
            </a:r>
            <a:r>
              <a:rPr lang="en-US" sz="2100" b="1" kern="0" dirty="0">
                <a:solidFill>
                  <a:prstClr val="black"/>
                </a:solidFill>
                <a:latin typeface="Times New Roman" panose="02020603050405020304" pitchFamily="18" charset="0"/>
                <a:cs typeface="Times New Roman" panose="02020603050405020304" pitchFamily="18" charset="0"/>
              </a:rPr>
              <a:t>(</a:t>
            </a:r>
            <a:r>
              <a:rPr lang="en-US" sz="2100" b="1" kern="0" err="1">
                <a:solidFill>
                  <a:prstClr val="black"/>
                </a:solidFill>
                <a:latin typeface="Times New Roman" panose="02020603050405020304" pitchFamily="18" charset="0"/>
                <a:cs typeface="Times New Roman" panose="02020603050405020304" pitchFamily="18" charset="0"/>
              </a:rPr>
              <a:t>Tiết</a:t>
            </a:r>
            <a:r>
              <a:rPr lang="en-US" sz="2100" b="1" kern="0">
                <a:solidFill>
                  <a:prstClr val="black"/>
                </a:solidFill>
                <a:latin typeface="Times New Roman" panose="02020603050405020304" pitchFamily="18" charset="0"/>
                <a:cs typeface="Times New Roman" panose="02020603050405020304" pitchFamily="18" charset="0"/>
              </a:rPr>
              <a:t> 2)</a:t>
            </a:r>
            <a:endParaRPr lang="en-US" sz="2100" b="1" kern="0" dirty="0">
              <a:solidFill>
                <a:prstClr val="black"/>
              </a:solidFill>
              <a:latin typeface="Times New Roman" panose="02020603050405020304" pitchFamily="18" charset="0"/>
              <a:cs typeface="Times New Roman" panose="02020603050405020304" pitchFamily="18" charset="0"/>
            </a:endParaRPr>
          </a:p>
        </p:txBody>
      </p:sp>
      <p:sp>
        <p:nvSpPr>
          <p:cNvPr id="5" name="TextBox 4" descr="OPL20U25GSXzBJYl68kk8uQGfFKzs7yb1M4KJWUiLk6ZEvGF+qCIPSnY57AbBFCvTW21202251+K4lPs7H94VUqPe2XwIsfPRnrXQE//QTEXxb8/8N4CNc6FpgZahzpTjFhMzSA7T/nHJa11DE8Ng2TP3iAmRczFlmslSuUNOgUeb6yRvs0="/>
          <p:cNvSpPr txBox="1"/>
          <p:nvPr/>
        </p:nvSpPr>
        <p:spPr>
          <a:xfrm>
            <a:off x="1" y="421044"/>
            <a:ext cx="6927447" cy="523220"/>
          </a:xfrm>
          <a:prstGeom prst="rect">
            <a:avLst/>
          </a:prstGeom>
          <a:noFill/>
        </p:spPr>
        <p:txBody>
          <a:bodyPr wrap="square" rtlCol="0">
            <a:spAutoFit/>
          </a:bodyPr>
          <a:lstStyle/>
          <a:p>
            <a:pPr defTabSz="685783">
              <a:defRPr/>
            </a:pPr>
            <a:r>
              <a:rPr lang="en-US" sz="2800" b="1">
                <a:solidFill>
                  <a:srgbClr val="0070C0"/>
                </a:solidFill>
                <a:latin typeface="Times New Roman" panose="02020603050405020304" pitchFamily="18" charset="0"/>
                <a:cs typeface="Times New Roman" panose="02020603050405020304" pitchFamily="18" charset="0"/>
              </a:rPr>
              <a:t>III. Phản ứng cháy của Alkane</a:t>
            </a:r>
            <a:endParaRPr lang="en-US" sz="2800" b="1" dirty="0">
              <a:solidFill>
                <a:prstClr val="black"/>
              </a:solidFill>
              <a:latin typeface="Times New Roman" pitchFamily="18" charset="0"/>
              <a:cs typeface="Times New Roman" pitchFamily="18" charset="0"/>
            </a:endParaRPr>
          </a:p>
        </p:txBody>
      </p:sp>
      <p:sp>
        <p:nvSpPr>
          <p:cNvPr id="7" name="Rectangle 6" descr="OPL20U25GSXzBJYl68kk8uQGfFKzs7yb1M4KJWUiLk6ZEvGF+qCIPSnY57AbBFCvTW21202251+K4lPs7H94VUqPe2XwIsfPRnrXQE//QTEXxb8/8N4CNc6FpgZahzpTjFhMzSA7T/nHJa11DE8Ng2TP3iAmRczFlmslSuUNOgUeb6yRvs0="/>
          <p:cNvSpPr/>
          <p:nvPr/>
        </p:nvSpPr>
        <p:spPr>
          <a:xfrm>
            <a:off x="4953220" y="3293877"/>
            <a:ext cx="3758174" cy="458780"/>
          </a:xfrm>
          <a:prstGeom prst="rect">
            <a:avLst/>
          </a:prstGeom>
        </p:spPr>
        <p:txBody>
          <a:bodyPr wrap="square">
            <a:spAutoFit/>
          </a:bodyPr>
          <a:lstStyle/>
          <a:p>
            <a:pPr algn="just" defTabSz="685783">
              <a:lnSpc>
                <a:spcPct val="107000"/>
              </a:lnSpc>
              <a:spcBef>
                <a:spcPts val="225"/>
              </a:spcBef>
              <a:spcAft>
                <a:spcPts val="225"/>
              </a:spcAft>
              <a:defRPr/>
            </a:pPr>
            <a:endParaRPr lang="vi-VN" sz="24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TextBox 12"/>
              <p:cNvSpPr txBox="1"/>
              <p:nvPr/>
            </p:nvSpPr>
            <p:spPr>
              <a:xfrm>
                <a:off x="152400" y="837702"/>
                <a:ext cx="8558994" cy="4068293"/>
              </a:xfrm>
              <a:prstGeom prst="rect">
                <a:avLst/>
              </a:prstGeom>
              <a:noFill/>
            </p:spPr>
            <p:txBody>
              <a:bodyPr wrap="square" rtlCol="0">
                <a:spAutoFit/>
              </a:bodyPr>
              <a:lstStyle/>
              <a:p>
                <a:pPr lvl="0" algn="just">
                  <a:lnSpc>
                    <a:spcPct val="115000"/>
                  </a:lnSpc>
                  <a:spcAft>
                    <a:spcPts val="800"/>
                  </a:spcAft>
                </a:pPr>
                <a:r>
                  <a:rPr 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*Phản ứng cháy của alkane trong không khí tạo sản phẩm chủ yếu là CO</a:t>
                </a:r>
                <a:r>
                  <a:rPr lang="en-US" sz="2400" baseline="-25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và H</a:t>
                </a:r>
                <a:r>
                  <a:rPr lang="en-US" sz="2400" baseline="-25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O.</a:t>
                </a:r>
                <a:endParaRPr lang="vi-VN">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800"/>
                  </a:spcAft>
                </a:pPr>
                <a:r>
                  <a:rPr 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PTHH</a:t>
                </a:r>
                <a:endParaRPr lang="vi-VN">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800"/>
                  </a:spcAft>
                </a:pPr>
                <a:r>
                  <a:rPr 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2C</a:t>
                </a:r>
                <a:r>
                  <a:rPr lang="en-US" sz="2400" baseline="-25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4</a:t>
                </a:r>
                <a:r>
                  <a:rPr 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H</a:t>
                </a:r>
                <a:r>
                  <a:rPr lang="en-US" sz="2400" baseline="-25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10 </a:t>
                </a:r>
                <a:r>
                  <a:rPr 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+ 13O</a:t>
                </a:r>
                <a:r>
                  <a:rPr lang="en-US" sz="2400" baseline="-25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8CO</a:t>
                </a:r>
                <a:r>
                  <a:rPr lang="en-US" sz="2400" baseline="-25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+ 10H</a:t>
                </a:r>
                <a:r>
                  <a:rPr lang="en-US" sz="2400" baseline="-25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O</a:t>
                </a:r>
                <a:endParaRPr lang="vi-VN">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800"/>
                  </a:spcAft>
                </a:pPr>
                <a:r>
                  <a:rPr 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a:t>
                </a:r>
                <a:r>
                  <a:rPr lang="en-US" sz="2400" baseline="-25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4</a:t>
                </a:r>
                <a:r>
                  <a:rPr 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  2O</a:t>
                </a:r>
                <a:r>
                  <a:rPr lang="en-US" sz="2400" baseline="-25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CO</a:t>
                </a:r>
                <a:r>
                  <a:rPr lang="en-US" sz="2400" baseline="-25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  2H</a:t>
                </a:r>
                <a:r>
                  <a:rPr lang="en-US" sz="2400" baseline="-25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O</a:t>
                </a:r>
                <a:endParaRPr lang="vi-VN">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800"/>
                  </a:spcAft>
                </a:pPr>
                <a:r>
                  <a:rPr 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n</a:t>
                </a:r>
                <a:r>
                  <a:rPr 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H</a:t>
                </a:r>
                <a:r>
                  <a:rPr lang="en-US" sz="2400" baseline="-25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2n +2</a:t>
                </a:r>
                <a:r>
                  <a:rPr 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vi-VN"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en-US"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O</a:t>
                </a:r>
                <a:r>
                  <a:rPr lang="en-US" sz="2400" baseline="-25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nCO</a:t>
                </a:r>
                <a:r>
                  <a:rPr lang="en-US" sz="2400" baseline="-25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(n+1) H</a:t>
                </a:r>
                <a:r>
                  <a:rPr lang="en-US" sz="2400" baseline="-25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O</a:t>
                </a:r>
                <a:endParaRPr lang="vi-VN">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r>
                  <a:rPr lang="en-US" sz="2400">
                    <a:solidFill>
                      <a:prstClr val="black"/>
                    </a:solidFill>
                    <a:latin typeface="Times New Roman" panose="02020603050405020304" pitchFamily="18" charset="0"/>
                    <a:ea typeface="Calibri" panose="020F0502020204030204" pitchFamily="34" charset="0"/>
                  </a:rPr>
                  <a:t>* Chú ý: Khi alkane cháy không hoàn toàn sẽ tạo một lượng nhỏ muội than (C) và CO..</a:t>
                </a:r>
                <a:endParaRPr lang="vi-VN" sz="2400">
                  <a:solidFill>
                    <a:prstClr val="black"/>
                  </a:solidFill>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52400" y="837702"/>
                <a:ext cx="8558994" cy="4068293"/>
              </a:xfrm>
              <a:prstGeom prst="rect">
                <a:avLst/>
              </a:prstGeom>
              <a:blipFill>
                <a:blip r:embed="rId2"/>
                <a:stretch>
                  <a:fillRect l="-1068" t="-599" r="-1068" b="-2395"/>
                </a:stretch>
              </a:blipFill>
            </p:spPr>
            <p:txBody>
              <a:bodyPr/>
              <a:lstStyle/>
              <a:p>
                <a:r>
                  <a:rPr lang="vi-VN">
                    <a:noFill/>
                  </a:rPr>
                  <a:t> </a:t>
                </a:r>
              </a:p>
            </p:txBody>
          </p:sp>
        </mc:Fallback>
      </mc:AlternateContent>
    </p:spTree>
    <p:extLst>
      <p:ext uri="{BB962C8B-B14F-4D97-AF65-F5344CB8AC3E}">
        <p14:creationId xmlns:p14="http://schemas.microsoft.com/office/powerpoint/2010/main" val="741072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3146166"/>
            <a:ext cx="3141980" cy="1997710"/>
          </a:xfrm>
          <a:custGeom>
            <a:avLst/>
            <a:gdLst/>
            <a:ahLst/>
            <a:cxnLst/>
            <a:rect l="l" t="t" r="r" b="b"/>
            <a:pathLst>
              <a:path w="3141980" h="1997710">
                <a:moveTo>
                  <a:pt x="0" y="0"/>
                </a:moveTo>
                <a:lnTo>
                  <a:pt x="0" y="1997334"/>
                </a:lnTo>
                <a:lnTo>
                  <a:pt x="3135891" y="1997334"/>
                </a:lnTo>
                <a:lnTo>
                  <a:pt x="3141428" y="1659126"/>
                </a:lnTo>
                <a:lnTo>
                  <a:pt x="3021203" y="1433960"/>
                </a:lnTo>
                <a:lnTo>
                  <a:pt x="2664186" y="1291848"/>
                </a:lnTo>
                <a:lnTo>
                  <a:pt x="1910765" y="1137922"/>
                </a:lnTo>
                <a:lnTo>
                  <a:pt x="1863183" y="1126717"/>
                </a:lnTo>
                <a:lnTo>
                  <a:pt x="1817430" y="1114462"/>
                </a:lnTo>
                <a:lnTo>
                  <a:pt x="1773439" y="1101197"/>
                </a:lnTo>
                <a:lnTo>
                  <a:pt x="1731140" y="1086962"/>
                </a:lnTo>
                <a:lnTo>
                  <a:pt x="1690467" y="1071798"/>
                </a:lnTo>
                <a:lnTo>
                  <a:pt x="1651351" y="1055747"/>
                </a:lnTo>
                <a:lnTo>
                  <a:pt x="1613725" y="1038848"/>
                </a:lnTo>
                <a:lnTo>
                  <a:pt x="1577519" y="1021142"/>
                </a:lnTo>
                <a:lnTo>
                  <a:pt x="1542667" y="1002671"/>
                </a:lnTo>
                <a:lnTo>
                  <a:pt x="1509100" y="983474"/>
                </a:lnTo>
                <a:lnTo>
                  <a:pt x="1445550" y="943067"/>
                </a:lnTo>
                <a:lnTo>
                  <a:pt x="1386324" y="900247"/>
                </a:lnTo>
                <a:lnTo>
                  <a:pt x="1330879" y="855339"/>
                </a:lnTo>
                <a:lnTo>
                  <a:pt x="1278671" y="808668"/>
                </a:lnTo>
                <a:lnTo>
                  <a:pt x="1229156" y="760561"/>
                </a:lnTo>
                <a:lnTo>
                  <a:pt x="1181789" y="711342"/>
                </a:lnTo>
                <a:lnTo>
                  <a:pt x="1136027" y="661338"/>
                </a:lnTo>
                <a:lnTo>
                  <a:pt x="1002926" y="509862"/>
                </a:lnTo>
                <a:lnTo>
                  <a:pt x="980640" y="484831"/>
                </a:lnTo>
                <a:lnTo>
                  <a:pt x="935365" y="435316"/>
                </a:lnTo>
                <a:lnTo>
                  <a:pt x="888703" y="386806"/>
                </a:lnTo>
                <a:lnTo>
                  <a:pt x="840109" y="339625"/>
                </a:lnTo>
                <a:lnTo>
                  <a:pt x="789040" y="294098"/>
                </a:lnTo>
                <a:lnTo>
                  <a:pt x="734950" y="250552"/>
                </a:lnTo>
                <a:lnTo>
                  <a:pt x="677297" y="209312"/>
                </a:lnTo>
                <a:lnTo>
                  <a:pt x="615535" y="170703"/>
                </a:lnTo>
                <a:lnTo>
                  <a:pt x="549122" y="135050"/>
                </a:lnTo>
                <a:lnTo>
                  <a:pt x="514001" y="118434"/>
                </a:lnTo>
                <a:lnTo>
                  <a:pt x="477513" y="102679"/>
                </a:lnTo>
                <a:lnTo>
                  <a:pt x="439590" y="87826"/>
                </a:lnTo>
                <a:lnTo>
                  <a:pt x="400164" y="73915"/>
                </a:lnTo>
                <a:lnTo>
                  <a:pt x="359167" y="60988"/>
                </a:lnTo>
                <a:lnTo>
                  <a:pt x="316530" y="49084"/>
                </a:lnTo>
                <a:lnTo>
                  <a:pt x="272187" y="38246"/>
                </a:lnTo>
                <a:lnTo>
                  <a:pt x="226069" y="28512"/>
                </a:lnTo>
                <a:lnTo>
                  <a:pt x="178107" y="19924"/>
                </a:lnTo>
                <a:lnTo>
                  <a:pt x="128235" y="12523"/>
                </a:lnTo>
                <a:lnTo>
                  <a:pt x="76384" y="6349"/>
                </a:lnTo>
                <a:lnTo>
                  <a:pt x="22485" y="1444"/>
                </a:lnTo>
                <a:lnTo>
                  <a:pt x="0" y="0"/>
                </a:lnTo>
                <a:close/>
              </a:path>
            </a:pathLst>
          </a:custGeom>
          <a:solidFill>
            <a:srgbClr val="EC6A2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4105347" y="3938015"/>
            <a:ext cx="5038725" cy="1205865"/>
          </a:xfrm>
          <a:custGeom>
            <a:avLst/>
            <a:gdLst/>
            <a:ahLst/>
            <a:cxnLst/>
            <a:rect l="l" t="t" r="r" b="b"/>
            <a:pathLst>
              <a:path w="5038725" h="1205864">
                <a:moveTo>
                  <a:pt x="1845874" y="0"/>
                </a:moveTo>
                <a:lnTo>
                  <a:pt x="994065" y="190486"/>
                </a:lnTo>
                <a:lnTo>
                  <a:pt x="419506" y="609557"/>
                </a:lnTo>
                <a:lnTo>
                  <a:pt x="94834" y="1028628"/>
                </a:lnTo>
                <a:lnTo>
                  <a:pt x="0" y="1205484"/>
                </a:lnTo>
                <a:lnTo>
                  <a:pt x="5038527" y="1205484"/>
                </a:lnTo>
                <a:lnTo>
                  <a:pt x="5038527" y="566013"/>
                </a:lnTo>
                <a:lnTo>
                  <a:pt x="4973881" y="565843"/>
                </a:lnTo>
                <a:lnTo>
                  <a:pt x="4911413" y="565337"/>
                </a:lnTo>
                <a:lnTo>
                  <a:pt x="4851061" y="564500"/>
                </a:lnTo>
                <a:lnTo>
                  <a:pt x="4792759" y="563337"/>
                </a:lnTo>
                <a:lnTo>
                  <a:pt x="4736445" y="561854"/>
                </a:lnTo>
                <a:lnTo>
                  <a:pt x="4682054" y="560057"/>
                </a:lnTo>
                <a:lnTo>
                  <a:pt x="4629522" y="557950"/>
                </a:lnTo>
                <a:lnTo>
                  <a:pt x="4578785" y="555540"/>
                </a:lnTo>
                <a:lnTo>
                  <a:pt x="4529780" y="552832"/>
                </a:lnTo>
                <a:lnTo>
                  <a:pt x="4482442" y="549830"/>
                </a:lnTo>
                <a:lnTo>
                  <a:pt x="4436708" y="546541"/>
                </a:lnTo>
                <a:lnTo>
                  <a:pt x="4392513" y="542971"/>
                </a:lnTo>
                <a:lnTo>
                  <a:pt x="4349794" y="539123"/>
                </a:lnTo>
                <a:lnTo>
                  <a:pt x="4308487" y="535005"/>
                </a:lnTo>
                <a:lnTo>
                  <a:pt x="4268527" y="530621"/>
                </a:lnTo>
                <a:lnTo>
                  <a:pt x="4229851" y="525976"/>
                </a:lnTo>
                <a:lnTo>
                  <a:pt x="4156095" y="515929"/>
                </a:lnTo>
                <a:lnTo>
                  <a:pt x="4086706" y="504905"/>
                </a:lnTo>
                <a:lnTo>
                  <a:pt x="4021174" y="492949"/>
                </a:lnTo>
                <a:lnTo>
                  <a:pt x="3958986" y="480104"/>
                </a:lnTo>
                <a:lnTo>
                  <a:pt x="3899632" y="466414"/>
                </a:lnTo>
                <a:lnTo>
                  <a:pt x="3842599" y="451922"/>
                </a:lnTo>
                <a:lnTo>
                  <a:pt x="3787376" y="436672"/>
                </a:lnTo>
                <a:lnTo>
                  <a:pt x="3733452" y="420707"/>
                </a:lnTo>
                <a:lnTo>
                  <a:pt x="3680314" y="404070"/>
                </a:lnTo>
                <a:lnTo>
                  <a:pt x="3627452" y="386806"/>
                </a:lnTo>
                <a:lnTo>
                  <a:pt x="3379266" y="302511"/>
                </a:lnTo>
                <a:lnTo>
                  <a:pt x="3318775" y="282570"/>
                </a:lnTo>
                <a:lnTo>
                  <a:pt x="3255235" y="262283"/>
                </a:lnTo>
                <a:lnTo>
                  <a:pt x="3188133" y="241695"/>
                </a:lnTo>
                <a:lnTo>
                  <a:pt x="3116959" y="220849"/>
                </a:lnTo>
                <a:lnTo>
                  <a:pt x="3079685" y="210342"/>
                </a:lnTo>
                <a:lnTo>
                  <a:pt x="3041200" y="199787"/>
                </a:lnTo>
                <a:lnTo>
                  <a:pt x="3001442" y="189189"/>
                </a:lnTo>
                <a:lnTo>
                  <a:pt x="2960346" y="178554"/>
                </a:lnTo>
                <a:lnTo>
                  <a:pt x="2917848" y="167887"/>
                </a:lnTo>
                <a:lnTo>
                  <a:pt x="2873884" y="157194"/>
                </a:lnTo>
                <a:lnTo>
                  <a:pt x="2828391" y="146479"/>
                </a:lnTo>
                <a:lnTo>
                  <a:pt x="2781303" y="135748"/>
                </a:lnTo>
                <a:lnTo>
                  <a:pt x="2732559" y="125008"/>
                </a:lnTo>
                <a:lnTo>
                  <a:pt x="2682092" y="114262"/>
                </a:lnTo>
                <a:lnTo>
                  <a:pt x="2629841" y="103517"/>
                </a:lnTo>
                <a:lnTo>
                  <a:pt x="2575739" y="92779"/>
                </a:lnTo>
                <a:lnTo>
                  <a:pt x="2519725" y="82051"/>
                </a:lnTo>
                <a:lnTo>
                  <a:pt x="2461733" y="71341"/>
                </a:lnTo>
                <a:lnTo>
                  <a:pt x="2401700" y="60653"/>
                </a:lnTo>
                <a:lnTo>
                  <a:pt x="2339561" y="49993"/>
                </a:lnTo>
                <a:lnTo>
                  <a:pt x="2275254" y="39366"/>
                </a:lnTo>
                <a:lnTo>
                  <a:pt x="2208713" y="28778"/>
                </a:lnTo>
                <a:lnTo>
                  <a:pt x="2154611" y="20973"/>
                </a:lnTo>
                <a:lnTo>
                  <a:pt x="2101268" y="14447"/>
                </a:lnTo>
                <a:lnTo>
                  <a:pt x="2048683" y="9171"/>
                </a:lnTo>
                <a:lnTo>
                  <a:pt x="1996854" y="5116"/>
                </a:lnTo>
                <a:lnTo>
                  <a:pt x="1945777" y="2255"/>
                </a:lnTo>
                <a:lnTo>
                  <a:pt x="1895451" y="559"/>
                </a:lnTo>
                <a:lnTo>
                  <a:pt x="1845874" y="0"/>
                </a:lnTo>
                <a:close/>
              </a:path>
            </a:pathLst>
          </a:custGeom>
          <a:solidFill>
            <a:srgbClr val="FFA18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5969043" y="128"/>
            <a:ext cx="3175000" cy="2054225"/>
          </a:xfrm>
          <a:custGeom>
            <a:avLst/>
            <a:gdLst/>
            <a:ahLst/>
            <a:cxnLst/>
            <a:rect l="l" t="t" r="r" b="b"/>
            <a:pathLst>
              <a:path w="3175000" h="2054225">
                <a:moveTo>
                  <a:pt x="3174956" y="0"/>
                </a:moveTo>
                <a:lnTo>
                  <a:pt x="6433" y="0"/>
                </a:lnTo>
                <a:lnTo>
                  <a:pt x="0" y="392957"/>
                </a:lnTo>
                <a:lnTo>
                  <a:pt x="120225" y="618109"/>
                </a:lnTo>
                <a:lnTo>
                  <a:pt x="477242" y="760202"/>
                </a:lnTo>
                <a:lnTo>
                  <a:pt x="1230660" y="914101"/>
                </a:lnTo>
                <a:lnTo>
                  <a:pt x="1278240" y="925308"/>
                </a:lnTo>
                <a:lnTo>
                  <a:pt x="1323990" y="937565"/>
                </a:lnTo>
                <a:lnTo>
                  <a:pt x="1367980" y="950833"/>
                </a:lnTo>
                <a:lnTo>
                  <a:pt x="1410276" y="965070"/>
                </a:lnTo>
                <a:lnTo>
                  <a:pt x="1450948" y="980235"/>
                </a:lnTo>
                <a:lnTo>
                  <a:pt x="1490062" y="996289"/>
                </a:lnTo>
                <a:lnTo>
                  <a:pt x="1527687" y="1013190"/>
                </a:lnTo>
                <a:lnTo>
                  <a:pt x="1563892" y="1030897"/>
                </a:lnTo>
                <a:lnTo>
                  <a:pt x="1598743" y="1049370"/>
                </a:lnTo>
                <a:lnTo>
                  <a:pt x="1632309" y="1068569"/>
                </a:lnTo>
                <a:lnTo>
                  <a:pt x="1695857" y="1108979"/>
                </a:lnTo>
                <a:lnTo>
                  <a:pt x="1755082" y="1151802"/>
                </a:lnTo>
                <a:lnTo>
                  <a:pt x="1810526" y="1196713"/>
                </a:lnTo>
                <a:lnTo>
                  <a:pt x="1862734" y="1243386"/>
                </a:lnTo>
                <a:lnTo>
                  <a:pt x="1912249" y="1291495"/>
                </a:lnTo>
                <a:lnTo>
                  <a:pt x="1959616" y="1340716"/>
                </a:lnTo>
                <a:lnTo>
                  <a:pt x="2005379" y="1390722"/>
                </a:lnTo>
                <a:lnTo>
                  <a:pt x="2050082" y="1441189"/>
                </a:lnTo>
                <a:lnTo>
                  <a:pt x="2138482" y="1542202"/>
                </a:lnTo>
                <a:lnTo>
                  <a:pt x="2160770" y="1567235"/>
                </a:lnTo>
                <a:lnTo>
                  <a:pt x="2206046" y="1616750"/>
                </a:lnTo>
                <a:lnTo>
                  <a:pt x="2252709" y="1665261"/>
                </a:lnTo>
                <a:lnTo>
                  <a:pt x="2301305" y="1712443"/>
                </a:lnTo>
                <a:lnTo>
                  <a:pt x="2352376" y="1757970"/>
                </a:lnTo>
                <a:lnTo>
                  <a:pt x="2406467" y="1801517"/>
                </a:lnTo>
                <a:lnTo>
                  <a:pt x="2464122" y="1842758"/>
                </a:lnTo>
                <a:lnTo>
                  <a:pt x="2525885" y="1881368"/>
                </a:lnTo>
                <a:lnTo>
                  <a:pt x="2592300" y="1917021"/>
                </a:lnTo>
                <a:lnTo>
                  <a:pt x="2627421" y="1933637"/>
                </a:lnTo>
                <a:lnTo>
                  <a:pt x="2663910" y="1949392"/>
                </a:lnTo>
                <a:lnTo>
                  <a:pt x="2701834" y="1964245"/>
                </a:lnTo>
                <a:lnTo>
                  <a:pt x="2741261" y="1978155"/>
                </a:lnTo>
                <a:lnTo>
                  <a:pt x="2782259" y="1991083"/>
                </a:lnTo>
                <a:lnTo>
                  <a:pt x="2824895" y="2002986"/>
                </a:lnTo>
                <a:lnTo>
                  <a:pt x="2869239" y="2013825"/>
                </a:lnTo>
                <a:lnTo>
                  <a:pt x="2915358" y="2023559"/>
                </a:lnTo>
                <a:lnTo>
                  <a:pt x="2963319" y="2032147"/>
                </a:lnTo>
                <a:lnTo>
                  <a:pt x="3013192" y="2039548"/>
                </a:lnTo>
                <a:lnTo>
                  <a:pt x="3065044" y="2045721"/>
                </a:lnTo>
                <a:lnTo>
                  <a:pt x="3118942" y="2050627"/>
                </a:lnTo>
                <a:lnTo>
                  <a:pt x="3174956" y="2054225"/>
                </a:lnTo>
                <a:lnTo>
                  <a:pt x="3174956" y="0"/>
                </a:lnTo>
                <a:close/>
              </a:path>
            </a:pathLst>
          </a:custGeom>
          <a:solidFill>
            <a:srgbClr val="E3EEF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object 63"/>
          <p:cNvSpPr txBox="1"/>
          <p:nvPr/>
        </p:nvSpPr>
        <p:spPr>
          <a:xfrm>
            <a:off x="609600" y="1885950"/>
            <a:ext cx="7772400" cy="755762"/>
          </a:xfrm>
          <a:prstGeom prst="rect">
            <a:avLst/>
          </a:prstGeom>
        </p:spPr>
        <p:txBody>
          <a:bodyPr vert="horz" wrap="square" lIns="0" tIns="16933" rIns="0" bIns="0" rtlCol="0">
            <a:spAutoFit/>
          </a:bodyPr>
          <a:lstStyle/>
          <a:p>
            <a:pPr marL="0" marR="0" lvl="0" indent="0" algn="ctr" defTabSz="914400" rtl="0" eaLnBrk="1" fontAlgn="auto" latinLnBrk="0" hangingPunct="1">
              <a:lnSpc>
                <a:spcPct val="100000"/>
              </a:lnSpc>
              <a:spcBef>
                <a:spcPts val="133"/>
              </a:spcBef>
              <a:spcAft>
                <a:spcPts val="0"/>
              </a:spcAft>
              <a:buClrTx/>
              <a:buSzTx/>
              <a:buFontTx/>
              <a:buNone/>
              <a:tabLst/>
              <a:defRPr/>
            </a:pPr>
            <a:r>
              <a:rPr kumimoji="0" lang="en-US" sz="4800" b="1" i="0" u="none" strike="noStrike" kern="1200" cap="none" spc="-400" normalizeH="0" baseline="0" noProof="0" dirty="0">
                <a:ln>
                  <a:noFill/>
                </a:ln>
                <a:solidFill>
                  <a:srgbClr val="253D68"/>
                </a:solidFill>
                <a:effectLst/>
                <a:uLnTx/>
                <a:uFillTx/>
                <a:latin typeface="Verdana"/>
                <a:ea typeface="+mn-ea"/>
                <a:cs typeface="Verdana"/>
              </a:rPr>
              <a:t>PHẦN</a:t>
            </a:r>
            <a:r>
              <a:rPr kumimoji="0" lang="en-US" sz="4800" b="1" i="0" u="none" strike="noStrike" kern="1200" cap="none" spc="-400" normalizeH="0" noProof="0" dirty="0">
                <a:ln>
                  <a:noFill/>
                </a:ln>
                <a:solidFill>
                  <a:srgbClr val="253D68"/>
                </a:solidFill>
                <a:effectLst/>
                <a:uLnTx/>
                <a:uFillTx/>
                <a:latin typeface="Verdana"/>
                <a:ea typeface="+mn-ea"/>
                <a:cs typeface="Verdana"/>
              </a:rPr>
              <a:t> THI: VỀ ĐÍCH</a:t>
            </a:r>
            <a:endParaRPr kumimoji="0" sz="4800" b="0" i="0" u="none" strike="noStrike" kern="1200" cap="none" spc="0" normalizeH="0" baseline="0" noProof="0" dirty="0">
              <a:ln>
                <a:noFill/>
              </a:ln>
              <a:solidFill>
                <a:prstClr val="black"/>
              </a:solidFill>
              <a:effectLst/>
              <a:uLnTx/>
              <a:uFillTx/>
              <a:latin typeface="Verdana"/>
              <a:ea typeface="+mn-ea"/>
              <a:cs typeface="Verdana"/>
            </a:endParaRPr>
          </a:p>
        </p:txBody>
      </p:sp>
    </p:spTree>
    <p:extLst>
      <p:ext uri="{BB962C8B-B14F-4D97-AF65-F5344CB8AC3E}">
        <p14:creationId xmlns:p14="http://schemas.microsoft.com/office/powerpoint/2010/main" val="307479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arn(inVertical)">
                                      <p:cBhvr>
                                        <p:cTn id="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Tai nguyen thiet ke tro choi\Khi con qua song\river-landscape-clipart-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3850"/>
            <a:ext cx="11049000" cy="5867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438400" y="37812"/>
            <a:ext cx="4343397" cy="207673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590800" y="873264"/>
            <a:ext cx="4114800" cy="707886"/>
          </a:xfrm>
          <a:prstGeom prst="rect">
            <a:avLst/>
          </a:prstGeom>
          <a:noFill/>
        </p:spPr>
        <p:txBody>
          <a:bodyPr wrap="square" rtlCol="0">
            <a:spAutoFit/>
          </a:bodyPr>
          <a:lstStyle/>
          <a:p>
            <a:r>
              <a:rPr lang="en-US" sz="4000" b="1" dirty="0">
                <a:solidFill>
                  <a:srgbClr val="C00000"/>
                </a:solidFill>
                <a:latin typeface="Arial" panose="020B0604020202020204" pitchFamily="34" charset="0"/>
                <a:cs typeface="Arial" panose="020B0604020202020204" pitchFamily="34" charset="0"/>
              </a:rPr>
              <a:t> AI NHANH HƠN</a:t>
            </a:r>
          </a:p>
        </p:txBody>
      </p:sp>
      <p:pic>
        <p:nvPicPr>
          <p:cNvPr id="14" name="Picture 2" descr="Hình ảnh có liên qua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6762" y1="11429" x2="65714" y2="92286"/>
                        <a14:foregroundMark x1="81143" y1="8286" x2="33143" y2="26714"/>
                        <a14:foregroundMark x1="74667" y1="3429" x2="50286" y2="32286"/>
                        <a14:foregroundMark x1="84571" y1="4000" x2="85333" y2="9571"/>
                        <a14:foregroundMark x1="46095" y1="39571" x2="19238" y2="70143"/>
                        <a14:foregroundMark x1="46095" y1="71429" x2="39619" y2="90429"/>
                        <a14:foregroundMark x1="56000" y1="21857" x2="64952" y2="53000"/>
                        <a14:foregroundMark x1="22476" y1="16857" x2="13524" y2="21143"/>
                        <a14:foregroundMark x1="46857" y1="75714" x2="40381" y2="95857"/>
                        <a14:foregroundMark x1="60000" y1="63429" x2="66476" y2="84857"/>
                        <a14:foregroundMark x1="36381" y1="72000" x2="37905" y2="84286"/>
                        <a14:foregroundMark x1="68952" y1="67143" x2="71429" y2="84286"/>
                        <a14:foregroundMark x1="59238" y1="53000" x2="75429" y2="56714"/>
                        <a14:foregroundMark x1="87810" y1="45714" x2="80381" y2="59143"/>
                        <a14:foregroundMark x1="82857" y1="16857" x2="62476" y2="18714"/>
                        <a14:foregroundMark x1="11048" y1="11429" x2="7810" y2="21143"/>
                        <a14:foregroundMark x1="68190" y1="91000" x2="68190" y2="94714"/>
                        <a14:foregroundMark x1="42286" y1="13429" x2="39048" y2="28571"/>
                        <a14:foregroundMark x1="62476" y1="15143" x2="62476" y2="35429"/>
                        <a14:foregroundMark x1="56381" y1="27714" x2="52571" y2="45286"/>
                        <a14:foregroundMark x1="53143" y1="13429" x2="49905" y2="38714"/>
                        <a14:foregroundMark x1="36381" y1="13000" x2="35238" y2="19143"/>
                        <a14:foregroundMark x1="52571" y1="12286" x2="56952" y2="15143"/>
                        <a14:backgroundMark x1="31048" y1="63714" x2="29333" y2="68000"/>
                      </a14:backgroundRemoval>
                    </a14:imgEffect>
                  </a14:imgLayer>
                </a14:imgProps>
              </a:ext>
              <a:ext uri="{28A0092B-C50C-407E-A947-70E740481C1C}">
                <a14:useLocalDpi xmlns:a14="http://schemas.microsoft.com/office/drawing/2010/main" val="0"/>
              </a:ext>
            </a:extLst>
          </a:blip>
          <a:srcRect/>
          <a:stretch>
            <a:fillRect/>
          </a:stretch>
        </p:blipFill>
        <p:spPr bwMode="auto">
          <a:xfrm>
            <a:off x="4681538" y="2254249"/>
            <a:ext cx="2124078" cy="283210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Desktop\512821722.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41684" y1="5882" x2="42505" y2="12745"/>
                        <a14:foregroundMark x1="55236" y1="3922" x2="55647" y2="12745"/>
                        <a14:foregroundMark x1="45380" y1="1634" x2="45380" y2="12418"/>
                        <a14:foregroundMark x1="35113" y1="92647" x2="36756" y2="95425"/>
                        <a14:foregroundMark x1="65914" y1="92320" x2="62218"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2514603" y="2462509"/>
            <a:ext cx="2319337" cy="26231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ADMIN\Desktop\Tai nguyen thiet ke tro choi\Angry birds epic birds\1505573783630 (2).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91000" y="1642232"/>
            <a:ext cx="1152193" cy="700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40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5"/>
                                        </p:tgtEl>
                                        <p:attrNameLst>
                                          <p:attrName>r</p:attrName>
                                        </p:attrNameLst>
                                      </p:cBhvr>
                                    </p:animRot>
                                    <p:animRot by="-240000">
                                      <p:cBhvr>
                                        <p:cTn id="7" dur="200" fill="hold">
                                          <p:stCondLst>
                                            <p:cond delay="200"/>
                                          </p:stCondLst>
                                        </p:cTn>
                                        <p:tgtEl>
                                          <p:spTgt spid="15"/>
                                        </p:tgtEl>
                                        <p:attrNameLst>
                                          <p:attrName>r</p:attrName>
                                        </p:attrNameLst>
                                      </p:cBhvr>
                                    </p:animRot>
                                    <p:animRot by="240000">
                                      <p:cBhvr>
                                        <p:cTn id="8" dur="200" fill="hold">
                                          <p:stCondLst>
                                            <p:cond delay="400"/>
                                          </p:stCondLst>
                                        </p:cTn>
                                        <p:tgtEl>
                                          <p:spTgt spid="15"/>
                                        </p:tgtEl>
                                        <p:attrNameLst>
                                          <p:attrName>r</p:attrName>
                                        </p:attrNameLst>
                                      </p:cBhvr>
                                    </p:animRot>
                                    <p:animRot by="-240000">
                                      <p:cBhvr>
                                        <p:cTn id="9" dur="200" fill="hold">
                                          <p:stCondLst>
                                            <p:cond delay="600"/>
                                          </p:stCondLst>
                                        </p:cTn>
                                        <p:tgtEl>
                                          <p:spTgt spid="15"/>
                                        </p:tgtEl>
                                        <p:attrNameLst>
                                          <p:attrName>r</p:attrName>
                                        </p:attrNameLst>
                                      </p:cBhvr>
                                    </p:animRot>
                                    <p:animRot by="120000">
                                      <p:cBhvr>
                                        <p:cTn id="10" dur="200" fill="hold">
                                          <p:stCondLst>
                                            <p:cond delay="800"/>
                                          </p:stCondLst>
                                        </p:cTn>
                                        <p:tgtEl>
                                          <p:spTgt spid="1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14"/>
                                        </p:tgtEl>
                                        <p:attrNameLst>
                                          <p:attrName>r</p:attrName>
                                        </p:attrNameLst>
                                      </p:cBhvr>
                                    </p:animRot>
                                    <p:animRot by="-240000">
                                      <p:cBhvr>
                                        <p:cTn id="13" dur="400" fill="hold">
                                          <p:stCondLst>
                                            <p:cond delay="400"/>
                                          </p:stCondLst>
                                        </p:cTn>
                                        <p:tgtEl>
                                          <p:spTgt spid="14"/>
                                        </p:tgtEl>
                                        <p:attrNameLst>
                                          <p:attrName>r</p:attrName>
                                        </p:attrNameLst>
                                      </p:cBhvr>
                                    </p:animRot>
                                    <p:animRot by="240000">
                                      <p:cBhvr>
                                        <p:cTn id="14" dur="400" fill="hold">
                                          <p:stCondLst>
                                            <p:cond delay="800"/>
                                          </p:stCondLst>
                                        </p:cTn>
                                        <p:tgtEl>
                                          <p:spTgt spid="14"/>
                                        </p:tgtEl>
                                        <p:attrNameLst>
                                          <p:attrName>r</p:attrName>
                                        </p:attrNameLst>
                                      </p:cBhvr>
                                    </p:animRot>
                                    <p:animRot by="-240000">
                                      <p:cBhvr>
                                        <p:cTn id="15" dur="400" fill="hold">
                                          <p:stCondLst>
                                            <p:cond delay="1200"/>
                                          </p:stCondLst>
                                        </p:cTn>
                                        <p:tgtEl>
                                          <p:spTgt spid="14"/>
                                        </p:tgtEl>
                                        <p:attrNameLst>
                                          <p:attrName>r</p:attrName>
                                        </p:attrNameLst>
                                      </p:cBhvr>
                                    </p:animRot>
                                    <p:animRot by="120000">
                                      <p:cBhvr>
                                        <p:cTn id="16" dur="400" fill="hold">
                                          <p:stCondLst>
                                            <p:cond delay="1600"/>
                                          </p:stCondLst>
                                        </p:cTn>
                                        <p:tgtEl>
                                          <p:spTgt spid="14"/>
                                        </p:tgtEl>
                                        <p:attrNameLst>
                                          <p:attrName>r</p:attrName>
                                        </p:attrNameLst>
                                      </p:cBhvr>
                                    </p:animRot>
                                  </p:childTnLst>
                                </p:cTn>
                              </p:par>
                              <p:par>
                                <p:cTn id="17" presetID="26"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80">
                                          <p:stCondLst>
                                            <p:cond delay="0"/>
                                          </p:stCondLst>
                                        </p:cTn>
                                        <p:tgtEl>
                                          <p:spTgt spid="9"/>
                                        </p:tgtEl>
                                      </p:cBhvr>
                                    </p:animEffect>
                                    <p:anim calcmode="lin" valueType="num">
                                      <p:cBhvr>
                                        <p:cTn id="2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gtEl>
                                      </p:cBhvr>
                                      <p:to x="100000" y="60000"/>
                                    </p:animScale>
                                    <p:animScale>
                                      <p:cBhvr>
                                        <p:cTn id="26" dur="166" decel="50000">
                                          <p:stCondLst>
                                            <p:cond delay="676"/>
                                          </p:stCondLst>
                                        </p:cTn>
                                        <p:tgtEl>
                                          <p:spTgt spid="9"/>
                                        </p:tgtEl>
                                      </p:cBhvr>
                                      <p:to x="100000" y="100000"/>
                                    </p:animScale>
                                    <p:animScale>
                                      <p:cBhvr>
                                        <p:cTn id="27" dur="26">
                                          <p:stCondLst>
                                            <p:cond delay="1312"/>
                                          </p:stCondLst>
                                        </p:cTn>
                                        <p:tgtEl>
                                          <p:spTgt spid="9"/>
                                        </p:tgtEl>
                                      </p:cBhvr>
                                      <p:to x="100000" y="80000"/>
                                    </p:animScale>
                                    <p:animScale>
                                      <p:cBhvr>
                                        <p:cTn id="28" dur="166" decel="50000">
                                          <p:stCondLst>
                                            <p:cond delay="1338"/>
                                          </p:stCondLst>
                                        </p:cTn>
                                        <p:tgtEl>
                                          <p:spTgt spid="9"/>
                                        </p:tgtEl>
                                      </p:cBhvr>
                                      <p:to x="100000" y="100000"/>
                                    </p:animScale>
                                    <p:animScale>
                                      <p:cBhvr>
                                        <p:cTn id="29" dur="26">
                                          <p:stCondLst>
                                            <p:cond delay="1642"/>
                                          </p:stCondLst>
                                        </p:cTn>
                                        <p:tgtEl>
                                          <p:spTgt spid="9"/>
                                        </p:tgtEl>
                                      </p:cBhvr>
                                      <p:to x="100000" y="90000"/>
                                    </p:animScale>
                                    <p:animScale>
                                      <p:cBhvr>
                                        <p:cTn id="30" dur="166" decel="50000">
                                          <p:stCondLst>
                                            <p:cond delay="1668"/>
                                          </p:stCondLst>
                                        </p:cTn>
                                        <p:tgtEl>
                                          <p:spTgt spid="9"/>
                                        </p:tgtEl>
                                      </p:cBhvr>
                                      <p:to x="100000" y="100000"/>
                                    </p:animScale>
                                    <p:animScale>
                                      <p:cBhvr>
                                        <p:cTn id="31" dur="26">
                                          <p:stCondLst>
                                            <p:cond delay="1808"/>
                                          </p:stCondLst>
                                        </p:cTn>
                                        <p:tgtEl>
                                          <p:spTgt spid="9"/>
                                        </p:tgtEl>
                                      </p:cBhvr>
                                      <p:to x="100000" y="95000"/>
                                    </p:animScale>
                                    <p:animScale>
                                      <p:cBhvr>
                                        <p:cTn id="32" dur="166" decel="50000">
                                          <p:stCondLst>
                                            <p:cond delay="1834"/>
                                          </p:stCondLst>
                                        </p:cTn>
                                        <p:tgtEl>
                                          <p:spTgt spid="9"/>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3146166"/>
            <a:ext cx="3141980" cy="1997710"/>
          </a:xfrm>
          <a:custGeom>
            <a:avLst/>
            <a:gdLst/>
            <a:ahLst/>
            <a:cxnLst/>
            <a:rect l="l" t="t" r="r" b="b"/>
            <a:pathLst>
              <a:path w="3141980" h="1997710">
                <a:moveTo>
                  <a:pt x="0" y="0"/>
                </a:moveTo>
                <a:lnTo>
                  <a:pt x="0" y="1997334"/>
                </a:lnTo>
                <a:lnTo>
                  <a:pt x="3135891" y="1997334"/>
                </a:lnTo>
                <a:lnTo>
                  <a:pt x="3141428" y="1659126"/>
                </a:lnTo>
                <a:lnTo>
                  <a:pt x="3021203" y="1433960"/>
                </a:lnTo>
                <a:lnTo>
                  <a:pt x="2664186" y="1291848"/>
                </a:lnTo>
                <a:lnTo>
                  <a:pt x="1910765" y="1137922"/>
                </a:lnTo>
                <a:lnTo>
                  <a:pt x="1863183" y="1126717"/>
                </a:lnTo>
                <a:lnTo>
                  <a:pt x="1817430" y="1114462"/>
                </a:lnTo>
                <a:lnTo>
                  <a:pt x="1773439" y="1101197"/>
                </a:lnTo>
                <a:lnTo>
                  <a:pt x="1731140" y="1086962"/>
                </a:lnTo>
                <a:lnTo>
                  <a:pt x="1690467" y="1071798"/>
                </a:lnTo>
                <a:lnTo>
                  <a:pt x="1651351" y="1055747"/>
                </a:lnTo>
                <a:lnTo>
                  <a:pt x="1613725" y="1038848"/>
                </a:lnTo>
                <a:lnTo>
                  <a:pt x="1577519" y="1021142"/>
                </a:lnTo>
                <a:lnTo>
                  <a:pt x="1542667" y="1002671"/>
                </a:lnTo>
                <a:lnTo>
                  <a:pt x="1509100" y="983474"/>
                </a:lnTo>
                <a:lnTo>
                  <a:pt x="1445550" y="943067"/>
                </a:lnTo>
                <a:lnTo>
                  <a:pt x="1386324" y="900247"/>
                </a:lnTo>
                <a:lnTo>
                  <a:pt x="1330879" y="855339"/>
                </a:lnTo>
                <a:lnTo>
                  <a:pt x="1278671" y="808668"/>
                </a:lnTo>
                <a:lnTo>
                  <a:pt x="1229156" y="760561"/>
                </a:lnTo>
                <a:lnTo>
                  <a:pt x="1181789" y="711342"/>
                </a:lnTo>
                <a:lnTo>
                  <a:pt x="1136027" y="661338"/>
                </a:lnTo>
                <a:lnTo>
                  <a:pt x="1002926" y="509862"/>
                </a:lnTo>
                <a:lnTo>
                  <a:pt x="980640" y="484831"/>
                </a:lnTo>
                <a:lnTo>
                  <a:pt x="935365" y="435316"/>
                </a:lnTo>
                <a:lnTo>
                  <a:pt x="888703" y="386806"/>
                </a:lnTo>
                <a:lnTo>
                  <a:pt x="840109" y="339625"/>
                </a:lnTo>
                <a:lnTo>
                  <a:pt x="789040" y="294098"/>
                </a:lnTo>
                <a:lnTo>
                  <a:pt x="734950" y="250552"/>
                </a:lnTo>
                <a:lnTo>
                  <a:pt x="677297" y="209312"/>
                </a:lnTo>
                <a:lnTo>
                  <a:pt x="615535" y="170703"/>
                </a:lnTo>
                <a:lnTo>
                  <a:pt x="549122" y="135050"/>
                </a:lnTo>
                <a:lnTo>
                  <a:pt x="514001" y="118434"/>
                </a:lnTo>
                <a:lnTo>
                  <a:pt x="477513" y="102679"/>
                </a:lnTo>
                <a:lnTo>
                  <a:pt x="439590" y="87826"/>
                </a:lnTo>
                <a:lnTo>
                  <a:pt x="400164" y="73915"/>
                </a:lnTo>
                <a:lnTo>
                  <a:pt x="359167" y="60988"/>
                </a:lnTo>
                <a:lnTo>
                  <a:pt x="316530" y="49084"/>
                </a:lnTo>
                <a:lnTo>
                  <a:pt x="272187" y="38246"/>
                </a:lnTo>
                <a:lnTo>
                  <a:pt x="226069" y="28512"/>
                </a:lnTo>
                <a:lnTo>
                  <a:pt x="178107" y="19924"/>
                </a:lnTo>
                <a:lnTo>
                  <a:pt x="128235" y="12523"/>
                </a:lnTo>
                <a:lnTo>
                  <a:pt x="76384" y="6349"/>
                </a:lnTo>
                <a:lnTo>
                  <a:pt x="22485" y="1444"/>
                </a:lnTo>
                <a:lnTo>
                  <a:pt x="0" y="0"/>
                </a:lnTo>
                <a:close/>
              </a:path>
            </a:pathLst>
          </a:custGeom>
          <a:solidFill>
            <a:srgbClr val="EC6A2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4105347" y="3938015"/>
            <a:ext cx="5038725" cy="1205865"/>
          </a:xfrm>
          <a:custGeom>
            <a:avLst/>
            <a:gdLst/>
            <a:ahLst/>
            <a:cxnLst/>
            <a:rect l="l" t="t" r="r" b="b"/>
            <a:pathLst>
              <a:path w="5038725" h="1205864">
                <a:moveTo>
                  <a:pt x="1845874" y="0"/>
                </a:moveTo>
                <a:lnTo>
                  <a:pt x="994065" y="190486"/>
                </a:lnTo>
                <a:lnTo>
                  <a:pt x="419506" y="609557"/>
                </a:lnTo>
                <a:lnTo>
                  <a:pt x="94834" y="1028628"/>
                </a:lnTo>
                <a:lnTo>
                  <a:pt x="0" y="1205484"/>
                </a:lnTo>
                <a:lnTo>
                  <a:pt x="5038527" y="1205484"/>
                </a:lnTo>
                <a:lnTo>
                  <a:pt x="5038527" y="566013"/>
                </a:lnTo>
                <a:lnTo>
                  <a:pt x="4973881" y="565843"/>
                </a:lnTo>
                <a:lnTo>
                  <a:pt x="4911413" y="565337"/>
                </a:lnTo>
                <a:lnTo>
                  <a:pt x="4851061" y="564500"/>
                </a:lnTo>
                <a:lnTo>
                  <a:pt x="4792759" y="563337"/>
                </a:lnTo>
                <a:lnTo>
                  <a:pt x="4736445" y="561854"/>
                </a:lnTo>
                <a:lnTo>
                  <a:pt x="4682054" y="560057"/>
                </a:lnTo>
                <a:lnTo>
                  <a:pt x="4629522" y="557950"/>
                </a:lnTo>
                <a:lnTo>
                  <a:pt x="4578785" y="555540"/>
                </a:lnTo>
                <a:lnTo>
                  <a:pt x="4529780" y="552832"/>
                </a:lnTo>
                <a:lnTo>
                  <a:pt x="4482442" y="549830"/>
                </a:lnTo>
                <a:lnTo>
                  <a:pt x="4436708" y="546541"/>
                </a:lnTo>
                <a:lnTo>
                  <a:pt x="4392513" y="542971"/>
                </a:lnTo>
                <a:lnTo>
                  <a:pt x="4349794" y="539123"/>
                </a:lnTo>
                <a:lnTo>
                  <a:pt x="4308487" y="535005"/>
                </a:lnTo>
                <a:lnTo>
                  <a:pt x="4268527" y="530621"/>
                </a:lnTo>
                <a:lnTo>
                  <a:pt x="4229851" y="525976"/>
                </a:lnTo>
                <a:lnTo>
                  <a:pt x="4156095" y="515929"/>
                </a:lnTo>
                <a:lnTo>
                  <a:pt x="4086706" y="504905"/>
                </a:lnTo>
                <a:lnTo>
                  <a:pt x="4021174" y="492949"/>
                </a:lnTo>
                <a:lnTo>
                  <a:pt x="3958986" y="480104"/>
                </a:lnTo>
                <a:lnTo>
                  <a:pt x="3899632" y="466414"/>
                </a:lnTo>
                <a:lnTo>
                  <a:pt x="3842599" y="451922"/>
                </a:lnTo>
                <a:lnTo>
                  <a:pt x="3787376" y="436672"/>
                </a:lnTo>
                <a:lnTo>
                  <a:pt x="3733452" y="420707"/>
                </a:lnTo>
                <a:lnTo>
                  <a:pt x="3680314" y="404070"/>
                </a:lnTo>
                <a:lnTo>
                  <a:pt x="3627452" y="386806"/>
                </a:lnTo>
                <a:lnTo>
                  <a:pt x="3379266" y="302511"/>
                </a:lnTo>
                <a:lnTo>
                  <a:pt x="3318775" y="282570"/>
                </a:lnTo>
                <a:lnTo>
                  <a:pt x="3255235" y="262283"/>
                </a:lnTo>
                <a:lnTo>
                  <a:pt x="3188133" y="241695"/>
                </a:lnTo>
                <a:lnTo>
                  <a:pt x="3116959" y="220849"/>
                </a:lnTo>
                <a:lnTo>
                  <a:pt x="3079685" y="210342"/>
                </a:lnTo>
                <a:lnTo>
                  <a:pt x="3041200" y="199787"/>
                </a:lnTo>
                <a:lnTo>
                  <a:pt x="3001442" y="189189"/>
                </a:lnTo>
                <a:lnTo>
                  <a:pt x="2960346" y="178554"/>
                </a:lnTo>
                <a:lnTo>
                  <a:pt x="2917848" y="167887"/>
                </a:lnTo>
                <a:lnTo>
                  <a:pt x="2873884" y="157194"/>
                </a:lnTo>
                <a:lnTo>
                  <a:pt x="2828391" y="146479"/>
                </a:lnTo>
                <a:lnTo>
                  <a:pt x="2781303" y="135748"/>
                </a:lnTo>
                <a:lnTo>
                  <a:pt x="2732559" y="125008"/>
                </a:lnTo>
                <a:lnTo>
                  <a:pt x="2682092" y="114262"/>
                </a:lnTo>
                <a:lnTo>
                  <a:pt x="2629841" y="103517"/>
                </a:lnTo>
                <a:lnTo>
                  <a:pt x="2575739" y="92779"/>
                </a:lnTo>
                <a:lnTo>
                  <a:pt x="2519725" y="82051"/>
                </a:lnTo>
                <a:lnTo>
                  <a:pt x="2461733" y="71341"/>
                </a:lnTo>
                <a:lnTo>
                  <a:pt x="2401700" y="60653"/>
                </a:lnTo>
                <a:lnTo>
                  <a:pt x="2339561" y="49993"/>
                </a:lnTo>
                <a:lnTo>
                  <a:pt x="2275254" y="39366"/>
                </a:lnTo>
                <a:lnTo>
                  <a:pt x="2208713" y="28778"/>
                </a:lnTo>
                <a:lnTo>
                  <a:pt x="2154611" y="20973"/>
                </a:lnTo>
                <a:lnTo>
                  <a:pt x="2101268" y="14447"/>
                </a:lnTo>
                <a:lnTo>
                  <a:pt x="2048683" y="9171"/>
                </a:lnTo>
                <a:lnTo>
                  <a:pt x="1996854" y="5116"/>
                </a:lnTo>
                <a:lnTo>
                  <a:pt x="1945777" y="2255"/>
                </a:lnTo>
                <a:lnTo>
                  <a:pt x="1895451" y="559"/>
                </a:lnTo>
                <a:lnTo>
                  <a:pt x="1845874" y="0"/>
                </a:lnTo>
                <a:close/>
              </a:path>
            </a:pathLst>
          </a:custGeom>
          <a:solidFill>
            <a:srgbClr val="FFA18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5969043" y="128"/>
            <a:ext cx="3175000" cy="2054225"/>
          </a:xfrm>
          <a:custGeom>
            <a:avLst/>
            <a:gdLst/>
            <a:ahLst/>
            <a:cxnLst/>
            <a:rect l="l" t="t" r="r" b="b"/>
            <a:pathLst>
              <a:path w="3175000" h="2054225">
                <a:moveTo>
                  <a:pt x="3174956" y="0"/>
                </a:moveTo>
                <a:lnTo>
                  <a:pt x="6433" y="0"/>
                </a:lnTo>
                <a:lnTo>
                  <a:pt x="0" y="392957"/>
                </a:lnTo>
                <a:lnTo>
                  <a:pt x="120225" y="618109"/>
                </a:lnTo>
                <a:lnTo>
                  <a:pt x="477242" y="760202"/>
                </a:lnTo>
                <a:lnTo>
                  <a:pt x="1230660" y="914101"/>
                </a:lnTo>
                <a:lnTo>
                  <a:pt x="1278240" y="925308"/>
                </a:lnTo>
                <a:lnTo>
                  <a:pt x="1323990" y="937565"/>
                </a:lnTo>
                <a:lnTo>
                  <a:pt x="1367980" y="950833"/>
                </a:lnTo>
                <a:lnTo>
                  <a:pt x="1410276" y="965070"/>
                </a:lnTo>
                <a:lnTo>
                  <a:pt x="1450948" y="980235"/>
                </a:lnTo>
                <a:lnTo>
                  <a:pt x="1490062" y="996289"/>
                </a:lnTo>
                <a:lnTo>
                  <a:pt x="1527687" y="1013190"/>
                </a:lnTo>
                <a:lnTo>
                  <a:pt x="1563892" y="1030897"/>
                </a:lnTo>
                <a:lnTo>
                  <a:pt x="1598743" y="1049370"/>
                </a:lnTo>
                <a:lnTo>
                  <a:pt x="1632309" y="1068569"/>
                </a:lnTo>
                <a:lnTo>
                  <a:pt x="1695857" y="1108979"/>
                </a:lnTo>
                <a:lnTo>
                  <a:pt x="1755082" y="1151802"/>
                </a:lnTo>
                <a:lnTo>
                  <a:pt x="1810526" y="1196713"/>
                </a:lnTo>
                <a:lnTo>
                  <a:pt x="1862734" y="1243386"/>
                </a:lnTo>
                <a:lnTo>
                  <a:pt x="1912249" y="1291495"/>
                </a:lnTo>
                <a:lnTo>
                  <a:pt x="1959616" y="1340716"/>
                </a:lnTo>
                <a:lnTo>
                  <a:pt x="2005379" y="1390722"/>
                </a:lnTo>
                <a:lnTo>
                  <a:pt x="2050082" y="1441189"/>
                </a:lnTo>
                <a:lnTo>
                  <a:pt x="2138482" y="1542202"/>
                </a:lnTo>
                <a:lnTo>
                  <a:pt x="2160770" y="1567235"/>
                </a:lnTo>
                <a:lnTo>
                  <a:pt x="2206046" y="1616750"/>
                </a:lnTo>
                <a:lnTo>
                  <a:pt x="2252709" y="1665261"/>
                </a:lnTo>
                <a:lnTo>
                  <a:pt x="2301305" y="1712443"/>
                </a:lnTo>
                <a:lnTo>
                  <a:pt x="2352376" y="1757970"/>
                </a:lnTo>
                <a:lnTo>
                  <a:pt x="2406467" y="1801517"/>
                </a:lnTo>
                <a:lnTo>
                  <a:pt x="2464122" y="1842758"/>
                </a:lnTo>
                <a:lnTo>
                  <a:pt x="2525885" y="1881368"/>
                </a:lnTo>
                <a:lnTo>
                  <a:pt x="2592300" y="1917021"/>
                </a:lnTo>
                <a:lnTo>
                  <a:pt x="2627421" y="1933637"/>
                </a:lnTo>
                <a:lnTo>
                  <a:pt x="2663910" y="1949392"/>
                </a:lnTo>
                <a:lnTo>
                  <a:pt x="2701834" y="1964245"/>
                </a:lnTo>
                <a:lnTo>
                  <a:pt x="2741261" y="1978155"/>
                </a:lnTo>
                <a:lnTo>
                  <a:pt x="2782259" y="1991083"/>
                </a:lnTo>
                <a:lnTo>
                  <a:pt x="2824895" y="2002986"/>
                </a:lnTo>
                <a:lnTo>
                  <a:pt x="2869239" y="2013825"/>
                </a:lnTo>
                <a:lnTo>
                  <a:pt x="2915358" y="2023559"/>
                </a:lnTo>
                <a:lnTo>
                  <a:pt x="2963319" y="2032147"/>
                </a:lnTo>
                <a:lnTo>
                  <a:pt x="3013192" y="2039548"/>
                </a:lnTo>
                <a:lnTo>
                  <a:pt x="3065044" y="2045721"/>
                </a:lnTo>
                <a:lnTo>
                  <a:pt x="3118942" y="2050627"/>
                </a:lnTo>
                <a:lnTo>
                  <a:pt x="3174956" y="2054225"/>
                </a:lnTo>
                <a:lnTo>
                  <a:pt x="3174956" y="0"/>
                </a:lnTo>
                <a:close/>
              </a:path>
            </a:pathLst>
          </a:custGeom>
          <a:solidFill>
            <a:srgbClr val="E3EEF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object 63"/>
          <p:cNvSpPr txBox="1"/>
          <p:nvPr/>
        </p:nvSpPr>
        <p:spPr>
          <a:xfrm>
            <a:off x="228600" y="361950"/>
            <a:ext cx="8610600" cy="2956365"/>
          </a:xfrm>
          <a:prstGeom prst="rect">
            <a:avLst/>
          </a:prstGeom>
        </p:spPr>
        <p:txBody>
          <a:bodyPr vert="horz" wrap="square" lIns="0" tIns="16933" rIns="0" bIns="0" rtlCol="0">
            <a:spAutoFit/>
          </a:bodyPr>
          <a:lstStyle/>
          <a:p>
            <a:pPr marL="0" marR="0" lvl="0" indent="0" algn="ctr" defTabSz="914400" rtl="0" eaLnBrk="1" fontAlgn="auto" latinLnBrk="0" hangingPunct="1">
              <a:lnSpc>
                <a:spcPct val="100000"/>
              </a:lnSpc>
              <a:spcBef>
                <a:spcPts val="1600"/>
              </a:spcBef>
              <a:spcAft>
                <a:spcPts val="0"/>
              </a:spcAft>
              <a:buClrTx/>
              <a:buSzTx/>
              <a:buFontTx/>
              <a:buNone/>
              <a:tabLst/>
              <a:defRPr/>
            </a:pPr>
            <a:r>
              <a:rPr lang="en-US" sz="3800" b="1" spc="-400" dirty="0" err="1">
                <a:solidFill>
                  <a:srgbClr val="253D68"/>
                </a:solidFill>
                <a:latin typeface="Times New Roman" pitchFamily="18" charset="0"/>
                <a:cs typeface="Times New Roman" pitchFamily="18" charset="0"/>
              </a:rPr>
              <a:t>Luật</a:t>
            </a:r>
            <a:r>
              <a:rPr lang="en-US" sz="3800" b="1" spc="-400" dirty="0">
                <a:solidFill>
                  <a:srgbClr val="253D68"/>
                </a:solidFill>
                <a:latin typeface="Times New Roman" pitchFamily="18" charset="0"/>
                <a:cs typeface="Times New Roman" pitchFamily="18" charset="0"/>
              </a:rPr>
              <a:t> </a:t>
            </a:r>
            <a:r>
              <a:rPr lang="en-US" sz="3800" b="1" spc="-400" dirty="0" err="1">
                <a:solidFill>
                  <a:srgbClr val="253D68"/>
                </a:solidFill>
                <a:latin typeface="Times New Roman" pitchFamily="18" charset="0"/>
                <a:cs typeface="Times New Roman" pitchFamily="18" charset="0"/>
              </a:rPr>
              <a:t>chơi</a:t>
            </a:r>
            <a:r>
              <a:rPr lang="en-US" sz="3800" b="1" spc="-400" dirty="0">
                <a:solidFill>
                  <a:srgbClr val="253D68"/>
                </a:solidFill>
                <a:latin typeface="Times New Roman" pitchFamily="18" charset="0"/>
                <a:cs typeface="Times New Roman" pitchFamily="18" charset="0"/>
              </a:rPr>
              <a:t>:    </a:t>
            </a:r>
            <a:r>
              <a:rPr kumimoji="0" lang="en-US" sz="3800" b="1" i="0" u="none" strike="noStrike" kern="1200" cap="none" spc="-400" normalizeH="0" baseline="0" noProof="0" dirty="0" err="1">
                <a:ln>
                  <a:noFill/>
                </a:ln>
                <a:solidFill>
                  <a:srgbClr val="253D68"/>
                </a:solidFill>
                <a:effectLst/>
                <a:uLnTx/>
                <a:uFillTx/>
                <a:latin typeface="Times New Roman" pitchFamily="18" charset="0"/>
                <a:cs typeface="Times New Roman" pitchFamily="18" charset="0"/>
              </a:rPr>
              <a:t>Có</a:t>
            </a:r>
            <a:r>
              <a:rPr kumimoji="0" lang="en-US" sz="3800" b="1" i="0" u="none" strike="noStrike" kern="1200" cap="none" spc="-400" normalizeH="0" noProof="0" dirty="0">
                <a:ln>
                  <a:noFill/>
                </a:ln>
                <a:solidFill>
                  <a:srgbClr val="253D68"/>
                </a:solidFill>
                <a:effectLst/>
                <a:uLnTx/>
                <a:uFillTx/>
                <a:latin typeface="Times New Roman" pitchFamily="18" charset="0"/>
                <a:cs typeface="Times New Roman" pitchFamily="18" charset="0"/>
              </a:rPr>
              <a:t>  5  </a:t>
            </a:r>
            <a:r>
              <a:rPr kumimoji="0" lang="en-US" sz="3800" b="1" i="0" u="none" strike="noStrike" kern="1200" cap="none" spc="-400" normalizeH="0" noProof="0" dirty="0" err="1">
                <a:ln>
                  <a:noFill/>
                </a:ln>
                <a:solidFill>
                  <a:srgbClr val="253D68"/>
                </a:solidFill>
                <a:effectLst/>
                <a:uLnTx/>
                <a:uFillTx/>
                <a:latin typeface="Times New Roman" pitchFamily="18" charset="0"/>
                <a:cs typeface="Times New Roman" pitchFamily="18" charset="0"/>
              </a:rPr>
              <a:t>câu</a:t>
            </a:r>
            <a:r>
              <a:rPr kumimoji="0" lang="en-US" sz="3800" b="1" i="0" u="none" strike="noStrike" kern="1200" cap="none" spc="-400" normalizeH="0" noProof="0" dirty="0">
                <a:ln>
                  <a:noFill/>
                </a:ln>
                <a:solidFill>
                  <a:srgbClr val="253D68"/>
                </a:solidFill>
                <a:effectLst/>
                <a:uLnTx/>
                <a:uFillTx/>
                <a:latin typeface="Times New Roman" pitchFamily="18" charset="0"/>
                <a:cs typeface="Times New Roman" pitchFamily="18" charset="0"/>
              </a:rPr>
              <a:t>  </a:t>
            </a:r>
            <a:r>
              <a:rPr kumimoji="0" lang="en-US" sz="3800" b="1" i="0" u="none" strike="noStrike" kern="1200" cap="none" spc="-400" normalizeH="0" noProof="0" dirty="0" err="1">
                <a:ln>
                  <a:noFill/>
                </a:ln>
                <a:solidFill>
                  <a:srgbClr val="253D68"/>
                </a:solidFill>
                <a:effectLst/>
                <a:uLnTx/>
                <a:uFillTx/>
                <a:latin typeface="Times New Roman" pitchFamily="18" charset="0"/>
                <a:cs typeface="Times New Roman" pitchFamily="18" charset="0"/>
              </a:rPr>
              <a:t>hỏi</a:t>
            </a:r>
            <a:r>
              <a:rPr lang="en-US" sz="3800" b="1" spc="-400" dirty="0">
                <a:solidFill>
                  <a:srgbClr val="253D68"/>
                </a:solidFill>
                <a:latin typeface="Times New Roman" pitchFamily="18" charset="0"/>
                <a:cs typeface="Times New Roman" pitchFamily="18" charset="0"/>
              </a:rPr>
              <a:t> .</a:t>
            </a:r>
          </a:p>
          <a:p>
            <a:pPr marL="0" marR="0" lvl="0" indent="0" defTabSz="914400" rtl="0" eaLnBrk="1" fontAlgn="auto" latinLnBrk="0" hangingPunct="1">
              <a:lnSpc>
                <a:spcPct val="100000"/>
              </a:lnSpc>
              <a:spcBef>
                <a:spcPts val="1600"/>
              </a:spcBef>
              <a:spcAft>
                <a:spcPts val="0"/>
              </a:spcAft>
              <a:buClrTx/>
              <a:buSzTx/>
              <a:buFontTx/>
              <a:buChar char="-"/>
              <a:tabLst/>
              <a:defRPr/>
            </a:pPr>
            <a:r>
              <a:rPr kumimoji="0" lang="en-US" sz="3600" b="1" i="0" u="none" strike="noStrike" kern="1200" cap="none" spc="-400" normalizeH="0" noProof="0" dirty="0">
                <a:ln>
                  <a:noFill/>
                </a:ln>
                <a:solidFill>
                  <a:srgbClr val="253D68"/>
                </a:solidFill>
                <a:effectLst/>
                <a:uLnTx/>
                <a:uFillTx/>
                <a:latin typeface="Times New Roman" pitchFamily="18" charset="0"/>
                <a:cs typeface="Times New Roman" pitchFamily="18" charset="0"/>
              </a:rPr>
              <a:t> </a:t>
            </a:r>
            <a:r>
              <a:rPr lang="en-US" sz="3600" b="1" spc="-400" dirty="0">
                <a:solidFill>
                  <a:srgbClr val="253D68"/>
                </a:solidFill>
                <a:latin typeface="Times New Roman" pitchFamily="18" charset="0"/>
                <a:cs typeface="Times New Roman" pitchFamily="18" charset="0"/>
              </a:rPr>
              <a:t>N</a:t>
            </a:r>
            <a:r>
              <a:rPr kumimoji="0" lang="en-US" sz="3600" b="1" i="0" u="none" strike="noStrike" kern="1200" cap="none" spc="-400" normalizeH="0" noProof="0" dirty="0" err="1">
                <a:ln>
                  <a:noFill/>
                </a:ln>
                <a:solidFill>
                  <a:srgbClr val="253D68"/>
                </a:solidFill>
                <a:effectLst/>
                <a:uLnTx/>
                <a:uFillTx/>
                <a:latin typeface="Times New Roman" pitchFamily="18" charset="0"/>
                <a:cs typeface="Times New Roman" pitchFamily="18" charset="0"/>
              </a:rPr>
              <a:t>hóm</a:t>
            </a:r>
            <a:r>
              <a:rPr kumimoji="0" lang="en-US" sz="3600" b="1" i="0" u="none" strike="noStrike" kern="1200" cap="none" spc="-400" normalizeH="0" noProof="0" dirty="0">
                <a:ln>
                  <a:noFill/>
                </a:ln>
                <a:solidFill>
                  <a:srgbClr val="253D68"/>
                </a:solidFill>
                <a:effectLst/>
                <a:uLnTx/>
                <a:uFillTx/>
                <a:latin typeface="Times New Roman" pitchFamily="18" charset="0"/>
                <a:cs typeface="Times New Roman" pitchFamily="18" charset="0"/>
              </a:rPr>
              <a:t>  </a:t>
            </a:r>
            <a:r>
              <a:rPr kumimoji="0" lang="en-US" sz="3600" b="1" i="0" u="none" strike="noStrike" kern="1200" cap="none" spc="-400" normalizeH="0" noProof="0" dirty="0" err="1">
                <a:ln>
                  <a:noFill/>
                </a:ln>
                <a:solidFill>
                  <a:srgbClr val="253D68"/>
                </a:solidFill>
                <a:effectLst/>
                <a:uLnTx/>
                <a:uFillTx/>
                <a:latin typeface="Times New Roman" pitchFamily="18" charset="0"/>
                <a:cs typeface="Times New Roman" pitchFamily="18" charset="0"/>
              </a:rPr>
              <a:t>có</a:t>
            </a:r>
            <a:r>
              <a:rPr kumimoji="0" lang="en-US" sz="3600" b="1" i="0" u="none" strike="noStrike" kern="1200" cap="none" spc="-400" normalizeH="0" noProof="0" dirty="0">
                <a:ln>
                  <a:noFill/>
                </a:ln>
                <a:solidFill>
                  <a:srgbClr val="253D68"/>
                </a:solidFill>
                <a:effectLst/>
                <a:uLnTx/>
                <a:uFillTx/>
                <a:latin typeface="Times New Roman" pitchFamily="18" charset="0"/>
                <a:cs typeface="Times New Roman" pitchFamily="18" charset="0"/>
              </a:rPr>
              <a:t>  </a:t>
            </a:r>
            <a:r>
              <a:rPr kumimoji="0" lang="en-US" sz="3600" b="1" i="0" u="none" strike="noStrike" kern="1200" cap="none" spc="-400" normalizeH="0" noProof="0" dirty="0" err="1">
                <a:ln>
                  <a:noFill/>
                </a:ln>
                <a:solidFill>
                  <a:srgbClr val="253D68"/>
                </a:solidFill>
                <a:effectLst/>
                <a:uLnTx/>
                <a:uFillTx/>
                <a:latin typeface="Times New Roman" pitchFamily="18" charset="0"/>
                <a:cs typeface="Times New Roman" pitchFamily="18" charset="0"/>
              </a:rPr>
              <a:t>quyền</a:t>
            </a:r>
            <a:r>
              <a:rPr kumimoji="0" lang="en-US" sz="3600" b="1" i="0" u="none" strike="noStrike" kern="1200" cap="none" spc="-400" normalizeH="0" noProof="0" dirty="0">
                <a:ln>
                  <a:noFill/>
                </a:ln>
                <a:solidFill>
                  <a:srgbClr val="253D68"/>
                </a:solidFill>
                <a:effectLst/>
                <a:uLnTx/>
                <a:uFillTx/>
                <a:latin typeface="Times New Roman" pitchFamily="18" charset="0"/>
                <a:cs typeface="Times New Roman" pitchFamily="18" charset="0"/>
              </a:rPr>
              <a:t>  </a:t>
            </a:r>
            <a:r>
              <a:rPr kumimoji="0" lang="en-US" sz="3600" b="1" i="0" u="none" strike="noStrike" kern="1200" cap="none" spc="-400" normalizeH="0" noProof="0" dirty="0" err="1">
                <a:ln>
                  <a:noFill/>
                </a:ln>
                <a:solidFill>
                  <a:srgbClr val="253D68"/>
                </a:solidFill>
                <a:effectLst/>
                <a:uLnTx/>
                <a:uFillTx/>
                <a:latin typeface="Times New Roman" pitchFamily="18" charset="0"/>
                <a:cs typeface="Times New Roman" pitchFamily="18" charset="0"/>
              </a:rPr>
              <a:t>trả</a:t>
            </a:r>
            <a:r>
              <a:rPr kumimoji="0" lang="en-US" sz="3600" b="1" i="0" u="none" strike="noStrike" kern="1200" cap="none" spc="-400" normalizeH="0" noProof="0" dirty="0">
                <a:ln>
                  <a:noFill/>
                </a:ln>
                <a:solidFill>
                  <a:srgbClr val="253D68"/>
                </a:solidFill>
                <a:effectLst/>
                <a:uLnTx/>
                <a:uFillTx/>
                <a:latin typeface="Times New Roman" pitchFamily="18" charset="0"/>
                <a:cs typeface="Times New Roman" pitchFamily="18" charset="0"/>
              </a:rPr>
              <a:t>  </a:t>
            </a:r>
            <a:r>
              <a:rPr kumimoji="0" lang="en-US" sz="3600" b="1" i="0" u="none" strike="noStrike" kern="1200" cap="none" spc="-400" normalizeH="0" noProof="0" dirty="0" err="1">
                <a:ln>
                  <a:noFill/>
                </a:ln>
                <a:solidFill>
                  <a:srgbClr val="253D68"/>
                </a:solidFill>
                <a:effectLst/>
                <a:uLnTx/>
                <a:uFillTx/>
                <a:latin typeface="Times New Roman" pitchFamily="18" charset="0"/>
                <a:cs typeface="Times New Roman" pitchFamily="18" charset="0"/>
              </a:rPr>
              <a:t>lời</a:t>
            </a:r>
            <a:r>
              <a:rPr kumimoji="0" lang="en-US" sz="3600" b="1" i="0" u="none" strike="noStrike" kern="1200" cap="none" spc="-400" normalizeH="0" noProof="0" dirty="0">
                <a:ln>
                  <a:noFill/>
                </a:ln>
                <a:solidFill>
                  <a:srgbClr val="253D68"/>
                </a:solidFill>
                <a:effectLst/>
                <a:uLnTx/>
                <a:uFillTx/>
                <a:latin typeface="Times New Roman" pitchFamily="18" charset="0"/>
                <a:cs typeface="Times New Roman" pitchFamily="18" charset="0"/>
              </a:rPr>
              <a:t>  </a:t>
            </a:r>
            <a:r>
              <a:rPr kumimoji="0" lang="en-US" sz="3600" b="1" i="0" u="none" strike="noStrike" kern="1200" cap="none" spc="-400" normalizeH="0" noProof="0" dirty="0" err="1">
                <a:ln>
                  <a:noFill/>
                </a:ln>
                <a:solidFill>
                  <a:srgbClr val="253D68"/>
                </a:solidFill>
                <a:effectLst/>
                <a:uLnTx/>
                <a:uFillTx/>
                <a:latin typeface="Times New Roman" pitchFamily="18" charset="0"/>
                <a:cs typeface="Times New Roman" pitchFamily="18" charset="0"/>
              </a:rPr>
              <a:t>là</a:t>
            </a:r>
            <a:r>
              <a:rPr lang="en-US" sz="3600" b="1" spc="-400" dirty="0">
                <a:solidFill>
                  <a:srgbClr val="253D68"/>
                </a:solidFill>
                <a:latin typeface="Times New Roman" pitchFamily="18" charset="0"/>
                <a:cs typeface="Times New Roman" pitchFamily="18" charset="0"/>
              </a:rPr>
              <a:t>  </a:t>
            </a:r>
            <a:r>
              <a:rPr kumimoji="0" lang="en-US" sz="3600" b="1" i="0" u="none" strike="noStrike" kern="1200" cap="none" spc="-400" normalizeH="0" noProof="0" dirty="0" err="1">
                <a:ln>
                  <a:noFill/>
                </a:ln>
                <a:solidFill>
                  <a:srgbClr val="253D68"/>
                </a:solidFill>
                <a:effectLst/>
                <a:uLnTx/>
                <a:uFillTx/>
                <a:latin typeface="Times New Roman" pitchFamily="18" charset="0"/>
                <a:cs typeface="Times New Roman" pitchFamily="18" charset="0"/>
              </a:rPr>
              <a:t>nhóm</a:t>
            </a:r>
            <a:r>
              <a:rPr kumimoji="0" lang="en-US" sz="3600" b="1" i="0" u="none" strike="noStrike" kern="1200" cap="none" spc="-400" normalizeH="0" noProof="0" dirty="0">
                <a:ln>
                  <a:noFill/>
                </a:ln>
                <a:solidFill>
                  <a:srgbClr val="253D68"/>
                </a:solidFill>
                <a:effectLst/>
                <a:uLnTx/>
                <a:uFillTx/>
                <a:latin typeface="Times New Roman" pitchFamily="18" charset="0"/>
                <a:cs typeface="Times New Roman" pitchFamily="18" charset="0"/>
              </a:rPr>
              <a:t>  </a:t>
            </a:r>
            <a:r>
              <a:rPr kumimoji="0" lang="en-US" sz="3600" b="1" i="0" u="none" strike="noStrike" kern="1200" cap="none" spc="-400" normalizeH="0" noProof="0" dirty="0" err="1">
                <a:ln>
                  <a:noFill/>
                </a:ln>
                <a:solidFill>
                  <a:srgbClr val="253D68"/>
                </a:solidFill>
                <a:effectLst/>
                <a:uLnTx/>
                <a:uFillTx/>
                <a:latin typeface="Times New Roman" pitchFamily="18" charset="0"/>
                <a:cs typeface="Times New Roman" pitchFamily="18" charset="0"/>
              </a:rPr>
              <a:t>giơ</a:t>
            </a:r>
            <a:r>
              <a:rPr kumimoji="0" lang="en-US" sz="3600" b="1" i="0" u="none" strike="noStrike" kern="1200" cap="none" spc="-400" normalizeH="0" noProof="0" dirty="0">
                <a:ln>
                  <a:noFill/>
                </a:ln>
                <a:solidFill>
                  <a:srgbClr val="253D68"/>
                </a:solidFill>
                <a:effectLst/>
                <a:uLnTx/>
                <a:uFillTx/>
                <a:latin typeface="Times New Roman" pitchFamily="18" charset="0"/>
                <a:cs typeface="Times New Roman" pitchFamily="18" charset="0"/>
              </a:rPr>
              <a:t>  </a:t>
            </a:r>
            <a:r>
              <a:rPr kumimoji="0" lang="en-US" sz="3600" b="1" i="0" u="none" strike="noStrike" kern="1200" cap="none" spc="-400" normalizeH="0" noProof="0" dirty="0" err="1">
                <a:ln>
                  <a:noFill/>
                </a:ln>
                <a:solidFill>
                  <a:srgbClr val="253D68"/>
                </a:solidFill>
                <a:effectLst/>
                <a:uLnTx/>
                <a:uFillTx/>
                <a:latin typeface="Times New Roman" pitchFamily="18" charset="0"/>
                <a:cs typeface="Times New Roman" pitchFamily="18" charset="0"/>
              </a:rPr>
              <a:t>cờ</a:t>
            </a:r>
            <a:r>
              <a:rPr kumimoji="0" lang="en-US" sz="3600" b="1" i="0" u="none" strike="noStrike" kern="1200" cap="none" spc="-400" normalizeH="0" noProof="0" dirty="0">
                <a:ln>
                  <a:noFill/>
                </a:ln>
                <a:solidFill>
                  <a:srgbClr val="253D68"/>
                </a:solidFill>
                <a:effectLst/>
                <a:uLnTx/>
                <a:uFillTx/>
                <a:latin typeface="Times New Roman" pitchFamily="18" charset="0"/>
                <a:cs typeface="Times New Roman" pitchFamily="18" charset="0"/>
              </a:rPr>
              <a:t>  </a:t>
            </a:r>
            <a:r>
              <a:rPr kumimoji="0" lang="en-US" sz="3600" b="1" i="0" u="none" strike="noStrike" kern="1200" cap="none" spc="-400" normalizeH="0" noProof="0" dirty="0" err="1">
                <a:ln>
                  <a:noFill/>
                </a:ln>
                <a:solidFill>
                  <a:srgbClr val="253D68"/>
                </a:solidFill>
                <a:effectLst/>
                <a:uLnTx/>
                <a:uFillTx/>
                <a:latin typeface="Times New Roman" pitchFamily="18" charset="0"/>
                <a:cs typeface="Times New Roman" pitchFamily="18" charset="0"/>
              </a:rPr>
              <a:t>nhanh</a:t>
            </a:r>
            <a:r>
              <a:rPr kumimoji="0" lang="en-US" sz="3600" b="1" i="0" u="none" strike="noStrike" kern="1200" cap="none" spc="-400" normalizeH="0" noProof="0" dirty="0">
                <a:ln>
                  <a:noFill/>
                </a:ln>
                <a:solidFill>
                  <a:srgbClr val="253D68"/>
                </a:solidFill>
                <a:effectLst/>
                <a:uLnTx/>
                <a:uFillTx/>
                <a:latin typeface="Times New Roman" pitchFamily="18" charset="0"/>
                <a:cs typeface="Times New Roman" pitchFamily="18" charset="0"/>
              </a:rPr>
              <a:t>  </a:t>
            </a:r>
            <a:r>
              <a:rPr kumimoji="0" lang="en-US" sz="3600" b="1" i="0" u="none" strike="noStrike" kern="1200" cap="none" spc="-400" normalizeH="0" noProof="0" dirty="0" err="1">
                <a:ln>
                  <a:noFill/>
                </a:ln>
                <a:solidFill>
                  <a:srgbClr val="253D68"/>
                </a:solidFill>
                <a:effectLst/>
                <a:uLnTx/>
                <a:uFillTx/>
                <a:latin typeface="Times New Roman" pitchFamily="18" charset="0"/>
                <a:cs typeface="Times New Roman" pitchFamily="18" charset="0"/>
              </a:rPr>
              <a:t>nhất</a:t>
            </a:r>
            <a:endParaRPr kumimoji="0" lang="en-US" sz="3600" b="1" i="0" u="none" strike="noStrike" kern="1200" cap="none" spc="-400" normalizeH="0" noProof="0" dirty="0">
              <a:ln>
                <a:noFill/>
              </a:ln>
              <a:solidFill>
                <a:srgbClr val="253D68"/>
              </a:solidFill>
              <a:effectLst/>
              <a:uLnTx/>
              <a:uFillTx/>
              <a:latin typeface="Times New Roman" pitchFamily="18" charset="0"/>
              <a:cs typeface="Times New Roman" pitchFamily="18" charset="0"/>
            </a:endParaRPr>
          </a:p>
          <a:p>
            <a:pPr marL="0" marR="0" lvl="0" indent="0" defTabSz="914400" rtl="0" eaLnBrk="1" fontAlgn="auto" latinLnBrk="0" hangingPunct="1">
              <a:lnSpc>
                <a:spcPct val="100000"/>
              </a:lnSpc>
              <a:spcBef>
                <a:spcPts val="1600"/>
              </a:spcBef>
              <a:spcAft>
                <a:spcPts val="0"/>
              </a:spcAft>
              <a:buClrTx/>
              <a:buSzTx/>
              <a:buFontTx/>
              <a:buChar char="-"/>
              <a:tabLst/>
              <a:defRPr/>
            </a:pPr>
            <a:r>
              <a:rPr lang="en-US" sz="3600" b="1" spc="-400" baseline="0" dirty="0" err="1">
                <a:solidFill>
                  <a:srgbClr val="253D68"/>
                </a:solidFill>
                <a:latin typeface="Times New Roman" pitchFamily="18" charset="0"/>
                <a:cs typeface="Times New Roman" pitchFamily="18" charset="0"/>
              </a:rPr>
              <a:t>Trả</a:t>
            </a:r>
            <a:r>
              <a:rPr lang="en-US" sz="3600" b="1" spc="-400" baseline="0" dirty="0">
                <a:solidFill>
                  <a:srgbClr val="253D68"/>
                </a:solidFill>
                <a:latin typeface="Times New Roman" pitchFamily="18" charset="0"/>
                <a:cs typeface="Times New Roman" pitchFamily="18" charset="0"/>
              </a:rPr>
              <a:t>  </a:t>
            </a:r>
            <a:r>
              <a:rPr lang="en-US" sz="3600" b="1" spc="-400" baseline="0" dirty="0" err="1">
                <a:solidFill>
                  <a:srgbClr val="253D68"/>
                </a:solidFill>
                <a:latin typeface="Times New Roman" pitchFamily="18" charset="0"/>
                <a:cs typeface="Times New Roman" pitchFamily="18" charset="0"/>
              </a:rPr>
              <a:t>lời</a:t>
            </a:r>
            <a:r>
              <a:rPr lang="en-US" sz="3600" b="1" spc="-400" dirty="0">
                <a:solidFill>
                  <a:srgbClr val="253D68"/>
                </a:solidFill>
                <a:latin typeface="Times New Roman" pitchFamily="18" charset="0"/>
                <a:cs typeface="Times New Roman" pitchFamily="18" charset="0"/>
              </a:rPr>
              <a:t>  </a:t>
            </a:r>
            <a:r>
              <a:rPr lang="en-US" sz="3600" b="1" spc="-400" dirty="0" err="1">
                <a:solidFill>
                  <a:srgbClr val="253D68"/>
                </a:solidFill>
                <a:latin typeface="Times New Roman" pitchFamily="18" charset="0"/>
                <a:cs typeface="Times New Roman" pitchFamily="18" charset="0"/>
              </a:rPr>
              <a:t>đúng</a:t>
            </a:r>
            <a:r>
              <a:rPr lang="en-US" sz="3600" b="1" spc="-400" dirty="0">
                <a:solidFill>
                  <a:srgbClr val="253D68"/>
                </a:solidFill>
                <a:latin typeface="Times New Roman" pitchFamily="18" charset="0"/>
                <a:cs typeface="Times New Roman" pitchFamily="18" charset="0"/>
              </a:rPr>
              <a:t>  1  </a:t>
            </a:r>
            <a:r>
              <a:rPr lang="en-US" sz="3600" b="1" spc="-400" dirty="0" err="1">
                <a:solidFill>
                  <a:srgbClr val="253D68"/>
                </a:solidFill>
                <a:latin typeface="Times New Roman" pitchFamily="18" charset="0"/>
                <a:cs typeface="Times New Roman" pitchFamily="18" charset="0"/>
              </a:rPr>
              <a:t>câu</a:t>
            </a:r>
            <a:r>
              <a:rPr lang="en-US" sz="3600" b="1" spc="-400" dirty="0">
                <a:solidFill>
                  <a:srgbClr val="253D68"/>
                </a:solidFill>
                <a:latin typeface="Times New Roman" pitchFamily="18" charset="0"/>
                <a:cs typeface="Times New Roman" pitchFamily="18" charset="0"/>
              </a:rPr>
              <a:t>  </a:t>
            </a:r>
            <a:r>
              <a:rPr lang="en-US" sz="3600" b="1" spc="-400" dirty="0" err="1">
                <a:solidFill>
                  <a:srgbClr val="253D68"/>
                </a:solidFill>
                <a:latin typeface="Times New Roman" pitchFamily="18" charset="0"/>
                <a:cs typeface="Times New Roman" pitchFamily="18" charset="0"/>
              </a:rPr>
              <a:t>được</a:t>
            </a:r>
            <a:r>
              <a:rPr lang="en-US" sz="3600" b="1" spc="-400" dirty="0">
                <a:solidFill>
                  <a:srgbClr val="253D68"/>
                </a:solidFill>
                <a:latin typeface="Times New Roman" pitchFamily="18" charset="0"/>
                <a:cs typeface="Times New Roman" pitchFamily="18" charset="0"/>
              </a:rPr>
              <a:t>  10 </a:t>
            </a:r>
            <a:r>
              <a:rPr lang="en-US" sz="3600" b="1" spc="-400" dirty="0" err="1">
                <a:solidFill>
                  <a:srgbClr val="253D68"/>
                </a:solidFill>
                <a:latin typeface="Times New Roman" pitchFamily="18" charset="0"/>
                <a:cs typeface="Times New Roman" pitchFamily="18" charset="0"/>
              </a:rPr>
              <a:t>điểm</a:t>
            </a:r>
            <a:r>
              <a:rPr lang="en-US" sz="3600" b="1" spc="-400" dirty="0">
                <a:solidFill>
                  <a:srgbClr val="253D68"/>
                </a:solidFill>
                <a:latin typeface="Times New Roman" pitchFamily="18" charset="0"/>
                <a:cs typeface="Times New Roman" pitchFamily="18" charset="0"/>
              </a:rPr>
              <a:t> .   </a:t>
            </a:r>
          </a:p>
          <a:p>
            <a:pPr marL="0" marR="0" lvl="0" indent="0" defTabSz="914400" rtl="0" eaLnBrk="1" fontAlgn="auto" latinLnBrk="0" hangingPunct="1">
              <a:lnSpc>
                <a:spcPct val="100000"/>
              </a:lnSpc>
              <a:spcBef>
                <a:spcPts val="1600"/>
              </a:spcBef>
              <a:spcAft>
                <a:spcPts val="0"/>
              </a:spcAft>
              <a:buClrTx/>
              <a:buSzTx/>
              <a:buFontTx/>
              <a:buChar char="-"/>
              <a:tabLst/>
              <a:defRPr/>
            </a:pPr>
            <a:r>
              <a:rPr lang="en-US" sz="3600" b="1" spc="-400" dirty="0" err="1">
                <a:solidFill>
                  <a:srgbClr val="253D68"/>
                </a:solidFill>
                <a:latin typeface="Times New Roman" pitchFamily="18" charset="0"/>
                <a:cs typeface="Times New Roman" pitchFamily="18" charset="0"/>
              </a:rPr>
              <a:t>Trả</a:t>
            </a:r>
            <a:r>
              <a:rPr lang="en-US" sz="3600" b="1" spc="-400" dirty="0">
                <a:solidFill>
                  <a:srgbClr val="253D68"/>
                </a:solidFill>
                <a:latin typeface="Times New Roman" pitchFamily="18" charset="0"/>
                <a:cs typeface="Times New Roman" pitchFamily="18" charset="0"/>
              </a:rPr>
              <a:t>  </a:t>
            </a:r>
            <a:r>
              <a:rPr lang="en-US" sz="3600" b="1" spc="-400" dirty="0" err="1">
                <a:solidFill>
                  <a:srgbClr val="253D68"/>
                </a:solidFill>
                <a:latin typeface="Times New Roman" pitchFamily="18" charset="0"/>
                <a:cs typeface="Times New Roman" pitchFamily="18" charset="0"/>
              </a:rPr>
              <a:t>lời</a:t>
            </a:r>
            <a:r>
              <a:rPr lang="en-US" sz="3600" b="1" spc="-400" dirty="0">
                <a:solidFill>
                  <a:srgbClr val="253D68"/>
                </a:solidFill>
                <a:latin typeface="Times New Roman" pitchFamily="18" charset="0"/>
                <a:cs typeface="Times New Roman" pitchFamily="18" charset="0"/>
              </a:rPr>
              <a:t>  </a:t>
            </a:r>
            <a:r>
              <a:rPr lang="en-US" sz="3600" b="1" spc="-400" dirty="0" err="1">
                <a:solidFill>
                  <a:srgbClr val="253D68"/>
                </a:solidFill>
                <a:latin typeface="Times New Roman" pitchFamily="18" charset="0"/>
                <a:cs typeface="Times New Roman" pitchFamily="18" charset="0"/>
              </a:rPr>
              <a:t>sai</a:t>
            </a:r>
            <a:r>
              <a:rPr lang="en-US" sz="3600" b="1" spc="-400" dirty="0">
                <a:solidFill>
                  <a:srgbClr val="253D68"/>
                </a:solidFill>
                <a:latin typeface="Times New Roman" pitchFamily="18" charset="0"/>
                <a:cs typeface="Times New Roman" pitchFamily="18" charset="0"/>
              </a:rPr>
              <a:t> , </a:t>
            </a:r>
            <a:r>
              <a:rPr lang="en-US" sz="3600" b="1" spc="-400" dirty="0" err="1">
                <a:solidFill>
                  <a:srgbClr val="253D68"/>
                </a:solidFill>
                <a:latin typeface="Times New Roman" pitchFamily="18" charset="0"/>
                <a:cs typeface="Times New Roman" pitchFamily="18" charset="0"/>
              </a:rPr>
              <a:t>quyền</a:t>
            </a:r>
            <a:r>
              <a:rPr lang="en-US" sz="3600" b="1" spc="-400" dirty="0">
                <a:solidFill>
                  <a:srgbClr val="253D68"/>
                </a:solidFill>
                <a:latin typeface="Times New Roman" pitchFamily="18" charset="0"/>
                <a:cs typeface="Times New Roman" pitchFamily="18" charset="0"/>
              </a:rPr>
              <a:t>  </a:t>
            </a:r>
            <a:r>
              <a:rPr lang="en-US" sz="3600" b="1" spc="-400" dirty="0" err="1">
                <a:solidFill>
                  <a:srgbClr val="253D68"/>
                </a:solidFill>
                <a:latin typeface="Times New Roman" pitchFamily="18" charset="0"/>
                <a:cs typeface="Times New Roman" pitchFamily="18" charset="0"/>
              </a:rPr>
              <a:t>trả</a:t>
            </a:r>
            <a:r>
              <a:rPr lang="en-US" sz="3600" b="1" spc="-400" dirty="0">
                <a:solidFill>
                  <a:srgbClr val="253D68"/>
                </a:solidFill>
                <a:latin typeface="Times New Roman" pitchFamily="18" charset="0"/>
                <a:cs typeface="Times New Roman" pitchFamily="18" charset="0"/>
              </a:rPr>
              <a:t>  </a:t>
            </a:r>
            <a:r>
              <a:rPr lang="en-US" sz="3600" b="1" spc="-400" dirty="0" err="1">
                <a:solidFill>
                  <a:srgbClr val="253D68"/>
                </a:solidFill>
                <a:latin typeface="Times New Roman" pitchFamily="18" charset="0"/>
                <a:cs typeface="Times New Roman" pitchFamily="18" charset="0"/>
              </a:rPr>
              <a:t>lời</a:t>
            </a:r>
            <a:r>
              <a:rPr lang="en-US" sz="3600" b="1" spc="-400" dirty="0">
                <a:solidFill>
                  <a:srgbClr val="253D68"/>
                </a:solidFill>
                <a:latin typeface="Times New Roman" pitchFamily="18" charset="0"/>
                <a:cs typeface="Times New Roman" pitchFamily="18" charset="0"/>
              </a:rPr>
              <a:t>  </a:t>
            </a:r>
            <a:r>
              <a:rPr lang="en-US" sz="3600" b="1" spc="-400" dirty="0" err="1">
                <a:solidFill>
                  <a:srgbClr val="253D68"/>
                </a:solidFill>
                <a:latin typeface="Times New Roman" pitchFamily="18" charset="0"/>
                <a:cs typeface="Times New Roman" pitchFamily="18" charset="0"/>
              </a:rPr>
              <a:t>sẽ</a:t>
            </a:r>
            <a:r>
              <a:rPr lang="en-US" sz="3600" b="1" spc="-400" dirty="0">
                <a:solidFill>
                  <a:srgbClr val="253D68"/>
                </a:solidFill>
                <a:latin typeface="Times New Roman" pitchFamily="18" charset="0"/>
                <a:cs typeface="Times New Roman" pitchFamily="18" charset="0"/>
              </a:rPr>
              <a:t>  </a:t>
            </a:r>
            <a:r>
              <a:rPr lang="en-US" sz="3600" b="1" spc="-400" dirty="0" err="1">
                <a:solidFill>
                  <a:srgbClr val="253D68"/>
                </a:solidFill>
                <a:latin typeface="Times New Roman" pitchFamily="18" charset="0"/>
                <a:cs typeface="Times New Roman" pitchFamily="18" charset="0"/>
              </a:rPr>
              <a:t>thuộc</a:t>
            </a:r>
            <a:r>
              <a:rPr lang="en-US" sz="3600" b="1" spc="-400" dirty="0">
                <a:solidFill>
                  <a:srgbClr val="253D68"/>
                </a:solidFill>
                <a:latin typeface="Times New Roman" pitchFamily="18" charset="0"/>
                <a:cs typeface="Times New Roman" pitchFamily="18" charset="0"/>
              </a:rPr>
              <a:t>  </a:t>
            </a:r>
            <a:r>
              <a:rPr lang="en-US" sz="3600" b="1" spc="-400" dirty="0" err="1">
                <a:solidFill>
                  <a:srgbClr val="253D68"/>
                </a:solidFill>
                <a:latin typeface="Times New Roman" pitchFamily="18" charset="0"/>
                <a:cs typeface="Times New Roman" pitchFamily="18" charset="0"/>
              </a:rPr>
              <a:t>nhóm</a:t>
            </a:r>
            <a:r>
              <a:rPr lang="en-US" sz="3600" b="1" spc="-400" dirty="0">
                <a:solidFill>
                  <a:srgbClr val="253D68"/>
                </a:solidFill>
                <a:latin typeface="Times New Roman" pitchFamily="18" charset="0"/>
                <a:cs typeface="Times New Roman" pitchFamily="18" charset="0"/>
              </a:rPr>
              <a:t>  </a:t>
            </a:r>
            <a:r>
              <a:rPr lang="en-US" sz="3600" b="1" spc="-400" dirty="0" err="1">
                <a:solidFill>
                  <a:srgbClr val="253D68"/>
                </a:solidFill>
                <a:latin typeface="Times New Roman" pitchFamily="18" charset="0"/>
                <a:cs typeface="Times New Roman" pitchFamily="18" charset="0"/>
              </a:rPr>
              <a:t>khác</a:t>
            </a:r>
            <a:r>
              <a:rPr lang="en-US" sz="3600" b="1" spc="-400" dirty="0">
                <a:solidFill>
                  <a:srgbClr val="253D68"/>
                </a:solidFill>
                <a:latin typeface="Times New Roman" pitchFamily="18" charset="0"/>
                <a:cs typeface="Times New Roman" pitchFamily="18" charset="0"/>
              </a:rPr>
              <a:t>.</a:t>
            </a:r>
            <a:endParaRPr kumimoji="0" sz="36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07479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arn(inVertical)">
                                      <p:cBhvr>
                                        <p:cTn id="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NTER1">
            <a:hlinkClick r:id="rId7" action="ppaction://hlinksldjump" tooltip="Nhấn Enter">
              <a:snd r:embed="rId8" name="bomb.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36632" y="4311255"/>
            <a:ext cx="635794" cy="16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AutoShape 3"/>
          <p:cNvSpPr>
            <a:spLocks noChangeArrowheads="1"/>
          </p:cNvSpPr>
          <p:nvPr/>
        </p:nvSpPr>
        <p:spPr bwMode="auto">
          <a:xfrm>
            <a:off x="228600" y="171450"/>
            <a:ext cx="8458200" cy="46863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050" b="0"/>
          </a:p>
        </p:txBody>
      </p:sp>
      <p:grpSp>
        <p:nvGrpSpPr>
          <p:cNvPr id="6" name="Group 4"/>
          <p:cNvGrpSpPr>
            <a:grpSpLocks/>
          </p:cNvGrpSpPr>
          <p:nvPr/>
        </p:nvGrpSpPr>
        <p:grpSpPr bwMode="auto">
          <a:xfrm>
            <a:off x="1809750" y="3664746"/>
            <a:ext cx="5505450" cy="578644"/>
            <a:chOff x="560" y="3384"/>
            <a:chExt cx="4624" cy="648"/>
          </a:xfrm>
        </p:grpSpPr>
        <p:pic>
          <p:nvPicPr>
            <p:cNvPr id="2063" name="Picture 5" descr="4408"/>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3648" y="3646"/>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6" descr="4635"/>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800" y="3568"/>
              <a:ext cx="38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7" descr="boo7"/>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60" y="3384"/>
              <a:ext cx="768"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8" descr="email00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2384" y="3591"/>
              <a:ext cx="640"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et5"/>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1376" y="3384"/>
              <a:ext cx="365"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glob_anm"/>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3080" y="3520"/>
              <a:ext cx="512"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ani53"/>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4416" y="3472"/>
              <a:ext cx="256"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12" descr="mu37"/>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1789" y="3386"/>
              <a:ext cx="691"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13"/>
          <p:cNvGrpSpPr>
            <a:grpSpLocks/>
          </p:cNvGrpSpPr>
          <p:nvPr/>
        </p:nvGrpSpPr>
        <p:grpSpPr bwMode="auto">
          <a:xfrm>
            <a:off x="1370412" y="814387"/>
            <a:ext cx="6375797" cy="1071563"/>
            <a:chOff x="191" y="192"/>
            <a:chExt cx="5355" cy="1200"/>
          </a:xfrm>
        </p:grpSpPr>
        <p:pic>
          <p:nvPicPr>
            <p:cNvPr id="2059" name="Picture 14" descr="an30"/>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2112" y="192"/>
              <a:ext cx="1392"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5" descr="33"/>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216" y="1344"/>
              <a:ext cx="532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6" descr="13"/>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rot="720688">
              <a:off x="191" y="696"/>
              <a:ext cx="18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7" descr="13"/>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rot="20830273" flipH="1">
              <a:off x="3818" y="681"/>
              <a:ext cx="17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66" name="WordArt 18"/>
          <p:cNvSpPr>
            <a:spLocks noChangeArrowheads="1" noChangeShapeType="1" noTextEdit="1"/>
          </p:cNvSpPr>
          <p:nvPr/>
        </p:nvSpPr>
        <p:spPr bwMode="auto">
          <a:xfrm>
            <a:off x="1143001" y="2457450"/>
            <a:ext cx="5849003" cy="849493"/>
          </a:xfrm>
          <a:prstGeom prst="rect">
            <a:avLst/>
          </a:prstGeom>
        </p:spPr>
        <p:txBody>
          <a:bodyPr wrap="none" fromWordArt="1">
            <a:prstTxWarp prst="textPlain">
              <a:avLst>
                <a:gd name="adj" fmla="val 50000"/>
              </a:avLst>
            </a:prstTxWarp>
          </a:bodyPr>
          <a:lstStyle/>
          <a:p>
            <a:r>
              <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sp>
        <p:nvSpPr>
          <p:cNvPr id="2067" name="Text Box 19"/>
          <p:cNvSpPr txBox="1">
            <a:spLocks noChangeArrowheads="1"/>
          </p:cNvSpPr>
          <p:nvPr/>
        </p:nvSpPr>
        <p:spPr bwMode="auto">
          <a:xfrm>
            <a:off x="1943100" y="1943101"/>
            <a:ext cx="52006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sz="3600"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TRÒ CHƠI</a:t>
            </a:r>
          </a:p>
        </p:txBody>
      </p:sp>
      <p:pic>
        <p:nvPicPr>
          <p:cNvPr id="2068" name="8. Ket thuc cau hoi.wav">
            <a:hlinkClick r:id="" action="ppaction://media"/>
          </p:cNvPr>
          <p:cNvPicPr>
            <a:picLocks noRot="1" noChangeAspect="1" noChangeArrowheads="1"/>
          </p:cNvPicPr>
          <p:nvPr>
            <a:audioFile r:link="rId1"/>
          </p:nvPr>
        </p:nvPicPr>
        <p:blipFill>
          <a:blip r:embed="rId21" cstate="print">
            <a:extLst>
              <a:ext uri="{28A0092B-C50C-407E-A947-70E740481C1C}">
                <a14:useLocalDpi xmlns:a14="http://schemas.microsoft.com/office/drawing/2010/main" val="0"/>
              </a:ext>
            </a:extLst>
          </a:blip>
          <a:srcRect/>
          <a:stretch>
            <a:fillRect/>
          </a:stretch>
        </p:blipFill>
        <p:spPr bwMode="auto">
          <a:xfrm>
            <a:off x="1257300" y="642937"/>
            <a:ext cx="57150"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beep1390.wav">
            <a:hlinkClick r:id="" action="ppaction://media"/>
          </p:cNvPr>
          <p:cNvPicPr>
            <a:picLocks noChangeAspect="1" noChangeArrowheads="1"/>
          </p:cNvPicPr>
          <p:nvPr>
            <a:audioFile r:link="rId3"/>
            <p:extLst>
              <p:ext uri="{DAA4B4D4-6D71-4841-9C94-3DE7FCFB9230}">
                <p14:media xmlns:p14="http://schemas.microsoft.com/office/powerpoint/2010/main" r:embed="rId2"/>
              </p:ext>
            </p:extLst>
          </p:nvPr>
        </p:nvPicPr>
        <p:blipFill>
          <a:blip r:embed="rId21" cstate="print">
            <a:extLst>
              <a:ext uri="{28A0092B-C50C-407E-A947-70E740481C1C}">
                <a14:useLocalDpi xmlns:a14="http://schemas.microsoft.com/office/drawing/2010/main" val="0"/>
              </a:ext>
            </a:extLst>
          </a:blip>
          <a:srcRect/>
          <a:stretch>
            <a:fillRect/>
          </a:stretch>
        </p:blipFill>
        <p:spPr bwMode="auto">
          <a:xfrm>
            <a:off x="1143000" y="642937"/>
            <a:ext cx="57150"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chaomung.wav">
            <a:hlinkClick r:id="" action="ppaction://media"/>
          </p:cNvPr>
          <p:cNvPicPr>
            <a:picLocks noRot="1" noChangeAspect="1" noChangeArrowheads="1"/>
          </p:cNvPicPr>
          <p:nvPr>
            <a:audioFile r:link="rId4"/>
          </p:nvPr>
        </p:nvPicPr>
        <p:blipFill>
          <a:blip r:embed="rId21" cstate="print">
            <a:extLst>
              <a:ext uri="{28A0092B-C50C-407E-A947-70E740481C1C}">
                <a14:useLocalDpi xmlns:a14="http://schemas.microsoft.com/office/drawing/2010/main" val="0"/>
              </a:ext>
            </a:extLst>
          </a:blip>
          <a:srcRect/>
          <a:stretch>
            <a:fillRect/>
          </a:stretch>
        </p:blipFill>
        <p:spPr bwMode="auto">
          <a:xfrm>
            <a:off x="1143000" y="4114800"/>
            <a:ext cx="57150"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3578252"/>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p:cTn id="7" dur="3000" fill="hold"/>
                                        <p:tgtEl>
                                          <p:spTgt spid="2067"/>
                                        </p:tgtEl>
                                        <p:attrNameLst>
                                          <p:attrName>ppt_w</p:attrName>
                                        </p:attrNameLst>
                                      </p:cBhvr>
                                      <p:tavLst>
                                        <p:tav tm="0">
                                          <p:val>
                                            <p:fltVal val="0"/>
                                          </p:val>
                                        </p:tav>
                                        <p:tav tm="100000">
                                          <p:val>
                                            <p:strVal val="#ppt_w"/>
                                          </p:val>
                                        </p:tav>
                                      </p:tavLst>
                                    </p:anim>
                                    <p:anim calcmode="lin" valueType="num">
                                      <p:cBhvr>
                                        <p:cTn id="8" dur="3000" fill="hold"/>
                                        <p:tgtEl>
                                          <p:spTgt spid="206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6" name="khoi dong.wav"/>
                                        </p:tgtEl>
                                      </p:cMediaNode>
                                    </p:audio>
                                  </p:subTnLst>
                                </p:cTn>
                              </p:par>
                            </p:childTnLst>
                          </p:cTn>
                        </p:par>
                        <p:par>
                          <p:cTn id="9" fill="hold" nodeType="afterGroup">
                            <p:stCondLst>
                              <p:cond delay="3000"/>
                            </p:stCondLst>
                            <p:childTnLst>
                              <p:par>
                                <p:cTn id="10" presetID="51" presetClass="entr" presetSubtype="0" fill="hold" grpId="0" nodeType="afterEffect">
                                  <p:stCondLst>
                                    <p:cond delay="2000"/>
                                  </p:stCondLst>
                                  <p:childTnLst>
                                    <p:set>
                                      <p:cBhvr>
                                        <p:cTn id="11" dur="1" fill="hold">
                                          <p:stCondLst>
                                            <p:cond delay="0"/>
                                          </p:stCondLst>
                                        </p:cTn>
                                        <p:tgtEl>
                                          <p:spTgt spid="2066"/>
                                        </p:tgtEl>
                                        <p:attrNameLst>
                                          <p:attrName>style.visibility</p:attrName>
                                        </p:attrNameLst>
                                      </p:cBhvr>
                                      <p:to>
                                        <p:strVal val="visible"/>
                                      </p:to>
                                    </p:set>
                                    <p:animEffect transition="in" filter="fade">
                                      <p:cBhvr>
                                        <p:cTn id="12" dur="1155" decel="100000"/>
                                        <p:tgtEl>
                                          <p:spTgt spid="2066"/>
                                        </p:tgtEl>
                                      </p:cBhvr>
                                    </p:animEffect>
                                    <p:animScale>
                                      <p:cBhvr>
                                        <p:cTn id="13" dur="1155" decel="100000"/>
                                        <p:tgtEl>
                                          <p:spTgt spid="2066"/>
                                        </p:tgtEl>
                                      </p:cBhvr>
                                      <p:from x="10000" y="10000"/>
                                      <p:to x="200000" y="450000"/>
                                    </p:animScale>
                                    <p:animScale>
                                      <p:cBhvr>
                                        <p:cTn id="14" dur="1845" accel="100000" fill="hold">
                                          <p:stCondLst>
                                            <p:cond delay="1155"/>
                                          </p:stCondLst>
                                        </p:cTn>
                                        <p:tgtEl>
                                          <p:spTgt spid="2066"/>
                                        </p:tgtEl>
                                      </p:cBhvr>
                                      <p:from x="200000" y="450000"/>
                                      <p:to x="100000" y="100000"/>
                                    </p:animScale>
                                    <p:set>
                                      <p:cBhvr>
                                        <p:cTn id="15" dur="1155" fill="hold"/>
                                        <p:tgtEl>
                                          <p:spTgt spid="2066"/>
                                        </p:tgtEl>
                                        <p:attrNameLst>
                                          <p:attrName>ppt_x</p:attrName>
                                        </p:attrNameLst>
                                      </p:cBhvr>
                                      <p:to>
                                        <p:strVal val="(0.5)"/>
                                      </p:to>
                                    </p:set>
                                    <p:anim from="(0.5)" to="(#ppt_x)" calcmode="lin" valueType="num">
                                      <p:cBhvr>
                                        <p:cTn id="16" dur="1845" accel="100000" fill="hold">
                                          <p:stCondLst>
                                            <p:cond delay="1155"/>
                                          </p:stCondLst>
                                        </p:cTn>
                                        <p:tgtEl>
                                          <p:spTgt spid="2066"/>
                                        </p:tgtEl>
                                        <p:attrNameLst>
                                          <p:attrName>ppt_x</p:attrName>
                                        </p:attrNameLst>
                                      </p:cBhvr>
                                    </p:anim>
                                    <p:set>
                                      <p:cBhvr>
                                        <p:cTn id="17" dur="1155" fill="hold"/>
                                        <p:tgtEl>
                                          <p:spTgt spid="2066"/>
                                        </p:tgtEl>
                                        <p:attrNameLst>
                                          <p:attrName>ppt_y</p:attrName>
                                        </p:attrNameLst>
                                      </p:cBhvr>
                                      <p:to>
                                        <p:strVal val="(#ppt_y+0.4)"/>
                                      </p:to>
                                    </p:set>
                                    <p:anim from="(#ppt_y+0.4)" to="(#ppt_y)" calcmode="lin" valueType="num">
                                      <p:cBhvr>
                                        <p:cTn id="18" dur="1845" accel="100000" fill="hold">
                                          <p:stCondLst>
                                            <p:cond delay="1155"/>
                                          </p:stCondLst>
                                        </p:cTn>
                                        <p:tgtEl>
                                          <p:spTgt spid="206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068"/>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1" presetClass="mediacall" presetSubtype="0" fill="hold" nodeType="clickEffect">
                                  <p:stCondLst>
                                    <p:cond delay="0"/>
                                  </p:stCondLst>
                                  <p:childTnLst>
                                    <p:cmd type="call" cmd="playFrom(0.0)">
                                      <p:cBhvr>
                                        <p:cTn id="23" dur="1376" fill="hold"/>
                                        <p:tgtEl>
                                          <p:spTgt spid="2068"/>
                                        </p:tgtEl>
                                      </p:cBhvr>
                                    </p:cmd>
                                  </p:childTnLst>
                                </p:cTn>
                              </p:par>
                            </p:childTnLst>
                          </p:cTn>
                        </p:par>
                      </p:childTnLst>
                    </p:cTn>
                  </p:par>
                </p:childTnLst>
              </p:cTn>
              <p:nextCondLst>
                <p:cond evt="onClick" delay="0">
                  <p:tgtEl>
                    <p:spTgt spid="2068"/>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2068"/>
                </p:tgtEl>
              </p:cMediaNode>
            </p:audio>
            <p:seq concurrent="1" nextAc="seek">
              <p:cTn id="25" restart="whenNotActive" fill="hold" evtFilter="cancelBubble" nodeType="interactiveSeq">
                <p:stCondLst>
                  <p:cond evt="onClick" delay="0">
                    <p:tgtEl>
                      <p:spTgt spid="2069"/>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mediacall" presetSubtype="0" fill="hold" nodeType="clickEffect">
                                  <p:stCondLst>
                                    <p:cond delay="0"/>
                                  </p:stCondLst>
                                  <p:childTnLst>
                                    <p:cmd type="call" cmd="playFrom(0.0)">
                                      <p:cBhvr>
                                        <p:cTn id="29" dur="103" fill="hold"/>
                                        <p:tgtEl>
                                          <p:spTgt spid="2069"/>
                                        </p:tgtEl>
                                      </p:cBhvr>
                                    </p:cmd>
                                  </p:childTnLst>
                                </p:cTn>
                              </p:par>
                            </p:childTnLst>
                          </p:cTn>
                        </p:par>
                      </p:childTnLst>
                    </p:cTn>
                  </p:par>
                </p:childTnLst>
              </p:cTn>
              <p:nextCondLst>
                <p:cond evt="onClick" delay="0">
                  <p:tgtEl>
                    <p:spTgt spid="2069"/>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2069"/>
                </p:tgtEl>
              </p:cMediaNode>
            </p:audio>
            <p:seq concurrent="1" nextAc="seek">
              <p:cTn id="31" restart="whenNotActive" fill="hold" evtFilter="cancelBubble" nodeType="interactiveSeq">
                <p:stCondLst>
                  <p:cond evt="onClick" delay="0">
                    <p:tgtEl>
                      <p:spTgt spid="2071"/>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 presetClass="mediacall" presetSubtype="0" fill="hold" nodeType="clickEffect">
                                  <p:stCondLst>
                                    <p:cond delay="0"/>
                                  </p:stCondLst>
                                  <p:childTnLst>
                                    <p:cmd type="call" cmd="playFrom(0.0)">
                                      <p:cBhvr>
                                        <p:cTn id="35" dur="2460" fill="hold"/>
                                        <p:tgtEl>
                                          <p:spTgt spid="2071"/>
                                        </p:tgtEl>
                                      </p:cBhvr>
                                    </p:cmd>
                                  </p:childTnLst>
                                </p:cTn>
                              </p:par>
                            </p:childTnLst>
                          </p:cTn>
                        </p:par>
                      </p:childTnLst>
                    </p:cTn>
                  </p:par>
                </p:childTnLst>
              </p:cTn>
              <p:nextCondLst>
                <p:cond evt="onClick" delay="0">
                  <p:tgtEl>
                    <p:spTgt spid="2071"/>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2071"/>
                </p:tgtEl>
              </p:cMediaNode>
            </p:audio>
            <p:seq concurrent="1" nextAc="seek">
              <p:cTn id="37" restart="whenNotActive" fill="hold" evtFilter="cancelBubble" nodeType="interactiveSeq">
                <p:stCondLst>
                  <p:cond evt="onClick" delay="0">
                    <p:tgtEl>
                      <p:spTgt spid="2050"/>
                    </p:tgtEl>
                  </p:cond>
                </p:stCondLst>
                <p:endSync evt="end" delay="0">
                  <p:rtn val="all"/>
                </p:endSync>
                <p:childTnLst>
                  <p:par>
                    <p:cTn id="38" fill="hold">
                      <p:stCondLst>
                        <p:cond delay="0"/>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2050"/>
                                        </p:tgtEl>
                                      </p:cBhvr>
                                    </p:animEffect>
                                    <p:animScale>
                                      <p:cBhvr>
                                        <p:cTn id="42" dur="250" autoRev="1" fill="hold"/>
                                        <p:tgtEl>
                                          <p:spTgt spid="2050"/>
                                        </p:tgtEl>
                                      </p:cBhvr>
                                      <p:by x="105000" y="105000"/>
                                    </p:animScale>
                                  </p:childTnLst>
                                </p:cTn>
                              </p:par>
                            </p:childTnLst>
                          </p:cTn>
                        </p:par>
                      </p:childTnLst>
                    </p:cTn>
                  </p:par>
                </p:childTnLst>
              </p:cTn>
              <p:nextCondLst>
                <p:cond evt="onClick" delay="0">
                  <p:tgtEl>
                    <p:spTgt spid="2050"/>
                  </p:tgtEl>
                </p:cond>
              </p:nextCondLst>
            </p:seq>
          </p:childTnLst>
        </p:cTn>
      </p:par>
    </p:tnLst>
    <p:bldLst>
      <p:bldP spid="2066" grpId="0" animBg="1"/>
      <p:bldP spid="206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23850"/>
            <a:ext cx="11277600" cy="58673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57350"/>
            <a:ext cx="1150620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743200" y="0"/>
            <a:ext cx="3613657" cy="25339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33400" y="2952750"/>
            <a:ext cx="6324600" cy="1969578"/>
          </a:xfrm>
          <a:prstGeom prst="rect">
            <a:avLst/>
          </a:prstGeom>
          <a:noFill/>
        </p:spPr>
        <p:txBody>
          <a:bodyPr wrap="square" rtlCol="0">
            <a:spAutoFit/>
          </a:bodyPr>
          <a:lstStyle/>
          <a:p>
            <a:pPr algn="just">
              <a:lnSpc>
                <a:spcPct val="115000"/>
              </a:lnSpc>
              <a:spcAft>
                <a:spcPts val="800"/>
              </a:spcAft>
            </a:pPr>
            <a:r>
              <a:rPr lang="en-US" sz="2400" b="1">
                <a:latin typeface="Times New Roman" panose="02020603050405020304" pitchFamily="18" charset="0"/>
                <a:ea typeface="Calibri" panose="020F0502020204030204" pitchFamily="34" charset="0"/>
                <a:cs typeface="Times New Roman" panose="02020603050405020304" pitchFamily="18" charset="0"/>
              </a:rPr>
              <a:t>Câu 1</a:t>
            </a:r>
            <a:r>
              <a:rPr lang="en-US" sz="2400">
                <a:latin typeface="Times New Roman" panose="02020603050405020304" pitchFamily="18" charset="0"/>
                <a:ea typeface="Calibri" panose="020F0502020204030204" pitchFamily="34" charset="0"/>
                <a:cs typeface="Times New Roman" panose="02020603050405020304" pitchFamily="18" charset="0"/>
              </a:rPr>
              <a:t>:Phản ứng cháy của alkane trong không khí tạo ra sản phẩm chủ yếu là</a:t>
            </a:r>
            <a:endParaRPr lang="vi-VN">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2400" b="1">
                <a:latin typeface="Times New Roman" panose="02020603050405020304" pitchFamily="18" charset="0"/>
                <a:ea typeface="Calibri" panose="020F0502020204030204" pitchFamily="34" charset="0"/>
                <a:cs typeface="Times New Roman" panose="02020603050405020304" pitchFamily="18" charset="0"/>
              </a:rPr>
              <a:t>A</a:t>
            </a:r>
            <a:r>
              <a:rPr lang="en-US" sz="2400">
                <a:latin typeface="Times New Roman" panose="02020603050405020304" pitchFamily="18" charset="0"/>
                <a:ea typeface="Calibri" panose="020F0502020204030204" pitchFamily="34" charset="0"/>
                <a:cs typeface="Times New Roman" panose="02020603050405020304" pitchFamily="18" charset="0"/>
              </a:rPr>
              <a:t>. CO</a:t>
            </a:r>
            <a:r>
              <a:rPr lang="en-US" sz="2400" baseline="-25000">
                <a:latin typeface="Times New Roman" panose="02020603050405020304" pitchFamily="18" charset="0"/>
                <a:ea typeface="Calibri" panose="020F0502020204030204" pitchFamily="34" charset="0"/>
                <a:cs typeface="Times New Roman" panose="02020603050405020304" pitchFamily="18" charset="0"/>
              </a:rPr>
              <a:t>2</a:t>
            </a:r>
            <a:r>
              <a:rPr lang="en-US" sz="2400">
                <a:latin typeface="Times New Roman" panose="02020603050405020304" pitchFamily="18" charset="0"/>
                <a:ea typeface="Calibri" panose="020F0502020204030204" pitchFamily="34" charset="0"/>
                <a:cs typeface="Times New Roman" panose="02020603050405020304" pitchFamily="18" charset="0"/>
              </a:rPr>
              <a:t> và H</a:t>
            </a:r>
            <a:r>
              <a:rPr lang="en-US" sz="2400" baseline="-25000">
                <a:latin typeface="Times New Roman" panose="02020603050405020304" pitchFamily="18" charset="0"/>
                <a:ea typeface="Calibri" panose="020F0502020204030204" pitchFamily="34" charset="0"/>
                <a:cs typeface="Times New Roman" panose="02020603050405020304" pitchFamily="18" charset="0"/>
              </a:rPr>
              <a:t>2</a:t>
            </a:r>
            <a:r>
              <a:rPr lang="en-US" sz="2400">
                <a:latin typeface="Times New Roman" panose="02020603050405020304" pitchFamily="18" charset="0"/>
                <a:ea typeface="Calibri" panose="020F0502020204030204" pitchFamily="34" charset="0"/>
                <a:cs typeface="Times New Roman" panose="02020603050405020304" pitchFamily="18" charset="0"/>
              </a:rPr>
              <a:t>O           C. CO và H</a:t>
            </a:r>
            <a:r>
              <a:rPr lang="en-US" sz="2400" baseline="-25000">
                <a:latin typeface="Times New Roman" panose="02020603050405020304" pitchFamily="18" charset="0"/>
                <a:ea typeface="Calibri" panose="020F0502020204030204" pitchFamily="34" charset="0"/>
                <a:cs typeface="Times New Roman" panose="02020603050405020304" pitchFamily="18" charset="0"/>
              </a:rPr>
              <a:t>2</a:t>
            </a:r>
            <a:r>
              <a:rPr lang="en-US" sz="2400">
                <a:latin typeface="Times New Roman" panose="02020603050405020304" pitchFamily="18" charset="0"/>
                <a:ea typeface="Calibri" panose="020F0502020204030204" pitchFamily="34" charset="0"/>
                <a:cs typeface="Times New Roman" panose="02020603050405020304" pitchFamily="18" charset="0"/>
              </a:rPr>
              <a:t>O</a:t>
            </a:r>
            <a:endParaRPr lang="vi-VN">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B. C và H</a:t>
            </a:r>
            <a:r>
              <a:rPr lang="en-US" sz="2400" baseline="-25000">
                <a:latin typeface="Times New Roman" panose="02020603050405020304" pitchFamily="18" charset="0"/>
                <a:ea typeface="Calibri" panose="020F0502020204030204" pitchFamily="34" charset="0"/>
                <a:cs typeface="Times New Roman" panose="02020603050405020304" pitchFamily="18" charset="0"/>
              </a:rPr>
              <a:t>2</a:t>
            </a:r>
            <a:r>
              <a:rPr lang="en-US" sz="2400">
                <a:latin typeface="Times New Roman" panose="02020603050405020304" pitchFamily="18" charset="0"/>
                <a:ea typeface="Calibri" panose="020F0502020204030204" pitchFamily="34" charset="0"/>
                <a:cs typeface="Times New Roman" panose="02020603050405020304" pitchFamily="18" charset="0"/>
              </a:rPr>
              <a:t>O                 D. CO</a:t>
            </a:r>
            <a:r>
              <a:rPr lang="en-US" sz="2400" baseline="-25000">
                <a:latin typeface="Times New Roman" panose="02020603050405020304" pitchFamily="18" charset="0"/>
                <a:ea typeface="Calibri" panose="020F0502020204030204" pitchFamily="34" charset="0"/>
                <a:cs typeface="Times New Roman" panose="02020603050405020304" pitchFamily="18" charset="0"/>
              </a:rPr>
              <a:t>2</a:t>
            </a:r>
            <a:r>
              <a:rPr lang="en-US" sz="2400">
                <a:latin typeface="Times New Roman" panose="02020603050405020304" pitchFamily="18" charset="0"/>
                <a:ea typeface="Calibri" panose="020F0502020204030204" pitchFamily="34" charset="0"/>
                <a:cs typeface="Times New Roman" panose="02020603050405020304" pitchFamily="18" charset="0"/>
              </a:rPr>
              <a:t> và SO</a:t>
            </a:r>
            <a:r>
              <a:rPr lang="en-US" sz="2400" baseline="-25000">
                <a:latin typeface="Times New Roman" panose="02020603050405020304" pitchFamily="18" charset="0"/>
                <a:ea typeface="Calibri" panose="020F0502020204030204" pitchFamily="34" charset="0"/>
                <a:cs typeface="Times New Roman" panose="02020603050405020304" pitchFamily="18" charset="0"/>
              </a:rPr>
              <a:t>2</a:t>
            </a:r>
            <a:endParaRPr lang="vi-VN">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3048000" y="1352550"/>
            <a:ext cx="3124200" cy="630942"/>
          </a:xfrm>
          <a:prstGeom prst="rect">
            <a:avLst/>
          </a:prstGeom>
          <a:noFill/>
        </p:spPr>
        <p:txBody>
          <a:bodyPr wrap="square" rtlCol="0">
            <a:spAutoFit/>
          </a:bodyPr>
          <a:lstStyle/>
          <a:p>
            <a:pPr algn="ctr"/>
            <a:r>
              <a:rPr lang="vi-VN" sz="3500" b="1" dirty="0">
                <a:solidFill>
                  <a:srgbClr val="C00000"/>
                </a:solidFill>
                <a:cs typeface="Arial" panose="020B0604020202020204" pitchFamily="34" charset="0"/>
              </a:rPr>
              <a:t>A</a:t>
            </a:r>
            <a:endParaRPr lang="en-US" sz="3500" b="1" dirty="0">
              <a:solidFill>
                <a:srgbClr val="C00000"/>
              </a:solidFill>
              <a:latin typeface="Arial" panose="020B0604020202020204" pitchFamily="34" charset="0"/>
              <a:cs typeface="Arial" panose="020B0604020202020204" pitchFamily="34" charset="0"/>
            </a:endParaRPr>
          </a:p>
        </p:txBody>
      </p:sp>
      <p:pic>
        <p:nvPicPr>
          <p:cNvPr id="13" name="Picture 2" descr="C:\Users\ADMIN\Desktop\Tai nguyen thiet ke tro choi\Bảng gỗ\Picture1 (2).png">
            <a:hlinkClick r:id="" action="ppaction://noaction"/>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3584" y="16836"/>
            <a:ext cx="1708019" cy="72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72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dissolve">
                                      <p:cBhvr>
                                        <p:cTn id="10" dur="500"/>
                                        <p:tgtEl>
                                          <p:spTgt spid="10">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dissolve">
                                      <p:cBhvr>
                                        <p:cTn id="13" dur="500"/>
                                        <p:tgtEl>
                                          <p:spTgt spid="1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par>
                                <p:cTn id="32" presetID="26"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80">
                                          <p:stCondLst>
                                            <p:cond delay="0"/>
                                          </p:stCondLst>
                                        </p:cTn>
                                        <p:tgtEl>
                                          <p:spTgt spid="11"/>
                                        </p:tgtEl>
                                      </p:cBhvr>
                                    </p:animEffect>
                                    <p:anim calcmode="lin" valueType="num">
                                      <p:cBhvr>
                                        <p:cTn id="3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0" dur="26">
                                          <p:stCondLst>
                                            <p:cond delay="650"/>
                                          </p:stCondLst>
                                        </p:cTn>
                                        <p:tgtEl>
                                          <p:spTgt spid="11"/>
                                        </p:tgtEl>
                                      </p:cBhvr>
                                      <p:to x="100000" y="60000"/>
                                    </p:animScale>
                                    <p:animScale>
                                      <p:cBhvr>
                                        <p:cTn id="41" dur="166" decel="50000">
                                          <p:stCondLst>
                                            <p:cond delay="676"/>
                                          </p:stCondLst>
                                        </p:cTn>
                                        <p:tgtEl>
                                          <p:spTgt spid="11"/>
                                        </p:tgtEl>
                                      </p:cBhvr>
                                      <p:to x="100000" y="100000"/>
                                    </p:animScale>
                                    <p:animScale>
                                      <p:cBhvr>
                                        <p:cTn id="42" dur="26">
                                          <p:stCondLst>
                                            <p:cond delay="1312"/>
                                          </p:stCondLst>
                                        </p:cTn>
                                        <p:tgtEl>
                                          <p:spTgt spid="11"/>
                                        </p:tgtEl>
                                      </p:cBhvr>
                                      <p:to x="100000" y="80000"/>
                                    </p:animScale>
                                    <p:animScale>
                                      <p:cBhvr>
                                        <p:cTn id="43" dur="166" decel="50000">
                                          <p:stCondLst>
                                            <p:cond delay="1338"/>
                                          </p:stCondLst>
                                        </p:cTn>
                                        <p:tgtEl>
                                          <p:spTgt spid="11"/>
                                        </p:tgtEl>
                                      </p:cBhvr>
                                      <p:to x="100000" y="100000"/>
                                    </p:animScale>
                                    <p:animScale>
                                      <p:cBhvr>
                                        <p:cTn id="44" dur="26">
                                          <p:stCondLst>
                                            <p:cond delay="1642"/>
                                          </p:stCondLst>
                                        </p:cTn>
                                        <p:tgtEl>
                                          <p:spTgt spid="11"/>
                                        </p:tgtEl>
                                      </p:cBhvr>
                                      <p:to x="100000" y="90000"/>
                                    </p:animScale>
                                    <p:animScale>
                                      <p:cBhvr>
                                        <p:cTn id="45" dur="166" decel="50000">
                                          <p:stCondLst>
                                            <p:cond delay="1668"/>
                                          </p:stCondLst>
                                        </p:cTn>
                                        <p:tgtEl>
                                          <p:spTgt spid="11"/>
                                        </p:tgtEl>
                                      </p:cBhvr>
                                      <p:to x="100000" y="100000"/>
                                    </p:animScale>
                                    <p:animScale>
                                      <p:cBhvr>
                                        <p:cTn id="46" dur="26">
                                          <p:stCondLst>
                                            <p:cond delay="1808"/>
                                          </p:stCondLst>
                                        </p:cTn>
                                        <p:tgtEl>
                                          <p:spTgt spid="11"/>
                                        </p:tgtEl>
                                      </p:cBhvr>
                                      <p:to x="100000" y="95000"/>
                                    </p:animScale>
                                    <p:animScale>
                                      <p:cBhvr>
                                        <p:cTn id="4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47650"/>
            <a:ext cx="11049000" cy="57149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95350"/>
            <a:ext cx="11353800" cy="48557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971800" y="-171450"/>
            <a:ext cx="3613657" cy="19843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62000" y="2647950"/>
            <a:ext cx="5715000" cy="1017523"/>
          </a:xfrm>
          <a:prstGeom prst="rect">
            <a:avLst/>
          </a:prstGeom>
          <a:noFill/>
        </p:spPr>
        <p:txBody>
          <a:bodyPr wrap="square" rtlCol="0">
            <a:spAutoFit/>
          </a:bodyPr>
          <a:lstStyle/>
          <a:p>
            <a:pPr algn="just">
              <a:lnSpc>
                <a:spcPct val="115000"/>
              </a:lnSpc>
              <a:spcAft>
                <a:spcPts val="800"/>
              </a:spcAft>
            </a:pPr>
            <a:r>
              <a:rPr lang="en-US" sz="2400" b="1">
                <a:latin typeface="Times New Roman" panose="02020603050405020304" pitchFamily="18" charset="0"/>
                <a:ea typeface="Calibri" panose="020F0502020204030204" pitchFamily="34" charset="0"/>
                <a:cs typeface="Times New Roman" panose="02020603050405020304" pitchFamily="18" charset="0"/>
              </a:rPr>
              <a:t>Câu 2</a:t>
            </a:r>
            <a:r>
              <a:rPr lang="en-US" sz="2400">
                <a:latin typeface="Times New Roman" panose="02020603050405020304" pitchFamily="18" charset="0"/>
                <a:ea typeface="Calibri" panose="020F0502020204030204" pitchFamily="34" charset="0"/>
                <a:cs typeface="Times New Roman" panose="02020603050405020304" pitchFamily="18" charset="0"/>
              </a:rPr>
              <a:t>: Chất dễ cháy trong khí biogas là</a:t>
            </a:r>
            <a:endParaRPr lang="vi-VN">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A. Cl</a:t>
            </a:r>
            <a:r>
              <a:rPr lang="en-US" sz="2400" baseline="-25000">
                <a:latin typeface="Times New Roman" panose="02020603050405020304" pitchFamily="18" charset="0"/>
                <a:ea typeface="Calibri" panose="020F0502020204030204" pitchFamily="34" charset="0"/>
                <a:cs typeface="Times New Roman" panose="02020603050405020304" pitchFamily="18" charset="0"/>
              </a:rPr>
              <a:t>2</a:t>
            </a:r>
            <a:r>
              <a:rPr lang="en-US" sz="2400">
                <a:latin typeface="Times New Roman" panose="02020603050405020304" pitchFamily="18" charset="0"/>
                <a:ea typeface="Calibri" panose="020F0502020204030204" pitchFamily="34" charset="0"/>
                <a:cs typeface="Times New Roman" panose="02020603050405020304" pitchFamily="18" charset="0"/>
              </a:rPr>
              <a:t>          B. CH</a:t>
            </a:r>
            <a:r>
              <a:rPr lang="en-US" sz="2400" baseline="-25000">
                <a:latin typeface="Times New Roman" panose="02020603050405020304" pitchFamily="18" charset="0"/>
                <a:ea typeface="Calibri" panose="020F0502020204030204" pitchFamily="34" charset="0"/>
                <a:cs typeface="Times New Roman" panose="02020603050405020304" pitchFamily="18" charset="0"/>
              </a:rPr>
              <a:t>4</a:t>
            </a:r>
            <a:r>
              <a:rPr lang="en-US" sz="2400">
                <a:latin typeface="Times New Roman" panose="02020603050405020304" pitchFamily="18" charset="0"/>
                <a:ea typeface="Calibri" panose="020F0502020204030204" pitchFamily="34" charset="0"/>
                <a:cs typeface="Times New Roman" panose="02020603050405020304" pitchFamily="18" charset="0"/>
              </a:rPr>
              <a:t>        C. CO</a:t>
            </a:r>
            <a:r>
              <a:rPr lang="en-US" sz="2400" baseline="-25000">
                <a:latin typeface="Times New Roman" panose="02020603050405020304" pitchFamily="18" charset="0"/>
                <a:ea typeface="Calibri" panose="020F0502020204030204" pitchFamily="34" charset="0"/>
                <a:cs typeface="Times New Roman" panose="02020603050405020304" pitchFamily="18" charset="0"/>
              </a:rPr>
              <a:t>2</a:t>
            </a:r>
            <a:r>
              <a:rPr lang="en-US" sz="2400">
                <a:latin typeface="Times New Roman" panose="02020603050405020304" pitchFamily="18" charset="0"/>
                <a:ea typeface="Calibri" panose="020F0502020204030204" pitchFamily="34" charset="0"/>
                <a:cs typeface="Times New Roman" panose="02020603050405020304" pitchFamily="18" charset="0"/>
              </a:rPr>
              <a:t>     D. N</a:t>
            </a:r>
            <a:r>
              <a:rPr lang="en-US" sz="2400" baseline="-25000">
                <a:latin typeface="Times New Roman" panose="02020603050405020304" pitchFamily="18" charset="0"/>
                <a:ea typeface="Calibri" panose="020F0502020204030204" pitchFamily="34" charset="0"/>
                <a:cs typeface="Times New Roman" panose="02020603050405020304" pitchFamily="18" charset="0"/>
              </a:rPr>
              <a:t>2</a:t>
            </a:r>
            <a:endParaRPr lang="vi-VN">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3669286" y="819150"/>
            <a:ext cx="2350514" cy="523220"/>
          </a:xfrm>
          <a:prstGeom prst="rect">
            <a:avLst/>
          </a:prstGeom>
          <a:noFill/>
        </p:spPr>
        <p:txBody>
          <a:bodyPr wrap="square" rtlCol="0">
            <a:spAutoFit/>
          </a:bodyPr>
          <a:lstStyle/>
          <a:p>
            <a:pPr algn="ctr"/>
            <a:r>
              <a:rPr lang="vi-VN" sz="2800" b="1" dirty="0">
                <a:solidFill>
                  <a:srgbClr val="C00000"/>
                </a:solidFill>
                <a:cs typeface="Arial" panose="020B0604020202020204" pitchFamily="34" charset="0"/>
              </a:rPr>
              <a:t>B</a:t>
            </a:r>
            <a:endParaRPr lang="en-US" sz="2800" b="1" dirty="0">
              <a:solidFill>
                <a:srgbClr val="C00000"/>
              </a:solidFill>
              <a:latin typeface="Arial" panose="020B0604020202020204" pitchFamily="34" charset="0"/>
              <a:cs typeface="Arial" panose="020B0604020202020204" pitchFamily="34" charset="0"/>
            </a:endParaRPr>
          </a:p>
        </p:txBody>
      </p:sp>
      <p:pic>
        <p:nvPicPr>
          <p:cNvPr id="13" name="Picture 2" descr="C:\Users\ADMIN\Desktop\Tai nguyen thiet ke tro choi\Bảng gỗ\Picture1 (2).png">
            <a:hlinkClick r:id="" action="ppaction://noaction"/>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3584" y="16836"/>
            <a:ext cx="1708019" cy="72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02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dissolv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80">
                                          <p:stCondLst>
                                            <p:cond delay="0"/>
                                          </p:stCondLst>
                                        </p:cTn>
                                        <p:tgtEl>
                                          <p:spTgt spid="9"/>
                                        </p:tgtEl>
                                      </p:cBhvr>
                                    </p:animEffect>
                                    <p:anim calcmode="lin" valueType="num">
                                      <p:cBhvr>
                                        <p:cTn id="1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1" dur="26">
                                          <p:stCondLst>
                                            <p:cond delay="650"/>
                                          </p:stCondLst>
                                        </p:cTn>
                                        <p:tgtEl>
                                          <p:spTgt spid="9"/>
                                        </p:tgtEl>
                                      </p:cBhvr>
                                      <p:to x="100000" y="60000"/>
                                    </p:animScale>
                                    <p:animScale>
                                      <p:cBhvr>
                                        <p:cTn id="22" dur="166" decel="50000">
                                          <p:stCondLst>
                                            <p:cond delay="676"/>
                                          </p:stCondLst>
                                        </p:cTn>
                                        <p:tgtEl>
                                          <p:spTgt spid="9"/>
                                        </p:tgtEl>
                                      </p:cBhvr>
                                      <p:to x="100000" y="100000"/>
                                    </p:animScale>
                                    <p:animScale>
                                      <p:cBhvr>
                                        <p:cTn id="23" dur="26">
                                          <p:stCondLst>
                                            <p:cond delay="1312"/>
                                          </p:stCondLst>
                                        </p:cTn>
                                        <p:tgtEl>
                                          <p:spTgt spid="9"/>
                                        </p:tgtEl>
                                      </p:cBhvr>
                                      <p:to x="100000" y="80000"/>
                                    </p:animScale>
                                    <p:animScale>
                                      <p:cBhvr>
                                        <p:cTn id="24" dur="166" decel="50000">
                                          <p:stCondLst>
                                            <p:cond delay="1338"/>
                                          </p:stCondLst>
                                        </p:cTn>
                                        <p:tgtEl>
                                          <p:spTgt spid="9"/>
                                        </p:tgtEl>
                                      </p:cBhvr>
                                      <p:to x="100000" y="100000"/>
                                    </p:animScale>
                                    <p:animScale>
                                      <p:cBhvr>
                                        <p:cTn id="25" dur="26">
                                          <p:stCondLst>
                                            <p:cond delay="1642"/>
                                          </p:stCondLst>
                                        </p:cTn>
                                        <p:tgtEl>
                                          <p:spTgt spid="9"/>
                                        </p:tgtEl>
                                      </p:cBhvr>
                                      <p:to x="100000" y="90000"/>
                                    </p:animScale>
                                    <p:animScale>
                                      <p:cBhvr>
                                        <p:cTn id="26" dur="166" decel="50000">
                                          <p:stCondLst>
                                            <p:cond delay="1668"/>
                                          </p:stCondLst>
                                        </p:cTn>
                                        <p:tgtEl>
                                          <p:spTgt spid="9"/>
                                        </p:tgtEl>
                                      </p:cBhvr>
                                      <p:to x="100000" y="100000"/>
                                    </p:animScale>
                                    <p:animScale>
                                      <p:cBhvr>
                                        <p:cTn id="27" dur="26">
                                          <p:stCondLst>
                                            <p:cond delay="1808"/>
                                          </p:stCondLst>
                                        </p:cTn>
                                        <p:tgtEl>
                                          <p:spTgt spid="9"/>
                                        </p:tgtEl>
                                      </p:cBhvr>
                                      <p:to x="100000" y="95000"/>
                                    </p:animScale>
                                    <p:animScale>
                                      <p:cBhvr>
                                        <p:cTn id="28" dur="166" decel="50000">
                                          <p:stCondLst>
                                            <p:cond delay="1834"/>
                                          </p:stCondLst>
                                        </p:cTn>
                                        <p:tgtEl>
                                          <p:spTgt spid="9"/>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80">
                                          <p:stCondLst>
                                            <p:cond delay="0"/>
                                          </p:stCondLst>
                                        </p:cTn>
                                        <p:tgtEl>
                                          <p:spTgt spid="11"/>
                                        </p:tgtEl>
                                      </p:cBhvr>
                                    </p:animEffect>
                                    <p:anim calcmode="lin" valueType="num">
                                      <p:cBhvr>
                                        <p:cTn id="3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7" dur="26">
                                          <p:stCondLst>
                                            <p:cond delay="650"/>
                                          </p:stCondLst>
                                        </p:cTn>
                                        <p:tgtEl>
                                          <p:spTgt spid="11"/>
                                        </p:tgtEl>
                                      </p:cBhvr>
                                      <p:to x="100000" y="60000"/>
                                    </p:animScale>
                                    <p:animScale>
                                      <p:cBhvr>
                                        <p:cTn id="38" dur="166" decel="50000">
                                          <p:stCondLst>
                                            <p:cond delay="676"/>
                                          </p:stCondLst>
                                        </p:cTn>
                                        <p:tgtEl>
                                          <p:spTgt spid="11"/>
                                        </p:tgtEl>
                                      </p:cBhvr>
                                      <p:to x="100000" y="100000"/>
                                    </p:animScale>
                                    <p:animScale>
                                      <p:cBhvr>
                                        <p:cTn id="39" dur="26">
                                          <p:stCondLst>
                                            <p:cond delay="1312"/>
                                          </p:stCondLst>
                                        </p:cTn>
                                        <p:tgtEl>
                                          <p:spTgt spid="11"/>
                                        </p:tgtEl>
                                      </p:cBhvr>
                                      <p:to x="100000" y="80000"/>
                                    </p:animScale>
                                    <p:animScale>
                                      <p:cBhvr>
                                        <p:cTn id="40" dur="166" decel="50000">
                                          <p:stCondLst>
                                            <p:cond delay="1338"/>
                                          </p:stCondLst>
                                        </p:cTn>
                                        <p:tgtEl>
                                          <p:spTgt spid="11"/>
                                        </p:tgtEl>
                                      </p:cBhvr>
                                      <p:to x="100000" y="100000"/>
                                    </p:animScale>
                                    <p:animScale>
                                      <p:cBhvr>
                                        <p:cTn id="41" dur="26">
                                          <p:stCondLst>
                                            <p:cond delay="1642"/>
                                          </p:stCondLst>
                                        </p:cTn>
                                        <p:tgtEl>
                                          <p:spTgt spid="11"/>
                                        </p:tgtEl>
                                      </p:cBhvr>
                                      <p:to x="100000" y="90000"/>
                                    </p:animScale>
                                    <p:animScale>
                                      <p:cBhvr>
                                        <p:cTn id="42" dur="166" decel="50000">
                                          <p:stCondLst>
                                            <p:cond delay="1668"/>
                                          </p:stCondLst>
                                        </p:cTn>
                                        <p:tgtEl>
                                          <p:spTgt spid="11"/>
                                        </p:tgtEl>
                                      </p:cBhvr>
                                      <p:to x="100000" y="100000"/>
                                    </p:animScale>
                                    <p:animScale>
                                      <p:cBhvr>
                                        <p:cTn id="43" dur="26">
                                          <p:stCondLst>
                                            <p:cond delay="1808"/>
                                          </p:stCondLst>
                                        </p:cTn>
                                        <p:tgtEl>
                                          <p:spTgt spid="11"/>
                                        </p:tgtEl>
                                      </p:cBhvr>
                                      <p:to x="100000" y="95000"/>
                                    </p:animScale>
                                    <p:animScale>
                                      <p:cBhvr>
                                        <p:cTn id="44"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47650"/>
            <a:ext cx="11049000" cy="57149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3868"/>
            <a:ext cx="11353800" cy="48557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133600" y="-549688"/>
            <a:ext cx="2971800" cy="174707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28600" y="1504950"/>
            <a:ext cx="6705600" cy="2677656"/>
          </a:xfrm>
          <a:prstGeom prst="rect">
            <a:avLst/>
          </a:prstGeom>
          <a:noFill/>
        </p:spPr>
        <p:txBody>
          <a:bodyPr wrap="square" rtlCol="0">
            <a:spAutoFit/>
          </a:bodyPr>
          <a:lstStyle/>
          <a:p>
            <a:pPr lvl="0" algn="just"/>
            <a:r>
              <a:rPr lang="en-US" sz="28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 3</a:t>
            </a:r>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Alkane được sử dụng làm nhiên liệu trong cuộc sống và sản xuất vì</a:t>
            </a:r>
            <a:endParaRPr lang="vi-VN" sz="28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Alkane rất thông dụng</a:t>
            </a:r>
            <a:endParaRPr lang="vi-VN" sz="28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B. Alkane có giá thành rẻ</a:t>
            </a:r>
            <a:endParaRPr lang="vi-VN" sz="28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C. Alkane khá bền</a:t>
            </a:r>
            <a:endParaRPr lang="vi-VN" sz="28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D. Phản ứng cháy của alkane tỏa nhiệt mạnh</a:t>
            </a:r>
            <a:endParaRPr lang="vi-VN" sz="28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2444243" y="317301"/>
            <a:ext cx="235051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dirty="0">
                <a:solidFill>
                  <a:srgbClr val="C00000"/>
                </a:solidFill>
                <a:latin typeface="Arial" panose="020B0604020202020204" pitchFamily="34" charset="0"/>
                <a:cs typeface="Arial" panose="020B0604020202020204" pitchFamily="34" charset="0"/>
              </a:rPr>
              <a:t>D</a:t>
            </a:r>
            <a:endPar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13" name="Picture 2" descr="C:\Users\ADMIN\Desktop\Tai nguyen thiet ke tro choi\Bảng gỗ\Picture1 (2).png">
            <a:hlinkClick r:id="" action="ppaction://noaction"/>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3584" y="16836"/>
            <a:ext cx="1708019" cy="72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37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dissolve">
                                      <p:cBhvr>
                                        <p:cTn id="10" dur="500"/>
                                        <p:tgtEl>
                                          <p:spTgt spid="10">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dissolve">
                                      <p:cBhvr>
                                        <p:cTn id="13" dur="500"/>
                                        <p:tgtEl>
                                          <p:spTgt spid="10">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dissolve">
                                      <p:cBhvr>
                                        <p:cTn id="16" dur="500"/>
                                        <p:tgtEl>
                                          <p:spTgt spid="10">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dissolve">
                                      <p:cBhvr>
                                        <p:cTn id="19" dur="500"/>
                                        <p:tgtEl>
                                          <p:spTgt spid="1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80">
                                          <p:stCondLst>
                                            <p:cond delay="0"/>
                                          </p:stCondLst>
                                        </p:cTn>
                                        <p:tgtEl>
                                          <p:spTgt spid="9"/>
                                        </p:tgtEl>
                                      </p:cBhvr>
                                    </p:animEffect>
                                    <p:anim calcmode="lin" valueType="num">
                                      <p:cBhvr>
                                        <p:cTn id="2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0" dur="26">
                                          <p:stCondLst>
                                            <p:cond delay="650"/>
                                          </p:stCondLst>
                                        </p:cTn>
                                        <p:tgtEl>
                                          <p:spTgt spid="9"/>
                                        </p:tgtEl>
                                      </p:cBhvr>
                                      <p:to x="100000" y="60000"/>
                                    </p:animScale>
                                    <p:animScale>
                                      <p:cBhvr>
                                        <p:cTn id="31" dur="166" decel="50000">
                                          <p:stCondLst>
                                            <p:cond delay="676"/>
                                          </p:stCondLst>
                                        </p:cTn>
                                        <p:tgtEl>
                                          <p:spTgt spid="9"/>
                                        </p:tgtEl>
                                      </p:cBhvr>
                                      <p:to x="100000" y="100000"/>
                                    </p:animScale>
                                    <p:animScale>
                                      <p:cBhvr>
                                        <p:cTn id="32" dur="26">
                                          <p:stCondLst>
                                            <p:cond delay="1312"/>
                                          </p:stCondLst>
                                        </p:cTn>
                                        <p:tgtEl>
                                          <p:spTgt spid="9"/>
                                        </p:tgtEl>
                                      </p:cBhvr>
                                      <p:to x="100000" y="80000"/>
                                    </p:animScale>
                                    <p:animScale>
                                      <p:cBhvr>
                                        <p:cTn id="33" dur="166" decel="50000">
                                          <p:stCondLst>
                                            <p:cond delay="1338"/>
                                          </p:stCondLst>
                                        </p:cTn>
                                        <p:tgtEl>
                                          <p:spTgt spid="9"/>
                                        </p:tgtEl>
                                      </p:cBhvr>
                                      <p:to x="100000" y="100000"/>
                                    </p:animScale>
                                    <p:animScale>
                                      <p:cBhvr>
                                        <p:cTn id="34" dur="26">
                                          <p:stCondLst>
                                            <p:cond delay="1642"/>
                                          </p:stCondLst>
                                        </p:cTn>
                                        <p:tgtEl>
                                          <p:spTgt spid="9"/>
                                        </p:tgtEl>
                                      </p:cBhvr>
                                      <p:to x="100000" y="90000"/>
                                    </p:animScale>
                                    <p:animScale>
                                      <p:cBhvr>
                                        <p:cTn id="35" dur="166" decel="50000">
                                          <p:stCondLst>
                                            <p:cond delay="1668"/>
                                          </p:stCondLst>
                                        </p:cTn>
                                        <p:tgtEl>
                                          <p:spTgt spid="9"/>
                                        </p:tgtEl>
                                      </p:cBhvr>
                                      <p:to x="100000" y="100000"/>
                                    </p:animScale>
                                    <p:animScale>
                                      <p:cBhvr>
                                        <p:cTn id="36" dur="26">
                                          <p:stCondLst>
                                            <p:cond delay="1808"/>
                                          </p:stCondLst>
                                        </p:cTn>
                                        <p:tgtEl>
                                          <p:spTgt spid="9"/>
                                        </p:tgtEl>
                                      </p:cBhvr>
                                      <p:to x="100000" y="95000"/>
                                    </p:animScale>
                                    <p:animScale>
                                      <p:cBhvr>
                                        <p:cTn id="37" dur="166" decel="50000">
                                          <p:stCondLst>
                                            <p:cond delay="1834"/>
                                          </p:stCondLst>
                                        </p:cTn>
                                        <p:tgtEl>
                                          <p:spTgt spid="9"/>
                                        </p:tgtEl>
                                      </p:cBhvr>
                                      <p:to x="100000" y="100000"/>
                                    </p:animScale>
                                  </p:childTnLst>
                                </p:cTn>
                              </p:par>
                              <p:par>
                                <p:cTn id="38" presetID="26"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80">
                                          <p:stCondLst>
                                            <p:cond delay="0"/>
                                          </p:stCondLst>
                                        </p:cTn>
                                        <p:tgtEl>
                                          <p:spTgt spid="11"/>
                                        </p:tgtEl>
                                      </p:cBhvr>
                                    </p:animEffect>
                                    <p:anim calcmode="lin" valueType="num">
                                      <p:cBhvr>
                                        <p:cTn id="4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6" dur="26">
                                          <p:stCondLst>
                                            <p:cond delay="650"/>
                                          </p:stCondLst>
                                        </p:cTn>
                                        <p:tgtEl>
                                          <p:spTgt spid="11"/>
                                        </p:tgtEl>
                                      </p:cBhvr>
                                      <p:to x="100000" y="60000"/>
                                    </p:animScale>
                                    <p:animScale>
                                      <p:cBhvr>
                                        <p:cTn id="47" dur="166" decel="50000">
                                          <p:stCondLst>
                                            <p:cond delay="676"/>
                                          </p:stCondLst>
                                        </p:cTn>
                                        <p:tgtEl>
                                          <p:spTgt spid="11"/>
                                        </p:tgtEl>
                                      </p:cBhvr>
                                      <p:to x="100000" y="100000"/>
                                    </p:animScale>
                                    <p:animScale>
                                      <p:cBhvr>
                                        <p:cTn id="48" dur="26">
                                          <p:stCondLst>
                                            <p:cond delay="1312"/>
                                          </p:stCondLst>
                                        </p:cTn>
                                        <p:tgtEl>
                                          <p:spTgt spid="11"/>
                                        </p:tgtEl>
                                      </p:cBhvr>
                                      <p:to x="100000" y="80000"/>
                                    </p:animScale>
                                    <p:animScale>
                                      <p:cBhvr>
                                        <p:cTn id="49" dur="166" decel="50000">
                                          <p:stCondLst>
                                            <p:cond delay="1338"/>
                                          </p:stCondLst>
                                        </p:cTn>
                                        <p:tgtEl>
                                          <p:spTgt spid="11"/>
                                        </p:tgtEl>
                                      </p:cBhvr>
                                      <p:to x="100000" y="100000"/>
                                    </p:animScale>
                                    <p:animScale>
                                      <p:cBhvr>
                                        <p:cTn id="50" dur="26">
                                          <p:stCondLst>
                                            <p:cond delay="1642"/>
                                          </p:stCondLst>
                                        </p:cTn>
                                        <p:tgtEl>
                                          <p:spTgt spid="11"/>
                                        </p:tgtEl>
                                      </p:cBhvr>
                                      <p:to x="100000" y="90000"/>
                                    </p:animScale>
                                    <p:animScale>
                                      <p:cBhvr>
                                        <p:cTn id="51" dur="166" decel="50000">
                                          <p:stCondLst>
                                            <p:cond delay="1668"/>
                                          </p:stCondLst>
                                        </p:cTn>
                                        <p:tgtEl>
                                          <p:spTgt spid="11"/>
                                        </p:tgtEl>
                                      </p:cBhvr>
                                      <p:to x="100000" y="100000"/>
                                    </p:animScale>
                                    <p:animScale>
                                      <p:cBhvr>
                                        <p:cTn id="52" dur="26">
                                          <p:stCondLst>
                                            <p:cond delay="1808"/>
                                          </p:stCondLst>
                                        </p:cTn>
                                        <p:tgtEl>
                                          <p:spTgt spid="11"/>
                                        </p:tgtEl>
                                      </p:cBhvr>
                                      <p:to x="100000" y="95000"/>
                                    </p:animScale>
                                    <p:animScale>
                                      <p:cBhvr>
                                        <p:cTn id="53"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47650"/>
            <a:ext cx="11049000" cy="57149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819150"/>
            <a:ext cx="11353800" cy="48557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971800" y="-171450"/>
            <a:ext cx="3613657" cy="19843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33400" y="2190750"/>
            <a:ext cx="6096000" cy="2605521"/>
          </a:xfrm>
          <a:prstGeom prst="rect">
            <a:avLst/>
          </a:prstGeom>
          <a:noFill/>
        </p:spPr>
        <p:txBody>
          <a:bodyPr wrap="square" rtlCol="0">
            <a:spAutoFit/>
          </a:bodyPr>
          <a:lstStyle/>
          <a:p>
            <a:pPr algn="just">
              <a:lnSpc>
                <a:spcPct val="115000"/>
              </a:lnSpc>
            </a:pPr>
            <a:r>
              <a:rPr lang="en-US" sz="2400" b="1">
                <a:latin typeface="Times New Roman" panose="02020603050405020304" pitchFamily="18" charset="0"/>
                <a:ea typeface="Calibri" panose="020F0502020204030204" pitchFamily="34" charset="0"/>
                <a:cs typeface="Times New Roman" panose="02020603050405020304" pitchFamily="18" charset="0"/>
              </a:rPr>
              <a:t>Câu 4</a:t>
            </a:r>
            <a:r>
              <a:rPr lang="en-US" sz="2400">
                <a:latin typeface="Times New Roman" panose="02020603050405020304" pitchFamily="18" charset="0"/>
                <a:ea typeface="Calibri" panose="020F0502020204030204" pitchFamily="34" charset="0"/>
                <a:cs typeface="Times New Roman" panose="02020603050405020304" pitchFamily="18" charset="0"/>
              </a:rPr>
              <a:t>: Đâu là PTHH đúng biểu diễn phản ứng cháy của Ethane</a:t>
            </a:r>
            <a:endParaRPr lang="vi-VN">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400">
                <a:latin typeface="Times New Roman" panose="02020603050405020304" pitchFamily="18" charset="0"/>
                <a:ea typeface="Calibri" panose="020F0502020204030204" pitchFamily="34" charset="0"/>
                <a:cs typeface="Times New Roman" panose="02020603050405020304" pitchFamily="18" charset="0"/>
              </a:rPr>
              <a:t>A. 2C</a:t>
            </a:r>
            <a:r>
              <a:rPr lang="en-US" sz="2400" baseline="-25000">
                <a:latin typeface="Times New Roman" panose="02020603050405020304" pitchFamily="18" charset="0"/>
                <a:ea typeface="Calibri" panose="020F0502020204030204" pitchFamily="34" charset="0"/>
                <a:cs typeface="Times New Roman" panose="02020603050405020304" pitchFamily="18" charset="0"/>
              </a:rPr>
              <a:t>2</a:t>
            </a:r>
            <a:r>
              <a:rPr lang="en-US" sz="2400">
                <a:latin typeface="Times New Roman" panose="02020603050405020304" pitchFamily="18" charset="0"/>
                <a:ea typeface="Calibri" panose="020F0502020204030204" pitchFamily="34" charset="0"/>
                <a:cs typeface="Times New Roman" panose="02020603050405020304" pitchFamily="18" charset="0"/>
              </a:rPr>
              <a:t>H</a:t>
            </a:r>
            <a:r>
              <a:rPr lang="en-US" sz="2400" baseline="-25000">
                <a:latin typeface="Times New Roman" panose="02020603050405020304" pitchFamily="18" charset="0"/>
                <a:ea typeface="Calibri" panose="020F0502020204030204" pitchFamily="34" charset="0"/>
                <a:cs typeface="Times New Roman" panose="02020603050405020304" pitchFamily="18" charset="0"/>
              </a:rPr>
              <a:t>6</a:t>
            </a:r>
            <a:r>
              <a:rPr lang="en-US" sz="2400">
                <a:latin typeface="Times New Roman" panose="02020603050405020304" pitchFamily="18" charset="0"/>
                <a:ea typeface="Calibri" panose="020F0502020204030204" pitchFamily="34" charset="0"/>
                <a:cs typeface="Times New Roman" panose="02020603050405020304" pitchFamily="18" charset="0"/>
              </a:rPr>
              <a:t> + 5O</a:t>
            </a:r>
            <a:r>
              <a:rPr lang="en-US" sz="2400" baseline="-25000">
                <a:latin typeface="Times New Roman" panose="02020603050405020304" pitchFamily="18" charset="0"/>
                <a:ea typeface="Calibri" panose="020F0502020204030204" pitchFamily="34" charset="0"/>
                <a:cs typeface="Times New Roman" panose="02020603050405020304" pitchFamily="18" charset="0"/>
              </a:rPr>
              <a:t>2</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a:latin typeface="Times New Roman" panose="02020603050405020304" pitchFamily="18" charset="0"/>
                <a:ea typeface="Calibri" panose="020F0502020204030204" pitchFamily="34" charset="0"/>
                <a:cs typeface="Times New Roman" panose="02020603050405020304" pitchFamily="18" charset="0"/>
              </a:rPr>
              <a:t> 4CO + 6H</a:t>
            </a:r>
            <a:r>
              <a:rPr lang="en-US" sz="2400" baseline="-25000">
                <a:latin typeface="Times New Roman" panose="02020603050405020304" pitchFamily="18" charset="0"/>
                <a:ea typeface="Calibri" panose="020F0502020204030204" pitchFamily="34" charset="0"/>
                <a:cs typeface="Times New Roman" panose="02020603050405020304" pitchFamily="18" charset="0"/>
              </a:rPr>
              <a:t>2</a:t>
            </a:r>
            <a:r>
              <a:rPr lang="en-US" sz="2400">
                <a:latin typeface="Times New Roman" panose="02020603050405020304" pitchFamily="18" charset="0"/>
                <a:ea typeface="Calibri" panose="020F0502020204030204" pitchFamily="34" charset="0"/>
                <a:cs typeface="Times New Roman" panose="02020603050405020304" pitchFamily="18" charset="0"/>
              </a:rPr>
              <a:t>O</a:t>
            </a:r>
            <a:endParaRPr lang="vi-VN">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400">
                <a:latin typeface="Times New Roman" panose="02020603050405020304" pitchFamily="18" charset="0"/>
                <a:ea typeface="Calibri" panose="020F0502020204030204" pitchFamily="34" charset="0"/>
                <a:cs typeface="Times New Roman" panose="02020603050405020304" pitchFamily="18" charset="0"/>
              </a:rPr>
              <a:t>B. C</a:t>
            </a:r>
            <a:r>
              <a:rPr lang="en-US" sz="2400" baseline="-25000">
                <a:latin typeface="Times New Roman" panose="02020603050405020304" pitchFamily="18" charset="0"/>
                <a:ea typeface="Calibri" panose="020F0502020204030204" pitchFamily="34" charset="0"/>
                <a:cs typeface="Times New Roman" panose="02020603050405020304" pitchFamily="18" charset="0"/>
              </a:rPr>
              <a:t>2</a:t>
            </a:r>
            <a:r>
              <a:rPr lang="en-US" sz="2400">
                <a:latin typeface="Times New Roman" panose="02020603050405020304" pitchFamily="18" charset="0"/>
                <a:ea typeface="Calibri" panose="020F0502020204030204" pitchFamily="34" charset="0"/>
                <a:cs typeface="Times New Roman" panose="02020603050405020304" pitchFamily="18" charset="0"/>
              </a:rPr>
              <a:t>H</a:t>
            </a:r>
            <a:r>
              <a:rPr lang="en-US" sz="2400" baseline="-25000">
                <a:latin typeface="Times New Roman" panose="02020603050405020304" pitchFamily="18" charset="0"/>
                <a:ea typeface="Calibri" panose="020F0502020204030204" pitchFamily="34" charset="0"/>
                <a:cs typeface="Times New Roman" panose="02020603050405020304" pitchFamily="18" charset="0"/>
              </a:rPr>
              <a:t>6</a:t>
            </a:r>
            <a:r>
              <a:rPr lang="en-US" sz="2400">
                <a:latin typeface="Times New Roman" panose="02020603050405020304" pitchFamily="18" charset="0"/>
                <a:ea typeface="Calibri" panose="020F0502020204030204" pitchFamily="34" charset="0"/>
                <a:cs typeface="Times New Roman" panose="02020603050405020304" pitchFamily="18" charset="0"/>
              </a:rPr>
              <a:t> + 4O</a:t>
            </a:r>
            <a:r>
              <a:rPr lang="en-US" sz="2400" baseline="-25000">
                <a:latin typeface="Times New Roman" panose="02020603050405020304" pitchFamily="18" charset="0"/>
                <a:ea typeface="Calibri" panose="020F0502020204030204" pitchFamily="34" charset="0"/>
                <a:cs typeface="Times New Roman" panose="02020603050405020304" pitchFamily="18" charset="0"/>
              </a:rPr>
              <a:t>2</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a:latin typeface="Times New Roman" panose="02020603050405020304" pitchFamily="18" charset="0"/>
                <a:ea typeface="Calibri" panose="020F0502020204030204" pitchFamily="34" charset="0"/>
                <a:cs typeface="Times New Roman" panose="02020603050405020304" pitchFamily="18" charset="0"/>
              </a:rPr>
              <a:t> 2CO</a:t>
            </a:r>
            <a:r>
              <a:rPr lang="en-US" sz="2400" baseline="-25000">
                <a:latin typeface="Times New Roman" panose="02020603050405020304" pitchFamily="18" charset="0"/>
                <a:ea typeface="Calibri" panose="020F0502020204030204" pitchFamily="34" charset="0"/>
                <a:cs typeface="Times New Roman" panose="02020603050405020304" pitchFamily="18" charset="0"/>
              </a:rPr>
              <a:t>2</a:t>
            </a:r>
            <a:r>
              <a:rPr lang="en-US" sz="2400">
                <a:latin typeface="Times New Roman" panose="02020603050405020304" pitchFamily="18" charset="0"/>
                <a:ea typeface="Calibri" panose="020F0502020204030204" pitchFamily="34" charset="0"/>
                <a:cs typeface="Times New Roman" panose="02020603050405020304" pitchFamily="18" charset="0"/>
              </a:rPr>
              <a:t> + 3H</a:t>
            </a:r>
            <a:r>
              <a:rPr lang="en-US" sz="2400" baseline="-25000">
                <a:latin typeface="Times New Roman" panose="02020603050405020304" pitchFamily="18" charset="0"/>
                <a:ea typeface="Calibri" panose="020F0502020204030204" pitchFamily="34" charset="0"/>
                <a:cs typeface="Times New Roman" panose="02020603050405020304" pitchFamily="18" charset="0"/>
              </a:rPr>
              <a:t>2</a:t>
            </a:r>
            <a:r>
              <a:rPr lang="en-US" sz="2400">
                <a:latin typeface="Times New Roman" panose="02020603050405020304" pitchFamily="18" charset="0"/>
                <a:ea typeface="Calibri" panose="020F0502020204030204" pitchFamily="34" charset="0"/>
                <a:cs typeface="Times New Roman" panose="02020603050405020304" pitchFamily="18" charset="0"/>
              </a:rPr>
              <a:t>O</a:t>
            </a:r>
            <a:endParaRPr lang="vi-VN">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400" b="1">
                <a:latin typeface="Times New Roman" panose="02020603050405020304" pitchFamily="18" charset="0"/>
                <a:ea typeface="Calibri" panose="020F0502020204030204" pitchFamily="34" charset="0"/>
                <a:cs typeface="Times New Roman" panose="02020603050405020304" pitchFamily="18" charset="0"/>
              </a:rPr>
              <a:t>C</a:t>
            </a:r>
            <a:r>
              <a:rPr lang="en-US" sz="2400">
                <a:latin typeface="Times New Roman" panose="02020603050405020304" pitchFamily="18" charset="0"/>
                <a:ea typeface="Calibri" panose="020F0502020204030204" pitchFamily="34" charset="0"/>
                <a:cs typeface="Times New Roman" panose="02020603050405020304" pitchFamily="18" charset="0"/>
              </a:rPr>
              <a:t>. 2C</a:t>
            </a:r>
            <a:r>
              <a:rPr lang="en-US" sz="2400" baseline="-25000">
                <a:latin typeface="Times New Roman" panose="02020603050405020304" pitchFamily="18" charset="0"/>
                <a:ea typeface="Calibri" panose="020F0502020204030204" pitchFamily="34" charset="0"/>
                <a:cs typeface="Times New Roman" panose="02020603050405020304" pitchFamily="18" charset="0"/>
              </a:rPr>
              <a:t>2</a:t>
            </a:r>
            <a:r>
              <a:rPr lang="en-US" sz="2400">
                <a:latin typeface="Times New Roman" panose="02020603050405020304" pitchFamily="18" charset="0"/>
                <a:ea typeface="Calibri" panose="020F0502020204030204" pitchFamily="34" charset="0"/>
                <a:cs typeface="Times New Roman" panose="02020603050405020304" pitchFamily="18" charset="0"/>
              </a:rPr>
              <a:t>H</a:t>
            </a:r>
            <a:r>
              <a:rPr lang="en-US" sz="2400" baseline="-25000">
                <a:latin typeface="Times New Roman" panose="02020603050405020304" pitchFamily="18" charset="0"/>
                <a:ea typeface="Calibri" panose="020F0502020204030204" pitchFamily="34" charset="0"/>
                <a:cs typeface="Times New Roman" panose="02020603050405020304" pitchFamily="18" charset="0"/>
              </a:rPr>
              <a:t>6</a:t>
            </a:r>
            <a:r>
              <a:rPr lang="en-US" sz="2400">
                <a:latin typeface="Times New Roman" panose="02020603050405020304" pitchFamily="18" charset="0"/>
                <a:ea typeface="Calibri" panose="020F0502020204030204" pitchFamily="34" charset="0"/>
                <a:cs typeface="Times New Roman" panose="02020603050405020304" pitchFamily="18" charset="0"/>
              </a:rPr>
              <a:t> + 7O</a:t>
            </a:r>
            <a:r>
              <a:rPr lang="en-US" sz="2400" baseline="-25000">
                <a:latin typeface="Times New Roman" panose="02020603050405020304" pitchFamily="18" charset="0"/>
                <a:ea typeface="Calibri" panose="020F0502020204030204" pitchFamily="34" charset="0"/>
                <a:cs typeface="Times New Roman" panose="02020603050405020304" pitchFamily="18" charset="0"/>
              </a:rPr>
              <a:t>2</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a:latin typeface="Times New Roman" panose="02020603050405020304" pitchFamily="18" charset="0"/>
                <a:ea typeface="Calibri" panose="020F0502020204030204" pitchFamily="34" charset="0"/>
                <a:cs typeface="Times New Roman" panose="02020603050405020304" pitchFamily="18" charset="0"/>
              </a:rPr>
              <a:t> 4CO</a:t>
            </a:r>
            <a:r>
              <a:rPr lang="en-US" sz="2400" baseline="-25000">
                <a:latin typeface="Times New Roman" panose="02020603050405020304" pitchFamily="18" charset="0"/>
                <a:ea typeface="Calibri" panose="020F0502020204030204" pitchFamily="34" charset="0"/>
                <a:cs typeface="Times New Roman" panose="02020603050405020304" pitchFamily="18" charset="0"/>
              </a:rPr>
              <a:t>2</a:t>
            </a:r>
            <a:r>
              <a:rPr lang="en-US" sz="2400">
                <a:latin typeface="Times New Roman" panose="02020603050405020304" pitchFamily="18" charset="0"/>
                <a:ea typeface="Calibri" panose="020F0502020204030204" pitchFamily="34" charset="0"/>
                <a:cs typeface="Times New Roman" panose="02020603050405020304" pitchFamily="18" charset="0"/>
              </a:rPr>
              <a:t> + 6H</a:t>
            </a:r>
            <a:r>
              <a:rPr lang="en-US" sz="2400" baseline="-25000">
                <a:latin typeface="Times New Roman" panose="02020603050405020304" pitchFamily="18" charset="0"/>
                <a:ea typeface="Calibri" panose="020F0502020204030204" pitchFamily="34" charset="0"/>
                <a:cs typeface="Times New Roman" panose="02020603050405020304" pitchFamily="18" charset="0"/>
              </a:rPr>
              <a:t>2</a:t>
            </a:r>
            <a:r>
              <a:rPr lang="en-US" sz="2400">
                <a:latin typeface="Times New Roman" panose="02020603050405020304" pitchFamily="18" charset="0"/>
                <a:ea typeface="Calibri" panose="020F0502020204030204" pitchFamily="34" charset="0"/>
                <a:cs typeface="Times New Roman" panose="02020603050405020304" pitchFamily="18" charset="0"/>
              </a:rPr>
              <a:t>O</a:t>
            </a:r>
            <a:endParaRPr lang="vi-VN">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400">
                <a:latin typeface="Times New Roman" panose="02020603050405020304" pitchFamily="18" charset="0"/>
                <a:ea typeface="Calibri" panose="020F0502020204030204" pitchFamily="34" charset="0"/>
                <a:cs typeface="Times New Roman" panose="02020603050405020304" pitchFamily="18" charset="0"/>
              </a:rPr>
              <a:t>D. C</a:t>
            </a:r>
            <a:r>
              <a:rPr lang="en-US" sz="2400" baseline="-25000">
                <a:latin typeface="Times New Roman" panose="02020603050405020304" pitchFamily="18" charset="0"/>
                <a:ea typeface="Calibri" panose="020F0502020204030204" pitchFamily="34" charset="0"/>
                <a:cs typeface="Times New Roman" panose="02020603050405020304" pitchFamily="18" charset="0"/>
              </a:rPr>
              <a:t>2</a:t>
            </a:r>
            <a:r>
              <a:rPr lang="en-US" sz="2400">
                <a:latin typeface="Times New Roman" panose="02020603050405020304" pitchFamily="18" charset="0"/>
                <a:ea typeface="Calibri" panose="020F0502020204030204" pitchFamily="34" charset="0"/>
                <a:cs typeface="Times New Roman" panose="02020603050405020304" pitchFamily="18" charset="0"/>
              </a:rPr>
              <a:t>H</a:t>
            </a:r>
            <a:r>
              <a:rPr lang="en-US" sz="2400" baseline="-25000">
                <a:latin typeface="Times New Roman" panose="02020603050405020304" pitchFamily="18" charset="0"/>
                <a:ea typeface="Calibri" panose="020F0502020204030204" pitchFamily="34" charset="0"/>
                <a:cs typeface="Times New Roman" panose="02020603050405020304" pitchFamily="18" charset="0"/>
              </a:rPr>
              <a:t>6</a:t>
            </a:r>
            <a:r>
              <a:rPr lang="en-US" sz="2400">
                <a:latin typeface="Times New Roman" panose="02020603050405020304" pitchFamily="18" charset="0"/>
                <a:ea typeface="Calibri" panose="020F0502020204030204" pitchFamily="34" charset="0"/>
                <a:cs typeface="Times New Roman" panose="02020603050405020304" pitchFamily="18" charset="0"/>
              </a:rPr>
              <a:t> +2 O</a:t>
            </a:r>
            <a:r>
              <a:rPr lang="en-US" sz="2400" baseline="-25000">
                <a:latin typeface="Times New Roman" panose="02020603050405020304" pitchFamily="18" charset="0"/>
                <a:ea typeface="Calibri" panose="020F0502020204030204" pitchFamily="34" charset="0"/>
                <a:cs typeface="Times New Roman" panose="02020603050405020304" pitchFamily="18" charset="0"/>
              </a:rPr>
              <a:t>2</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a:latin typeface="Times New Roman" panose="02020603050405020304" pitchFamily="18" charset="0"/>
                <a:ea typeface="Calibri" panose="020F0502020204030204" pitchFamily="34" charset="0"/>
                <a:cs typeface="Times New Roman" panose="02020603050405020304" pitchFamily="18" charset="0"/>
              </a:rPr>
              <a:t> 2CO</a:t>
            </a:r>
            <a:r>
              <a:rPr lang="en-US" sz="2400" baseline="-25000">
                <a:latin typeface="Times New Roman" panose="02020603050405020304" pitchFamily="18" charset="0"/>
                <a:ea typeface="Calibri" panose="020F0502020204030204" pitchFamily="34" charset="0"/>
                <a:cs typeface="Times New Roman" panose="02020603050405020304" pitchFamily="18" charset="0"/>
              </a:rPr>
              <a:t>2</a:t>
            </a:r>
            <a:r>
              <a:rPr lang="en-US" sz="2400">
                <a:latin typeface="Times New Roman" panose="02020603050405020304" pitchFamily="18" charset="0"/>
                <a:ea typeface="Calibri" panose="020F0502020204030204" pitchFamily="34" charset="0"/>
                <a:cs typeface="Times New Roman" panose="02020603050405020304" pitchFamily="18" charset="0"/>
              </a:rPr>
              <a:t> + 3H</a:t>
            </a:r>
            <a:r>
              <a:rPr lang="en-US" sz="2400" baseline="-25000">
                <a:latin typeface="Times New Roman" panose="02020603050405020304" pitchFamily="18" charset="0"/>
                <a:ea typeface="Calibri" panose="020F0502020204030204" pitchFamily="34" charset="0"/>
                <a:cs typeface="Times New Roman" panose="02020603050405020304" pitchFamily="18" charset="0"/>
              </a:rPr>
              <a:t>2</a:t>
            </a:r>
            <a:endParaRPr lang="vi-VN">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p:cNvSpPr txBox="1"/>
          <p:nvPr/>
        </p:nvSpPr>
        <p:spPr>
          <a:xfrm>
            <a:off x="3669286" y="819150"/>
            <a:ext cx="2350514" cy="523220"/>
          </a:xfrm>
          <a:prstGeom prst="rect">
            <a:avLst/>
          </a:prstGeom>
          <a:noFill/>
        </p:spPr>
        <p:txBody>
          <a:bodyPr wrap="square" rtlCol="0">
            <a:spAutoFit/>
          </a:bodyPr>
          <a:lstStyle/>
          <a:p>
            <a:pPr algn="ctr"/>
            <a:r>
              <a:rPr lang="vi-VN" sz="2800" b="1" dirty="0">
                <a:solidFill>
                  <a:srgbClr val="C00000"/>
                </a:solidFill>
                <a:cs typeface="Arial" panose="020B0604020202020204" pitchFamily="34" charset="0"/>
              </a:rPr>
              <a:t>C</a:t>
            </a:r>
            <a:endParaRPr lang="en-US" sz="2800" b="1" dirty="0">
              <a:solidFill>
                <a:srgbClr val="C00000"/>
              </a:solidFill>
              <a:latin typeface="Arial" panose="020B0604020202020204" pitchFamily="34" charset="0"/>
              <a:cs typeface="Arial" panose="020B0604020202020204" pitchFamily="34" charset="0"/>
            </a:endParaRPr>
          </a:p>
        </p:txBody>
      </p:sp>
      <p:pic>
        <p:nvPicPr>
          <p:cNvPr id="13" name="Picture 2" descr="C:\Users\ADMIN\Desktop\Tai nguyen thiet ke tro choi\Bảng gỗ\Picture1 (2).png">
            <a:hlinkClick r:id="" action="ppaction://noaction"/>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3584" y="16836"/>
            <a:ext cx="1708019" cy="72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02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dissolve">
                                      <p:cBhvr>
                                        <p:cTn id="10" dur="500"/>
                                        <p:tgtEl>
                                          <p:spTgt spid="10">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dissolve">
                                      <p:cBhvr>
                                        <p:cTn id="13" dur="500"/>
                                        <p:tgtEl>
                                          <p:spTgt spid="10">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dissolve">
                                      <p:cBhvr>
                                        <p:cTn id="16" dur="500"/>
                                        <p:tgtEl>
                                          <p:spTgt spid="10">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dissolve">
                                      <p:cBhvr>
                                        <p:cTn id="19" dur="500"/>
                                        <p:tgtEl>
                                          <p:spTgt spid="1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80">
                                          <p:stCondLst>
                                            <p:cond delay="0"/>
                                          </p:stCondLst>
                                        </p:cTn>
                                        <p:tgtEl>
                                          <p:spTgt spid="9"/>
                                        </p:tgtEl>
                                      </p:cBhvr>
                                    </p:animEffect>
                                    <p:anim calcmode="lin" valueType="num">
                                      <p:cBhvr>
                                        <p:cTn id="2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0" dur="26">
                                          <p:stCondLst>
                                            <p:cond delay="650"/>
                                          </p:stCondLst>
                                        </p:cTn>
                                        <p:tgtEl>
                                          <p:spTgt spid="9"/>
                                        </p:tgtEl>
                                      </p:cBhvr>
                                      <p:to x="100000" y="60000"/>
                                    </p:animScale>
                                    <p:animScale>
                                      <p:cBhvr>
                                        <p:cTn id="31" dur="166" decel="50000">
                                          <p:stCondLst>
                                            <p:cond delay="676"/>
                                          </p:stCondLst>
                                        </p:cTn>
                                        <p:tgtEl>
                                          <p:spTgt spid="9"/>
                                        </p:tgtEl>
                                      </p:cBhvr>
                                      <p:to x="100000" y="100000"/>
                                    </p:animScale>
                                    <p:animScale>
                                      <p:cBhvr>
                                        <p:cTn id="32" dur="26">
                                          <p:stCondLst>
                                            <p:cond delay="1312"/>
                                          </p:stCondLst>
                                        </p:cTn>
                                        <p:tgtEl>
                                          <p:spTgt spid="9"/>
                                        </p:tgtEl>
                                      </p:cBhvr>
                                      <p:to x="100000" y="80000"/>
                                    </p:animScale>
                                    <p:animScale>
                                      <p:cBhvr>
                                        <p:cTn id="33" dur="166" decel="50000">
                                          <p:stCondLst>
                                            <p:cond delay="1338"/>
                                          </p:stCondLst>
                                        </p:cTn>
                                        <p:tgtEl>
                                          <p:spTgt spid="9"/>
                                        </p:tgtEl>
                                      </p:cBhvr>
                                      <p:to x="100000" y="100000"/>
                                    </p:animScale>
                                    <p:animScale>
                                      <p:cBhvr>
                                        <p:cTn id="34" dur="26">
                                          <p:stCondLst>
                                            <p:cond delay="1642"/>
                                          </p:stCondLst>
                                        </p:cTn>
                                        <p:tgtEl>
                                          <p:spTgt spid="9"/>
                                        </p:tgtEl>
                                      </p:cBhvr>
                                      <p:to x="100000" y="90000"/>
                                    </p:animScale>
                                    <p:animScale>
                                      <p:cBhvr>
                                        <p:cTn id="35" dur="166" decel="50000">
                                          <p:stCondLst>
                                            <p:cond delay="1668"/>
                                          </p:stCondLst>
                                        </p:cTn>
                                        <p:tgtEl>
                                          <p:spTgt spid="9"/>
                                        </p:tgtEl>
                                      </p:cBhvr>
                                      <p:to x="100000" y="100000"/>
                                    </p:animScale>
                                    <p:animScale>
                                      <p:cBhvr>
                                        <p:cTn id="36" dur="26">
                                          <p:stCondLst>
                                            <p:cond delay="1808"/>
                                          </p:stCondLst>
                                        </p:cTn>
                                        <p:tgtEl>
                                          <p:spTgt spid="9"/>
                                        </p:tgtEl>
                                      </p:cBhvr>
                                      <p:to x="100000" y="95000"/>
                                    </p:animScale>
                                    <p:animScale>
                                      <p:cBhvr>
                                        <p:cTn id="37" dur="166" decel="50000">
                                          <p:stCondLst>
                                            <p:cond delay="1834"/>
                                          </p:stCondLst>
                                        </p:cTn>
                                        <p:tgtEl>
                                          <p:spTgt spid="9"/>
                                        </p:tgtEl>
                                      </p:cBhvr>
                                      <p:to x="100000" y="100000"/>
                                    </p:animScale>
                                  </p:childTnLst>
                                </p:cTn>
                              </p:par>
                              <p:par>
                                <p:cTn id="38" presetID="26"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80">
                                          <p:stCondLst>
                                            <p:cond delay="0"/>
                                          </p:stCondLst>
                                        </p:cTn>
                                        <p:tgtEl>
                                          <p:spTgt spid="11"/>
                                        </p:tgtEl>
                                      </p:cBhvr>
                                    </p:animEffect>
                                    <p:anim calcmode="lin" valueType="num">
                                      <p:cBhvr>
                                        <p:cTn id="4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6" dur="26">
                                          <p:stCondLst>
                                            <p:cond delay="650"/>
                                          </p:stCondLst>
                                        </p:cTn>
                                        <p:tgtEl>
                                          <p:spTgt spid="11"/>
                                        </p:tgtEl>
                                      </p:cBhvr>
                                      <p:to x="100000" y="60000"/>
                                    </p:animScale>
                                    <p:animScale>
                                      <p:cBhvr>
                                        <p:cTn id="47" dur="166" decel="50000">
                                          <p:stCondLst>
                                            <p:cond delay="676"/>
                                          </p:stCondLst>
                                        </p:cTn>
                                        <p:tgtEl>
                                          <p:spTgt spid="11"/>
                                        </p:tgtEl>
                                      </p:cBhvr>
                                      <p:to x="100000" y="100000"/>
                                    </p:animScale>
                                    <p:animScale>
                                      <p:cBhvr>
                                        <p:cTn id="48" dur="26">
                                          <p:stCondLst>
                                            <p:cond delay="1312"/>
                                          </p:stCondLst>
                                        </p:cTn>
                                        <p:tgtEl>
                                          <p:spTgt spid="11"/>
                                        </p:tgtEl>
                                      </p:cBhvr>
                                      <p:to x="100000" y="80000"/>
                                    </p:animScale>
                                    <p:animScale>
                                      <p:cBhvr>
                                        <p:cTn id="49" dur="166" decel="50000">
                                          <p:stCondLst>
                                            <p:cond delay="1338"/>
                                          </p:stCondLst>
                                        </p:cTn>
                                        <p:tgtEl>
                                          <p:spTgt spid="11"/>
                                        </p:tgtEl>
                                      </p:cBhvr>
                                      <p:to x="100000" y="100000"/>
                                    </p:animScale>
                                    <p:animScale>
                                      <p:cBhvr>
                                        <p:cTn id="50" dur="26">
                                          <p:stCondLst>
                                            <p:cond delay="1642"/>
                                          </p:stCondLst>
                                        </p:cTn>
                                        <p:tgtEl>
                                          <p:spTgt spid="11"/>
                                        </p:tgtEl>
                                      </p:cBhvr>
                                      <p:to x="100000" y="90000"/>
                                    </p:animScale>
                                    <p:animScale>
                                      <p:cBhvr>
                                        <p:cTn id="51" dur="166" decel="50000">
                                          <p:stCondLst>
                                            <p:cond delay="1668"/>
                                          </p:stCondLst>
                                        </p:cTn>
                                        <p:tgtEl>
                                          <p:spTgt spid="11"/>
                                        </p:tgtEl>
                                      </p:cBhvr>
                                      <p:to x="100000" y="100000"/>
                                    </p:animScale>
                                    <p:animScale>
                                      <p:cBhvr>
                                        <p:cTn id="52" dur="26">
                                          <p:stCondLst>
                                            <p:cond delay="1808"/>
                                          </p:stCondLst>
                                        </p:cTn>
                                        <p:tgtEl>
                                          <p:spTgt spid="11"/>
                                        </p:tgtEl>
                                      </p:cBhvr>
                                      <p:to x="100000" y="95000"/>
                                    </p:animScale>
                                    <p:animScale>
                                      <p:cBhvr>
                                        <p:cTn id="53"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47650"/>
            <a:ext cx="11049000" cy="57149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3868"/>
            <a:ext cx="11353800" cy="48557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2133600" y="-549688"/>
            <a:ext cx="2971800" cy="174707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28600" y="1771004"/>
            <a:ext cx="6477000" cy="2308324"/>
          </a:xfrm>
          <a:prstGeom prst="rect">
            <a:avLst/>
          </a:prstGeom>
          <a:noFill/>
        </p:spPr>
        <p:txBody>
          <a:bodyPr wrap="square" rtlCol="0">
            <a:spAutoFit/>
          </a:bodyPr>
          <a:lstStyle/>
          <a:p>
            <a:pPr lvl="0"/>
            <a:r>
              <a:rPr 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 5</a:t>
            </a:r>
            <a:r>
              <a:rPr 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Biết rằng lượng nhiệt tỏa ra khi đốt cháy hoàn toàn 1mol methane là 891 KJ;1mol Ethane là1561 KJ. Lượng nhiệt tỏa ra khi đốt cháy hỗn hợp 0,2 mol methane và 0,4 mol Ethane là</a:t>
            </a:r>
          </a:p>
          <a:p>
            <a:pPr lvl="0" algn="just"/>
            <a:r>
              <a:rPr 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 668,6 KJ             C. 624,4 KJ</a:t>
            </a:r>
          </a:p>
          <a:p>
            <a:pPr lvl="0" algn="just"/>
            <a:r>
              <a:rPr 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B. 802,6 KJ              D. 178,2 KJ</a:t>
            </a:r>
            <a:endParaRPr lang="vi-VN" sz="24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2444243" y="317301"/>
            <a:ext cx="235051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dirty="0">
                <a:solidFill>
                  <a:srgbClr val="C00000"/>
                </a:solidFill>
                <a:latin typeface="Arial" panose="020B0604020202020204" pitchFamily="34" charset="0"/>
                <a:cs typeface="Arial" panose="020B0604020202020204" pitchFamily="34" charset="0"/>
              </a:rPr>
              <a:t>C</a:t>
            </a:r>
            <a:endPar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13" name="Picture 2" descr="C:\Users\ADMIN\Desktop\Tai nguyen thiet ke tro choi\Bảng gỗ\Picture1 (2).png">
            <a:hlinkClick r:id="" action="ppaction://noaction"/>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3584" y="16836"/>
            <a:ext cx="1708019" cy="72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5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dissolve">
                                      <p:cBhvr>
                                        <p:cTn id="10" dur="500"/>
                                        <p:tgtEl>
                                          <p:spTgt spid="10">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dissolve">
                                      <p:cBhvr>
                                        <p:cTn id="13" dur="500"/>
                                        <p:tgtEl>
                                          <p:spTgt spid="1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par>
                                <p:cTn id="32" presetID="26"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80">
                                          <p:stCondLst>
                                            <p:cond delay="0"/>
                                          </p:stCondLst>
                                        </p:cTn>
                                        <p:tgtEl>
                                          <p:spTgt spid="11"/>
                                        </p:tgtEl>
                                      </p:cBhvr>
                                    </p:animEffect>
                                    <p:anim calcmode="lin" valueType="num">
                                      <p:cBhvr>
                                        <p:cTn id="3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0" dur="26">
                                          <p:stCondLst>
                                            <p:cond delay="650"/>
                                          </p:stCondLst>
                                        </p:cTn>
                                        <p:tgtEl>
                                          <p:spTgt spid="11"/>
                                        </p:tgtEl>
                                      </p:cBhvr>
                                      <p:to x="100000" y="60000"/>
                                    </p:animScale>
                                    <p:animScale>
                                      <p:cBhvr>
                                        <p:cTn id="41" dur="166" decel="50000">
                                          <p:stCondLst>
                                            <p:cond delay="676"/>
                                          </p:stCondLst>
                                        </p:cTn>
                                        <p:tgtEl>
                                          <p:spTgt spid="11"/>
                                        </p:tgtEl>
                                      </p:cBhvr>
                                      <p:to x="100000" y="100000"/>
                                    </p:animScale>
                                    <p:animScale>
                                      <p:cBhvr>
                                        <p:cTn id="42" dur="26">
                                          <p:stCondLst>
                                            <p:cond delay="1312"/>
                                          </p:stCondLst>
                                        </p:cTn>
                                        <p:tgtEl>
                                          <p:spTgt spid="11"/>
                                        </p:tgtEl>
                                      </p:cBhvr>
                                      <p:to x="100000" y="80000"/>
                                    </p:animScale>
                                    <p:animScale>
                                      <p:cBhvr>
                                        <p:cTn id="43" dur="166" decel="50000">
                                          <p:stCondLst>
                                            <p:cond delay="1338"/>
                                          </p:stCondLst>
                                        </p:cTn>
                                        <p:tgtEl>
                                          <p:spTgt spid="11"/>
                                        </p:tgtEl>
                                      </p:cBhvr>
                                      <p:to x="100000" y="100000"/>
                                    </p:animScale>
                                    <p:animScale>
                                      <p:cBhvr>
                                        <p:cTn id="44" dur="26">
                                          <p:stCondLst>
                                            <p:cond delay="1642"/>
                                          </p:stCondLst>
                                        </p:cTn>
                                        <p:tgtEl>
                                          <p:spTgt spid="11"/>
                                        </p:tgtEl>
                                      </p:cBhvr>
                                      <p:to x="100000" y="90000"/>
                                    </p:animScale>
                                    <p:animScale>
                                      <p:cBhvr>
                                        <p:cTn id="45" dur="166" decel="50000">
                                          <p:stCondLst>
                                            <p:cond delay="1668"/>
                                          </p:stCondLst>
                                        </p:cTn>
                                        <p:tgtEl>
                                          <p:spTgt spid="11"/>
                                        </p:tgtEl>
                                      </p:cBhvr>
                                      <p:to x="100000" y="100000"/>
                                    </p:animScale>
                                    <p:animScale>
                                      <p:cBhvr>
                                        <p:cTn id="46" dur="26">
                                          <p:stCondLst>
                                            <p:cond delay="1808"/>
                                          </p:stCondLst>
                                        </p:cTn>
                                        <p:tgtEl>
                                          <p:spTgt spid="11"/>
                                        </p:tgtEl>
                                      </p:cBhvr>
                                      <p:to x="100000" y="95000"/>
                                    </p:animScale>
                                    <p:animScale>
                                      <p:cBhvr>
                                        <p:cTn id="4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3146166"/>
            <a:ext cx="3141980" cy="1997710"/>
          </a:xfrm>
          <a:custGeom>
            <a:avLst/>
            <a:gdLst/>
            <a:ahLst/>
            <a:cxnLst/>
            <a:rect l="l" t="t" r="r" b="b"/>
            <a:pathLst>
              <a:path w="3141980" h="1997710">
                <a:moveTo>
                  <a:pt x="0" y="0"/>
                </a:moveTo>
                <a:lnTo>
                  <a:pt x="0" y="1997334"/>
                </a:lnTo>
                <a:lnTo>
                  <a:pt x="3135891" y="1997334"/>
                </a:lnTo>
                <a:lnTo>
                  <a:pt x="3141428" y="1659126"/>
                </a:lnTo>
                <a:lnTo>
                  <a:pt x="3021203" y="1433960"/>
                </a:lnTo>
                <a:lnTo>
                  <a:pt x="2664186" y="1291848"/>
                </a:lnTo>
                <a:lnTo>
                  <a:pt x="1910765" y="1137922"/>
                </a:lnTo>
                <a:lnTo>
                  <a:pt x="1863183" y="1126717"/>
                </a:lnTo>
                <a:lnTo>
                  <a:pt x="1817430" y="1114462"/>
                </a:lnTo>
                <a:lnTo>
                  <a:pt x="1773439" y="1101197"/>
                </a:lnTo>
                <a:lnTo>
                  <a:pt x="1731140" y="1086962"/>
                </a:lnTo>
                <a:lnTo>
                  <a:pt x="1690467" y="1071798"/>
                </a:lnTo>
                <a:lnTo>
                  <a:pt x="1651351" y="1055747"/>
                </a:lnTo>
                <a:lnTo>
                  <a:pt x="1613725" y="1038848"/>
                </a:lnTo>
                <a:lnTo>
                  <a:pt x="1577519" y="1021142"/>
                </a:lnTo>
                <a:lnTo>
                  <a:pt x="1542667" y="1002671"/>
                </a:lnTo>
                <a:lnTo>
                  <a:pt x="1509100" y="983474"/>
                </a:lnTo>
                <a:lnTo>
                  <a:pt x="1445550" y="943067"/>
                </a:lnTo>
                <a:lnTo>
                  <a:pt x="1386324" y="900247"/>
                </a:lnTo>
                <a:lnTo>
                  <a:pt x="1330879" y="855339"/>
                </a:lnTo>
                <a:lnTo>
                  <a:pt x="1278671" y="808668"/>
                </a:lnTo>
                <a:lnTo>
                  <a:pt x="1229156" y="760561"/>
                </a:lnTo>
                <a:lnTo>
                  <a:pt x="1181789" y="711342"/>
                </a:lnTo>
                <a:lnTo>
                  <a:pt x="1136027" y="661338"/>
                </a:lnTo>
                <a:lnTo>
                  <a:pt x="1002926" y="509862"/>
                </a:lnTo>
                <a:lnTo>
                  <a:pt x="980640" y="484831"/>
                </a:lnTo>
                <a:lnTo>
                  <a:pt x="935365" y="435316"/>
                </a:lnTo>
                <a:lnTo>
                  <a:pt x="888703" y="386806"/>
                </a:lnTo>
                <a:lnTo>
                  <a:pt x="840109" y="339625"/>
                </a:lnTo>
                <a:lnTo>
                  <a:pt x="789040" y="294098"/>
                </a:lnTo>
                <a:lnTo>
                  <a:pt x="734950" y="250552"/>
                </a:lnTo>
                <a:lnTo>
                  <a:pt x="677297" y="209312"/>
                </a:lnTo>
                <a:lnTo>
                  <a:pt x="615535" y="170703"/>
                </a:lnTo>
                <a:lnTo>
                  <a:pt x="549122" y="135050"/>
                </a:lnTo>
                <a:lnTo>
                  <a:pt x="514001" y="118434"/>
                </a:lnTo>
                <a:lnTo>
                  <a:pt x="477513" y="102679"/>
                </a:lnTo>
                <a:lnTo>
                  <a:pt x="439590" y="87826"/>
                </a:lnTo>
                <a:lnTo>
                  <a:pt x="400164" y="73915"/>
                </a:lnTo>
                <a:lnTo>
                  <a:pt x="359167" y="60988"/>
                </a:lnTo>
                <a:lnTo>
                  <a:pt x="316530" y="49084"/>
                </a:lnTo>
                <a:lnTo>
                  <a:pt x="272187" y="38246"/>
                </a:lnTo>
                <a:lnTo>
                  <a:pt x="226069" y="28512"/>
                </a:lnTo>
                <a:lnTo>
                  <a:pt x="178107" y="19924"/>
                </a:lnTo>
                <a:lnTo>
                  <a:pt x="128235" y="12523"/>
                </a:lnTo>
                <a:lnTo>
                  <a:pt x="76384" y="6349"/>
                </a:lnTo>
                <a:lnTo>
                  <a:pt x="22485" y="1444"/>
                </a:lnTo>
                <a:lnTo>
                  <a:pt x="0" y="0"/>
                </a:lnTo>
                <a:close/>
              </a:path>
            </a:pathLst>
          </a:custGeom>
          <a:solidFill>
            <a:srgbClr val="EC6A2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4105347" y="3938015"/>
            <a:ext cx="5038725" cy="1205865"/>
          </a:xfrm>
          <a:custGeom>
            <a:avLst/>
            <a:gdLst/>
            <a:ahLst/>
            <a:cxnLst/>
            <a:rect l="l" t="t" r="r" b="b"/>
            <a:pathLst>
              <a:path w="5038725" h="1205864">
                <a:moveTo>
                  <a:pt x="1845874" y="0"/>
                </a:moveTo>
                <a:lnTo>
                  <a:pt x="994065" y="190486"/>
                </a:lnTo>
                <a:lnTo>
                  <a:pt x="419506" y="609557"/>
                </a:lnTo>
                <a:lnTo>
                  <a:pt x="94834" y="1028628"/>
                </a:lnTo>
                <a:lnTo>
                  <a:pt x="0" y="1205484"/>
                </a:lnTo>
                <a:lnTo>
                  <a:pt x="5038527" y="1205484"/>
                </a:lnTo>
                <a:lnTo>
                  <a:pt x="5038527" y="566013"/>
                </a:lnTo>
                <a:lnTo>
                  <a:pt x="4973881" y="565843"/>
                </a:lnTo>
                <a:lnTo>
                  <a:pt x="4911413" y="565337"/>
                </a:lnTo>
                <a:lnTo>
                  <a:pt x="4851061" y="564500"/>
                </a:lnTo>
                <a:lnTo>
                  <a:pt x="4792759" y="563337"/>
                </a:lnTo>
                <a:lnTo>
                  <a:pt x="4736445" y="561854"/>
                </a:lnTo>
                <a:lnTo>
                  <a:pt x="4682054" y="560057"/>
                </a:lnTo>
                <a:lnTo>
                  <a:pt x="4629522" y="557950"/>
                </a:lnTo>
                <a:lnTo>
                  <a:pt x="4578785" y="555540"/>
                </a:lnTo>
                <a:lnTo>
                  <a:pt x="4529780" y="552832"/>
                </a:lnTo>
                <a:lnTo>
                  <a:pt x="4482442" y="549830"/>
                </a:lnTo>
                <a:lnTo>
                  <a:pt x="4436708" y="546541"/>
                </a:lnTo>
                <a:lnTo>
                  <a:pt x="4392513" y="542971"/>
                </a:lnTo>
                <a:lnTo>
                  <a:pt x="4349794" y="539123"/>
                </a:lnTo>
                <a:lnTo>
                  <a:pt x="4308487" y="535005"/>
                </a:lnTo>
                <a:lnTo>
                  <a:pt x="4268527" y="530621"/>
                </a:lnTo>
                <a:lnTo>
                  <a:pt x="4229851" y="525976"/>
                </a:lnTo>
                <a:lnTo>
                  <a:pt x="4156095" y="515929"/>
                </a:lnTo>
                <a:lnTo>
                  <a:pt x="4086706" y="504905"/>
                </a:lnTo>
                <a:lnTo>
                  <a:pt x="4021174" y="492949"/>
                </a:lnTo>
                <a:lnTo>
                  <a:pt x="3958986" y="480104"/>
                </a:lnTo>
                <a:lnTo>
                  <a:pt x="3899632" y="466414"/>
                </a:lnTo>
                <a:lnTo>
                  <a:pt x="3842599" y="451922"/>
                </a:lnTo>
                <a:lnTo>
                  <a:pt x="3787376" y="436672"/>
                </a:lnTo>
                <a:lnTo>
                  <a:pt x="3733452" y="420707"/>
                </a:lnTo>
                <a:lnTo>
                  <a:pt x="3680314" y="404070"/>
                </a:lnTo>
                <a:lnTo>
                  <a:pt x="3627452" y="386806"/>
                </a:lnTo>
                <a:lnTo>
                  <a:pt x="3379266" y="302511"/>
                </a:lnTo>
                <a:lnTo>
                  <a:pt x="3318775" y="282570"/>
                </a:lnTo>
                <a:lnTo>
                  <a:pt x="3255235" y="262283"/>
                </a:lnTo>
                <a:lnTo>
                  <a:pt x="3188133" y="241695"/>
                </a:lnTo>
                <a:lnTo>
                  <a:pt x="3116959" y="220849"/>
                </a:lnTo>
                <a:lnTo>
                  <a:pt x="3079685" y="210342"/>
                </a:lnTo>
                <a:lnTo>
                  <a:pt x="3041200" y="199787"/>
                </a:lnTo>
                <a:lnTo>
                  <a:pt x="3001442" y="189189"/>
                </a:lnTo>
                <a:lnTo>
                  <a:pt x="2960346" y="178554"/>
                </a:lnTo>
                <a:lnTo>
                  <a:pt x="2917848" y="167887"/>
                </a:lnTo>
                <a:lnTo>
                  <a:pt x="2873884" y="157194"/>
                </a:lnTo>
                <a:lnTo>
                  <a:pt x="2828391" y="146479"/>
                </a:lnTo>
                <a:lnTo>
                  <a:pt x="2781303" y="135748"/>
                </a:lnTo>
                <a:lnTo>
                  <a:pt x="2732559" y="125008"/>
                </a:lnTo>
                <a:lnTo>
                  <a:pt x="2682092" y="114262"/>
                </a:lnTo>
                <a:lnTo>
                  <a:pt x="2629841" y="103517"/>
                </a:lnTo>
                <a:lnTo>
                  <a:pt x="2575739" y="92779"/>
                </a:lnTo>
                <a:lnTo>
                  <a:pt x="2519725" y="82051"/>
                </a:lnTo>
                <a:lnTo>
                  <a:pt x="2461733" y="71341"/>
                </a:lnTo>
                <a:lnTo>
                  <a:pt x="2401700" y="60653"/>
                </a:lnTo>
                <a:lnTo>
                  <a:pt x="2339561" y="49993"/>
                </a:lnTo>
                <a:lnTo>
                  <a:pt x="2275254" y="39366"/>
                </a:lnTo>
                <a:lnTo>
                  <a:pt x="2208713" y="28778"/>
                </a:lnTo>
                <a:lnTo>
                  <a:pt x="2154611" y="20973"/>
                </a:lnTo>
                <a:lnTo>
                  <a:pt x="2101268" y="14447"/>
                </a:lnTo>
                <a:lnTo>
                  <a:pt x="2048683" y="9171"/>
                </a:lnTo>
                <a:lnTo>
                  <a:pt x="1996854" y="5116"/>
                </a:lnTo>
                <a:lnTo>
                  <a:pt x="1945777" y="2255"/>
                </a:lnTo>
                <a:lnTo>
                  <a:pt x="1895451" y="559"/>
                </a:lnTo>
                <a:lnTo>
                  <a:pt x="1845874" y="0"/>
                </a:lnTo>
                <a:close/>
              </a:path>
            </a:pathLst>
          </a:custGeom>
          <a:solidFill>
            <a:srgbClr val="FFA18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5969043" y="128"/>
            <a:ext cx="3175000" cy="2054225"/>
          </a:xfrm>
          <a:custGeom>
            <a:avLst/>
            <a:gdLst/>
            <a:ahLst/>
            <a:cxnLst/>
            <a:rect l="l" t="t" r="r" b="b"/>
            <a:pathLst>
              <a:path w="3175000" h="2054225">
                <a:moveTo>
                  <a:pt x="3174956" y="0"/>
                </a:moveTo>
                <a:lnTo>
                  <a:pt x="6433" y="0"/>
                </a:lnTo>
                <a:lnTo>
                  <a:pt x="0" y="392957"/>
                </a:lnTo>
                <a:lnTo>
                  <a:pt x="120225" y="618109"/>
                </a:lnTo>
                <a:lnTo>
                  <a:pt x="477242" y="760202"/>
                </a:lnTo>
                <a:lnTo>
                  <a:pt x="1230660" y="914101"/>
                </a:lnTo>
                <a:lnTo>
                  <a:pt x="1278240" y="925308"/>
                </a:lnTo>
                <a:lnTo>
                  <a:pt x="1323990" y="937565"/>
                </a:lnTo>
                <a:lnTo>
                  <a:pt x="1367980" y="950833"/>
                </a:lnTo>
                <a:lnTo>
                  <a:pt x="1410276" y="965070"/>
                </a:lnTo>
                <a:lnTo>
                  <a:pt x="1450948" y="980235"/>
                </a:lnTo>
                <a:lnTo>
                  <a:pt x="1490062" y="996289"/>
                </a:lnTo>
                <a:lnTo>
                  <a:pt x="1527687" y="1013190"/>
                </a:lnTo>
                <a:lnTo>
                  <a:pt x="1563892" y="1030897"/>
                </a:lnTo>
                <a:lnTo>
                  <a:pt x="1598743" y="1049370"/>
                </a:lnTo>
                <a:lnTo>
                  <a:pt x="1632309" y="1068569"/>
                </a:lnTo>
                <a:lnTo>
                  <a:pt x="1695857" y="1108979"/>
                </a:lnTo>
                <a:lnTo>
                  <a:pt x="1755082" y="1151802"/>
                </a:lnTo>
                <a:lnTo>
                  <a:pt x="1810526" y="1196713"/>
                </a:lnTo>
                <a:lnTo>
                  <a:pt x="1862734" y="1243386"/>
                </a:lnTo>
                <a:lnTo>
                  <a:pt x="1912249" y="1291495"/>
                </a:lnTo>
                <a:lnTo>
                  <a:pt x="1959616" y="1340716"/>
                </a:lnTo>
                <a:lnTo>
                  <a:pt x="2005379" y="1390722"/>
                </a:lnTo>
                <a:lnTo>
                  <a:pt x="2050082" y="1441189"/>
                </a:lnTo>
                <a:lnTo>
                  <a:pt x="2138482" y="1542202"/>
                </a:lnTo>
                <a:lnTo>
                  <a:pt x="2160770" y="1567235"/>
                </a:lnTo>
                <a:lnTo>
                  <a:pt x="2206046" y="1616750"/>
                </a:lnTo>
                <a:lnTo>
                  <a:pt x="2252709" y="1665261"/>
                </a:lnTo>
                <a:lnTo>
                  <a:pt x="2301305" y="1712443"/>
                </a:lnTo>
                <a:lnTo>
                  <a:pt x="2352376" y="1757970"/>
                </a:lnTo>
                <a:lnTo>
                  <a:pt x="2406467" y="1801517"/>
                </a:lnTo>
                <a:lnTo>
                  <a:pt x="2464122" y="1842758"/>
                </a:lnTo>
                <a:lnTo>
                  <a:pt x="2525885" y="1881368"/>
                </a:lnTo>
                <a:lnTo>
                  <a:pt x="2592300" y="1917021"/>
                </a:lnTo>
                <a:lnTo>
                  <a:pt x="2627421" y="1933637"/>
                </a:lnTo>
                <a:lnTo>
                  <a:pt x="2663910" y="1949392"/>
                </a:lnTo>
                <a:lnTo>
                  <a:pt x="2701834" y="1964245"/>
                </a:lnTo>
                <a:lnTo>
                  <a:pt x="2741261" y="1978155"/>
                </a:lnTo>
                <a:lnTo>
                  <a:pt x="2782259" y="1991083"/>
                </a:lnTo>
                <a:lnTo>
                  <a:pt x="2824895" y="2002986"/>
                </a:lnTo>
                <a:lnTo>
                  <a:pt x="2869239" y="2013825"/>
                </a:lnTo>
                <a:lnTo>
                  <a:pt x="2915358" y="2023559"/>
                </a:lnTo>
                <a:lnTo>
                  <a:pt x="2963319" y="2032147"/>
                </a:lnTo>
                <a:lnTo>
                  <a:pt x="3013192" y="2039548"/>
                </a:lnTo>
                <a:lnTo>
                  <a:pt x="3065044" y="2045721"/>
                </a:lnTo>
                <a:lnTo>
                  <a:pt x="3118942" y="2050627"/>
                </a:lnTo>
                <a:lnTo>
                  <a:pt x="3174956" y="2054225"/>
                </a:lnTo>
                <a:lnTo>
                  <a:pt x="3174956" y="0"/>
                </a:lnTo>
                <a:close/>
              </a:path>
            </a:pathLst>
          </a:custGeom>
          <a:solidFill>
            <a:srgbClr val="E3EEF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object 63"/>
          <p:cNvSpPr txBox="1"/>
          <p:nvPr/>
        </p:nvSpPr>
        <p:spPr>
          <a:xfrm>
            <a:off x="609600" y="1885950"/>
            <a:ext cx="7772400" cy="755762"/>
          </a:xfrm>
          <a:prstGeom prst="rect">
            <a:avLst/>
          </a:prstGeom>
        </p:spPr>
        <p:txBody>
          <a:bodyPr vert="horz" wrap="square" lIns="0" tIns="16933" rIns="0" bIns="0" rtlCol="0">
            <a:spAutoFit/>
          </a:bodyPr>
          <a:lstStyle/>
          <a:p>
            <a:pPr marL="0" marR="0" lvl="0" indent="0" algn="ctr" defTabSz="914400" rtl="0" eaLnBrk="1" fontAlgn="auto" latinLnBrk="0" hangingPunct="1">
              <a:lnSpc>
                <a:spcPct val="100000"/>
              </a:lnSpc>
              <a:spcBef>
                <a:spcPts val="133"/>
              </a:spcBef>
              <a:spcAft>
                <a:spcPts val="0"/>
              </a:spcAft>
              <a:buClrTx/>
              <a:buSzTx/>
              <a:buFontTx/>
              <a:buNone/>
              <a:tabLst/>
              <a:defRPr/>
            </a:pPr>
            <a:r>
              <a:rPr kumimoji="0" lang="en-US" sz="4800" b="1" i="0" u="none" strike="noStrike" kern="1200" cap="none" spc="-400" normalizeH="0" baseline="0" noProof="0" dirty="0">
                <a:ln>
                  <a:noFill/>
                </a:ln>
                <a:solidFill>
                  <a:srgbClr val="253D68"/>
                </a:solidFill>
                <a:effectLst/>
                <a:uLnTx/>
                <a:uFillTx/>
                <a:latin typeface="Verdana"/>
                <a:ea typeface="+mn-ea"/>
                <a:cs typeface="Verdana"/>
              </a:rPr>
              <a:t>EM CÓ</a:t>
            </a:r>
            <a:r>
              <a:rPr kumimoji="0" lang="en-US" sz="4800" b="1" i="0" u="none" strike="noStrike" kern="1200" cap="none" spc="-400" normalizeH="0" noProof="0" dirty="0">
                <a:ln>
                  <a:noFill/>
                </a:ln>
                <a:solidFill>
                  <a:srgbClr val="253D68"/>
                </a:solidFill>
                <a:effectLst/>
                <a:uLnTx/>
                <a:uFillTx/>
                <a:latin typeface="Verdana"/>
                <a:ea typeface="+mn-ea"/>
                <a:cs typeface="Verdana"/>
              </a:rPr>
              <a:t> BIẾT?</a:t>
            </a:r>
            <a:endParaRPr kumimoji="0" sz="4800" b="0" i="0" u="none" strike="noStrike" kern="1200" cap="none" spc="0" normalizeH="0" baseline="0" noProof="0" dirty="0">
              <a:ln>
                <a:noFill/>
              </a:ln>
              <a:solidFill>
                <a:prstClr val="black"/>
              </a:solidFill>
              <a:effectLst/>
              <a:uLnTx/>
              <a:uFillTx/>
              <a:latin typeface="Verdana"/>
              <a:ea typeface="+mn-ea"/>
              <a:cs typeface="Verdana"/>
            </a:endParaRPr>
          </a:p>
        </p:txBody>
      </p:sp>
    </p:spTree>
    <p:extLst>
      <p:ext uri="{BB962C8B-B14F-4D97-AF65-F5344CB8AC3E}">
        <p14:creationId xmlns:p14="http://schemas.microsoft.com/office/powerpoint/2010/main" val="307479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arn(inVertical)">
                                      <p:cBhvr>
                                        <p:cTn id="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3146166"/>
            <a:ext cx="3141980" cy="1997710"/>
          </a:xfrm>
          <a:custGeom>
            <a:avLst/>
            <a:gdLst/>
            <a:ahLst/>
            <a:cxnLst/>
            <a:rect l="l" t="t" r="r" b="b"/>
            <a:pathLst>
              <a:path w="3141980" h="1997710">
                <a:moveTo>
                  <a:pt x="0" y="0"/>
                </a:moveTo>
                <a:lnTo>
                  <a:pt x="0" y="1997334"/>
                </a:lnTo>
                <a:lnTo>
                  <a:pt x="3135891" y="1997334"/>
                </a:lnTo>
                <a:lnTo>
                  <a:pt x="3141428" y="1659126"/>
                </a:lnTo>
                <a:lnTo>
                  <a:pt x="3021203" y="1433960"/>
                </a:lnTo>
                <a:lnTo>
                  <a:pt x="2664186" y="1291848"/>
                </a:lnTo>
                <a:lnTo>
                  <a:pt x="1910765" y="1137922"/>
                </a:lnTo>
                <a:lnTo>
                  <a:pt x="1863183" y="1126717"/>
                </a:lnTo>
                <a:lnTo>
                  <a:pt x="1817430" y="1114462"/>
                </a:lnTo>
                <a:lnTo>
                  <a:pt x="1773439" y="1101197"/>
                </a:lnTo>
                <a:lnTo>
                  <a:pt x="1731140" y="1086962"/>
                </a:lnTo>
                <a:lnTo>
                  <a:pt x="1690467" y="1071798"/>
                </a:lnTo>
                <a:lnTo>
                  <a:pt x="1651351" y="1055747"/>
                </a:lnTo>
                <a:lnTo>
                  <a:pt x="1613725" y="1038848"/>
                </a:lnTo>
                <a:lnTo>
                  <a:pt x="1577519" y="1021142"/>
                </a:lnTo>
                <a:lnTo>
                  <a:pt x="1542667" y="1002671"/>
                </a:lnTo>
                <a:lnTo>
                  <a:pt x="1509100" y="983474"/>
                </a:lnTo>
                <a:lnTo>
                  <a:pt x="1445550" y="943067"/>
                </a:lnTo>
                <a:lnTo>
                  <a:pt x="1386324" y="900247"/>
                </a:lnTo>
                <a:lnTo>
                  <a:pt x="1330879" y="855339"/>
                </a:lnTo>
                <a:lnTo>
                  <a:pt x="1278671" y="808668"/>
                </a:lnTo>
                <a:lnTo>
                  <a:pt x="1229156" y="760561"/>
                </a:lnTo>
                <a:lnTo>
                  <a:pt x="1181789" y="711342"/>
                </a:lnTo>
                <a:lnTo>
                  <a:pt x="1136027" y="661338"/>
                </a:lnTo>
                <a:lnTo>
                  <a:pt x="1002926" y="509862"/>
                </a:lnTo>
                <a:lnTo>
                  <a:pt x="980640" y="484831"/>
                </a:lnTo>
                <a:lnTo>
                  <a:pt x="935365" y="435316"/>
                </a:lnTo>
                <a:lnTo>
                  <a:pt x="888703" y="386806"/>
                </a:lnTo>
                <a:lnTo>
                  <a:pt x="840109" y="339625"/>
                </a:lnTo>
                <a:lnTo>
                  <a:pt x="789040" y="294098"/>
                </a:lnTo>
                <a:lnTo>
                  <a:pt x="734950" y="250552"/>
                </a:lnTo>
                <a:lnTo>
                  <a:pt x="677297" y="209312"/>
                </a:lnTo>
                <a:lnTo>
                  <a:pt x="615535" y="170703"/>
                </a:lnTo>
                <a:lnTo>
                  <a:pt x="549122" y="135050"/>
                </a:lnTo>
                <a:lnTo>
                  <a:pt x="514001" y="118434"/>
                </a:lnTo>
                <a:lnTo>
                  <a:pt x="477513" y="102679"/>
                </a:lnTo>
                <a:lnTo>
                  <a:pt x="439590" y="87826"/>
                </a:lnTo>
                <a:lnTo>
                  <a:pt x="400164" y="73915"/>
                </a:lnTo>
                <a:lnTo>
                  <a:pt x="359167" y="60988"/>
                </a:lnTo>
                <a:lnTo>
                  <a:pt x="316530" y="49084"/>
                </a:lnTo>
                <a:lnTo>
                  <a:pt x="272187" y="38246"/>
                </a:lnTo>
                <a:lnTo>
                  <a:pt x="226069" y="28512"/>
                </a:lnTo>
                <a:lnTo>
                  <a:pt x="178107" y="19924"/>
                </a:lnTo>
                <a:lnTo>
                  <a:pt x="128235" y="12523"/>
                </a:lnTo>
                <a:lnTo>
                  <a:pt x="76384" y="6349"/>
                </a:lnTo>
                <a:lnTo>
                  <a:pt x="22485" y="1444"/>
                </a:lnTo>
                <a:lnTo>
                  <a:pt x="0" y="0"/>
                </a:lnTo>
                <a:close/>
              </a:path>
            </a:pathLst>
          </a:custGeom>
          <a:solidFill>
            <a:srgbClr val="EC6A2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4105347" y="3938015"/>
            <a:ext cx="5038725" cy="1205865"/>
          </a:xfrm>
          <a:custGeom>
            <a:avLst/>
            <a:gdLst/>
            <a:ahLst/>
            <a:cxnLst/>
            <a:rect l="l" t="t" r="r" b="b"/>
            <a:pathLst>
              <a:path w="5038725" h="1205864">
                <a:moveTo>
                  <a:pt x="1845874" y="0"/>
                </a:moveTo>
                <a:lnTo>
                  <a:pt x="994065" y="190486"/>
                </a:lnTo>
                <a:lnTo>
                  <a:pt x="419506" y="609557"/>
                </a:lnTo>
                <a:lnTo>
                  <a:pt x="94834" y="1028628"/>
                </a:lnTo>
                <a:lnTo>
                  <a:pt x="0" y="1205484"/>
                </a:lnTo>
                <a:lnTo>
                  <a:pt x="5038527" y="1205484"/>
                </a:lnTo>
                <a:lnTo>
                  <a:pt x="5038527" y="566013"/>
                </a:lnTo>
                <a:lnTo>
                  <a:pt x="4973881" y="565843"/>
                </a:lnTo>
                <a:lnTo>
                  <a:pt x="4911413" y="565337"/>
                </a:lnTo>
                <a:lnTo>
                  <a:pt x="4851061" y="564500"/>
                </a:lnTo>
                <a:lnTo>
                  <a:pt x="4792759" y="563337"/>
                </a:lnTo>
                <a:lnTo>
                  <a:pt x="4736445" y="561854"/>
                </a:lnTo>
                <a:lnTo>
                  <a:pt x="4682054" y="560057"/>
                </a:lnTo>
                <a:lnTo>
                  <a:pt x="4629522" y="557950"/>
                </a:lnTo>
                <a:lnTo>
                  <a:pt x="4578785" y="555540"/>
                </a:lnTo>
                <a:lnTo>
                  <a:pt x="4529780" y="552832"/>
                </a:lnTo>
                <a:lnTo>
                  <a:pt x="4482442" y="549830"/>
                </a:lnTo>
                <a:lnTo>
                  <a:pt x="4436708" y="546541"/>
                </a:lnTo>
                <a:lnTo>
                  <a:pt x="4392513" y="542971"/>
                </a:lnTo>
                <a:lnTo>
                  <a:pt x="4349794" y="539123"/>
                </a:lnTo>
                <a:lnTo>
                  <a:pt x="4308487" y="535005"/>
                </a:lnTo>
                <a:lnTo>
                  <a:pt x="4268527" y="530621"/>
                </a:lnTo>
                <a:lnTo>
                  <a:pt x="4229851" y="525976"/>
                </a:lnTo>
                <a:lnTo>
                  <a:pt x="4156095" y="515929"/>
                </a:lnTo>
                <a:lnTo>
                  <a:pt x="4086706" y="504905"/>
                </a:lnTo>
                <a:lnTo>
                  <a:pt x="4021174" y="492949"/>
                </a:lnTo>
                <a:lnTo>
                  <a:pt x="3958986" y="480104"/>
                </a:lnTo>
                <a:lnTo>
                  <a:pt x="3899632" y="466414"/>
                </a:lnTo>
                <a:lnTo>
                  <a:pt x="3842599" y="451922"/>
                </a:lnTo>
                <a:lnTo>
                  <a:pt x="3787376" y="436672"/>
                </a:lnTo>
                <a:lnTo>
                  <a:pt x="3733452" y="420707"/>
                </a:lnTo>
                <a:lnTo>
                  <a:pt x="3680314" y="404070"/>
                </a:lnTo>
                <a:lnTo>
                  <a:pt x="3627452" y="386806"/>
                </a:lnTo>
                <a:lnTo>
                  <a:pt x="3379266" y="302511"/>
                </a:lnTo>
                <a:lnTo>
                  <a:pt x="3318775" y="282570"/>
                </a:lnTo>
                <a:lnTo>
                  <a:pt x="3255235" y="262283"/>
                </a:lnTo>
                <a:lnTo>
                  <a:pt x="3188133" y="241695"/>
                </a:lnTo>
                <a:lnTo>
                  <a:pt x="3116959" y="220849"/>
                </a:lnTo>
                <a:lnTo>
                  <a:pt x="3079685" y="210342"/>
                </a:lnTo>
                <a:lnTo>
                  <a:pt x="3041200" y="199787"/>
                </a:lnTo>
                <a:lnTo>
                  <a:pt x="3001442" y="189189"/>
                </a:lnTo>
                <a:lnTo>
                  <a:pt x="2960346" y="178554"/>
                </a:lnTo>
                <a:lnTo>
                  <a:pt x="2917848" y="167887"/>
                </a:lnTo>
                <a:lnTo>
                  <a:pt x="2873884" y="157194"/>
                </a:lnTo>
                <a:lnTo>
                  <a:pt x="2828391" y="146479"/>
                </a:lnTo>
                <a:lnTo>
                  <a:pt x="2781303" y="135748"/>
                </a:lnTo>
                <a:lnTo>
                  <a:pt x="2732559" y="125008"/>
                </a:lnTo>
                <a:lnTo>
                  <a:pt x="2682092" y="114262"/>
                </a:lnTo>
                <a:lnTo>
                  <a:pt x="2629841" y="103517"/>
                </a:lnTo>
                <a:lnTo>
                  <a:pt x="2575739" y="92779"/>
                </a:lnTo>
                <a:lnTo>
                  <a:pt x="2519725" y="82051"/>
                </a:lnTo>
                <a:lnTo>
                  <a:pt x="2461733" y="71341"/>
                </a:lnTo>
                <a:lnTo>
                  <a:pt x="2401700" y="60653"/>
                </a:lnTo>
                <a:lnTo>
                  <a:pt x="2339561" y="49993"/>
                </a:lnTo>
                <a:lnTo>
                  <a:pt x="2275254" y="39366"/>
                </a:lnTo>
                <a:lnTo>
                  <a:pt x="2208713" y="28778"/>
                </a:lnTo>
                <a:lnTo>
                  <a:pt x="2154611" y="20973"/>
                </a:lnTo>
                <a:lnTo>
                  <a:pt x="2101268" y="14447"/>
                </a:lnTo>
                <a:lnTo>
                  <a:pt x="2048683" y="9171"/>
                </a:lnTo>
                <a:lnTo>
                  <a:pt x="1996854" y="5116"/>
                </a:lnTo>
                <a:lnTo>
                  <a:pt x="1945777" y="2255"/>
                </a:lnTo>
                <a:lnTo>
                  <a:pt x="1895451" y="559"/>
                </a:lnTo>
                <a:lnTo>
                  <a:pt x="1845874" y="0"/>
                </a:lnTo>
                <a:close/>
              </a:path>
            </a:pathLst>
          </a:custGeom>
          <a:solidFill>
            <a:srgbClr val="FFA18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5969043" y="128"/>
            <a:ext cx="3175000" cy="2054225"/>
          </a:xfrm>
          <a:custGeom>
            <a:avLst/>
            <a:gdLst/>
            <a:ahLst/>
            <a:cxnLst/>
            <a:rect l="l" t="t" r="r" b="b"/>
            <a:pathLst>
              <a:path w="3175000" h="2054225">
                <a:moveTo>
                  <a:pt x="3174956" y="0"/>
                </a:moveTo>
                <a:lnTo>
                  <a:pt x="6433" y="0"/>
                </a:lnTo>
                <a:lnTo>
                  <a:pt x="0" y="392957"/>
                </a:lnTo>
                <a:lnTo>
                  <a:pt x="120225" y="618109"/>
                </a:lnTo>
                <a:lnTo>
                  <a:pt x="477242" y="760202"/>
                </a:lnTo>
                <a:lnTo>
                  <a:pt x="1230660" y="914101"/>
                </a:lnTo>
                <a:lnTo>
                  <a:pt x="1278240" y="925308"/>
                </a:lnTo>
                <a:lnTo>
                  <a:pt x="1323990" y="937565"/>
                </a:lnTo>
                <a:lnTo>
                  <a:pt x="1367980" y="950833"/>
                </a:lnTo>
                <a:lnTo>
                  <a:pt x="1410276" y="965070"/>
                </a:lnTo>
                <a:lnTo>
                  <a:pt x="1450948" y="980235"/>
                </a:lnTo>
                <a:lnTo>
                  <a:pt x="1490062" y="996289"/>
                </a:lnTo>
                <a:lnTo>
                  <a:pt x="1527687" y="1013190"/>
                </a:lnTo>
                <a:lnTo>
                  <a:pt x="1563892" y="1030897"/>
                </a:lnTo>
                <a:lnTo>
                  <a:pt x="1598743" y="1049370"/>
                </a:lnTo>
                <a:lnTo>
                  <a:pt x="1632309" y="1068569"/>
                </a:lnTo>
                <a:lnTo>
                  <a:pt x="1695857" y="1108979"/>
                </a:lnTo>
                <a:lnTo>
                  <a:pt x="1755082" y="1151802"/>
                </a:lnTo>
                <a:lnTo>
                  <a:pt x="1810526" y="1196713"/>
                </a:lnTo>
                <a:lnTo>
                  <a:pt x="1862734" y="1243386"/>
                </a:lnTo>
                <a:lnTo>
                  <a:pt x="1912249" y="1291495"/>
                </a:lnTo>
                <a:lnTo>
                  <a:pt x="1959616" y="1340716"/>
                </a:lnTo>
                <a:lnTo>
                  <a:pt x="2005379" y="1390722"/>
                </a:lnTo>
                <a:lnTo>
                  <a:pt x="2050082" y="1441189"/>
                </a:lnTo>
                <a:lnTo>
                  <a:pt x="2138482" y="1542202"/>
                </a:lnTo>
                <a:lnTo>
                  <a:pt x="2160770" y="1567235"/>
                </a:lnTo>
                <a:lnTo>
                  <a:pt x="2206046" y="1616750"/>
                </a:lnTo>
                <a:lnTo>
                  <a:pt x="2252709" y="1665261"/>
                </a:lnTo>
                <a:lnTo>
                  <a:pt x="2301305" y="1712443"/>
                </a:lnTo>
                <a:lnTo>
                  <a:pt x="2352376" y="1757970"/>
                </a:lnTo>
                <a:lnTo>
                  <a:pt x="2406467" y="1801517"/>
                </a:lnTo>
                <a:lnTo>
                  <a:pt x="2464122" y="1842758"/>
                </a:lnTo>
                <a:lnTo>
                  <a:pt x="2525885" y="1881368"/>
                </a:lnTo>
                <a:lnTo>
                  <a:pt x="2592300" y="1917021"/>
                </a:lnTo>
                <a:lnTo>
                  <a:pt x="2627421" y="1933637"/>
                </a:lnTo>
                <a:lnTo>
                  <a:pt x="2663910" y="1949392"/>
                </a:lnTo>
                <a:lnTo>
                  <a:pt x="2701834" y="1964245"/>
                </a:lnTo>
                <a:lnTo>
                  <a:pt x="2741261" y="1978155"/>
                </a:lnTo>
                <a:lnTo>
                  <a:pt x="2782259" y="1991083"/>
                </a:lnTo>
                <a:lnTo>
                  <a:pt x="2824895" y="2002986"/>
                </a:lnTo>
                <a:lnTo>
                  <a:pt x="2869239" y="2013825"/>
                </a:lnTo>
                <a:lnTo>
                  <a:pt x="2915358" y="2023559"/>
                </a:lnTo>
                <a:lnTo>
                  <a:pt x="2963319" y="2032147"/>
                </a:lnTo>
                <a:lnTo>
                  <a:pt x="3013192" y="2039548"/>
                </a:lnTo>
                <a:lnTo>
                  <a:pt x="3065044" y="2045721"/>
                </a:lnTo>
                <a:lnTo>
                  <a:pt x="3118942" y="2050627"/>
                </a:lnTo>
                <a:lnTo>
                  <a:pt x="3174956" y="2054225"/>
                </a:lnTo>
                <a:lnTo>
                  <a:pt x="3174956" y="0"/>
                </a:lnTo>
                <a:close/>
              </a:path>
            </a:pathLst>
          </a:custGeom>
          <a:solidFill>
            <a:srgbClr val="E3EEF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95ED1BD-8A89-DDF8-5B4E-8EA2A2E45A9D}"/>
              </a:ext>
            </a:extLst>
          </p:cNvPr>
          <p:cNvSpPr txBox="1"/>
          <p:nvPr/>
        </p:nvSpPr>
        <p:spPr>
          <a:xfrm>
            <a:off x="472253" y="209550"/>
            <a:ext cx="7086599" cy="1189108"/>
          </a:xfrm>
          <a:prstGeom prst="rect">
            <a:avLst/>
          </a:prstGeom>
          <a:noFill/>
        </p:spPr>
        <p:txBody>
          <a:bodyPr wrap="square">
            <a:spAutoFit/>
          </a:bodyPr>
          <a:lstStyle/>
          <a:p>
            <a:pPr algn="just">
              <a:lnSpc>
                <a:spcPct val="115000"/>
              </a:lnSpc>
              <a:spcAft>
                <a:spcPts val="800"/>
              </a:spcAft>
            </a:pPr>
            <a:r>
              <a:rPr lang="nl-NL"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 sao ở các trạm xăng dầu, người ta thường treo các biển báo cấm lửa? </a:t>
            </a:r>
            <a:endParaRPr lang="vi-VN" sz="32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D53E9E0-4A33-6A01-9B55-BD8F88431CF6}"/>
              </a:ext>
            </a:extLst>
          </p:cNvPr>
          <p:cNvPicPr>
            <a:picLocks noChangeAspect="1"/>
          </p:cNvPicPr>
          <p:nvPr/>
        </p:nvPicPr>
        <p:blipFill>
          <a:blip r:embed="rId2"/>
          <a:stretch>
            <a:fillRect/>
          </a:stretch>
        </p:blipFill>
        <p:spPr>
          <a:xfrm>
            <a:off x="1905000" y="1578904"/>
            <a:ext cx="4191000" cy="3014806"/>
          </a:xfrm>
          <a:prstGeom prst="rect">
            <a:avLst/>
          </a:prstGeom>
        </p:spPr>
      </p:pic>
    </p:spTree>
    <p:extLst>
      <p:ext uri="{BB962C8B-B14F-4D97-AF65-F5344CB8AC3E}">
        <p14:creationId xmlns:p14="http://schemas.microsoft.com/office/powerpoint/2010/main" val="3074791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2C330D-241B-92CD-BB1B-2ED04F2C0449}"/>
              </a:ext>
            </a:extLst>
          </p:cNvPr>
          <p:cNvSpPr txBox="1"/>
          <p:nvPr/>
        </p:nvSpPr>
        <p:spPr>
          <a:xfrm>
            <a:off x="533400" y="666750"/>
            <a:ext cx="8001000" cy="2888035"/>
          </a:xfrm>
          <a:prstGeom prst="rect">
            <a:avLst/>
          </a:prstGeom>
          <a:noFill/>
        </p:spPr>
        <p:txBody>
          <a:bodyPr wrap="square" rtlCol="0">
            <a:spAutoFit/>
          </a:bodyPr>
          <a:lstStyle/>
          <a:p>
            <a:pPr algn="just">
              <a:lnSpc>
                <a:spcPct val="115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Thành phần chủ yếu của xăng, dầu là các alkane. Mà các alkane dễ bay hơi, dễ cháy, tỏa nhiều nhiệt. Nếu lượng xăng, dầu lớn phản ứng cháy xẩy ra sẽ rất nghuy hiểm nên phải cấm các nguồn gây lửa.</a:t>
            </a:r>
            <a:endParaRPr lang="vi-VN"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509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descr="OPL20U25GSXzBJYl68kk8uQGfFKzs7yb1M4KJWUiLk6ZEvGF+qCIPSnY57AbBFCvTW2023.17.6+K4lPs7H94VUqPe2XwIsfPRnrXQE//QTEXxb8/8N4CNc6FpgZahzpTjFhMzSA7T/nHJa11DE8Ng2TP3iAmRczFlmslSuUNOgUeb6yRvs0=">
            <a:extLst>
              <a:ext uri="{FF2B5EF4-FFF2-40B4-BE49-F238E27FC236}">
                <a16:creationId xmlns:a16="http://schemas.microsoft.com/office/drawing/2014/main" id="{EB01A6D4-15D4-4ECB-BFA1-65A15AE44E26}"/>
              </a:ext>
            </a:extLst>
          </p:cNvPr>
          <p:cNvSpPr txBox="1">
            <a:spLocks noChangeArrowheads="1"/>
          </p:cNvSpPr>
          <p:nvPr/>
        </p:nvSpPr>
        <p:spPr bwMode="auto">
          <a:xfrm>
            <a:off x="1828800" y="319952"/>
            <a:ext cx="4972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342900">
              <a:spcBef>
                <a:spcPct val="0"/>
              </a:spcBef>
              <a:buNone/>
              <a:defRPr/>
            </a:pPr>
            <a:r>
              <a:rPr lang="en-US" altLang="en-US" sz="2400" b="1" dirty="0" err="1">
                <a:solidFill>
                  <a:srgbClr val="006600"/>
                </a:solidFill>
                <a:latin typeface="Times New Roman" panose="02020603050405020304" pitchFamily="18" charset="0"/>
                <a:cs typeface="Times New Roman" panose="02020603050405020304" pitchFamily="18" charset="0"/>
              </a:rPr>
              <a:t>NHIỆM</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VỤ</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VỀ</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NHÀ</a:t>
            </a:r>
            <a:endParaRPr lang="en-US" altLang="en-US" sz="2400" b="1" dirty="0">
              <a:solidFill>
                <a:srgbClr val="0066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BB2C760-E300-2B5A-8C40-615A64D1E586}"/>
              </a:ext>
            </a:extLst>
          </p:cNvPr>
          <p:cNvSpPr txBox="1"/>
          <p:nvPr/>
        </p:nvSpPr>
        <p:spPr>
          <a:xfrm>
            <a:off x="533400" y="1047750"/>
            <a:ext cx="8382000" cy="2489721"/>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+Nhóm 1: </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 hiểu về ứng dụng của nhiên liệu khí hóa lỏng.</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+Nhóm 2: </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 hiều về ứng dụng của nhiên liệu lỏng.</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+Nhóm 3: </a:t>
            </a: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 hiểu </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 ứng dụng của nhiên liệu rắn.</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00"/>
                </a:solidFill>
                <a:effectLst/>
                <a:uLnTx/>
                <a:uFillTx/>
                <a:latin typeface="Times New Roman" panose="02020603050405020304" pitchFamily="18" charset="0"/>
                <a:ea typeface="Courier New" panose="02070309020205020404" pitchFamily="49" charset="0"/>
                <a:cs typeface="+mn-cs"/>
              </a:rPr>
              <a:t>- Cả 3 nhóm cùng tìm hiểu khi nhiên liệu cháy không hoàn toàn sẽ gây ra những vấn đề gì?</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1629005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4"/>
          <p:cNvSpPr>
            <a:spLocks noChangeShapeType="1"/>
          </p:cNvSpPr>
          <p:nvPr/>
        </p:nvSpPr>
        <p:spPr bwMode="auto">
          <a:xfrm>
            <a:off x="76200" y="114300"/>
            <a:ext cx="0" cy="4972050"/>
          </a:xfrm>
          <a:prstGeom prst="line">
            <a:avLst/>
          </a:prstGeom>
          <a:noFill/>
          <a:ln w="76200" cmpd="tri">
            <a:solidFill>
              <a:srgbClr val="FF3300"/>
            </a:solidFill>
            <a:round/>
            <a:headEnd/>
            <a:tailEnd/>
          </a:ln>
        </p:spPr>
        <p:txBody>
          <a:bodyPr lIns="91210" tIns="45605" rIns="91210" bIns="45605"/>
          <a:lstStyle/>
          <a:p>
            <a:endParaRPr lang="en-US"/>
          </a:p>
        </p:txBody>
      </p:sp>
      <p:sp>
        <p:nvSpPr>
          <p:cNvPr id="46083" name="Line 5"/>
          <p:cNvSpPr>
            <a:spLocks noChangeShapeType="1"/>
          </p:cNvSpPr>
          <p:nvPr/>
        </p:nvSpPr>
        <p:spPr bwMode="auto">
          <a:xfrm>
            <a:off x="0" y="4972050"/>
            <a:ext cx="8991600" cy="0"/>
          </a:xfrm>
          <a:prstGeom prst="line">
            <a:avLst/>
          </a:prstGeom>
          <a:noFill/>
          <a:ln w="76200" cmpd="tri">
            <a:solidFill>
              <a:srgbClr val="FF3300"/>
            </a:solidFill>
            <a:round/>
            <a:headEnd/>
            <a:tailEnd/>
          </a:ln>
        </p:spPr>
        <p:txBody>
          <a:bodyPr lIns="91210" tIns="45605" rIns="91210" bIns="45605"/>
          <a:lstStyle/>
          <a:p>
            <a:endParaRPr lang="en-US"/>
          </a:p>
        </p:txBody>
      </p:sp>
      <p:pic>
        <p:nvPicPr>
          <p:cNvPr id="46084" name="Picture 6" descr="CORN010"/>
          <p:cNvPicPr>
            <a:picLocks noChangeAspect="1" noChangeArrowheads="1"/>
          </p:cNvPicPr>
          <p:nvPr/>
        </p:nvPicPr>
        <p:blipFill>
          <a:blip r:embed="rId3"/>
          <a:srcRect/>
          <a:stretch>
            <a:fillRect/>
          </a:stretch>
        </p:blipFill>
        <p:spPr bwMode="auto">
          <a:xfrm>
            <a:off x="38100" y="0"/>
            <a:ext cx="1104900" cy="828675"/>
          </a:xfrm>
          <a:prstGeom prst="rect">
            <a:avLst/>
          </a:prstGeom>
          <a:noFill/>
          <a:ln w="9525">
            <a:noFill/>
            <a:miter lim="800000"/>
            <a:headEnd/>
            <a:tailEnd/>
          </a:ln>
        </p:spPr>
      </p:pic>
      <p:pic>
        <p:nvPicPr>
          <p:cNvPr id="46085" name="Picture 7" descr="CORN010"/>
          <p:cNvPicPr>
            <a:picLocks noChangeAspect="1" noChangeArrowheads="1"/>
          </p:cNvPicPr>
          <p:nvPr/>
        </p:nvPicPr>
        <p:blipFill>
          <a:blip r:embed="rId3"/>
          <a:srcRect/>
          <a:stretch>
            <a:fillRect/>
          </a:stretch>
        </p:blipFill>
        <p:spPr bwMode="auto">
          <a:xfrm>
            <a:off x="0" y="-52388"/>
            <a:ext cx="1104900" cy="828675"/>
          </a:xfrm>
          <a:prstGeom prst="rect">
            <a:avLst/>
          </a:prstGeom>
          <a:noFill/>
          <a:ln w="9525">
            <a:noFill/>
            <a:miter lim="800000"/>
            <a:headEnd/>
            <a:tailEnd/>
          </a:ln>
        </p:spPr>
      </p:pic>
      <p:pic>
        <p:nvPicPr>
          <p:cNvPr id="46086" name="Picture 8" descr="CORN010"/>
          <p:cNvPicPr>
            <a:picLocks noChangeAspect="1" noChangeArrowheads="1"/>
          </p:cNvPicPr>
          <p:nvPr/>
        </p:nvPicPr>
        <p:blipFill>
          <a:blip r:embed="rId3"/>
          <a:srcRect/>
          <a:stretch>
            <a:fillRect/>
          </a:stretch>
        </p:blipFill>
        <p:spPr bwMode="auto">
          <a:xfrm rot="5221648">
            <a:off x="8177213" y="-138113"/>
            <a:ext cx="828675" cy="1104900"/>
          </a:xfrm>
          <a:prstGeom prst="rect">
            <a:avLst/>
          </a:prstGeom>
          <a:noFill/>
          <a:ln w="9525">
            <a:noFill/>
            <a:miter lim="800000"/>
            <a:headEnd/>
            <a:tailEnd/>
          </a:ln>
        </p:spPr>
      </p:pic>
      <p:sp>
        <p:nvSpPr>
          <p:cNvPr id="46087" name="WordArt 9"/>
          <p:cNvSpPr>
            <a:spLocks noChangeArrowheads="1" noChangeShapeType="1" noTextEdit="1"/>
          </p:cNvSpPr>
          <p:nvPr/>
        </p:nvSpPr>
        <p:spPr bwMode="auto">
          <a:xfrm>
            <a:off x="2743200" y="1200150"/>
            <a:ext cx="4686300" cy="848916"/>
          </a:xfrm>
          <a:prstGeom prst="rect">
            <a:avLst/>
          </a:prstGeom>
        </p:spPr>
        <p:txBody>
          <a:bodyPr wrap="none" fromWordArt="1">
            <a:prstTxWarp prst="textCurveUp">
              <a:avLst>
                <a:gd name="adj" fmla="val 40356"/>
              </a:avLst>
            </a:prstTxWarp>
          </a:bodyPr>
          <a:lstStyle/>
          <a:p>
            <a:pPr algn="ctr"/>
            <a:r>
              <a:rPr lang="en-US" sz="3600" kern="10">
                <a:ln w="12700">
                  <a:solidFill>
                    <a:srgbClr val="FF3300"/>
                  </a:solidFill>
                  <a:round/>
                  <a:headEnd/>
                  <a:tailEnd/>
                </a:ln>
                <a:solidFill>
                  <a:srgbClr val="000000"/>
                </a:solidFill>
                <a:effectLst>
                  <a:outerShdw dist="45791" dir="2021404" algn="ctr" rotWithShape="0">
                    <a:srgbClr val="808080">
                      <a:alpha val="79999"/>
                    </a:srgbClr>
                  </a:outerShdw>
                </a:effectLst>
                <a:latin typeface="VNI-Thufap2"/>
              </a:rPr>
              <a:t>BAØI HOÏC KEÁT THUÙC</a:t>
            </a:r>
          </a:p>
        </p:txBody>
      </p:sp>
      <p:sp>
        <p:nvSpPr>
          <p:cNvPr id="46088" name="WordArt 10" descr="Green marble"/>
          <p:cNvSpPr>
            <a:spLocks noChangeArrowheads="1" noChangeShapeType="1" noTextEdit="1"/>
          </p:cNvSpPr>
          <p:nvPr/>
        </p:nvSpPr>
        <p:spPr bwMode="auto">
          <a:xfrm>
            <a:off x="2733676" y="2121695"/>
            <a:ext cx="4352925" cy="1193006"/>
          </a:xfrm>
          <a:prstGeom prst="rect">
            <a:avLst/>
          </a:prstGeom>
        </p:spPr>
        <p:txBody>
          <a:bodyPr wrap="none" fromWordArt="1">
            <a:prstTxWarp prst="textPlain">
              <a:avLst>
                <a:gd name="adj" fmla="val 50000"/>
              </a:avLst>
            </a:prstTxWarp>
          </a:bodyPr>
          <a:lstStyle/>
          <a:p>
            <a:pPr algn="ctr"/>
            <a:r>
              <a:rPr lang="en-US" sz="3600" kern="10">
                <a:ln w="9525">
                  <a:solidFill>
                    <a:srgbClr val="00FFFF"/>
                  </a:solidFill>
                  <a:round/>
                  <a:headEnd/>
                  <a:tailEnd/>
                </a:ln>
                <a:blipFill dpi="0" rotWithShape="1">
                  <a:blip r:embed="rId4"/>
                  <a:srcRect/>
                  <a:tile tx="0" ty="0" sx="100000" sy="100000" flip="none" algn="tl"/>
                </a:blipFill>
                <a:effectLst>
                  <a:outerShdw dist="45791" dir="2021404" algn="ctr" rotWithShape="0">
                    <a:srgbClr val="B2B2B2">
                      <a:alpha val="79999"/>
                    </a:srgbClr>
                  </a:outerShdw>
                </a:effectLst>
                <a:latin typeface="VNI-Thufap2"/>
              </a:rPr>
              <a:t>Caùm ôn quyù thaày coâ</a:t>
            </a:r>
          </a:p>
          <a:p>
            <a:pPr algn="ctr"/>
            <a:r>
              <a:rPr lang="en-US" sz="3600" kern="10">
                <a:ln w="9525">
                  <a:solidFill>
                    <a:srgbClr val="00FFFF"/>
                  </a:solidFill>
                  <a:round/>
                  <a:headEnd/>
                  <a:tailEnd/>
                </a:ln>
                <a:blipFill dpi="0" rotWithShape="1">
                  <a:blip r:embed="rId4"/>
                  <a:srcRect/>
                  <a:tile tx="0" ty="0" sx="100000" sy="100000" flip="none" algn="tl"/>
                </a:blipFill>
                <a:effectLst>
                  <a:outerShdw dist="45791" dir="2021404" algn="ctr" rotWithShape="0">
                    <a:srgbClr val="B2B2B2">
                      <a:alpha val="79999"/>
                    </a:srgbClr>
                  </a:outerShdw>
                </a:effectLst>
                <a:latin typeface="VNI-Thufap2"/>
              </a:rPr>
              <a:t> vaø caùc em hoïc sinh. </a:t>
            </a:r>
          </a:p>
        </p:txBody>
      </p:sp>
      <p:pic>
        <p:nvPicPr>
          <p:cNvPr id="46089" name="Picture 12" descr="537026"/>
          <p:cNvPicPr>
            <a:picLocks noChangeAspect="1" noChangeArrowheads="1"/>
          </p:cNvPicPr>
          <p:nvPr/>
        </p:nvPicPr>
        <p:blipFill>
          <a:blip r:embed="rId5"/>
          <a:srcRect/>
          <a:stretch>
            <a:fillRect/>
          </a:stretch>
        </p:blipFill>
        <p:spPr bwMode="auto">
          <a:xfrm>
            <a:off x="533400" y="361950"/>
            <a:ext cx="8305800" cy="4441031"/>
          </a:xfrm>
          <a:prstGeom prst="rect">
            <a:avLst/>
          </a:prstGeom>
          <a:noFill/>
          <a:ln w="9525">
            <a:solidFill>
              <a:schemeClr val="tx1"/>
            </a:solidFill>
            <a:miter lim="800000"/>
            <a:headEnd/>
            <a:tailEnd/>
          </a:ln>
        </p:spPr>
      </p:pic>
      <p:pic>
        <p:nvPicPr>
          <p:cNvPr id="46090" name="Picture 15" descr="blumen-pflanzen099"/>
          <p:cNvPicPr>
            <a:picLocks noChangeAspect="1" noChangeArrowheads="1"/>
          </p:cNvPicPr>
          <p:nvPr/>
        </p:nvPicPr>
        <p:blipFill>
          <a:blip r:embed="rId6"/>
          <a:srcRect/>
          <a:stretch>
            <a:fillRect/>
          </a:stretch>
        </p:blipFill>
        <p:spPr bwMode="auto">
          <a:xfrm>
            <a:off x="3429000" y="2971800"/>
            <a:ext cx="3886200" cy="1885950"/>
          </a:xfrm>
          <a:prstGeom prst="rect">
            <a:avLst/>
          </a:prstGeom>
          <a:noFill/>
          <a:ln w="9525">
            <a:noFill/>
            <a:miter lim="800000"/>
            <a:headEnd/>
            <a:tailEnd/>
          </a:ln>
        </p:spPr>
      </p:pic>
      <p:pic>
        <p:nvPicPr>
          <p:cNvPr id="46091" name="Picture 16" descr="blumen-pflanzen094"/>
          <p:cNvPicPr>
            <a:picLocks noChangeAspect="1" noChangeArrowheads="1" noCrop="1"/>
          </p:cNvPicPr>
          <p:nvPr/>
        </p:nvPicPr>
        <p:blipFill>
          <a:blip r:embed="rId7"/>
          <a:srcRect/>
          <a:stretch>
            <a:fillRect/>
          </a:stretch>
        </p:blipFill>
        <p:spPr bwMode="auto">
          <a:xfrm>
            <a:off x="457201" y="3371850"/>
            <a:ext cx="2447925" cy="1428750"/>
          </a:xfrm>
          <a:prstGeom prst="rect">
            <a:avLst/>
          </a:prstGeom>
          <a:noFill/>
          <a:ln w="9525">
            <a:noFill/>
            <a:miter lim="800000"/>
            <a:headEnd/>
            <a:tailEnd/>
          </a:ln>
        </p:spPr>
      </p:pic>
      <p:pic>
        <p:nvPicPr>
          <p:cNvPr id="46092" name="Picture 19" descr="blumen-pflanzen094"/>
          <p:cNvPicPr>
            <a:picLocks noChangeAspect="1" noChangeArrowheads="1" noCrop="1"/>
          </p:cNvPicPr>
          <p:nvPr/>
        </p:nvPicPr>
        <p:blipFill>
          <a:blip r:embed="rId7"/>
          <a:srcRect/>
          <a:stretch>
            <a:fillRect/>
          </a:stretch>
        </p:blipFill>
        <p:spPr bwMode="auto">
          <a:xfrm>
            <a:off x="6696076" y="3714750"/>
            <a:ext cx="2447925" cy="1428750"/>
          </a:xfrm>
          <a:prstGeom prst="rect">
            <a:avLst/>
          </a:prstGeom>
          <a:noFill/>
          <a:ln w="9525">
            <a:noFill/>
            <a:miter lim="800000"/>
            <a:headEnd/>
            <a:tailEnd/>
          </a:ln>
        </p:spPr>
      </p:pic>
      <p:pic>
        <p:nvPicPr>
          <p:cNvPr id="258068" name="For Elise - Richard Clayderman [NCT 36633910763271010084].mp3">
            <a:hlinkClick r:id="" action="ppaction://media"/>
          </p:cNvPr>
          <p:cNvPicPr>
            <a:picLocks noRot="1" noChangeAspect="1" noChangeArrowheads="1"/>
          </p:cNvPicPr>
          <p:nvPr>
            <a:audioFile r:link="rId1"/>
          </p:nvPr>
        </p:nvPicPr>
        <p:blipFill>
          <a:blip r:embed="rId8"/>
          <a:srcRect/>
          <a:stretch>
            <a:fillRect/>
          </a:stretch>
        </p:blipFill>
        <p:spPr bwMode="auto">
          <a:xfrm>
            <a:off x="6858000" y="3371850"/>
            <a:ext cx="304800" cy="228600"/>
          </a:xfrm>
          <a:prstGeom prst="rect">
            <a:avLst/>
          </a:prstGeom>
          <a:noFill/>
          <a:ln w="9525">
            <a:noFill/>
            <a:miter lim="800000"/>
            <a:headEnd/>
            <a:tailEnd/>
          </a:ln>
        </p:spPr>
      </p:pic>
      <p:grpSp>
        <p:nvGrpSpPr>
          <p:cNvPr id="2" name="Group 8"/>
          <p:cNvGrpSpPr>
            <a:grpSpLocks/>
          </p:cNvGrpSpPr>
          <p:nvPr/>
        </p:nvGrpSpPr>
        <p:grpSpPr bwMode="auto">
          <a:xfrm>
            <a:off x="323851" y="1"/>
            <a:ext cx="9077325" cy="3698081"/>
            <a:chOff x="304800" y="0"/>
            <a:chExt cx="9077325" cy="4930944"/>
          </a:xfrm>
        </p:grpSpPr>
        <p:pic>
          <p:nvPicPr>
            <p:cNvPr id="46096" name="Picture 17" descr="blumen-pflanzen094"/>
            <p:cNvPicPr>
              <a:picLocks noChangeAspect="1" noChangeArrowheads="1" noCrop="1"/>
            </p:cNvPicPr>
            <p:nvPr/>
          </p:nvPicPr>
          <p:blipFill>
            <a:blip r:embed="rId7"/>
            <a:srcRect/>
            <a:stretch>
              <a:fillRect/>
            </a:stretch>
          </p:blipFill>
          <p:spPr bwMode="auto">
            <a:xfrm>
              <a:off x="304800" y="0"/>
              <a:ext cx="2447925" cy="1905000"/>
            </a:xfrm>
            <a:prstGeom prst="rect">
              <a:avLst/>
            </a:prstGeom>
            <a:noFill/>
            <a:ln w="9525">
              <a:noFill/>
              <a:miter lim="800000"/>
              <a:headEnd/>
              <a:tailEnd/>
            </a:ln>
          </p:spPr>
        </p:pic>
        <p:pic>
          <p:nvPicPr>
            <p:cNvPr id="46097" name="Picture 18" descr="blumen-pflanzen094"/>
            <p:cNvPicPr>
              <a:picLocks noChangeAspect="1" noChangeArrowheads="1" noCrop="1"/>
            </p:cNvPicPr>
            <p:nvPr/>
          </p:nvPicPr>
          <p:blipFill>
            <a:blip r:embed="rId7"/>
            <a:srcRect/>
            <a:stretch>
              <a:fillRect/>
            </a:stretch>
          </p:blipFill>
          <p:spPr bwMode="auto">
            <a:xfrm>
              <a:off x="6934200" y="0"/>
              <a:ext cx="2447925" cy="1905000"/>
            </a:xfrm>
            <a:prstGeom prst="rect">
              <a:avLst/>
            </a:prstGeom>
            <a:noFill/>
            <a:ln w="9525">
              <a:noFill/>
              <a:miter lim="800000"/>
              <a:headEnd/>
              <a:tailEnd/>
            </a:ln>
          </p:spPr>
        </p:pic>
        <p:pic>
          <p:nvPicPr>
            <p:cNvPr id="46098" name="Picture 5"/>
            <p:cNvPicPr>
              <a:picLocks noChangeAspect="1" noChangeArrowheads="1"/>
            </p:cNvPicPr>
            <p:nvPr/>
          </p:nvPicPr>
          <p:blipFill>
            <a:blip r:embed="rId9" cstate="print"/>
            <a:srcRect/>
            <a:stretch>
              <a:fillRect/>
            </a:stretch>
          </p:blipFill>
          <p:spPr bwMode="auto">
            <a:xfrm>
              <a:off x="4002635" y="3636752"/>
              <a:ext cx="1390736" cy="1294192"/>
            </a:xfrm>
            <a:prstGeom prst="rect">
              <a:avLst/>
            </a:prstGeom>
            <a:noFill/>
            <a:ln w="9525">
              <a:noFill/>
              <a:miter lim="800000"/>
              <a:headEnd/>
              <a:tailEnd/>
            </a:ln>
          </p:spPr>
        </p:pic>
      </p:grpSp>
      <p:sp>
        <p:nvSpPr>
          <p:cNvPr id="20" name="TextBox 19"/>
          <p:cNvSpPr txBox="1">
            <a:spLocks noChangeArrowheads="1"/>
          </p:cNvSpPr>
          <p:nvPr/>
        </p:nvSpPr>
        <p:spPr bwMode="auto">
          <a:xfrm>
            <a:off x="2514600" y="1733550"/>
            <a:ext cx="4953000" cy="954107"/>
          </a:xfrm>
          <a:prstGeom prst="rect">
            <a:avLst/>
          </a:prstGeom>
          <a:noFill/>
          <a:ln w="9525">
            <a:noFill/>
            <a:miter lim="800000"/>
            <a:headEnd/>
            <a:tailEnd/>
          </a:ln>
        </p:spPr>
        <p:txBody>
          <a:bodyPr wrap="square">
            <a:spAutoFit/>
          </a:bodyPr>
          <a:lstStyle/>
          <a:p>
            <a:pPr algn="ctr" eaLnBrk="1" hangingPunct="1"/>
            <a:r>
              <a:rPr lang="en-US" altLang="en-US" sz="2800" b="1" dirty="0">
                <a:solidFill>
                  <a:srgbClr val="FF0000"/>
                </a:solidFill>
                <a:latin typeface="Times New Roman" pitchFamily="18" charset="0"/>
                <a:cs typeface="Times New Roman" pitchFamily="18" charset="0"/>
              </a:rPr>
              <a:t>XIN  CHÂN THÀNH CẢM ƠN QUÝ GIÁM KHẢO!</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0" fill="hold"/>
                                        <p:tgtEl>
                                          <p:spTgt spid="20"/>
                                        </p:tgtEl>
                                        <p:attrNameLst>
                                          <p:attrName>ppt_x</p:attrName>
                                        </p:attrNameLst>
                                      </p:cBhvr>
                                      <p:tavLst>
                                        <p:tav tm="0">
                                          <p:val>
                                            <p:strVal val="#ppt_x"/>
                                          </p:val>
                                        </p:tav>
                                        <p:tav tm="100000">
                                          <p:val>
                                            <p:strVal val="#ppt_x"/>
                                          </p:val>
                                        </p:tav>
                                      </p:tavLst>
                                    </p:anim>
                                    <p:anim calcmode="lin" valueType="num">
                                      <p:cBhvr additive="base">
                                        <p:cTn id="8" dur="5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258068"/>
                </p:tgtEl>
              </p:cMediaNode>
            </p:audio>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5979"/>
            <a:ext cx="8763000" cy="857250"/>
          </a:xfrm>
        </p:spPr>
        <p:txBody>
          <a:bodyPr>
            <a:normAutofit fontScale="90000"/>
          </a:bodyPr>
          <a:lstStyle/>
          <a:p>
            <a:r>
              <a:rPr lang="en-US" b="1" dirty="0" err="1">
                <a:latin typeface="Times New Roman" panose="02020603050405020304" pitchFamily="18" charset="0"/>
                <a:cs typeface="Times New Roman" panose="02020603050405020304" pitchFamily="18" charset="0"/>
              </a:rPr>
              <a:t>Trò</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chơi</a:t>
            </a:r>
            <a:r>
              <a:rPr lang="en-US" b="1"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"RUNG CHUÔNG VÀNG"</a:t>
            </a:r>
          </a:p>
        </p:txBody>
      </p:sp>
      <p:sp>
        <p:nvSpPr>
          <p:cNvPr id="3" name="Content Placeholder 2"/>
          <p:cNvSpPr>
            <a:spLocks noGrp="1"/>
          </p:cNvSpPr>
          <p:nvPr>
            <p:ph idx="1"/>
          </p:nvPr>
        </p:nvSpPr>
        <p:spPr/>
        <p:txBody>
          <a:bodyPr/>
          <a:lstStyle/>
          <a:p>
            <a:pPr marL="0" indent="0">
              <a:buNone/>
            </a:pPr>
            <a:r>
              <a:rPr lang="en-US" b="1" dirty="0" err="1">
                <a:latin typeface="Times New Roman" panose="02020603050405020304" pitchFamily="18" charset="0"/>
                <a:cs typeface="Times New Roman" panose="02020603050405020304" pitchFamily="18" charset="0"/>
              </a:rPr>
              <a:t>Luật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chơi</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5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10 </a:t>
            </a:r>
            <a:r>
              <a:rPr lang="en-US" dirty="0" err="1">
                <a:latin typeface="Times New Roman" panose="02020603050405020304" pitchFamily="18" charset="0"/>
                <a:cs typeface="Times New Roman" panose="02020603050405020304" pitchFamily="18" charset="0"/>
              </a:rPr>
              <a:t>giây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10 </a:t>
            </a:r>
            <a:r>
              <a:rPr lang="en-US" dirty="0" err="1">
                <a:latin typeface="Times New Roman" panose="02020603050405020304" pitchFamily="18" charset="0"/>
                <a:cs typeface="Times New Roman" panose="02020603050405020304" pitchFamily="18" charset="0"/>
              </a:rPr>
              <a:t>giây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dừng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chơi</a:t>
            </a:r>
            <a:r>
              <a:rPr lang="en-US"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2177093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an3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16274" y="821632"/>
            <a:ext cx="1085850" cy="72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3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65861" y="1464742"/>
            <a:ext cx="6343650"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WordArt 5">
            <a:hlinkClick r:id="" action="ppaction://noaction"/>
          </p:cNvPr>
          <p:cNvSpPr>
            <a:spLocks noChangeArrowheads="1" noChangeShapeType="1" noTextEdit="1"/>
          </p:cNvSpPr>
          <p:nvPr/>
        </p:nvSpPr>
        <p:spPr bwMode="auto">
          <a:xfrm>
            <a:off x="2881112" y="643350"/>
            <a:ext cx="3886200" cy="656602"/>
          </a:xfrm>
          <a:prstGeom prst="rect">
            <a:avLst/>
          </a:prstGeom>
        </p:spPr>
        <p:txBody>
          <a:bodyPr wrap="none" fromWordArt="1">
            <a:prstTxWarp prst="textPlain">
              <a:avLst>
                <a:gd name="adj" fmla="val 50000"/>
              </a:avLst>
            </a:prstTxWarp>
          </a:bodyPr>
          <a:lstStyle/>
          <a:p>
            <a:r>
              <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a:t>
            </a:r>
            <a:r>
              <a:rPr lang="en-US" sz="27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chuông</a:t>
            </a:r>
            <a:r>
              <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7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vàng</a:t>
            </a:r>
            <a:endPar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grpSp>
        <p:nvGrpSpPr>
          <p:cNvPr id="2" name="Group 6"/>
          <p:cNvGrpSpPr>
            <a:grpSpLocks/>
          </p:cNvGrpSpPr>
          <p:nvPr/>
        </p:nvGrpSpPr>
        <p:grpSpPr bwMode="auto">
          <a:xfrm>
            <a:off x="686838" y="1810048"/>
            <a:ext cx="3505963" cy="573287"/>
            <a:chOff x="-61" y="-40"/>
            <a:chExt cx="1542" cy="642"/>
          </a:xfrm>
        </p:grpSpPr>
        <p:sp>
          <p:nvSpPr>
            <p:cNvPr id="3141" name="AutoShape 8"/>
            <p:cNvSpPr>
              <a:spLocks noChangeArrowheads="1"/>
            </p:cNvSpPr>
            <p:nvPr/>
          </p:nvSpPr>
          <p:spPr bwMode="auto">
            <a:xfrm>
              <a:off x="-61" y="-40"/>
              <a:ext cx="1542" cy="642"/>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3116" name="AutoShape 43"/>
            <p:cNvSpPr>
              <a:spLocks noChangeArrowheads="1"/>
            </p:cNvSpPr>
            <p:nvPr/>
          </p:nvSpPr>
          <p:spPr bwMode="auto">
            <a:xfrm>
              <a:off x="-28" y="45"/>
              <a:ext cx="1475" cy="5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grpSp>
      <p:sp>
        <p:nvSpPr>
          <p:cNvPr id="3079" name="1">
            <a:hlinkClick r:id="rId5" action="ppaction://hlinksldjump" highlightClick="1">
              <a:snd r:embed="rId6" name="chimes.wav"/>
            </a:hlinkClick>
            <a:hlinkHover r:id="" action="ppaction://noaction" highlightClick="1"/>
          </p:cNvPr>
          <p:cNvSpPr txBox="1">
            <a:spLocks noChangeArrowheads="1"/>
          </p:cNvSpPr>
          <p:nvPr/>
        </p:nvSpPr>
        <p:spPr bwMode="auto">
          <a:xfrm>
            <a:off x="1828800" y="1845750"/>
            <a:ext cx="1600200" cy="47705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500" dirty="0" err="1">
                <a:solidFill>
                  <a:srgbClr val="0000FF"/>
                </a:solidFill>
                <a:latin typeface="Times New Roman" panose="02020603050405020304" pitchFamily="18" charset="0"/>
                <a:cs typeface="Times New Roman" panose="02020603050405020304" pitchFamily="18" charset="0"/>
              </a:rPr>
              <a:t>Câu</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hỏi</a:t>
            </a:r>
            <a:r>
              <a:rPr lang="en-US" altLang="en-US" sz="2500" dirty="0">
                <a:solidFill>
                  <a:srgbClr val="0000FF"/>
                </a:solidFill>
                <a:latin typeface="Times New Roman" panose="02020603050405020304" pitchFamily="18" charset="0"/>
                <a:cs typeface="Times New Roman" panose="02020603050405020304" pitchFamily="18" charset="0"/>
              </a:rPr>
              <a:t>: 1</a:t>
            </a:r>
          </a:p>
        </p:txBody>
      </p:sp>
      <p:pic>
        <p:nvPicPr>
          <p:cNvPr id="3109" name="Picture 98" descr="star_tip_md_w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038036" y="1149931"/>
            <a:ext cx="4000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6"/>
          <p:cNvGrpSpPr>
            <a:grpSpLocks/>
          </p:cNvGrpSpPr>
          <p:nvPr/>
        </p:nvGrpSpPr>
        <p:grpSpPr bwMode="auto">
          <a:xfrm>
            <a:off x="5094600" y="1809750"/>
            <a:ext cx="3505963" cy="573287"/>
            <a:chOff x="-61" y="-40"/>
            <a:chExt cx="1542" cy="642"/>
          </a:xfrm>
        </p:grpSpPr>
        <p:sp>
          <p:nvSpPr>
            <p:cNvPr id="28" name="AutoShape 8"/>
            <p:cNvSpPr>
              <a:spLocks noChangeArrowheads="1"/>
            </p:cNvSpPr>
            <p:nvPr/>
          </p:nvSpPr>
          <p:spPr bwMode="auto">
            <a:xfrm>
              <a:off x="-61" y="-40"/>
              <a:ext cx="1542" cy="642"/>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29" name="AutoShape 43"/>
            <p:cNvSpPr>
              <a:spLocks noChangeArrowheads="1"/>
            </p:cNvSpPr>
            <p:nvPr/>
          </p:nvSpPr>
          <p:spPr bwMode="auto">
            <a:xfrm>
              <a:off x="-28" y="45"/>
              <a:ext cx="1475" cy="5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grpSp>
      <p:grpSp>
        <p:nvGrpSpPr>
          <p:cNvPr id="30" name="Group 6"/>
          <p:cNvGrpSpPr>
            <a:grpSpLocks/>
          </p:cNvGrpSpPr>
          <p:nvPr/>
        </p:nvGrpSpPr>
        <p:grpSpPr bwMode="auto">
          <a:xfrm>
            <a:off x="762000" y="2952750"/>
            <a:ext cx="3505963" cy="573287"/>
            <a:chOff x="-61" y="-40"/>
            <a:chExt cx="1542" cy="642"/>
          </a:xfrm>
        </p:grpSpPr>
        <p:sp>
          <p:nvSpPr>
            <p:cNvPr id="31" name="AutoShape 8"/>
            <p:cNvSpPr>
              <a:spLocks noChangeArrowheads="1"/>
            </p:cNvSpPr>
            <p:nvPr/>
          </p:nvSpPr>
          <p:spPr bwMode="auto">
            <a:xfrm>
              <a:off x="-61" y="-40"/>
              <a:ext cx="1542" cy="642"/>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32" name="AutoShape 43"/>
            <p:cNvSpPr>
              <a:spLocks noChangeArrowheads="1"/>
            </p:cNvSpPr>
            <p:nvPr/>
          </p:nvSpPr>
          <p:spPr bwMode="auto">
            <a:xfrm>
              <a:off x="-28" y="45"/>
              <a:ext cx="1475" cy="5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grpSp>
      <p:grpSp>
        <p:nvGrpSpPr>
          <p:cNvPr id="33" name="Group 6"/>
          <p:cNvGrpSpPr>
            <a:grpSpLocks/>
          </p:cNvGrpSpPr>
          <p:nvPr/>
        </p:nvGrpSpPr>
        <p:grpSpPr bwMode="auto">
          <a:xfrm>
            <a:off x="5104637" y="2934463"/>
            <a:ext cx="3505963" cy="573287"/>
            <a:chOff x="-61" y="-40"/>
            <a:chExt cx="1542" cy="642"/>
          </a:xfrm>
        </p:grpSpPr>
        <p:sp>
          <p:nvSpPr>
            <p:cNvPr id="34" name="AutoShape 8"/>
            <p:cNvSpPr>
              <a:spLocks noChangeArrowheads="1"/>
            </p:cNvSpPr>
            <p:nvPr/>
          </p:nvSpPr>
          <p:spPr bwMode="auto">
            <a:xfrm>
              <a:off x="-61" y="-40"/>
              <a:ext cx="1542" cy="642"/>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35" name="AutoShape 43"/>
            <p:cNvSpPr>
              <a:spLocks noChangeArrowheads="1"/>
            </p:cNvSpPr>
            <p:nvPr/>
          </p:nvSpPr>
          <p:spPr bwMode="auto">
            <a:xfrm>
              <a:off x="-28" y="45"/>
              <a:ext cx="1475" cy="5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grpSp>
      <p:grpSp>
        <p:nvGrpSpPr>
          <p:cNvPr id="36" name="Group 6"/>
          <p:cNvGrpSpPr>
            <a:grpSpLocks/>
          </p:cNvGrpSpPr>
          <p:nvPr/>
        </p:nvGrpSpPr>
        <p:grpSpPr bwMode="auto">
          <a:xfrm>
            <a:off x="3048000" y="4055863"/>
            <a:ext cx="3505963" cy="573287"/>
            <a:chOff x="-61" y="1"/>
            <a:chExt cx="1542" cy="642"/>
          </a:xfrm>
        </p:grpSpPr>
        <p:sp>
          <p:nvSpPr>
            <p:cNvPr id="37" name="AutoShape 8"/>
            <p:cNvSpPr>
              <a:spLocks noChangeArrowheads="1"/>
            </p:cNvSpPr>
            <p:nvPr/>
          </p:nvSpPr>
          <p:spPr bwMode="auto">
            <a:xfrm>
              <a:off x="-61" y="1"/>
              <a:ext cx="1542" cy="642"/>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38" name="AutoShape 43"/>
            <p:cNvSpPr>
              <a:spLocks noChangeArrowheads="1"/>
            </p:cNvSpPr>
            <p:nvPr/>
          </p:nvSpPr>
          <p:spPr bwMode="auto">
            <a:xfrm>
              <a:off x="-28" y="45"/>
              <a:ext cx="1475" cy="5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grpSp>
      <p:sp>
        <p:nvSpPr>
          <p:cNvPr id="40" name="1">
            <a:hlinkClick r:id="rId8" action="ppaction://hlinksldjump" highlightClick="1">
              <a:snd r:embed="rId6" name="chimes.wav"/>
            </a:hlinkClick>
            <a:hlinkHover r:id="" action="ppaction://noaction" highlightClick="1"/>
          </p:cNvPr>
          <p:cNvSpPr txBox="1">
            <a:spLocks noChangeArrowheads="1"/>
          </p:cNvSpPr>
          <p:nvPr/>
        </p:nvSpPr>
        <p:spPr bwMode="auto">
          <a:xfrm>
            <a:off x="6096000" y="1885950"/>
            <a:ext cx="1600200" cy="47705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500" dirty="0" err="1">
                <a:solidFill>
                  <a:srgbClr val="0000FF"/>
                </a:solidFill>
                <a:latin typeface="Times New Roman" panose="02020603050405020304" pitchFamily="18" charset="0"/>
                <a:cs typeface="Times New Roman" panose="02020603050405020304" pitchFamily="18" charset="0"/>
              </a:rPr>
              <a:t>Câu</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hỏi</a:t>
            </a:r>
            <a:r>
              <a:rPr lang="en-US" altLang="en-US" sz="2500" dirty="0">
                <a:solidFill>
                  <a:srgbClr val="0000FF"/>
                </a:solidFill>
                <a:latin typeface="Times New Roman" panose="02020603050405020304" pitchFamily="18" charset="0"/>
                <a:cs typeface="Times New Roman" panose="02020603050405020304" pitchFamily="18" charset="0"/>
              </a:rPr>
              <a:t>: 2</a:t>
            </a:r>
          </a:p>
        </p:txBody>
      </p:sp>
      <p:sp>
        <p:nvSpPr>
          <p:cNvPr id="45" name="1">
            <a:hlinkClick r:id="rId9" action="ppaction://hlinksldjump" highlightClick="1">
              <a:snd r:embed="rId6" name="chimes.wav"/>
            </a:hlinkClick>
            <a:hlinkHover r:id="" action="ppaction://noaction" highlightClick="1"/>
          </p:cNvPr>
          <p:cNvSpPr txBox="1">
            <a:spLocks noChangeArrowheads="1"/>
          </p:cNvSpPr>
          <p:nvPr/>
        </p:nvSpPr>
        <p:spPr bwMode="auto">
          <a:xfrm>
            <a:off x="1828800" y="3028950"/>
            <a:ext cx="1600200" cy="47705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500" dirty="0" err="1">
                <a:solidFill>
                  <a:srgbClr val="0000FF"/>
                </a:solidFill>
                <a:latin typeface="Times New Roman" panose="02020603050405020304" pitchFamily="18" charset="0"/>
                <a:cs typeface="Times New Roman" panose="02020603050405020304" pitchFamily="18" charset="0"/>
              </a:rPr>
              <a:t>Câu</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hỏi</a:t>
            </a:r>
            <a:r>
              <a:rPr lang="en-US" altLang="en-US" sz="2500" dirty="0">
                <a:solidFill>
                  <a:srgbClr val="0000FF"/>
                </a:solidFill>
                <a:latin typeface="Times New Roman" panose="02020603050405020304" pitchFamily="18" charset="0"/>
                <a:cs typeface="Times New Roman" panose="02020603050405020304" pitchFamily="18" charset="0"/>
              </a:rPr>
              <a:t>: 3</a:t>
            </a:r>
          </a:p>
        </p:txBody>
      </p:sp>
      <p:sp>
        <p:nvSpPr>
          <p:cNvPr id="46" name="1">
            <a:hlinkClick r:id="rId10" action="ppaction://hlinksldjump" highlightClick="1">
              <a:snd r:embed="rId6" name="chimes.wav"/>
            </a:hlinkClick>
            <a:hlinkHover r:id="" action="ppaction://noaction" highlightClick="1"/>
          </p:cNvPr>
          <p:cNvSpPr txBox="1">
            <a:spLocks noChangeArrowheads="1"/>
          </p:cNvSpPr>
          <p:nvPr/>
        </p:nvSpPr>
        <p:spPr bwMode="auto">
          <a:xfrm>
            <a:off x="6172200" y="3010663"/>
            <a:ext cx="1600200" cy="47705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500" dirty="0" err="1">
                <a:solidFill>
                  <a:srgbClr val="0000FF"/>
                </a:solidFill>
                <a:latin typeface="Times New Roman" panose="02020603050405020304" pitchFamily="18" charset="0"/>
                <a:cs typeface="Times New Roman" panose="02020603050405020304" pitchFamily="18" charset="0"/>
              </a:rPr>
              <a:t>Câu</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hỏi</a:t>
            </a:r>
            <a:r>
              <a:rPr lang="en-US" altLang="en-US" sz="2500" dirty="0">
                <a:solidFill>
                  <a:srgbClr val="0000FF"/>
                </a:solidFill>
                <a:latin typeface="Times New Roman" panose="02020603050405020304" pitchFamily="18" charset="0"/>
                <a:cs typeface="Times New Roman" panose="02020603050405020304" pitchFamily="18" charset="0"/>
              </a:rPr>
              <a:t>: 4</a:t>
            </a:r>
          </a:p>
        </p:txBody>
      </p:sp>
      <p:sp>
        <p:nvSpPr>
          <p:cNvPr id="51" name="1">
            <a:hlinkClick r:id="rId11" action="ppaction://hlinksldjump" highlightClick="1">
              <a:snd r:embed="rId6" name="chimes.wav"/>
            </a:hlinkClick>
            <a:hlinkHover r:id="" action="ppaction://noaction" highlightClick="1"/>
          </p:cNvPr>
          <p:cNvSpPr txBox="1">
            <a:spLocks noChangeArrowheads="1"/>
          </p:cNvSpPr>
          <p:nvPr/>
        </p:nvSpPr>
        <p:spPr bwMode="auto">
          <a:xfrm>
            <a:off x="4114800" y="4095750"/>
            <a:ext cx="1600200" cy="47705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500" dirty="0" err="1">
                <a:solidFill>
                  <a:srgbClr val="0000FF"/>
                </a:solidFill>
                <a:latin typeface="Times New Roman" panose="02020603050405020304" pitchFamily="18" charset="0"/>
                <a:cs typeface="Times New Roman" panose="02020603050405020304" pitchFamily="18" charset="0"/>
              </a:rPr>
              <a:t>Câu</a:t>
            </a:r>
            <a:r>
              <a:rPr lang="en-US" altLang="en-US" sz="2500" dirty="0">
                <a:solidFill>
                  <a:srgbClr val="0000FF"/>
                </a:solidFill>
                <a:latin typeface="Times New Roman" panose="02020603050405020304" pitchFamily="18" charset="0"/>
                <a:cs typeface="Times New Roman" panose="02020603050405020304" pitchFamily="18" charset="0"/>
              </a:rPr>
              <a:t> </a:t>
            </a:r>
            <a:r>
              <a:rPr lang="en-US" altLang="en-US" sz="2500" dirty="0" err="1">
                <a:solidFill>
                  <a:srgbClr val="0000FF"/>
                </a:solidFill>
                <a:latin typeface="Times New Roman" panose="02020603050405020304" pitchFamily="18" charset="0"/>
                <a:cs typeface="Times New Roman" panose="02020603050405020304" pitchFamily="18" charset="0"/>
              </a:rPr>
              <a:t>hỏi</a:t>
            </a:r>
            <a:r>
              <a:rPr lang="en-US" altLang="en-US" sz="2500" dirty="0">
                <a:solidFill>
                  <a:srgbClr val="0000FF"/>
                </a:solidFill>
                <a:latin typeface="Times New Roman" panose="02020603050405020304" pitchFamily="18" charset="0"/>
                <a:cs typeface="Times New Roman" panose="02020603050405020304" pitchFamily="18" charset="0"/>
              </a:rPr>
              <a:t>: 5</a:t>
            </a:r>
          </a:p>
        </p:txBody>
      </p:sp>
    </p:spTree>
    <p:extLst>
      <p:ext uri="{BB962C8B-B14F-4D97-AF65-F5344CB8AC3E}">
        <p14:creationId xmlns:p14="http://schemas.microsoft.com/office/powerpoint/2010/main" val="3533623468"/>
      </p:ext>
    </p:extLst>
  </p:cSld>
  <p:clrMapOvr>
    <a:masterClrMapping/>
  </p:clrMapOvr>
  <p:transition spd="slow" advClick="0">
    <p:zoom/>
    <p:sndAc>
      <p:stSnd>
        <p:snd r:embed="rId2" name="bomb.wav"/>
      </p:stSnd>
    </p:sndAc>
  </p:transition>
  <p:timing>
    <p:tnLst>
      <p:par>
        <p:cTn id="1" dur="indefinite" restart="never" nodeType="tmRoot">
          <p:childTnLst>
            <p:seq concurrent="1" nextAc="seek">
              <p:cTn id="2" restart="whenNotActive" fill="hold" evtFilter="cancelBubble" nodeType="interactiveSeq">
                <p:stCondLst>
                  <p:cond evt="onClick" delay="0">
                    <p:tgtEl>
                      <p:spTgt spid="3079"/>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079"/>
                                        </p:tgtEl>
                                      </p:cBhvr>
                                    </p:animEffect>
                                    <p:animScale>
                                      <p:cBhvr>
                                        <p:cTn id="7" dur="250" autoRev="1" fill="hold"/>
                                        <p:tgtEl>
                                          <p:spTgt spid="3079"/>
                                        </p:tgtEl>
                                      </p:cBhvr>
                                      <p:by x="105000" y="105000"/>
                                    </p:animScale>
                                  </p:childTnLst>
                                </p:cTn>
                              </p:par>
                            </p:childTnLst>
                          </p:cTn>
                        </p:par>
                      </p:childTnLst>
                    </p:cTn>
                  </p:par>
                </p:childTnLst>
              </p:cTn>
              <p:nextCondLst>
                <p:cond evt="onClick" delay="0">
                  <p:tgtEl>
                    <p:spTgt spid="3079"/>
                  </p:tgtEl>
                </p:cond>
              </p:nextCondLst>
            </p:seq>
            <p:seq concurrent="1" nextAc="seek">
              <p:cTn id="8" restart="whenNotActive" fill="hold" evtFilter="cancelBubble" nodeType="interactiveSeq">
                <p:stCondLst>
                  <p:cond evt="onClick" delay="0">
                    <p:tgtEl>
                      <p:spTgt spid="40"/>
                    </p:tgtEl>
                  </p:cond>
                </p:stCondLst>
                <p:endSync evt="end" delay="0">
                  <p:rtn val="all"/>
                </p:endSync>
                <p:childTnLst>
                  <p:par>
                    <p:cTn id="9" fill="hold">
                      <p:stCondLst>
                        <p:cond delay="0"/>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40"/>
                                        </p:tgtEl>
                                      </p:cBhvr>
                                    </p:animEffect>
                                    <p:animScale>
                                      <p:cBhvr>
                                        <p:cTn id="13" dur="250" autoRev="1" fill="hold"/>
                                        <p:tgtEl>
                                          <p:spTgt spid="40"/>
                                        </p:tgtEl>
                                      </p:cBhvr>
                                      <p:by x="105000" y="105000"/>
                                    </p:animScale>
                                  </p:childTnLst>
                                </p:cTn>
                              </p:par>
                            </p:childTnLst>
                          </p:cTn>
                        </p:par>
                      </p:childTnLst>
                    </p:cTn>
                  </p:par>
                </p:childTnLst>
              </p:cTn>
              <p:nextCondLst>
                <p:cond evt="onClick" delay="0">
                  <p:tgtEl>
                    <p:spTgt spid="40"/>
                  </p:tgtEl>
                </p:cond>
              </p:nextCondLst>
            </p:seq>
            <p:seq concurrent="1" nextAc="seek">
              <p:cTn id="14" restart="whenNotActive" fill="hold" evtFilter="cancelBubble" nodeType="interactiveSeq">
                <p:stCondLst>
                  <p:cond evt="onClick" delay="0">
                    <p:tgtEl>
                      <p:spTgt spid="45"/>
                    </p:tgtEl>
                  </p:cond>
                </p:stCondLst>
                <p:endSync evt="end" delay="0">
                  <p:rtn val="all"/>
                </p:endSync>
                <p:childTnLst>
                  <p:par>
                    <p:cTn id="15" fill="hold">
                      <p:stCondLst>
                        <p:cond delay="0"/>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500" tmFilter="0, 0; .2, .5; .8, .5; 1, 0"/>
                                        <p:tgtEl>
                                          <p:spTgt spid="45"/>
                                        </p:tgtEl>
                                      </p:cBhvr>
                                    </p:animEffect>
                                    <p:animScale>
                                      <p:cBhvr>
                                        <p:cTn id="19" dur="250" autoRev="1" fill="hold"/>
                                        <p:tgtEl>
                                          <p:spTgt spid="45"/>
                                        </p:tgtEl>
                                      </p:cBhvr>
                                      <p:by x="105000" y="105000"/>
                                    </p:animScale>
                                  </p:childTnLst>
                                </p:cTn>
                              </p:par>
                            </p:childTnLst>
                          </p:cTn>
                        </p:par>
                      </p:childTnLst>
                    </p:cTn>
                  </p:par>
                </p:childTnLst>
              </p:cTn>
              <p:nextCondLst>
                <p:cond evt="onClick" delay="0">
                  <p:tgtEl>
                    <p:spTgt spid="45"/>
                  </p:tgtEl>
                </p:cond>
              </p:nextCondLst>
            </p:seq>
            <p:seq concurrent="1" nextAc="seek">
              <p:cTn id="20" restart="whenNotActive" fill="hold" evtFilter="cancelBubble" nodeType="interactiveSeq">
                <p:stCondLst>
                  <p:cond evt="onClick" delay="0">
                    <p:tgtEl>
                      <p:spTgt spid="46"/>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grpId="0" nodeType="clickEffect">
                                  <p:stCondLst>
                                    <p:cond delay="0"/>
                                  </p:stCondLst>
                                  <p:childTnLst>
                                    <p:animEffect transition="out" filter="fade">
                                      <p:cBhvr>
                                        <p:cTn id="24" dur="500" tmFilter="0, 0; .2, .5; .8, .5; 1, 0"/>
                                        <p:tgtEl>
                                          <p:spTgt spid="46"/>
                                        </p:tgtEl>
                                      </p:cBhvr>
                                    </p:animEffect>
                                    <p:animScale>
                                      <p:cBhvr>
                                        <p:cTn id="25" dur="250" autoRev="1" fill="hold"/>
                                        <p:tgtEl>
                                          <p:spTgt spid="46"/>
                                        </p:tgtEl>
                                      </p:cBhvr>
                                      <p:by x="105000" y="105000"/>
                                    </p:animScale>
                                  </p:childTnLst>
                                </p:cTn>
                              </p:par>
                            </p:childTnLst>
                          </p:cTn>
                        </p:par>
                      </p:childTnLst>
                    </p:cTn>
                  </p:par>
                </p:childTnLst>
              </p:cTn>
              <p:nextCondLst>
                <p:cond evt="onClick" delay="0">
                  <p:tgtEl>
                    <p:spTgt spid="46"/>
                  </p:tgtEl>
                </p:cond>
              </p:nextCondLst>
            </p:seq>
            <p:seq concurrent="1" nextAc="seek">
              <p:cTn id="26" restart="whenNotActive" fill="hold" evtFilter="cancelBubble" nodeType="interactiveSeq">
                <p:stCondLst>
                  <p:cond evt="onClick" delay="0">
                    <p:tgtEl>
                      <p:spTgt spid="51"/>
                    </p:tgtEl>
                  </p:cond>
                </p:stCondLst>
                <p:endSync evt="end" delay="0">
                  <p:rtn val="all"/>
                </p:endSync>
                <p:childTnLst>
                  <p:par>
                    <p:cTn id="27" fill="hold">
                      <p:stCondLst>
                        <p:cond delay="0"/>
                      </p:stCondLst>
                      <p:childTnLst>
                        <p:par>
                          <p:cTn id="28" fill="hold">
                            <p:stCondLst>
                              <p:cond delay="0"/>
                            </p:stCondLst>
                            <p:childTnLst>
                              <p:par>
                                <p:cTn id="29" presetID="26" presetClass="emph" presetSubtype="0" fill="hold" grpId="0" nodeType="clickEffect">
                                  <p:stCondLst>
                                    <p:cond delay="0"/>
                                  </p:stCondLst>
                                  <p:childTnLst>
                                    <p:animEffect transition="out" filter="fade">
                                      <p:cBhvr>
                                        <p:cTn id="30" dur="500" tmFilter="0, 0; .2, .5; .8, .5; 1, 0"/>
                                        <p:tgtEl>
                                          <p:spTgt spid="51"/>
                                        </p:tgtEl>
                                      </p:cBhvr>
                                    </p:animEffect>
                                    <p:animScale>
                                      <p:cBhvr>
                                        <p:cTn id="31" dur="250" autoRev="1" fill="hold"/>
                                        <p:tgtEl>
                                          <p:spTgt spid="51"/>
                                        </p:tgtEl>
                                      </p:cBhvr>
                                      <p:by x="105000" y="105000"/>
                                    </p:animScale>
                                  </p:childTnLst>
                                </p:cTn>
                              </p:par>
                            </p:childTnLst>
                          </p:cTn>
                        </p:par>
                      </p:childTnLst>
                    </p:cTn>
                  </p:par>
                </p:childTnLst>
              </p:cTn>
              <p:nextCondLst>
                <p:cond evt="onClick" delay="0">
                  <p:tgtEl>
                    <p:spTgt spid="51"/>
                  </p:tgtEl>
                </p:cond>
              </p:nextCondLst>
            </p:seq>
          </p:childTnLst>
        </p:cTn>
      </p:par>
    </p:tnLst>
    <p:bldLst>
      <p:bldP spid="3079" grpId="0"/>
      <p:bldP spid="40" grpId="0"/>
      <p:bldP spid="45" grpId="0"/>
      <p:bldP spid="46"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3257550" y="2871789"/>
            <a:ext cx="1485900" cy="292894"/>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4099" name="AutoShape 2"/>
          <p:cNvSpPr>
            <a:spLocks noChangeArrowheads="1"/>
          </p:cNvSpPr>
          <p:nvPr/>
        </p:nvSpPr>
        <p:spPr bwMode="auto">
          <a:xfrm>
            <a:off x="381000" y="285750"/>
            <a:ext cx="8448540" cy="4519084"/>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050" b="0"/>
          </a:p>
        </p:txBody>
      </p:sp>
      <p:pic>
        <p:nvPicPr>
          <p:cNvPr id="4100" name="Picture 3"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18097" y="822424"/>
            <a:ext cx="1085850" cy="72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343025" y="1457325"/>
            <a:ext cx="6343650"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WordArt 5"/>
          <p:cNvSpPr>
            <a:spLocks noChangeArrowheads="1" noChangeShapeType="1" noTextEdit="1"/>
          </p:cNvSpPr>
          <p:nvPr/>
        </p:nvSpPr>
        <p:spPr bwMode="auto">
          <a:xfrm>
            <a:off x="3257550" y="951012"/>
            <a:ext cx="3886200" cy="342900"/>
          </a:xfrm>
          <a:prstGeom prst="rect">
            <a:avLst/>
          </a:prstGeom>
        </p:spPr>
        <p:txBody>
          <a:bodyPr wrap="none" fromWordArt="1">
            <a:prstTxWarp prst="textPlain">
              <a:avLst>
                <a:gd name="adj" fmla="val 50000"/>
              </a:avLst>
            </a:prstTxWarp>
          </a:bodyPr>
          <a:lstStyle/>
          <a:p>
            <a:r>
              <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a:t>
            </a:r>
            <a:r>
              <a:rPr lang="en-US" sz="27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chuông</a:t>
            </a:r>
            <a:r>
              <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7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vàng</a:t>
            </a:r>
            <a:endPar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4103" name="AutoShape 6"/>
          <p:cNvSpPr>
            <a:spLocks noChangeArrowheads="1"/>
          </p:cNvSpPr>
          <p:nvPr/>
        </p:nvSpPr>
        <p:spPr bwMode="auto">
          <a:xfrm>
            <a:off x="3810000" y="1510130"/>
            <a:ext cx="2590800" cy="452020"/>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4104" name="AutoShape 7"/>
          <p:cNvSpPr>
            <a:spLocks noChangeArrowheads="1"/>
          </p:cNvSpPr>
          <p:nvPr/>
        </p:nvSpPr>
        <p:spPr bwMode="auto">
          <a:xfrm>
            <a:off x="3907800" y="1581504"/>
            <a:ext cx="2421729" cy="311646"/>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4105" name="Text Box 8"/>
          <p:cNvSpPr txBox="1">
            <a:spLocks noChangeArrowheads="1"/>
          </p:cNvSpPr>
          <p:nvPr/>
        </p:nvSpPr>
        <p:spPr bwMode="auto">
          <a:xfrm>
            <a:off x="4419600" y="1483350"/>
            <a:ext cx="17526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500" dirty="0" err="1">
                <a:latin typeface="Times New Roman" panose="02020603050405020304" pitchFamily="18" charset="0"/>
                <a:cs typeface="Times New Roman" panose="02020603050405020304" pitchFamily="18" charset="0"/>
              </a:rPr>
              <a:t>Câu</a:t>
            </a:r>
            <a:r>
              <a:rPr lang="en-US" altLang="en-US" sz="2500" dirty="0">
                <a:latin typeface="Times New Roman" panose="02020603050405020304" pitchFamily="18" charset="0"/>
                <a:cs typeface="Times New Roman" panose="02020603050405020304" pitchFamily="18" charset="0"/>
              </a:rPr>
              <a:t> hỏi:1</a:t>
            </a:r>
          </a:p>
        </p:txBody>
      </p:sp>
      <p:pic>
        <p:nvPicPr>
          <p:cNvPr id="2" name="Picture 10" descr="ani3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7766541" y="4171950"/>
            <a:ext cx="84405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4" descr="star_tip_md_wht"/>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200900" y="1114425"/>
            <a:ext cx="4000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5" descr="people008"/>
          <p:cNvPicPr>
            <a:picLocks noChangeAspect="1" noChangeArrowheads="1" noCrop="1"/>
          </p:cNvPicPr>
          <p:nvPr/>
        </p:nvPicPr>
        <p:blipFill>
          <a:blip r:embed="rId10">
            <a:lum contrast="12000"/>
            <a:extLst>
              <a:ext uri="{28A0092B-C50C-407E-A947-70E740481C1C}">
                <a14:useLocalDpi xmlns:a14="http://schemas.microsoft.com/office/drawing/2010/main" val="0"/>
              </a:ext>
            </a:extLst>
          </a:blip>
          <a:srcRect/>
          <a:stretch>
            <a:fillRect/>
          </a:stretch>
        </p:blipFill>
        <p:spPr bwMode="auto">
          <a:xfrm>
            <a:off x="814389" y="4002550"/>
            <a:ext cx="72866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 Box 18"/>
          <p:cNvSpPr txBox="1">
            <a:spLocks noChangeArrowheads="1"/>
          </p:cNvSpPr>
          <p:nvPr/>
        </p:nvSpPr>
        <p:spPr bwMode="auto">
          <a:xfrm>
            <a:off x="1600200" y="4400550"/>
            <a:ext cx="685800" cy="253916"/>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square">
            <a:spAutoFit/>
            <a:flatTx/>
          </a:bodyPr>
          <a:lstStyle/>
          <a:p>
            <a:pPr algn="l">
              <a:defRPr/>
            </a:pPr>
            <a:r>
              <a:rPr lang="en-US" sz="105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Đáp</a:t>
            </a:r>
            <a:r>
              <a:rPr lang="en-US" sz="105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105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án</a:t>
            </a:r>
            <a:endParaRPr lang="en-US" sz="1050" dirty="0">
              <a:effectLst>
                <a:outerShdw blurRad="38100" dist="38100" dir="2700000" algn="tl">
                  <a:srgbClr val="FFFFFF"/>
                </a:outerShdw>
              </a:effectLst>
              <a:latin typeface=".VnArial" pitchFamily="34" charset="0"/>
            </a:endParaRPr>
          </a:p>
        </p:txBody>
      </p:sp>
      <p:grpSp>
        <p:nvGrpSpPr>
          <p:cNvPr id="15" name="Group 19"/>
          <p:cNvGrpSpPr>
            <a:grpSpLocks/>
          </p:cNvGrpSpPr>
          <p:nvPr/>
        </p:nvGrpSpPr>
        <p:grpSpPr bwMode="auto">
          <a:xfrm>
            <a:off x="6916343" y="3471862"/>
            <a:ext cx="1027509" cy="728663"/>
            <a:chOff x="4574" y="3342"/>
            <a:chExt cx="960" cy="912"/>
          </a:xfrm>
        </p:grpSpPr>
        <p:sp>
          <p:nvSpPr>
            <p:cNvPr id="4144"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 name="Text Box 21"/>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1</a:t>
              </a:r>
            </a:p>
          </p:txBody>
        </p:sp>
      </p:grpSp>
      <p:grpSp>
        <p:nvGrpSpPr>
          <p:cNvPr id="16" name="Group 22"/>
          <p:cNvGrpSpPr>
            <a:grpSpLocks/>
          </p:cNvGrpSpPr>
          <p:nvPr/>
        </p:nvGrpSpPr>
        <p:grpSpPr bwMode="auto">
          <a:xfrm>
            <a:off x="6916343" y="3471862"/>
            <a:ext cx="1027509" cy="728663"/>
            <a:chOff x="4574" y="3342"/>
            <a:chExt cx="960" cy="912"/>
          </a:xfrm>
        </p:grpSpPr>
        <p:sp>
          <p:nvSpPr>
            <p:cNvPr id="6"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4143" name="Text Box 24"/>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2</a:t>
              </a:r>
            </a:p>
          </p:txBody>
        </p:sp>
      </p:grpSp>
      <p:grpSp>
        <p:nvGrpSpPr>
          <p:cNvPr id="17" name="Group 25"/>
          <p:cNvGrpSpPr>
            <a:grpSpLocks/>
          </p:cNvGrpSpPr>
          <p:nvPr/>
        </p:nvGrpSpPr>
        <p:grpSpPr bwMode="auto">
          <a:xfrm>
            <a:off x="6916343" y="3471862"/>
            <a:ext cx="1027509" cy="728663"/>
            <a:chOff x="4574" y="3342"/>
            <a:chExt cx="960" cy="912"/>
          </a:xfrm>
        </p:grpSpPr>
        <p:sp>
          <p:nvSpPr>
            <p:cNvPr id="4140"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4141" name="Text Box 27"/>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3</a:t>
              </a:r>
            </a:p>
          </p:txBody>
        </p:sp>
      </p:grpSp>
      <p:grpSp>
        <p:nvGrpSpPr>
          <p:cNvPr id="18" name="Group 28"/>
          <p:cNvGrpSpPr>
            <a:grpSpLocks/>
          </p:cNvGrpSpPr>
          <p:nvPr/>
        </p:nvGrpSpPr>
        <p:grpSpPr bwMode="auto">
          <a:xfrm>
            <a:off x="6916343" y="3471862"/>
            <a:ext cx="1027509" cy="728663"/>
            <a:chOff x="4574" y="3342"/>
            <a:chExt cx="960" cy="912"/>
          </a:xfrm>
        </p:grpSpPr>
        <p:sp>
          <p:nvSpPr>
            <p:cNvPr id="4138"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7" name="Text Box 30"/>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4</a:t>
              </a:r>
            </a:p>
          </p:txBody>
        </p:sp>
      </p:grpSp>
      <p:grpSp>
        <p:nvGrpSpPr>
          <p:cNvPr id="19" name="Group 31"/>
          <p:cNvGrpSpPr>
            <a:grpSpLocks/>
          </p:cNvGrpSpPr>
          <p:nvPr/>
        </p:nvGrpSpPr>
        <p:grpSpPr bwMode="auto">
          <a:xfrm>
            <a:off x="6916343" y="3471862"/>
            <a:ext cx="1027509" cy="728663"/>
            <a:chOff x="4574" y="3342"/>
            <a:chExt cx="960" cy="912"/>
          </a:xfrm>
        </p:grpSpPr>
        <p:sp>
          <p:nvSpPr>
            <p:cNvPr id="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4137" name="Text Box 33"/>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5</a:t>
              </a:r>
            </a:p>
          </p:txBody>
        </p:sp>
      </p:grpSp>
      <p:grpSp>
        <p:nvGrpSpPr>
          <p:cNvPr id="20" name="Group 34"/>
          <p:cNvGrpSpPr>
            <a:grpSpLocks/>
          </p:cNvGrpSpPr>
          <p:nvPr/>
        </p:nvGrpSpPr>
        <p:grpSpPr bwMode="auto">
          <a:xfrm>
            <a:off x="6916343" y="3471862"/>
            <a:ext cx="1027509" cy="728663"/>
            <a:chOff x="4574" y="3342"/>
            <a:chExt cx="960" cy="912"/>
          </a:xfrm>
        </p:grpSpPr>
        <p:sp>
          <p:nvSpPr>
            <p:cNvPr id="4134"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4135" name="Text Box 36"/>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6</a:t>
              </a:r>
            </a:p>
          </p:txBody>
        </p:sp>
      </p:grpSp>
      <p:grpSp>
        <p:nvGrpSpPr>
          <p:cNvPr id="21" name="Group 37"/>
          <p:cNvGrpSpPr>
            <a:grpSpLocks/>
          </p:cNvGrpSpPr>
          <p:nvPr/>
        </p:nvGrpSpPr>
        <p:grpSpPr bwMode="auto">
          <a:xfrm>
            <a:off x="6916343" y="3471862"/>
            <a:ext cx="1027509" cy="728663"/>
            <a:chOff x="4574" y="3342"/>
            <a:chExt cx="960" cy="912"/>
          </a:xfrm>
        </p:grpSpPr>
        <p:sp>
          <p:nvSpPr>
            <p:cNvPr id="4132"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9" name="Text Box 39"/>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7</a:t>
              </a:r>
            </a:p>
          </p:txBody>
        </p:sp>
      </p:grpSp>
      <p:grpSp>
        <p:nvGrpSpPr>
          <p:cNvPr id="22" name="Group 40"/>
          <p:cNvGrpSpPr>
            <a:grpSpLocks/>
          </p:cNvGrpSpPr>
          <p:nvPr/>
        </p:nvGrpSpPr>
        <p:grpSpPr bwMode="auto">
          <a:xfrm>
            <a:off x="6916343" y="3471862"/>
            <a:ext cx="1027509" cy="728663"/>
            <a:chOff x="4574" y="3342"/>
            <a:chExt cx="960" cy="912"/>
          </a:xfrm>
        </p:grpSpPr>
        <p:sp>
          <p:nvSpPr>
            <p:cNvPr id="10"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4131" name="Text Box 42"/>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8</a:t>
              </a:r>
            </a:p>
          </p:txBody>
        </p:sp>
      </p:grpSp>
      <p:grpSp>
        <p:nvGrpSpPr>
          <p:cNvPr id="23" name="Group 43"/>
          <p:cNvGrpSpPr>
            <a:grpSpLocks/>
          </p:cNvGrpSpPr>
          <p:nvPr/>
        </p:nvGrpSpPr>
        <p:grpSpPr bwMode="auto">
          <a:xfrm>
            <a:off x="6916343" y="3471862"/>
            <a:ext cx="1027509" cy="728663"/>
            <a:chOff x="4574" y="3342"/>
            <a:chExt cx="960" cy="912"/>
          </a:xfrm>
        </p:grpSpPr>
        <p:sp>
          <p:nvSpPr>
            <p:cNvPr id="4128"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4129" name="Text Box 45"/>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9</a:t>
              </a:r>
            </a:p>
          </p:txBody>
        </p:sp>
      </p:grpSp>
      <p:grpSp>
        <p:nvGrpSpPr>
          <p:cNvPr id="24" name="Group 46"/>
          <p:cNvGrpSpPr>
            <a:grpSpLocks/>
          </p:cNvGrpSpPr>
          <p:nvPr/>
        </p:nvGrpSpPr>
        <p:grpSpPr bwMode="auto">
          <a:xfrm>
            <a:off x="6915150" y="3470969"/>
            <a:ext cx="1028700" cy="752632"/>
            <a:chOff x="4574" y="3342"/>
            <a:chExt cx="960" cy="942"/>
          </a:xfrm>
        </p:grpSpPr>
        <p:sp>
          <p:nvSpPr>
            <p:cNvPr id="4126"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11" name="Text Box 48"/>
            <p:cNvSpPr txBox="1">
              <a:spLocks noChangeArrowheads="1"/>
            </p:cNvSpPr>
            <p:nvPr/>
          </p:nvSpPr>
          <p:spPr bwMode="auto">
            <a:xfrm>
              <a:off x="4828" y="3591"/>
              <a:ext cx="480" cy="69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1500" dirty="0" err="1">
                  <a:solidFill>
                    <a:schemeClr val="bg1"/>
                  </a:solidFill>
                  <a:latin typeface="Times New Roman" panose="02020603050405020304" pitchFamily="18" charset="0"/>
                  <a:cs typeface="Times New Roman" panose="02020603050405020304" pitchFamily="18" charset="0"/>
                </a:rPr>
                <a:t>Hết</a:t>
              </a:r>
              <a:r>
                <a:rPr lang="en-US" altLang="en-US" sz="1500" dirty="0">
                  <a:solidFill>
                    <a:schemeClr val="bg1"/>
                  </a:solidFill>
                  <a:latin typeface="Times New Roman" panose="02020603050405020304" pitchFamily="18" charset="0"/>
                  <a:cs typeface="Times New Roman" panose="02020603050405020304" pitchFamily="18" charset="0"/>
                </a:rPr>
                <a:t> </a:t>
              </a:r>
              <a:r>
                <a:rPr lang="en-US" altLang="en-US" sz="1500" dirty="0" err="1">
                  <a:solidFill>
                    <a:schemeClr val="bg1"/>
                  </a:solidFill>
                  <a:latin typeface="Times New Roman" panose="02020603050405020304" pitchFamily="18" charset="0"/>
                  <a:cs typeface="Times New Roman" panose="02020603050405020304" pitchFamily="18" charset="0"/>
                </a:rPr>
                <a:t>giờ</a:t>
              </a:r>
              <a:endParaRPr lang="en-US" altLang="en-US" sz="1500" dirty="0">
                <a:solidFill>
                  <a:schemeClr val="bg1"/>
                </a:solidFill>
                <a:latin typeface="Times New Roman" panose="02020603050405020304" pitchFamily="18" charset="0"/>
                <a:cs typeface="Times New Roman" panose="02020603050405020304" pitchFamily="18" charset="0"/>
              </a:endParaRPr>
            </a:p>
          </p:txBody>
        </p:sp>
      </p:grpSp>
      <p:sp>
        <p:nvSpPr>
          <p:cNvPr id="4145" name="Text Box 49"/>
          <p:cNvSpPr txBox="1">
            <a:spLocks noChangeArrowheads="1"/>
          </p:cNvSpPr>
          <p:nvPr/>
        </p:nvSpPr>
        <p:spPr bwMode="auto">
          <a:xfrm>
            <a:off x="7086600" y="4324350"/>
            <a:ext cx="628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en-US" sz="1800" dirty="0">
                <a:latin typeface="Times New Roman" panose="02020603050405020304" pitchFamily="18" charset="0"/>
                <a:cs typeface="Times New Roman" panose="02020603050405020304" pitchFamily="18" charset="0"/>
              </a:rPr>
              <a:t>10s</a:t>
            </a:r>
          </a:p>
        </p:txBody>
      </p:sp>
      <p:sp>
        <p:nvSpPr>
          <p:cNvPr id="4148" name="AutoShape 52"/>
          <p:cNvSpPr>
            <a:spLocks noChangeArrowheads="1"/>
          </p:cNvSpPr>
          <p:nvPr/>
        </p:nvSpPr>
        <p:spPr bwMode="auto">
          <a:xfrm>
            <a:off x="4629727" y="2936083"/>
            <a:ext cx="1828800" cy="4572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4146" name="Text Box 50"/>
          <p:cNvSpPr txBox="1">
            <a:spLocks noChangeArrowheads="1"/>
          </p:cNvSpPr>
          <p:nvPr/>
        </p:nvSpPr>
        <p:spPr bwMode="auto">
          <a:xfrm>
            <a:off x="1178720" y="2946262"/>
            <a:ext cx="7315200" cy="105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385763" indent="-385763" eaLnBrk="1" hangingPunct="1">
              <a:spcBef>
                <a:spcPct val="50000"/>
              </a:spcBef>
            </a:pPr>
            <a:r>
              <a:rPr lang="en-US" sz="2500" dirty="0">
                <a:latin typeface="Times  New Roman"/>
                <a:cs typeface="Times New Roman" panose="02020603050405020304" pitchFamily="18" charset="0"/>
              </a:rPr>
              <a:t>A</a:t>
            </a:r>
            <a:r>
              <a:rPr lang="en-US" sz="2500">
                <a:latin typeface="Times  New Roman"/>
                <a:cs typeface="Times New Roman" panose="02020603050405020304" pitchFamily="18" charset="0"/>
              </a:rPr>
              <a:t>. C,H,O         </a:t>
            </a:r>
            <a:r>
              <a:rPr lang="en-US" sz="2500" dirty="0">
                <a:latin typeface="Times  New Roman"/>
                <a:cs typeface="Times New Roman" panose="02020603050405020304" pitchFamily="18" charset="0"/>
              </a:rPr>
              <a:t>		B</a:t>
            </a:r>
            <a:r>
              <a:rPr lang="en-US" sz="2500">
                <a:latin typeface="Times  New Roman"/>
                <a:cs typeface="Times New Roman" panose="02020603050405020304" pitchFamily="18" charset="0"/>
              </a:rPr>
              <a:t>.  C,H</a:t>
            </a:r>
            <a:endParaRPr lang="en-US" sz="2500" dirty="0">
              <a:latin typeface="Times  New Roman"/>
            </a:endParaRPr>
          </a:p>
          <a:p>
            <a:pPr marL="385763" indent="-385763" eaLnBrk="1" hangingPunct="1">
              <a:spcBef>
                <a:spcPct val="50000"/>
              </a:spcBef>
            </a:pPr>
            <a:r>
              <a:rPr lang="en-US" sz="2500">
                <a:latin typeface="Times  New Roman"/>
              </a:rPr>
              <a:t>C. C,N,O</a:t>
            </a:r>
            <a:r>
              <a:rPr lang="en-US" sz="2500" dirty="0">
                <a:latin typeface="Times  New Roman"/>
              </a:rPr>
              <a:t>			D</a:t>
            </a:r>
            <a:r>
              <a:rPr lang="en-US" sz="2500">
                <a:latin typeface="Times  New Roman"/>
              </a:rPr>
              <a:t>. C,H,N</a:t>
            </a:r>
            <a:endParaRPr lang="en-US" sz="2500" dirty="0">
              <a:latin typeface="Times  New Roman"/>
            </a:endParaRPr>
          </a:p>
        </p:txBody>
      </p:sp>
      <p:graphicFrame>
        <p:nvGraphicFramePr>
          <p:cNvPr id="14" name="Table 13"/>
          <p:cNvGraphicFramePr>
            <a:graphicFrameLocks noGrp="1"/>
          </p:cNvGraphicFramePr>
          <p:nvPr>
            <p:extLst>
              <p:ext uri="{D42A27DB-BD31-4B8C-83A1-F6EECF244321}">
                <p14:modId xmlns:p14="http://schemas.microsoft.com/office/powerpoint/2010/main" val="1184278564"/>
              </p:ext>
            </p:extLst>
          </p:nvPr>
        </p:nvGraphicFramePr>
        <p:xfrm>
          <a:off x="533400" y="2038350"/>
          <a:ext cx="8153400" cy="762000"/>
        </p:xfrm>
        <a:graphic>
          <a:graphicData uri="http://schemas.openxmlformats.org/drawingml/2006/table">
            <a:tbl>
              <a:tblPr>
                <a:tableStyleId>{5C22544A-7EE6-4342-B048-85BDC9FD1C3A}</a:tableStyleId>
              </a:tblPr>
              <a:tblGrid>
                <a:gridCol w="8153400">
                  <a:extLst>
                    <a:ext uri="{9D8B030D-6E8A-4147-A177-3AD203B41FA5}">
                      <a16:colId xmlns:a16="http://schemas.microsoft.com/office/drawing/2014/main" val="20000"/>
                    </a:ext>
                  </a:extLst>
                </a:gridCol>
              </a:tblGrid>
              <a:tr h="457200">
                <a:tc>
                  <a:txBody>
                    <a:bodyPr/>
                    <a:lstStyle/>
                    <a:p>
                      <a:pPr marL="30480" marR="30480" algn="ctr">
                        <a:lnSpc>
                          <a:spcPct val="100000"/>
                        </a:lnSpc>
                        <a:spcAft>
                          <a:spcPts val="0"/>
                        </a:spcAft>
                      </a:pPr>
                      <a:r>
                        <a:rPr lang="en-US" sz="2500">
                          <a:effectLst/>
                          <a:latin typeface="Times New Roman" panose="02020603050405020304" pitchFamily="18" charset="0"/>
                          <a:ea typeface="Times New Roman" panose="02020603050405020304" pitchFamily="18" charset="0"/>
                          <a:cs typeface="Times New Roman" panose="02020603050405020304" pitchFamily="18" charset="0"/>
                        </a:rPr>
                        <a:t>Hydrocarbon là loại hợp chất hữu cơ mà thành phần phân tử chứa các nguyên tố </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26123803"/>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restart="whenNotActive" fill="hold" evtFilter="cancelBubble" nodeType="interactiveSeq">
                <p:stCondLst>
                  <p:cond evt="onClick" delay="0">
                    <p:tgtEl>
                      <p:spTgt spid="414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clickEffect">
                                  <p:stCondLst>
                                    <p:cond delay="1000"/>
                                  </p:stCondLst>
                                  <p:childTnLst>
                                    <p:set>
                                      <p:cBhvr>
                                        <p:cTn id="6" dur="1" fill="hold">
                                          <p:stCondLst>
                                            <p:cond delay="499"/>
                                          </p:stCondLst>
                                        </p:cTn>
                                        <p:tgtEl>
                                          <p:spTgt spid="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beep.wav"/>
                                        </p:tgtEl>
                                      </p:cMediaNode>
                                    </p:audio>
                                  </p:subTnLst>
                                </p:cTn>
                              </p:par>
                            </p:childTnLst>
                          </p:cTn>
                        </p:par>
                        <p:par>
                          <p:cTn id="7" fill="hold" nodeType="afterGroup">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16"/>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beep.wav"/>
                                        </p:tgtEl>
                                      </p:cMediaNode>
                                    </p:audio>
                                  </p:subTnLst>
                                </p:cTn>
                              </p:par>
                            </p:childTnLst>
                          </p:cTn>
                        </p:par>
                        <p:par>
                          <p:cTn id="10" fill="hold" nodeType="afterGroup">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17"/>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beep.wav"/>
                                        </p:tgtEl>
                                      </p:cMediaNode>
                                    </p:audio>
                                  </p:subTnLst>
                                </p:cTn>
                              </p:par>
                            </p:childTnLst>
                          </p:cTn>
                        </p:par>
                        <p:par>
                          <p:cTn id="13" fill="hold" nodeType="afterGroup">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18"/>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beep.wav"/>
                                        </p:tgtEl>
                                      </p:cMediaNode>
                                    </p:audio>
                                  </p:subTnLst>
                                </p:cTn>
                              </p:par>
                            </p:childTnLst>
                          </p:cTn>
                        </p:par>
                        <p:par>
                          <p:cTn id="16" fill="hold" nodeType="afterGroup">
                            <p:stCondLst>
                              <p:cond delay="6000"/>
                            </p:stCondLst>
                            <p:childTnLst>
                              <p:par>
                                <p:cTn id="17" presetID="1" presetClass="entr" presetSubtype="0" fill="hold" nodeType="afterEffect">
                                  <p:stCondLst>
                                    <p:cond delay="1000"/>
                                  </p:stCondLst>
                                  <p:childTnLst>
                                    <p:set>
                                      <p:cBhvr>
                                        <p:cTn id="18" dur="1" fill="hold">
                                          <p:stCondLst>
                                            <p:cond delay="499"/>
                                          </p:stCondLst>
                                        </p:cTn>
                                        <p:tgtEl>
                                          <p:spTgt spid="19"/>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beep.wav"/>
                                        </p:tgtEl>
                                      </p:cMediaNode>
                                    </p:audio>
                                  </p:subTnLst>
                                </p:cTn>
                              </p:par>
                            </p:childTnLst>
                          </p:cTn>
                        </p:par>
                        <p:par>
                          <p:cTn id="19" fill="hold" nodeType="afterGroup">
                            <p:stCondLst>
                              <p:cond delay="7500"/>
                            </p:stCondLst>
                            <p:childTnLst>
                              <p:par>
                                <p:cTn id="20" presetID="1" presetClass="entr" presetSubtype="0" fill="hold" nodeType="afterEffect">
                                  <p:stCondLst>
                                    <p:cond delay="1000"/>
                                  </p:stCondLst>
                                  <p:childTnLst>
                                    <p:set>
                                      <p:cBhvr>
                                        <p:cTn id="21" dur="1" fill="hold">
                                          <p:stCondLst>
                                            <p:cond delay="499"/>
                                          </p:stCondLst>
                                        </p:cTn>
                                        <p:tgtEl>
                                          <p:spTgt spid="2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beep.wav"/>
                                        </p:tgtEl>
                                      </p:cMediaNode>
                                    </p:audio>
                                  </p:subTnLst>
                                </p:cTn>
                              </p:par>
                            </p:childTnLst>
                          </p:cTn>
                        </p:par>
                        <p:par>
                          <p:cTn id="22" fill="hold" nodeType="afterGroup">
                            <p:stCondLst>
                              <p:cond delay="9000"/>
                            </p:stCondLst>
                            <p:childTnLst>
                              <p:par>
                                <p:cTn id="23" presetID="1" presetClass="entr" presetSubtype="0" fill="hold" nodeType="afterEffect">
                                  <p:stCondLst>
                                    <p:cond delay="1000"/>
                                  </p:stCondLst>
                                  <p:childTnLst>
                                    <p:set>
                                      <p:cBhvr>
                                        <p:cTn id="24" dur="1" fill="hold">
                                          <p:stCondLst>
                                            <p:cond delay="499"/>
                                          </p:stCondLst>
                                        </p:cTn>
                                        <p:tgtEl>
                                          <p:spTgt spid="21"/>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beep.wav"/>
                                        </p:tgtEl>
                                      </p:cMediaNode>
                                    </p:audio>
                                  </p:subTnLst>
                                </p:cTn>
                              </p:par>
                            </p:childTnLst>
                          </p:cTn>
                        </p:par>
                        <p:par>
                          <p:cTn id="25" fill="hold" nodeType="afterGroup">
                            <p:stCondLst>
                              <p:cond delay="10500"/>
                            </p:stCondLst>
                            <p:childTnLst>
                              <p:par>
                                <p:cTn id="26" presetID="1" presetClass="entr" presetSubtype="0" fill="hold" nodeType="afterEffect">
                                  <p:stCondLst>
                                    <p:cond delay="1000"/>
                                  </p:stCondLst>
                                  <p:childTnLst>
                                    <p:set>
                                      <p:cBhvr>
                                        <p:cTn id="27" dur="1" fill="hold">
                                          <p:stCondLst>
                                            <p:cond delay="499"/>
                                          </p:stCondLst>
                                        </p:cTn>
                                        <p:tgtEl>
                                          <p:spTgt spid="22"/>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8" fill="hold" nodeType="afterGroup">
                            <p:stCondLst>
                              <p:cond delay="12000"/>
                            </p:stCondLst>
                            <p:childTnLst>
                              <p:par>
                                <p:cTn id="29" presetID="1" presetClass="entr" presetSubtype="0" fill="hold" nodeType="afterEffect">
                                  <p:stCondLst>
                                    <p:cond delay="1000"/>
                                  </p:stCondLst>
                                  <p:childTnLst>
                                    <p:set>
                                      <p:cBhvr>
                                        <p:cTn id="30" dur="1" fill="hold">
                                          <p:stCondLst>
                                            <p:cond delay="499"/>
                                          </p:stCondLst>
                                        </p:cTn>
                                        <p:tgtEl>
                                          <p:spTgt spid="2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eep.wav"/>
                                        </p:tgtEl>
                                      </p:cMediaNode>
                                    </p:audio>
                                  </p:subTnLst>
                                </p:cTn>
                              </p:par>
                            </p:childTnLst>
                          </p:cTn>
                        </p:par>
                        <p:par>
                          <p:cTn id="31" fill="hold" nodeType="afterGroup">
                            <p:stCondLst>
                              <p:cond delay="13500"/>
                            </p:stCondLst>
                            <p:childTnLst>
                              <p:par>
                                <p:cTn id="32" presetID="1" presetClass="entr" presetSubtype="0" fill="hold" nodeType="afterEffect">
                                  <p:stCondLst>
                                    <p:cond delay="1000"/>
                                  </p:stCondLst>
                                  <p:childTnLst>
                                    <p:set>
                                      <p:cBhvr>
                                        <p:cTn id="33" dur="1" fill="hold">
                                          <p:stCondLst>
                                            <p:cond delay="499"/>
                                          </p:stCondLst>
                                        </p:cTn>
                                        <p:tgtEl>
                                          <p:spTgt spid="2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34" restart="whenNotActive" fill="hold" evtFilter="cancelBubble" nodeType="interactiveSeq">
                <p:stCondLst>
                  <p:cond evt="onClick" delay="0">
                    <p:tgtEl>
                      <p:spTgt spid="411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FELIZ2.WAV"/>
                                        </p:tgtEl>
                                      </p:cMediaNode>
                                    </p:audio>
                                  </p:subTnLst>
                                </p:cTn>
                              </p:par>
                              <p:par>
                                <p:cTn id="39" presetID="3" presetClass="entr" presetSubtype="10" fill="hold" grpId="0" nodeType="withEffect">
                                  <p:stCondLst>
                                    <p:cond delay="0"/>
                                  </p:stCondLst>
                                  <p:childTnLst>
                                    <p:set>
                                      <p:cBhvr>
                                        <p:cTn id="40" dur="1" fill="hold">
                                          <p:stCondLst>
                                            <p:cond delay="0"/>
                                          </p:stCondLst>
                                        </p:cTn>
                                        <p:tgtEl>
                                          <p:spTgt spid="4148"/>
                                        </p:tgtEl>
                                        <p:attrNameLst>
                                          <p:attrName>style.visibility</p:attrName>
                                        </p:attrNameLst>
                                      </p:cBhvr>
                                      <p:to>
                                        <p:strVal val="visible"/>
                                      </p:to>
                                    </p:set>
                                    <p:animEffect transition="in" filter="blinds(horizontal)">
                                      <p:cBhvr>
                                        <p:cTn id="41" dur="500"/>
                                        <p:tgtEl>
                                          <p:spTgt spid="4148"/>
                                        </p:tgtEl>
                                      </p:cBhvr>
                                    </p:animEffect>
                                  </p:childTnLst>
                                </p:cTn>
                              </p:par>
                              <p:par>
                                <p:cTn id="42" presetID="22" presetClass="emph" presetSubtype="0" repeatCount="10000" fill="remove" grpId="1" nodeType="withEffect">
                                  <p:stCondLst>
                                    <p:cond delay="0"/>
                                  </p:stCondLst>
                                  <p:childTnLst>
                                    <p:animClr clrSpc="hsl" dir="cw">
                                      <p:cBhvr override="childStyle">
                                        <p:cTn id="43" dur="500" fill="hold"/>
                                        <p:tgtEl>
                                          <p:spTgt spid="4148"/>
                                        </p:tgtEl>
                                        <p:attrNameLst>
                                          <p:attrName>style.color</p:attrName>
                                        </p:attrNameLst>
                                      </p:cBhvr>
                                      <p:by>
                                        <p:hsl h="-7200000" s="0" l="0"/>
                                      </p:by>
                                    </p:animClr>
                                    <p:animClr clrSpc="hsl" dir="cw">
                                      <p:cBhvr>
                                        <p:cTn id="44" dur="500" fill="hold"/>
                                        <p:tgtEl>
                                          <p:spTgt spid="4148"/>
                                        </p:tgtEl>
                                        <p:attrNameLst>
                                          <p:attrName>fillcolor</p:attrName>
                                        </p:attrNameLst>
                                      </p:cBhvr>
                                      <p:by>
                                        <p:hsl h="-7200000" s="0" l="0"/>
                                      </p:by>
                                    </p:animClr>
                                    <p:animClr clrSpc="hsl" dir="cw">
                                      <p:cBhvr>
                                        <p:cTn id="45" dur="500" fill="hold"/>
                                        <p:tgtEl>
                                          <p:spTgt spid="4148"/>
                                        </p:tgtEl>
                                        <p:attrNameLst>
                                          <p:attrName>stroke.color</p:attrName>
                                        </p:attrNameLst>
                                      </p:cBhvr>
                                      <p:by>
                                        <p:hsl h="-7200000" s="0" l="0"/>
                                      </p:by>
                                    </p:animClr>
                                    <p:set>
                                      <p:cBhvr>
                                        <p:cTn id="46" dur="500" fill="hold"/>
                                        <p:tgtEl>
                                          <p:spTgt spid="4148"/>
                                        </p:tgtEl>
                                        <p:attrNameLst>
                                          <p:attrName>fill.type</p:attrName>
                                        </p:attrNameLst>
                                      </p:cBhvr>
                                      <p:to>
                                        <p:strVal val="solid"/>
                                      </p:to>
                                    </p:set>
                                  </p:childTnLst>
                                </p:cTn>
                              </p:par>
                              <p:par>
                                <p:cTn id="47" presetID="22" presetClass="emph" presetSubtype="0" repeatCount="10000" fill="remove" grpId="1" nodeType="withEffect">
                                  <p:stCondLst>
                                    <p:cond delay="0"/>
                                  </p:stCondLst>
                                  <p:childTnLst>
                                    <p:animClr clrSpc="hsl" dir="cw">
                                      <p:cBhvr override="childStyle">
                                        <p:cTn id="48" dur="500" fill="hold"/>
                                        <p:tgtEl>
                                          <p:spTgt spid="4147"/>
                                        </p:tgtEl>
                                        <p:attrNameLst>
                                          <p:attrName>style.color</p:attrName>
                                        </p:attrNameLst>
                                      </p:cBhvr>
                                      <p:by>
                                        <p:hsl h="-7200000" s="0" l="0"/>
                                      </p:by>
                                    </p:animClr>
                                    <p:animClr clrSpc="hsl" dir="cw">
                                      <p:cBhvr>
                                        <p:cTn id="49" dur="500" fill="hold"/>
                                        <p:tgtEl>
                                          <p:spTgt spid="4147"/>
                                        </p:tgtEl>
                                        <p:attrNameLst>
                                          <p:attrName>fillcolor</p:attrName>
                                        </p:attrNameLst>
                                      </p:cBhvr>
                                      <p:by>
                                        <p:hsl h="-7200000" s="0" l="0"/>
                                      </p:by>
                                    </p:animClr>
                                    <p:animClr clrSpc="hsl" dir="cw">
                                      <p:cBhvr>
                                        <p:cTn id="50" dur="500" fill="hold"/>
                                        <p:tgtEl>
                                          <p:spTgt spid="4147"/>
                                        </p:tgtEl>
                                        <p:attrNameLst>
                                          <p:attrName>stroke.color</p:attrName>
                                        </p:attrNameLst>
                                      </p:cBhvr>
                                      <p:by>
                                        <p:hsl h="-7200000" s="0" l="0"/>
                                      </p:by>
                                    </p:animClr>
                                    <p:set>
                                      <p:cBhvr>
                                        <p:cTn id="51"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auto">
          <a:xfrm>
            <a:off x="152400" y="133350"/>
            <a:ext cx="8532252" cy="45720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050" b="0"/>
          </a:p>
        </p:txBody>
      </p:sp>
      <p:pic>
        <p:nvPicPr>
          <p:cNvPr id="5123" name="Picture 3"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57200"/>
            <a:ext cx="1085850" cy="72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1085850"/>
            <a:ext cx="6343650"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WordArt 5"/>
          <p:cNvSpPr>
            <a:spLocks noChangeArrowheads="1" noChangeShapeType="1" noTextEdit="1"/>
          </p:cNvSpPr>
          <p:nvPr/>
        </p:nvSpPr>
        <p:spPr bwMode="auto">
          <a:xfrm>
            <a:off x="2667000" y="628650"/>
            <a:ext cx="3886200" cy="342900"/>
          </a:xfrm>
          <a:prstGeom prst="rect">
            <a:avLst/>
          </a:prstGeom>
        </p:spPr>
        <p:txBody>
          <a:bodyPr wrap="none" fromWordArt="1">
            <a:prstTxWarp prst="textPlain">
              <a:avLst>
                <a:gd name="adj" fmla="val 50000"/>
              </a:avLst>
            </a:prstTxWarp>
          </a:bodyPr>
          <a:lstStyle/>
          <a:p>
            <a:r>
              <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a:t>
            </a:r>
            <a:r>
              <a:rPr lang="en-US" sz="27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chuông</a:t>
            </a:r>
            <a:r>
              <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7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vàng</a:t>
            </a:r>
            <a:endPar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2" name="Picture 7" descr="ani3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7943850" y="4171950"/>
            <a:ext cx="514350" cy="278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AutoShape 9"/>
          <p:cNvSpPr>
            <a:spLocks noChangeArrowheads="1"/>
          </p:cNvSpPr>
          <p:nvPr/>
        </p:nvSpPr>
        <p:spPr bwMode="auto">
          <a:xfrm>
            <a:off x="3505200" y="1276350"/>
            <a:ext cx="2133599" cy="361949"/>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28" name="AutoShape 10"/>
          <p:cNvSpPr>
            <a:spLocks noChangeArrowheads="1"/>
          </p:cNvSpPr>
          <p:nvPr/>
        </p:nvSpPr>
        <p:spPr bwMode="auto">
          <a:xfrm>
            <a:off x="3636000" y="1309350"/>
            <a:ext cx="1905000" cy="304800"/>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29" name="Text Box 11"/>
          <p:cNvSpPr txBox="1">
            <a:spLocks noChangeArrowheads="1"/>
          </p:cNvSpPr>
          <p:nvPr/>
        </p:nvSpPr>
        <p:spPr bwMode="auto">
          <a:xfrm>
            <a:off x="3736800" y="1171350"/>
            <a:ext cx="18987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800" dirty="0" err="1">
                <a:latin typeface="Times New Roman" panose="02020603050405020304" pitchFamily="18" charset="0"/>
                <a:cs typeface="Times New Roman" panose="02020603050405020304" pitchFamily="18" charset="0"/>
              </a:rPr>
              <a:t>Câu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hỏi</a:t>
            </a:r>
            <a:r>
              <a:rPr lang="en-US" altLang="en-US" sz="2800" dirty="0">
                <a:latin typeface="Times New Roman" panose="02020603050405020304" pitchFamily="18" charset="0"/>
                <a:cs typeface="Times New Roman" panose="02020603050405020304" pitchFamily="18" charset="0"/>
              </a:rPr>
              <a:t>: 2</a:t>
            </a:r>
          </a:p>
        </p:txBody>
      </p:sp>
      <p:pic>
        <p:nvPicPr>
          <p:cNvPr id="5130" name="Picture 12" descr="star_tip_md_wht"/>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200900" y="1114425"/>
            <a:ext cx="4000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5" descr="people008"/>
          <p:cNvPicPr>
            <a:picLocks noChangeAspect="1" noChangeArrowheads="1" noCrop="1"/>
          </p:cNvPicPr>
          <p:nvPr/>
        </p:nvPicPr>
        <p:blipFill>
          <a:blip r:embed="rId10">
            <a:lum contrast="12000"/>
            <a:extLst>
              <a:ext uri="{28A0092B-C50C-407E-A947-70E740481C1C}">
                <a14:useLocalDpi xmlns:a14="http://schemas.microsoft.com/office/drawing/2010/main" val="0"/>
              </a:ext>
            </a:extLst>
          </a:blip>
          <a:srcRect/>
          <a:stretch>
            <a:fillRect/>
          </a:stretch>
        </p:blipFill>
        <p:spPr bwMode="auto">
          <a:xfrm>
            <a:off x="762000" y="3790950"/>
            <a:ext cx="72866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6" name="Text Box 16"/>
          <p:cNvSpPr txBox="1">
            <a:spLocks noChangeArrowheads="1"/>
          </p:cNvSpPr>
          <p:nvPr/>
        </p:nvSpPr>
        <p:spPr bwMode="auto">
          <a:xfrm>
            <a:off x="152400" y="1596494"/>
            <a:ext cx="8305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sz="2800">
                <a:latin typeface="Times New Roman" panose="02020603050405020304" pitchFamily="18" charset="0"/>
                <a:ea typeface="Calibri" panose="020F0502020204030204" pitchFamily="34" charset="0"/>
              </a:rPr>
              <a:t>Trong phân tử một alkane, nếu số nguyên tử C là 5 thì số nguyên tử H sẽ là </a:t>
            </a:r>
            <a:r>
              <a:rPr lang="en-US" sz="2800" b="0">
                <a:latin typeface="Times New Roman" panose="02020603050405020304" pitchFamily="18" charset="0"/>
                <a:cs typeface="Times New Roman" panose="02020603050405020304" pitchFamily="18" charset="0"/>
              </a:rPr>
              <a:t>:</a:t>
            </a:r>
            <a:endParaRPr lang="en-US" altLang="en-US" sz="2800" b="0" dirty="0">
              <a:solidFill>
                <a:srgbClr val="FF0000"/>
              </a:solidFill>
              <a:latin typeface="Times New Roman" panose="02020603050405020304" pitchFamily="18" charset="0"/>
              <a:cs typeface="Times New Roman" panose="02020603050405020304" pitchFamily="18" charset="0"/>
            </a:endParaRPr>
          </a:p>
        </p:txBody>
      </p:sp>
      <p:sp>
        <p:nvSpPr>
          <p:cNvPr id="5137" name="AutoShape 17"/>
          <p:cNvSpPr>
            <a:spLocks noChangeArrowheads="1"/>
          </p:cNvSpPr>
          <p:nvPr/>
        </p:nvSpPr>
        <p:spPr bwMode="auto">
          <a:xfrm>
            <a:off x="1304348" y="3242531"/>
            <a:ext cx="1447800" cy="456876"/>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38" name="Text Box 18"/>
          <p:cNvSpPr txBox="1">
            <a:spLocks noChangeArrowheads="1"/>
          </p:cNvSpPr>
          <p:nvPr/>
        </p:nvSpPr>
        <p:spPr bwMode="auto">
          <a:xfrm>
            <a:off x="711891" y="2598323"/>
            <a:ext cx="7822509"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2800" b="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A. 8                         </a:t>
            </a:r>
            <a:r>
              <a:rPr lang="en-US" sz="2800" dirty="0">
                <a:latin typeface="Times New Roman" panose="02020603050405020304" pitchFamily="18" charset="0"/>
                <a:cs typeface="Times New Roman" panose="02020603050405020304" pitchFamily="18" charset="0"/>
              </a:rPr>
              <a:t>B</a:t>
            </a:r>
            <a:r>
              <a:rPr lang="en-US" sz="2800">
                <a:latin typeface="Times New Roman" panose="02020603050405020304" pitchFamily="18" charset="0"/>
                <a:cs typeface="Times New Roman" panose="02020603050405020304" pitchFamily="18" charset="0"/>
              </a:rPr>
              <a:t>. 10</a:t>
            </a:r>
            <a:endParaRPr lang="en-US" sz="2800" dirty="0">
              <a:latin typeface="Times New Roman" panose="02020603050405020304" pitchFamily="18" charset="0"/>
              <a:cs typeface="Times New Roman" panose="02020603050405020304" pitchFamily="18" charset="0"/>
            </a:endParaRPr>
          </a:p>
          <a:p>
            <a:pPr eaLnBrk="1" hangingPunct="1">
              <a:spcBef>
                <a:spcPct val="50000"/>
              </a:spcBef>
            </a:pPr>
            <a:r>
              <a:rPr lang="en-US" altLang="en-US" sz="2800">
                <a:latin typeface="Times New Roman" panose="02020603050405020304" pitchFamily="18" charset="0"/>
                <a:cs typeface="Times New Roman" panose="02020603050405020304" pitchFamily="18" charset="0"/>
              </a:rPr>
              <a:t>          C. 12                        D. 14</a:t>
            </a:r>
            <a:endParaRPr lang="en-US" altLang="en-US" sz="2800" dirty="0">
              <a:latin typeface="Times New Roman" panose="02020603050405020304" pitchFamily="18" charset="0"/>
              <a:cs typeface="Times New Roman" panose="02020603050405020304" pitchFamily="18" charset="0"/>
            </a:endParaRPr>
          </a:p>
        </p:txBody>
      </p:sp>
      <p:sp>
        <p:nvSpPr>
          <p:cNvPr id="5139" name="Text Box 19"/>
          <p:cNvSpPr txBox="1">
            <a:spLocks noChangeArrowheads="1"/>
          </p:cNvSpPr>
          <p:nvPr/>
        </p:nvSpPr>
        <p:spPr bwMode="auto">
          <a:xfrm>
            <a:off x="1752600" y="4171950"/>
            <a:ext cx="685800" cy="253916"/>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square">
            <a:spAutoFit/>
            <a:flatTx/>
          </a:bodyPr>
          <a:lstStyle/>
          <a:p>
            <a:pPr algn="l">
              <a:defRPr/>
            </a:pPr>
            <a:r>
              <a:rPr lang="en-US" sz="105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Đáp</a:t>
            </a:r>
            <a:r>
              <a:rPr lang="en-US" sz="105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105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án</a:t>
            </a:r>
            <a:endParaRPr lang="en-US" sz="1050"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pSp>
        <p:nvGrpSpPr>
          <p:cNvPr id="5" name="Group 50"/>
          <p:cNvGrpSpPr>
            <a:grpSpLocks/>
          </p:cNvGrpSpPr>
          <p:nvPr/>
        </p:nvGrpSpPr>
        <p:grpSpPr bwMode="auto">
          <a:xfrm>
            <a:off x="6916343" y="3471862"/>
            <a:ext cx="1027509" cy="728663"/>
            <a:chOff x="4574" y="3342"/>
            <a:chExt cx="960" cy="912"/>
          </a:xfrm>
        </p:grpSpPr>
        <p:sp>
          <p:nvSpPr>
            <p:cNvPr id="5168" name="AutoShape 5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9" name="Text Box 52"/>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1</a:t>
              </a:r>
            </a:p>
          </p:txBody>
        </p:sp>
      </p:grpSp>
      <p:grpSp>
        <p:nvGrpSpPr>
          <p:cNvPr id="6" name="Group 53"/>
          <p:cNvGrpSpPr>
            <a:grpSpLocks/>
          </p:cNvGrpSpPr>
          <p:nvPr/>
        </p:nvGrpSpPr>
        <p:grpSpPr bwMode="auto">
          <a:xfrm>
            <a:off x="6916343" y="3471862"/>
            <a:ext cx="1027509" cy="728663"/>
            <a:chOff x="4574" y="3342"/>
            <a:chExt cx="960" cy="912"/>
          </a:xfrm>
        </p:grpSpPr>
        <p:sp>
          <p:nvSpPr>
            <p:cNvPr id="5166" name="AutoShape 5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7" name="Text Box 55"/>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2</a:t>
              </a:r>
            </a:p>
          </p:txBody>
        </p:sp>
      </p:grpSp>
      <p:grpSp>
        <p:nvGrpSpPr>
          <p:cNvPr id="7" name="Group 56"/>
          <p:cNvGrpSpPr>
            <a:grpSpLocks/>
          </p:cNvGrpSpPr>
          <p:nvPr/>
        </p:nvGrpSpPr>
        <p:grpSpPr bwMode="auto">
          <a:xfrm>
            <a:off x="6916343" y="3471862"/>
            <a:ext cx="1027509" cy="728663"/>
            <a:chOff x="4574" y="3342"/>
            <a:chExt cx="960" cy="912"/>
          </a:xfrm>
        </p:grpSpPr>
        <p:sp>
          <p:nvSpPr>
            <p:cNvPr id="5164" name="AutoShape 5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5" name="Text Box 58"/>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3</a:t>
              </a:r>
            </a:p>
          </p:txBody>
        </p:sp>
      </p:grpSp>
      <p:grpSp>
        <p:nvGrpSpPr>
          <p:cNvPr id="8" name="Group 59"/>
          <p:cNvGrpSpPr>
            <a:grpSpLocks/>
          </p:cNvGrpSpPr>
          <p:nvPr/>
        </p:nvGrpSpPr>
        <p:grpSpPr bwMode="auto">
          <a:xfrm>
            <a:off x="6916343" y="3471862"/>
            <a:ext cx="1027509" cy="728663"/>
            <a:chOff x="4574" y="3342"/>
            <a:chExt cx="960" cy="912"/>
          </a:xfrm>
        </p:grpSpPr>
        <p:sp>
          <p:nvSpPr>
            <p:cNvPr id="5162" name="AutoShape 6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3" name="Text Box 61"/>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4</a:t>
              </a:r>
            </a:p>
          </p:txBody>
        </p:sp>
      </p:grpSp>
      <p:grpSp>
        <p:nvGrpSpPr>
          <p:cNvPr id="9" name="Group 62"/>
          <p:cNvGrpSpPr>
            <a:grpSpLocks/>
          </p:cNvGrpSpPr>
          <p:nvPr/>
        </p:nvGrpSpPr>
        <p:grpSpPr bwMode="auto">
          <a:xfrm>
            <a:off x="6916343" y="3471862"/>
            <a:ext cx="1027509" cy="728663"/>
            <a:chOff x="4574" y="3342"/>
            <a:chExt cx="960" cy="912"/>
          </a:xfrm>
        </p:grpSpPr>
        <p:sp>
          <p:nvSpPr>
            <p:cNvPr id="5160" name="AutoShape 6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1" name="Text Box 64"/>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5</a:t>
              </a:r>
            </a:p>
          </p:txBody>
        </p:sp>
      </p:grpSp>
      <p:grpSp>
        <p:nvGrpSpPr>
          <p:cNvPr id="10" name="Group 65"/>
          <p:cNvGrpSpPr>
            <a:grpSpLocks/>
          </p:cNvGrpSpPr>
          <p:nvPr/>
        </p:nvGrpSpPr>
        <p:grpSpPr bwMode="auto">
          <a:xfrm>
            <a:off x="6916343" y="3471862"/>
            <a:ext cx="1027509" cy="728663"/>
            <a:chOff x="4574" y="3342"/>
            <a:chExt cx="960" cy="912"/>
          </a:xfrm>
        </p:grpSpPr>
        <p:sp>
          <p:nvSpPr>
            <p:cNvPr id="5158" name="AutoShape 6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9" name="Text Box 67"/>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6</a:t>
              </a:r>
            </a:p>
          </p:txBody>
        </p:sp>
      </p:grpSp>
      <p:grpSp>
        <p:nvGrpSpPr>
          <p:cNvPr id="11" name="Group 68"/>
          <p:cNvGrpSpPr>
            <a:grpSpLocks/>
          </p:cNvGrpSpPr>
          <p:nvPr/>
        </p:nvGrpSpPr>
        <p:grpSpPr bwMode="auto">
          <a:xfrm>
            <a:off x="6916343" y="3471862"/>
            <a:ext cx="1027509" cy="728663"/>
            <a:chOff x="4574" y="3342"/>
            <a:chExt cx="960" cy="912"/>
          </a:xfrm>
        </p:grpSpPr>
        <p:sp>
          <p:nvSpPr>
            <p:cNvPr id="5156" name="AutoShape 6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7" name="Text Box 70"/>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7</a:t>
              </a:r>
            </a:p>
          </p:txBody>
        </p:sp>
      </p:grpSp>
      <p:grpSp>
        <p:nvGrpSpPr>
          <p:cNvPr id="12" name="Group 71"/>
          <p:cNvGrpSpPr>
            <a:grpSpLocks/>
          </p:cNvGrpSpPr>
          <p:nvPr/>
        </p:nvGrpSpPr>
        <p:grpSpPr bwMode="auto">
          <a:xfrm>
            <a:off x="6916343" y="3471862"/>
            <a:ext cx="1027509" cy="728663"/>
            <a:chOff x="4574" y="3342"/>
            <a:chExt cx="960" cy="912"/>
          </a:xfrm>
        </p:grpSpPr>
        <p:sp>
          <p:nvSpPr>
            <p:cNvPr id="5154" name="AutoShape 7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5" name="Text Box 73"/>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8</a:t>
              </a:r>
            </a:p>
          </p:txBody>
        </p:sp>
      </p:grpSp>
      <p:grpSp>
        <p:nvGrpSpPr>
          <p:cNvPr id="13" name="Group 74"/>
          <p:cNvGrpSpPr>
            <a:grpSpLocks/>
          </p:cNvGrpSpPr>
          <p:nvPr/>
        </p:nvGrpSpPr>
        <p:grpSpPr bwMode="auto">
          <a:xfrm>
            <a:off x="6916343" y="3471862"/>
            <a:ext cx="1027509" cy="728663"/>
            <a:chOff x="4574" y="3342"/>
            <a:chExt cx="960" cy="912"/>
          </a:xfrm>
        </p:grpSpPr>
        <p:sp>
          <p:nvSpPr>
            <p:cNvPr id="5152" name="AutoShape 7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3" name="Text Box 76"/>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9</a:t>
              </a:r>
            </a:p>
          </p:txBody>
        </p:sp>
      </p:grpSp>
      <p:grpSp>
        <p:nvGrpSpPr>
          <p:cNvPr id="14" name="Group 77"/>
          <p:cNvGrpSpPr>
            <a:grpSpLocks/>
          </p:cNvGrpSpPr>
          <p:nvPr/>
        </p:nvGrpSpPr>
        <p:grpSpPr bwMode="auto">
          <a:xfrm>
            <a:off x="6915150" y="3470969"/>
            <a:ext cx="1028700" cy="752632"/>
            <a:chOff x="4574" y="3342"/>
            <a:chExt cx="960" cy="942"/>
          </a:xfrm>
        </p:grpSpPr>
        <p:sp>
          <p:nvSpPr>
            <p:cNvPr id="5150" name="AutoShape 7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1" name="Text Box 79"/>
            <p:cNvSpPr txBox="1">
              <a:spLocks noChangeArrowheads="1"/>
            </p:cNvSpPr>
            <p:nvPr/>
          </p:nvSpPr>
          <p:spPr bwMode="auto">
            <a:xfrm>
              <a:off x="4828" y="3591"/>
              <a:ext cx="480" cy="69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1500" dirty="0" err="1">
                  <a:solidFill>
                    <a:schemeClr val="bg1"/>
                  </a:solidFill>
                  <a:latin typeface="Times New Roman" panose="02020603050405020304" pitchFamily="18" charset="0"/>
                  <a:cs typeface="Times New Roman" panose="02020603050405020304" pitchFamily="18" charset="0"/>
                </a:rPr>
                <a:t>Hết</a:t>
              </a:r>
              <a:r>
                <a:rPr lang="en-US" altLang="en-US" sz="1500" dirty="0">
                  <a:solidFill>
                    <a:schemeClr val="bg1"/>
                  </a:solidFill>
                  <a:latin typeface="Times New Roman" panose="02020603050405020304" pitchFamily="18" charset="0"/>
                  <a:cs typeface="Times New Roman" panose="02020603050405020304" pitchFamily="18" charset="0"/>
                </a:rPr>
                <a:t> </a:t>
              </a:r>
              <a:r>
                <a:rPr lang="en-US" altLang="en-US" sz="1500" dirty="0" err="1">
                  <a:solidFill>
                    <a:schemeClr val="bg1"/>
                  </a:solidFill>
                  <a:latin typeface="Times New Roman" panose="02020603050405020304" pitchFamily="18" charset="0"/>
                  <a:cs typeface="Times New Roman" panose="02020603050405020304" pitchFamily="18" charset="0"/>
                </a:rPr>
                <a:t>giờ</a:t>
              </a:r>
              <a:endParaRPr lang="en-US" altLang="en-US" sz="1500" dirty="0">
                <a:solidFill>
                  <a:schemeClr val="bg1"/>
                </a:solidFill>
                <a:latin typeface="Times New Roman" panose="02020603050405020304" pitchFamily="18" charset="0"/>
                <a:cs typeface="Times New Roman" panose="02020603050405020304" pitchFamily="18" charset="0"/>
              </a:endParaRPr>
            </a:p>
          </p:txBody>
        </p:sp>
      </p:grpSp>
      <p:sp>
        <p:nvSpPr>
          <p:cNvPr id="5200" name="Text Box 80"/>
          <p:cNvSpPr txBox="1">
            <a:spLocks noChangeArrowheads="1"/>
          </p:cNvSpPr>
          <p:nvPr/>
        </p:nvSpPr>
        <p:spPr bwMode="auto">
          <a:xfrm>
            <a:off x="6172200" y="4095750"/>
            <a:ext cx="5052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en-US" sz="1800" dirty="0">
                <a:latin typeface="Times New Roman" panose="02020603050405020304" pitchFamily="18" charset="0"/>
                <a:cs typeface="Times New Roman" panose="02020603050405020304" pitchFamily="18" charset="0"/>
              </a:rPr>
              <a:t>10s</a:t>
            </a:r>
          </a:p>
        </p:txBody>
      </p:sp>
      <p:sp>
        <p:nvSpPr>
          <p:cNvPr id="5149" name="WordArt 5"/>
          <p:cNvSpPr>
            <a:spLocks noChangeArrowheads="1" noChangeShapeType="1" noTextEdit="1"/>
          </p:cNvSpPr>
          <p:nvPr/>
        </p:nvSpPr>
        <p:spPr bwMode="auto">
          <a:xfrm>
            <a:off x="3352800" y="1085850"/>
            <a:ext cx="3886200" cy="342900"/>
          </a:xfrm>
          <a:prstGeom prst="rect">
            <a:avLst/>
          </a:prstGeom>
        </p:spPr>
        <p:txBody>
          <a:bodyPr wrap="none" fromWordArt="1">
            <a:prstTxWarp prst="textPlain">
              <a:avLst>
                <a:gd name="adj" fmla="val 50000"/>
              </a:avLst>
            </a:prstTxWarp>
          </a:bodyPr>
          <a:lstStyle/>
          <a:p>
            <a:endParaRPr lang="en-US" sz="27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2960267"/>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5136"/>
                                        </p:tgtEl>
                                        <p:attrNameLst>
                                          <p:attrName>style.visibility</p:attrName>
                                        </p:attrNameLst>
                                      </p:cBhvr>
                                      <p:to>
                                        <p:strVal val="visible"/>
                                      </p:to>
                                    </p:set>
                                    <p:anim calcmode="discrete" valueType="clr">
                                      <p:cBhvr override="childStyle">
                                        <p:cTn id="7" dur="80"/>
                                        <p:tgtEl>
                                          <p:spTgt spid="51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36"/>
                                        </p:tgtEl>
                                        <p:attrNameLst>
                                          <p:attrName>fillcolor</p:attrName>
                                        </p:attrNameLst>
                                      </p:cBhvr>
                                      <p:tavLst>
                                        <p:tav tm="0">
                                          <p:val>
                                            <p:clrVal>
                                              <a:schemeClr val="accent2"/>
                                            </p:clrVal>
                                          </p:val>
                                        </p:tav>
                                        <p:tav tm="50000">
                                          <p:val>
                                            <p:clrVal>
                                              <a:schemeClr val="hlink"/>
                                            </p:clrVal>
                                          </p:val>
                                        </p:tav>
                                      </p:tavLst>
                                    </p:anim>
                                    <p:set>
                                      <p:cBhvr>
                                        <p:cTn id="9" dur="80"/>
                                        <p:tgtEl>
                                          <p:spTgt spid="513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138"/>
                                        </p:tgtEl>
                                        <p:attrNameLst>
                                          <p:attrName>style.visibility</p:attrName>
                                        </p:attrNameLst>
                                      </p:cBhvr>
                                      <p:to>
                                        <p:strVal val="visible"/>
                                      </p:to>
                                    </p:set>
                                    <p:animEffect transition="in" filter="barn(inVertical)">
                                      <p:cBhvr>
                                        <p:cTn id="14" dur="500"/>
                                        <p:tgtEl>
                                          <p:spTgt spid="513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139"/>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137"/>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0" presetID="22" presetClass="emph" presetSubtype="0" repeatCount="10000" fill="remove" grpId="1" nodeType="withEffect">
                                  <p:stCondLst>
                                    <p:cond delay="0"/>
                                  </p:stCondLst>
                                  <p:childTnLst>
                                    <p:animClr clrSpc="hsl" dir="cw">
                                      <p:cBhvr override="childStyle">
                                        <p:cTn id="21" dur="500" fill="hold"/>
                                        <p:tgtEl>
                                          <p:spTgt spid="5137"/>
                                        </p:tgtEl>
                                        <p:attrNameLst>
                                          <p:attrName>style.color</p:attrName>
                                        </p:attrNameLst>
                                      </p:cBhvr>
                                      <p:by>
                                        <p:hsl h="-7200000" s="0" l="0"/>
                                      </p:by>
                                    </p:animClr>
                                    <p:animClr clrSpc="hsl" dir="cw">
                                      <p:cBhvr>
                                        <p:cTn id="22" dur="500" fill="hold"/>
                                        <p:tgtEl>
                                          <p:spTgt spid="5137"/>
                                        </p:tgtEl>
                                        <p:attrNameLst>
                                          <p:attrName>fillcolor</p:attrName>
                                        </p:attrNameLst>
                                      </p:cBhvr>
                                      <p:by>
                                        <p:hsl h="-7200000" s="0" l="0"/>
                                      </p:by>
                                    </p:animClr>
                                    <p:animClr clrSpc="hsl" dir="cw">
                                      <p:cBhvr>
                                        <p:cTn id="23" dur="500" fill="hold"/>
                                        <p:tgtEl>
                                          <p:spTgt spid="5137"/>
                                        </p:tgtEl>
                                        <p:attrNameLst>
                                          <p:attrName>stroke.color</p:attrName>
                                        </p:attrNameLst>
                                      </p:cBhvr>
                                      <p:by>
                                        <p:hsl h="-7200000" s="0" l="0"/>
                                      </p:by>
                                    </p:animClr>
                                    <p:set>
                                      <p:cBhvr>
                                        <p:cTn id="24" dur="500" fill="hold"/>
                                        <p:tgtEl>
                                          <p:spTgt spid="5137"/>
                                        </p:tgtEl>
                                        <p:attrNameLst>
                                          <p:attrName>fill.type</p:attrName>
                                        </p:attrNameLst>
                                      </p:cBhvr>
                                      <p:to>
                                        <p:strVal val="solid"/>
                                      </p:to>
                                    </p:set>
                                  </p:childTnLst>
                                </p:cTn>
                              </p:par>
                            </p:childTnLst>
                          </p:cTn>
                        </p:par>
                      </p:childTnLst>
                    </p:cTn>
                  </p:par>
                </p:childTnLst>
              </p:cTn>
              <p:nextCondLst>
                <p:cond evt="onClick" delay="0">
                  <p:tgtEl>
                    <p:spTgt spid="5139"/>
                  </p:tgtEl>
                </p:cond>
              </p:nextCondLst>
            </p:seq>
            <p:seq concurrent="1" nextAc="seek">
              <p:cTn id="25" restart="whenNotActive" fill="hold" evtFilter="cancelBubble" nodeType="interactiveSeq">
                <p:stCondLst>
                  <p:cond evt="onClick" delay="0">
                    <p:tgtEl>
                      <p:spTgt spid="5200"/>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ntr" presetSubtype="0" fill="hold" nodeType="clickEffect">
                                  <p:stCondLst>
                                    <p:cond delay="1000"/>
                                  </p:stCondLst>
                                  <p:childTnLst>
                                    <p:set>
                                      <p:cBhvr>
                                        <p:cTn id="29"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nodeType="afterGroup">
                            <p:stCondLst>
                              <p:cond delay="1500"/>
                            </p:stCondLst>
                            <p:childTnLst>
                              <p:par>
                                <p:cTn id="31" presetID="1" presetClass="entr" presetSubtype="0" fill="hold" nodeType="afterEffect">
                                  <p:stCondLst>
                                    <p:cond delay="1000"/>
                                  </p:stCondLst>
                                  <p:childTnLst>
                                    <p:set>
                                      <p:cBhvr>
                                        <p:cTn id="32"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nodeType="afterGroup">
                            <p:stCondLst>
                              <p:cond delay="3000"/>
                            </p:stCondLst>
                            <p:childTnLst>
                              <p:par>
                                <p:cTn id="34" presetID="1" presetClass="entr" presetSubtype="0" fill="hold" nodeType="afterEffect">
                                  <p:stCondLst>
                                    <p:cond delay="1000"/>
                                  </p:stCondLst>
                                  <p:childTnLst>
                                    <p:set>
                                      <p:cBhvr>
                                        <p:cTn id="35"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nodeType="afterGroup">
                            <p:stCondLst>
                              <p:cond delay="4500"/>
                            </p:stCondLst>
                            <p:childTnLst>
                              <p:par>
                                <p:cTn id="37" presetID="1" presetClass="entr" presetSubtype="0" fill="hold" nodeType="afterEffect">
                                  <p:stCondLst>
                                    <p:cond delay="1000"/>
                                  </p:stCondLst>
                                  <p:childTnLst>
                                    <p:set>
                                      <p:cBhvr>
                                        <p:cTn id="38"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nodeType="afterGroup">
                            <p:stCondLst>
                              <p:cond delay="6000"/>
                            </p:stCondLst>
                            <p:childTnLst>
                              <p:par>
                                <p:cTn id="40" presetID="1" presetClass="entr" presetSubtype="0" fill="hold" nodeType="afterEffect">
                                  <p:stCondLst>
                                    <p:cond delay="1000"/>
                                  </p:stCondLst>
                                  <p:childTnLst>
                                    <p:set>
                                      <p:cBhvr>
                                        <p:cTn id="41"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nodeType="afterGroup">
                            <p:stCondLst>
                              <p:cond delay="7500"/>
                            </p:stCondLst>
                            <p:childTnLst>
                              <p:par>
                                <p:cTn id="43" presetID="1" presetClass="entr" presetSubtype="0" fill="hold" nodeType="afterEffect">
                                  <p:stCondLst>
                                    <p:cond delay="1000"/>
                                  </p:stCondLst>
                                  <p:childTnLst>
                                    <p:set>
                                      <p:cBhvr>
                                        <p:cTn id="44"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nodeType="afterGroup">
                            <p:stCondLst>
                              <p:cond delay="9000"/>
                            </p:stCondLst>
                            <p:childTnLst>
                              <p:par>
                                <p:cTn id="46" presetID="1" presetClass="entr" presetSubtype="0" fill="hold" nodeType="afterEffect">
                                  <p:stCondLst>
                                    <p:cond delay="1000"/>
                                  </p:stCondLst>
                                  <p:childTnLst>
                                    <p:set>
                                      <p:cBhvr>
                                        <p:cTn id="47"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nodeType="afterGroup">
                            <p:stCondLst>
                              <p:cond delay="10500"/>
                            </p:stCondLst>
                            <p:childTnLst>
                              <p:par>
                                <p:cTn id="49" presetID="1" presetClass="entr" presetSubtype="0" fill="hold" nodeType="afterEffect">
                                  <p:stCondLst>
                                    <p:cond delay="1000"/>
                                  </p:stCondLst>
                                  <p:childTnLst>
                                    <p:set>
                                      <p:cBhvr>
                                        <p:cTn id="50" dur="1" fill="hold">
                                          <p:stCondLst>
                                            <p:cond delay="499"/>
                                          </p:stCondLst>
                                        </p:cTn>
                                        <p:tgtEl>
                                          <p:spTgt spid="12"/>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nodeType="afterGroup">
                            <p:stCondLst>
                              <p:cond delay="12000"/>
                            </p:stCondLst>
                            <p:childTnLst>
                              <p:par>
                                <p:cTn id="52" presetID="1" presetClass="entr" presetSubtype="0" fill="hold" nodeType="afterEffect">
                                  <p:stCondLst>
                                    <p:cond delay="1000"/>
                                  </p:stCondLst>
                                  <p:childTnLst>
                                    <p:set>
                                      <p:cBhvr>
                                        <p:cTn id="53" dur="1" fill="hold">
                                          <p:stCondLst>
                                            <p:cond delay="499"/>
                                          </p:stCondLst>
                                        </p:cTn>
                                        <p:tgtEl>
                                          <p:spTgt spid="13"/>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nodeType="afterGroup">
                            <p:stCondLst>
                              <p:cond delay="13500"/>
                            </p:stCondLst>
                            <p:childTnLst>
                              <p:par>
                                <p:cTn id="55" presetID="1" presetClass="entr" presetSubtype="0" fill="hold" nodeType="afterEffect">
                                  <p:stCondLst>
                                    <p:cond delay="1000"/>
                                  </p:stCondLst>
                                  <p:childTnLst>
                                    <p:set>
                                      <p:cBhvr>
                                        <p:cTn id="56" dur="1" fill="hold">
                                          <p:stCondLst>
                                            <p:cond delay="499"/>
                                          </p:stCondLst>
                                        </p:cTn>
                                        <p:tgtEl>
                                          <p:spTgt spid="14"/>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5200"/>
                  </p:tgtEl>
                </p:cond>
              </p:nextCondLst>
            </p:seq>
          </p:childTnLst>
        </p:cTn>
      </p:par>
    </p:tnLst>
    <p:bldLst>
      <p:bldP spid="5137" grpId="0" animBg="1"/>
      <p:bldP spid="5137" grpId="1" animBg="1"/>
      <p:bldP spid="51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auto">
          <a:xfrm>
            <a:off x="228600" y="209550"/>
            <a:ext cx="8686800" cy="46652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050" b="0"/>
          </a:p>
        </p:txBody>
      </p:sp>
      <p:pic>
        <p:nvPicPr>
          <p:cNvPr id="5123" name="Picture 3"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18097" y="822424"/>
            <a:ext cx="1085850" cy="72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00175" y="1457325"/>
            <a:ext cx="6343650"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WordArt 5"/>
          <p:cNvSpPr>
            <a:spLocks noChangeArrowheads="1" noChangeShapeType="1" noTextEdit="1"/>
          </p:cNvSpPr>
          <p:nvPr/>
        </p:nvSpPr>
        <p:spPr bwMode="auto">
          <a:xfrm>
            <a:off x="3257550" y="628650"/>
            <a:ext cx="3886200" cy="665262"/>
          </a:xfrm>
          <a:prstGeom prst="rect">
            <a:avLst/>
          </a:prstGeom>
        </p:spPr>
        <p:txBody>
          <a:bodyPr wrap="none" fromWordArt="1">
            <a:prstTxWarp prst="textPlain">
              <a:avLst>
                <a:gd name="adj" fmla="val 50000"/>
              </a:avLst>
            </a:prstTxWarp>
          </a:bodyPr>
          <a:lstStyle/>
          <a:p>
            <a:r>
              <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a:t>
            </a:r>
            <a:r>
              <a:rPr lang="en-US" sz="27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chuông</a:t>
            </a:r>
            <a:r>
              <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7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vàng</a:t>
            </a:r>
            <a:endPar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2" name="Picture 7" descr="ani3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8000999" y="4095750"/>
            <a:ext cx="795703" cy="43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AutoShape 9"/>
          <p:cNvSpPr>
            <a:spLocks noChangeArrowheads="1"/>
          </p:cNvSpPr>
          <p:nvPr/>
        </p:nvSpPr>
        <p:spPr bwMode="auto">
          <a:xfrm>
            <a:off x="3048000" y="1581150"/>
            <a:ext cx="1981200" cy="492618"/>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28" name="AutoShape 10"/>
          <p:cNvSpPr>
            <a:spLocks noChangeArrowheads="1"/>
          </p:cNvSpPr>
          <p:nvPr/>
        </p:nvSpPr>
        <p:spPr bwMode="auto">
          <a:xfrm>
            <a:off x="3066600" y="1642950"/>
            <a:ext cx="1905000" cy="381000"/>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29" name="Text Box 11"/>
          <p:cNvSpPr txBox="1">
            <a:spLocks noChangeArrowheads="1"/>
          </p:cNvSpPr>
          <p:nvPr/>
        </p:nvSpPr>
        <p:spPr bwMode="auto">
          <a:xfrm>
            <a:off x="3335400" y="1606950"/>
            <a:ext cx="15240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200" dirty="0" err="1">
                <a:solidFill>
                  <a:srgbClr val="0000FF"/>
                </a:solidFill>
                <a:latin typeface="Times New Roman" panose="02020603050405020304" pitchFamily="18" charset="0"/>
                <a:cs typeface="Times New Roman" panose="02020603050405020304" pitchFamily="18" charset="0"/>
              </a:rPr>
              <a:t>Câu</a:t>
            </a:r>
            <a:r>
              <a:rPr lang="en-US" altLang="en-US" sz="2200" dirty="0">
                <a:solidFill>
                  <a:srgbClr val="0000FF"/>
                </a:solidFill>
                <a:latin typeface="Times New Roman" panose="02020603050405020304" pitchFamily="18" charset="0"/>
                <a:cs typeface="Times New Roman" panose="02020603050405020304" pitchFamily="18" charset="0"/>
              </a:rPr>
              <a:t> </a:t>
            </a:r>
            <a:r>
              <a:rPr lang="en-US" altLang="en-US" sz="2200" dirty="0" err="1">
                <a:solidFill>
                  <a:srgbClr val="0000FF"/>
                </a:solidFill>
                <a:latin typeface="Times New Roman" panose="02020603050405020304" pitchFamily="18" charset="0"/>
                <a:cs typeface="Times New Roman" panose="02020603050405020304" pitchFamily="18" charset="0"/>
              </a:rPr>
              <a:t>hỏi</a:t>
            </a:r>
            <a:r>
              <a:rPr lang="en-US" altLang="en-US" sz="2200" dirty="0">
                <a:solidFill>
                  <a:srgbClr val="0000FF"/>
                </a:solidFill>
                <a:latin typeface="Times New Roman" panose="02020603050405020304" pitchFamily="18" charset="0"/>
                <a:cs typeface="Times New Roman" panose="02020603050405020304" pitchFamily="18" charset="0"/>
              </a:rPr>
              <a:t>: 3</a:t>
            </a:r>
          </a:p>
        </p:txBody>
      </p:sp>
      <p:pic>
        <p:nvPicPr>
          <p:cNvPr id="5130" name="Picture 12" descr="star_tip_md_wht"/>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200900" y="1114425"/>
            <a:ext cx="4000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5" descr="people008"/>
          <p:cNvPicPr>
            <a:picLocks noChangeAspect="1" noChangeArrowheads="1" noCrop="1"/>
          </p:cNvPicPr>
          <p:nvPr/>
        </p:nvPicPr>
        <p:blipFill>
          <a:blip r:embed="rId10">
            <a:lum contrast="12000"/>
            <a:extLst>
              <a:ext uri="{28A0092B-C50C-407E-A947-70E740481C1C}">
                <a14:useLocalDpi xmlns:a14="http://schemas.microsoft.com/office/drawing/2010/main" val="0"/>
              </a:ext>
            </a:extLst>
          </a:blip>
          <a:srcRect/>
          <a:stretch>
            <a:fillRect/>
          </a:stretch>
        </p:blipFill>
        <p:spPr bwMode="auto">
          <a:xfrm>
            <a:off x="609600" y="4171950"/>
            <a:ext cx="72866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AutoShape 17"/>
          <p:cNvSpPr>
            <a:spLocks noChangeArrowheads="1"/>
          </p:cNvSpPr>
          <p:nvPr/>
        </p:nvSpPr>
        <p:spPr bwMode="auto">
          <a:xfrm>
            <a:off x="4248150" y="3352227"/>
            <a:ext cx="2133600" cy="401303"/>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39" name="Text Box 19"/>
          <p:cNvSpPr txBox="1">
            <a:spLocks noChangeArrowheads="1"/>
          </p:cNvSpPr>
          <p:nvPr/>
        </p:nvSpPr>
        <p:spPr bwMode="auto">
          <a:xfrm>
            <a:off x="2057400" y="4362572"/>
            <a:ext cx="1023831" cy="400110"/>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square">
            <a:spAutoFit/>
            <a:flatTx/>
          </a:bodyPr>
          <a:lstStyle/>
          <a:p>
            <a:pPr algn="l">
              <a:defRPr/>
            </a:pPr>
            <a:r>
              <a:rPr lang="en-US" sz="20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Đáp</a:t>
            </a:r>
            <a:r>
              <a:rPr lang="en-US" sz="20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án</a:t>
            </a:r>
            <a:endParaRPr lang="en-US" sz="2000"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pSp>
        <p:nvGrpSpPr>
          <p:cNvPr id="5" name="Group 50"/>
          <p:cNvGrpSpPr>
            <a:grpSpLocks/>
          </p:cNvGrpSpPr>
          <p:nvPr/>
        </p:nvGrpSpPr>
        <p:grpSpPr bwMode="auto">
          <a:xfrm>
            <a:off x="7313595" y="1982386"/>
            <a:ext cx="1027509" cy="728663"/>
            <a:chOff x="4574" y="3342"/>
            <a:chExt cx="960" cy="912"/>
          </a:xfrm>
        </p:grpSpPr>
        <p:sp>
          <p:nvSpPr>
            <p:cNvPr id="5168" name="AutoShape 5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9" name="Text Box 52"/>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1</a:t>
              </a:r>
            </a:p>
          </p:txBody>
        </p:sp>
      </p:grpSp>
      <p:grpSp>
        <p:nvGrpSpPr>
          <p:cNvPr id="6" name="Group 53"/>
          <p:cNvGrpSpPr>
            <a:grpSpLocks/>
          </p:cNvGrpSpPr>
          <p:nvPr/>
        </p:nvGrpSpPr>
        <p:grpSpPr bwMode="auto">
          <a:xfrm>
            <a:off x="7367650" y="2070637"/>
            <a:ext cx="1027509" cy="728663"/>
            <a:chOff x="4574" y="3342"/>
            <a:chExt cx="960" cy="912"/>
          </a:xfrm>
        </p:grpSpPr>
        <p:sp>
          <p:nvSpPr>
            <p:cNvPr id="5166" name="AutoShape 5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7" name="Text Box 55"/>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2</a:t>
              </a:r>
            </a:p>
          </p:txBody>
        </p:sp>
      </p:grpSp>
      <p:grpSp>
        <p:nvGrpSpPr>
          <p:cNvPr id="7" name="Group 56"/>
          <p:cNvGrpSpPr>
            <a:grpSpLocks/>
          </p:cNvGrpSpPr>
          <p:nvPr/>
        </p:nvGrpSpPr>
        <p:grpSpPr bwMode="auto">
          <a:xfrm>
            <a:off x="7367650" y="2069408"/>
            <a:ext cx="1027509" cy="728663"/>
            <a:chOff x="4574" y="3342"/>
            <a:chExt cx="960" cy="912"/>
          </a:xfrm>
        </p:grpSpPr>
        <p:sp>
          <p:nvSpPr>
            <p:cNvPr id="5164" name="AutoShape 5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5" name="Text Box 58"/>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3</a:t>
              </a:r>
            </a:p>
          </p:txBody>
        </p:sp>
      </p:grpSp>
      <p:grpSp>
        <p:nvGrpSpPr>
          <p:cNvPr id="8" name="Group 59"/>
          <p:cNvGrpSpPr>
            <a:grpSpLocks/>
          </p:cNvGrpSpPr>
          <p:nvPr/>
        </p:nvGrpSpPr>
        <p:grpSpPr bwMode="auto">
          <a:xfrm>
            <a:off x="7306980" y="2061079"/>
            <a:ext cx="1027509" cy="728663"/>
            <a:chOff x="4574" y="3342"/>
            <a:chExt cx="960" cy="912"/>
          </a:xfrm>
        </p:grpSpPr>
        <p:sp>
          <p:nvSpPr>
            <p:cNvPr id="5162" name="AutoShape 6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3" name="Text Box 61"/>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4</a:t>
              </a:r>
            </a:p>
          </p:txBody>
        </p:sp>
      </p:grpSp>
      <p:grpSp>
        <p:nvGrpSpPr>
          <p:cNvPr id="9" name="Group 62"/>
          <p:cNvGrpSpPr>
            <a:grpSpLocks/>
          </p:cNvGrpSpPr>
          <p:nvPr/>
        </p:nvGrpSpPr>
        <p:grpSpPr bwMode="auto">
          <a:xfrm>
            <a:off x="7363844" y="2051522"/>
            <a:ext cx="1027509" cy="728663"/>
            <a:chOff x="4574" y="3342"/>
            <a:chExt cx="960" cy="912"/>
          </a:xfrm>
        </p:grpSpPr>
        <p:sp>
          <p:nvSpPr>
            <p:cNvPr id="5160" name="AutoShape 6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1" name="Text Box 64"/>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5</a:t>
              </a:r>
            </a:p>
          </p:txBody>
        </p:sp>
      </p:grpSp>
      <p:grpSp>
        <p:nvGrpSpPr>
          <p:cNvPr id="10" name="Group 65"/>
          <p:cNvGrpSpPr>
            <a:grpSpLocks/>
          </p:cNvGrpSpPr>
          <p:nvPr/>
        </p:nvGrpSpPr>
        <p:grpSpPr bwMode="auto">
          <a:xfrm>
            <a:off x="7265712" y="2013664"/>
            <a:ext cx="1027509" cy="728663"/>
            <a:chOff x="4574" y="3342"/>
            <a:chExt cx="960" cy="912"/>
          </a:xfrm>
        </p:grpSpPr>
        <p:sp>
          <p:nvSpPr>
            <p:cNvPr id="5158" name="AutoShape 6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9" name="Text Box 67"/>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6</a:t>
              </a:r>
            </a:p>
          </p:txBody>
        </p:sp>
      </p:grpSp>
      <p:grpSp>
        <p:nvGrpSpPr>
          <p:cNvPr id="11" name="Group 68"/>
          <p:cNvGrpSpPr>
            <a:grpSpLocks/>
          </p:cNvGrpSpPr>
          <p:nvPr/>
        </p:nvGrpSpPr>
        <p:grpSpPr bwMode="auto">
          <a:xfrm>
            <a:off x="7279466" y="2032222"/>
            <a:ext cx="1027509" cy="728663"/>
            <a:chOff x="4574" y="3342"/>
            <a:chExt cx="960" cy="912"/>
          </a:xfrm>
        </p:grpSpPr>
        <p:sp>
          <p:nvSpPr>
            <p:cNvPr id="5156" name="AutoShape 6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7" name="Text Box 70"/>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7</a:t>
              </a:r>
            </a:p>
          </p:txBody>
        </p:sp>
      </p:grpSp>
      <p:grpSp>
        <p:nvGrpSpPr>
          <p:cNvPr id="12" name="Group 71"/>
          <p:cNvGrpSpPr>
            <a:grpSpLocks/>
          </p:cNvGrpSpPr>
          <p:nvPr/>
        </p:nvGrpSpPr>
        <p:grpSpPr bwMode="auto">
          <a:xfrm>
            <a:off x="7295583" y="2034218"/>
            <a:ext cx="1027509" cy="728663"/>
            <a:chOff x="4574" y="3342"/>
            <a:chExt cx="960" cy="912"/>
          </a:xfrm>
        </p:grpSpPr>
        <p:sp>
          <p:nvSpPr>
            <p:cNvPr id="5154" name="AutoShape 7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5" name="Text Box 73"/>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8</a:t>
              </a:r>
            </a:p>
          </p:txBody>
        </p:sp>
      </p:grpSp>
      <p:grpSp>
        <p:nvGrpSpPr>
          <p:cNvPr id="13" name="Group 74"/>
          <p:cNvGrpSpPr>
            <a:grpSpLocks/>
          </p:cNvGrpSpPr>
          <p:nvPr/>
        </p:nvGrpSpPr>
        <p:grpSpPr bwMode="auto">
          <a:xfrm>
            <a:off x="7250115" y="2042826"/>
            <a:ext cx="1027509" cy="728663"/>
            <a:chOff x="4574" y="3342"/>
            <a:chExt cx="960" cy="912"/>
          </a:xfrm>
        </p:grpSpPr>
        <p:sp>
          <p:nvSpPr>
            <p:cNvPr id="5152" name="AutoShape 7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3" name="Text Box 76"/>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9</a:t>
              </a:r>
            </a:p>
          </p:txBody>
        </p:sp>
      </p:grpSp>
      <p:grpSp>
        <p:nvGrpSpPr>
          <p:cNvPr id="14" name="Group 77"/>
          <p:cNvGrpSpPr>
            <a:grpSpLocks/>
          </p:cNvGrpSpPr>
          <p:nvPr/>
        </p:nvGrpSpPr>
        <p:grpSpPr bwMode="auto">
          <a:xfrm>
            <a:off x="7279985" y="2036214"/>
            <a:ext cx="1028700" cy="752632"/>
            <a:chOff x="4574" y="3342"/>
            <a:chExt cx="960" cy="942"/>
          </a:xfrm>
        </p:grpSpPr>
        <p:sp>
          <p:nvSpPr>
            <p:cNvPr id="5150" name="AutoShape 7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1" name="Text Box 79"/>
            <p:cNvSpPr txBox="1">
              <a:spLocks noChangeArrowheads="1"/>
            </p:cNvSpPr>
            <p:nvPr/>
          </p:nvSpPr>
          <p:spPr bwMode="auto">
            <a:xfrm>
              <a:off x="4828" y="3591"/>
              <a:ext cx="480" cy="69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1500" dirty="0" err="1">
                  <a:solidFill>
                    <a:schemeClr val="bg1"/>
                  </a:solidFill>
                  <a:latin typeface="Times New Roman" panose="02020603050405020304" pitchFamily="18" charset="0"/>
                  <a:cs typeface="Times New Roman" panose="02020603050405020304" pitchFamily="18" charset="0"/>
                </a:rPr>
                <a:t>Hết</a:t>
              </a:r>
              <a:r>
                <a:rPr lang="en-US" altLang="en-US" sz="1500" dirty="0">
                  <a:solidFill>
                    <a:schemeClr val="bg1"/>
                  </a:solidFill>
                  <a:latin typeface="Times New Roman" panose="02020603050405020304" pitchFamily="18" charset="0"/>
                  <a:cs typeface="Times New Roman" panose="02020603050405020304" pitchFamily="18" charset="0"/>
                </a:rPr>
                <a:t> </a:t>
              </a:r>
              <a:r>
                <a:rPr lang="en-US" altLang="en-US" sz="1500" dirty="0" err="1">
                  <a:solidFill>
                    <a:schemeClr val="bg1"/>
                  </a:solidFill>
                  <a:latin typeface="Times New Roman" panose="02020603050405020304" pitchFamily="18" charset="0"/>
                  <a:cs typeface="Times New Roman" panose="02020603050405020304" pitchFamily="18" charset="0"/>
                </a:rPr>
                <a:t>giờ</a:t>
              </a:r>
              <a:endParaRPr lang="en-US" altLang="en-US" sz="1500" dirty="0">
                <a:solidFill>
                  <a:schemeClr val="bg1"/>
                </a:solidFill>
                <a:latin typeface="Times New Roman" panose="02020603050405020304" pitchFamily="18" charset="0"/>
                <a:cs typeface="Times New Roman" panose="02020603050405020304" pitchFamily="18" charset="0"/>
              </a:endParaRPr>
            </a:p>
          </p:txBody>
        </p:sp>
      </p:grpSp>
      <p:sp>
        <p:nvSpPr>
          <p:cNvPr id="5200" name="Text Box 80"/>
          <p:cNvSpPr txBox="1">
            <a:spLocks noChangeArrowheads="1"/>
          </p:cNvSpPr>
          <p:nvPr/>
        </p:nvSpPr>
        <p:spPr bwMode="auto">
          <a:xfrm>
            <a:off x="6858000" y="4400550"/>
            <a:ext cx="5052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en-US" sz="1800" dirty="0">
                <a:latin typeface="Times New Roman" panose="02020603050405020304" pitchFamily="18" charset="0"/>
                <a:cs typeface="Times New Roman" panose="02020603050405020304" pitchFamily="18" charset="0"/>
              </a:rPr>
              <a:t>10s</a:t>
            </a:r>
          </a:p>
        </p:txBody>
      </p:sp>
      <p:sp>
        <p:nvSpPr>
          <p:cNvPr id="5149" name="WordArt 5"/>
          <p:cNvSpPr>
            <a:spLocks noChangeArrowheads="1" noChangeShapeType="1" noTextEdit="1"/>
          </p:cNvSpPr>
          <p:nvPr/>
        </p:nvSpPr>
        <p:spPr bwMode="auto">
          <a:xfrm>
            <a:off x="3371850" y="1036737"/>
            <a:ext cx="3886200" cy="342900"/>
          </a:xfrm>
          <a:prstGeom prst="rect">
            <a:avLst/>
          </a:prstGeom>
        </p:spPr>
        <p:txBody>
          <a:bodyPr wrap="none" fromWordArt="1">
            <a:prstTxWarp prst="textPlain">
              <a:avLst>
                <a:gd name="adj" fmla="val 50000"/>
              </a:avLst>
            </a:prstTxWarp>
          </a:bodyPr>
          <a:lstStyle/>
          <a:p>
            <a:endParaRPr lang="en-US" sz="27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50" name="Text Box 18"/>
          <p:cNvSpPr txBox="1">
            <a:spLocks noChangeArrowheads="1"/>
          </p:cNvSpPr>
          <p:nvPr/>
        </p:nvSpPr>
        <p:spPr bwMode="auto">
          <a:xfrm>
            <a:off x="713504" y="1955357"/>
            <a:ext cx="6705355" cy="1849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30480" marR="30480" algn="just">
              <a:lnSpc>
                <a:spcPct val="150000"/>
              </a:lnSpc>
            </a:pPr>
            <a:r>
              <a:rPr lang="en-US" sz="2800">
                <a:latin typeface="Times New Roman" panose="02020603050405020304" pitchFamily="18" charset="0"/>
                <a:ea typeface="Calibri" panose="020F0502020204030204" pitchFamily="34" charset="0"/>
              </a:rPr>
              <a:t>Ethane là tên gọi của chất có CTCT là</a:t>
            </a:r>
            <a:endParaRPr lang="en-US" sz="2600" b="0" dirty="0">
              <a:latin typeface="Times New Roman" panose="02020603050405020304" pitchFamily="18" charset="0"/>
              <a:cs typeface="Times New Roman" panose="02020603050405020304" pitchFamily="18" charset="0"/>
            </a:endParaRPr>
          </a:p>
          <a:p>
            <a:pPr marL="30480" marR="30480" algn="just">
              <a:lnSpc>
                <a:spcPct val="150000"/>
              </a:lnSpc>
            </a:pPr>
            <a:r>
              <a:rPr lang="en-US" sz="2600" b="0">
                <a:latin typeface="Times New Roman" panose="02020603050405020304" pitchFamily="18" charset="0"/>
                <a:cs typeface="Times New Roman" panose="02020603050405020304" pitchFamily="18" charset="0"/>
              </a:rPr>
              <a:t> </a:t>
            </a:r>
            <a:r>
              <a:rPr lang="en-US" sz="2600">
                <a:latin typeface="Times New Roman" panose="02020603050405020304" pitchFamily="18" charset="0"/>
                <a:cs typeface="Times New Roman" panose="02020603050405020304" pitchFamily="18" charset="0"/>
              </a:rPr>
              <a:t>A.  </a:t>
            </a:r>
            <a:r>
              <a:rPr lang="en-US" sz="2800">
                <a:latin typeface="Times New Roman" panose="02020603050405020304" pitchFamily="18" charset="0"/>
                <a:ea typeface="Calibri" panose="020F0502020204030204" pitchFamily="34" charset="0"/>
              </a:rPr>
              <a:t>CH</a:t>
            </a:r>
            <a:r>
              <a:rPr lang="en-US" sz="2800" baseline="-25000">
                <a:latin typeface="Times New Roman" panose="02020603050405020304" pitchFamily="18" charset="0"/>
                <a:ea typeface="Calibri" panose="020F0502020204030204" pitchFamily="34" charset="0"/>
              </a:rPr>
              <a:t>2</a:t>
            </a:r>
            <a:r>
              <a:rPr lang="en-US" sz="2800">
                <a:latin typeface="Times New Roman" panose="02020603050405020304" pitchFamily="18" charset="0"/>
                <a:ea typeface="Calibri" panose="020F0502020204030204" pitchFamily="34" charset="0"/>
              </a:rPr>
              <a:t>=CH</a:t>
            </a:r>
            <a:r>
              <a:rPr lang="en-US" sz="2800" baseline="-25000">
                <a:latin typeface="Times New Roman" panose="02020603050405020304" pitchFamily="18" charset="0"/>
                <a:ea typeface="Calibri" panose="020F0502020204030204" pitchFamily="34" charset="0"/>
              </a:rPr>
              <a:t>2</a:t>
            </a:r>
            <a:r>
              <a:rPr lang="en-US" sz="2800">
                <a:latin typeface="Times New Roman" panose="02020603050405020304" pitchFamily="18" charset="0"/>
                <a:ea typeface="Calibri" panose="020F0502020204030204" pitchFamily="34" charset="0"/>
              </a:rPr>
              <a:t> </a:t>
            </a:r>
            <a:r>
              <a:rPr lang="en-US" sz="260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B</a:t>
            </a:r>
            <a:r>
              <a:rPr lang="en-US" sz="26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Calibri" panose="020F0502020204030204" pitchFamily="34" charset="0"/>
              </a:rPr>
              <a:t> CH≡ CH </a:t>
            </a:r>
            <a:endParaRPr lang="en-US" sz="2600" dirty="0">
              <a:latin typeface="Times New Roman" panose="02020603050405020304" pitchFamily="18" charset="0"/>
              <a:cs typeface="Times New Roman" panose="02020603050405020304" pitchFamily="18" charset="0"/>
            </a:endParaRPr>
          </a:p>
          <a:p>
            <a:pPr algn="just">
              <a:lnSpc>
                <a:spcPct val="115000"/>
              </a:lnSpc>
              <a:spcAft>
                <a:spcPts val="800"/>
              </a:spcAft>
            </a:pPr>
            <a:r>
              <a:rPr lang="en-US" sz="2600">
                <a:latin typeface="Times New Roman" panose="02020603050405020304" pitchFamily="18" charset="0"/>
                <a:cs typeface="Times New Roman" panose="02020603050405020304" pitchFamily="18" charset="0"/>
              </a:rPr>
              <a:t> C. </a:t>
            </a:r>
            <a:r>
              <a:rPr lang="en-US" sz="2800">
                <a:latin typeface="Times New Roman" panose="02020603050405020304" pitchFamily="18" charset="0"/>
                <a:ea typeface="Calibri" panose="020F0502020204030204" pitchFamily="34" charset="0"/>
              </a:rPr>
              <a:t>CH</a:t>
            </a:r>
            <a:r>
              <a:rPr lang="en-US" sz="2800" baseline="-25000">
                <a:latin typeface="Times New Roman" panose="02020603050405020304" pitchFamily="18" charset="0"/>
                <a:ea typeface="Calibri" panose="020F0502020204030204" pitchFamily="34" charset="0"/>
              </a:rPr>
              <a:t>3</a:t>
            </a:r>
            <a:r>
              <a:rPr lang="en-US" sz="2800">
                <a:latin typeface="Times New Roman" panose="02020603050405020304" pitchFamily="18" charset="0"/>
                <a:ea typeface="Calibri" panose="020F0502020204030204" pitchFamily="34" charset="0"/>
              </a:rPr>
              <a:t>-CH</a:t>
            </a:r>
            <a:r>
              <a:rPr lang="en-US" sz="2800" baseline="-25000">
                <a:latin typeface="Times New Roman" panose="02020603050405020304" pitchFamily="18" charset="0"/>
                <a:ea typeface="Calibri" panose="020F0502020204030204" pitchFamily="34" charset="0"/>
              </a:rPr>
              <a:t>2</a:t>
            </a:r>
            <a:r>
              <a:rPr lang="en-US" sz="2800">
                <a:latin typeface="Times New Roman" panose="02020603050405020304" pitchFamily="18" charset="0"/>
                <a:ea typeface="Calibri" panose="020F0502020204030204" pitchFamily="34" charset="0"/>
              </a:rPr>
              <a:t> -CH</a:t>
            </a:r>
            <a:r>
              <a:rPr lang="en-US" sz="2800" baseline="-25000">
                <a:latin typeface="Times New Roman" panose="02020603050405020304" pitchFamily="18" charset="0"/>
                <a:ea typeface="Calibri" panose="020F0502020204030204" pitchFamily="34" charset="0"/>
              </a:rPr>
              <a:t>3</a:t>
            </a:r>
            <a:r>
              <a:rPr lang="en-US" sz="2600">
                <a:latin typeface="Times New Roman" panose="02020603050405020304" pitchFamily="18" charset="0"/>
                <a:cs typeface="Times New Roman" panose="02020603050405020304" pitchFamily="18" charset="0"/>
              </a:rPr>
              <a:t>         D. </a:t>
            </a:r>
            <a:r>
              <a:rPr lang="en-US" sz="2800">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a:latin typeface="Times New Roman" panose="02020603050405020304" pitchFamily="18" charset="0"/>
                <a:ea typeface="Calibri" panose="020F0502020204030204" pitchFamily="34" charset="0"/>
                <a:cs typeface="Times New Roman" panose="02020603050405020304" pitchFamily="18" charset="0"/>
              </a:rPr>
              <a:t>3</a:t>
            </a:r>
            <a:r>
              <a:rPr lang="en-US" sz="2800">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a:latin typeface="Times New Roman" panose="02020603050405020304" pitchFamily="18" charset="0"/>
                <a:ea typeface="Calibri" panose="020F0502020204030204" pitchFamily="34" charset="0"/>
                <a:cs typeface="Times New Roman" panose="02020603050405020304" pitchFamily="18" charset="0"/>
              </a:rPr>
              <a:t>3</a:t>
            </a:r>
            <a:endParaRPr lang="vi-VN" sz="20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5473562"/>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50"/>
                                        </p:tgtEl>
                                        <p:attrNameLst>
                                          <p:attrName>style.visibility</p:attrName>
                                        </p:attrNameLst>
                                      </p:cBhvr>
                                      <p:to>
                                        <p:strVal val="visible"/>
                                      </p:to>
                                    </p:set>
                                    <p:anim calcmode="discrete" valueType="clr">
                                      <p:cBhvr override="childStyle">
                                        <p:cTn id="7" dur="150"/>
                                        <p:tgtEl>
                                          <p:spTgt spid="50"/>
                                        </p:tgtEl>
                                        <p:attrNameLst>
                                          <p:attrName>style.color</p:attrName>
                                        </p:attrNameLst>
                                      </p:cBhvr>
                                      <p:tavLst>
                                        <p:tav tm="0">
                                          <p:val>
                                            <p:clrVal>
                                              <a:schemeClr val="accent2"/>
                                            </p:clrVal>
                                          </p:val>
                                        </p:tav>
                                        <p:tav tm="50000">
                                          <p:val>
                                            <p:clrVal>
                                              <a:schemeClr val="hlink"/>
                                            </p:clrVal>
                                          </p:val>
                                        </p:tav>
                                      </p:tavLst>
                                    </p:anim>
                                    <p:anim calcmode="discrete" valueType="clr">
                                      <p:cBhvr>
                                        <p:cTn id="8" dur="150"/>
                                        <p:tgtEl>
                                          <p:spTgt spid="50"/>
                                        </p:tgtEl>
                                        <p:attrNameLst>
                                          <p:attrName>fillcolor</p:attrName>
                                        </p:attrNameLst>
                                      </p:cBhvr>
                                      <p:tavLst>
                                        <p:tav tm="0">
                                          <p:val>
                                            <p:clrVal>
                                              <a:schemeClr val="accent2"/>
                                            </p:clrVal>
                                          </p:val>
                                        </p:tav>
                                        <p:tav tm="50000">
                                          <p:val>
                                            <p:clrVal>
                                              <a:schemeClr val="hlink"/>
                                            </p:clrVal>
                                          </p:val>
                                        </p:tav>
                                      </p:tavLst>
                                    </p:anim>
                                    <p:set>
                                      <p:cBhvr>
                                        <p:cTn id="9" dur="150"/>
                                        <p:tgtEl>
                                          <p:spTgt spid="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139"/>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37"/>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FELIZ2.WAV"/>
                                        </p:tgtEl>
                                      </p:cMediaNode>
                                    </p:audio>
                                  </p:subTnLst>
                                </p:cTn>
                              </p:par>
                              <p:par>
                                <p:cTn id="15" presetID="22" presetClass="emph" presetSubtype="0" repeatCount="10000" fill="remove" grpId="1" nodeType="withEffect">
                                  <p:stCondLst>
                                    <p:cond delay="0"/>
                                  </p:stCondLst>
                                  <p:childTnLst>
                                    <p:animClr clrSpc="hsl" dir="cw">
                                      <p:cBhvr override="childStyle">
                                        <p:cTn id="16" dur="500" fill="hold"/>
                                        <p:tgtEl>
                                          <p:spTgt spid="5137"/>
                                        </p:tgtEl>
                                        <p:attrNameLst>
                                          <p:attrName>style.color</p:attrName>
                                        </p:attrNameLst>
                                      </p:cBhvr>
                                      <p:by>
                                        <p:hsl h="-7200000" s="0" l="0"/>
                                      </p:by>
                                    </p:animClr>
                                    <p:animClr clrSpc="hsl" dir="cw">
                                      <p:cBhvr>
                                        <p:cTn id="17" dur="500" fill="hold"/>
                                        <p:tgtEl>
                                          <p:spTgt spid="5137"/>
                                        </p:tgtEl>
                                        <p:attrNameLst>
                                          <p:attrName>fillcolor</p:attrName>
                                        </p:attrNameLst>
                                      </p:cBhvr>
                                      <p:by>
                                        <p:hsl h="-7200000" s="0" l="0"/>
                                      </p:by>
                                    </p:animClr>
                                    <p:animClr clrSpc="hsl" dir="cw">
                                      <p:cBhvr>
                                        <p:cTn id="18" dur="500" fill="hold"/>
                                        <p:tgtEl>
                                          <p:spTgt spid="5137"/>
                                        </p:tgtEl>
                                        <p:attrNameLst>
                                          <p:attrName>stroke.color</p:attrName>
                                        </p:attrNameLst>
                                      </p:cBhvr>
                                      <p:by>
                                        <p:hsl h="-7200000" s="0" l="0"/>
                                      </p:by>
                                    </p:animClr>
                                    <p:set>
                                      <p:cBhvr>
                                        <p:cTn id="19" dur="500" fill="hold"/>
                                        <p:tgtEl>
                                          <p:spTgt spid="5137"/>
                                        </p:tgtEl>
                                        <p:attrNameLst>
                                          <p:attrName>fill.type</p:attrName>
                                        </p:attrNameLst>
                                      </p:cBhvr>
                                      <p:to>
                                        <p:strVal val="solid"/>
                                      </p:to>
                                    </p:set>
                                  </p:childTnLst>
                                </p:cTn>
                              </p:par>
                            </p:childTnLst>
                          </p:cTn>
                        </p:par>
                      </p:childTnLst>
                    </p:cTn>
                  </p:par>
                </p:childTnLst>
              </p:cTn>
              <p:nextCondLst>
                <p:cond evt="onClick" delay="0">
                  <p:tgtEl>
                    <p:spTgt spid="5139"/>
                  </p:tgtEl>
                </p:cond>
              </p:nextCondLst>
            </p:seq>
            <p:seq concurrent="1" nextAc="seek">
              <p:cTn id="20" restart="whenNotActive" fill="hold" evtFilter="cancelBubble" nodeType="interactiveSeq">
                <p:stCondLst>
                  <p:cond evt="onClick" delay="0">
                    <p:tgtEl>
                      <p:spTgt spid="5200"/>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ntr" presetSubtype="0" fill="hold" nodeType="clickEffect">
                                  <p:stCondLst>
                                    <p:cond delay="1000"/>
                                  </p:stCondLst>
                                  <p:childTnLst>
                                    <p:set>
                                      <p:cBhvr>
                                        <p:cTn id="24"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beep.wav"/>
                                        </p:tgtEl>
                                      </p:cMediaNode>
                                    </p:audio>
                                  </p:subTnLst>
                                </p:cTn>
                              </p:par>
                            </p:childTnLst>
                          </p:cTn>
                        </p:par>
                        <p:par>
                          <p:cTn id="25" fill="hold" nodeType="afterGroup">
                            <p:stCondLst>
                              <p:cond delay="1500"/>
                            </p:stCondLst>
                            <p:childTnLst>
                              <p:par>
                                <p:cTn id="26" presetID="1" presetClass="entr" presetSubtype="0" fill="hold" nodeType="afterEffect">
                                  <p:stCondLst>
                                    <p:cond delay="1000"/>
                                  </p:stCondLst>
                                  <p:childTnLst>
                                    <p:set>
                                      <p:cBhvr>
                                        <p:cTn id="27"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beep.wav"/>
                                        </p:tgtEl>
                                      </p:cMediaNode>
                                    </p:audio>
                                  </p:subTnLst>
                                </p:cTn>
                              </p:par>
                            </p:childTnLst>
                          </p:cTn>
                        </p:par>
                        <p:par>
                          <p:cTn id="28" fill="hold" nodeType="afterGroup">
                            <p:stCondLst>
                              <p:cond delay="3000"/>
                            </p:stCondLst>
                            <p:childTnLst>
                              <p:par>
                                <p:cTn id="29" presetID="1" presetClass="entr" presetSubtype="0" fill="hold" nodeType="afterEffect">
                                  <p:stCondLst>
                                    <p:cond delay="1000"/>
                                  </p:stCondLst>
                                  <p:childTnLst>
                                    <p:set>
                                      <p:cBhvr>
                                        <p:cTn id="30"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beep.wav"/>
                                        </p:tgtEl>
                                      </p:cMediaNode>
                                    </p:audio>
                                  </p:subTnLst>
                                </p:cTn>
                              </p:par>
                            </p:childTnLst>
                          </p:cTn>
                        </p:par>
                        <p:par>
                          <p:cTn id="31" fill="hold" nodeType="afterGroup">
                            <p:stCondLst>
                              <p:cond delay="4500"/>
                            </p:stCondLst>
                            <p:childTnLst>
                              <p:par>
                                <p:cTn id="32" presetID="1" presetClass="entr" presetSubtype="0" fill="hold" nodeType="afterEffect">
                                  <p:stCondLst>
                                    <p:cond delay="1000"/>
                                  </p:stCondLst>
                                  <p:childTnLst>
                                    <p:set>
                                      <p:cBhvr>
                                        <p:cTn id="33"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eep.wav"/>
                                        </p:tgtEl>
                                      </p:cMediaNode>
                                    </p:audio>
                                  </p:subTnLst>
                                </p:cTn>
                              </p:par>
                            </p:childTnLst>
                          </p:cTn>
                        </p:par>
                        <p:par>
                          <p:cTn id="34" fill="hold" nodeType="afterGroup">
                            <p:stCondLst>
                              <p:cond delay="6000"/>
                            </p:stCondLst>
                            <p:childTnLst>
                              <p:par>
                                <p:cTn id="35" presetID="1" presetClass="entr" presetSubtype="0" fill="hold" nodeType="afterEffect">
                                  <p:stCondLst>
                                    <p:cond delay="1000"/>
                                  </p:stCondLst>
                                  <p:childTnLst>
                                    <p:set>
                                      <p:cBhvr>
                                        <p:cTn id="36"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beep.wav"/>
                                        </p:tgtEl>
                                      </p:cMediaNode>
                                    </p:audio>
                                  </p:subTnLst>
                                </p:cTn>
                              </p:par>
                            </p:childTnLst>
                          </p:cTn>
                        </p:par>
                        <p:par>
                          <p:cTn id="37" fill="hold" nodeType="afterGroup">
                            <p:stCondLst>
                              <p:cond delay="7500"/>
                            </p:stCondLst>
                            <p:childTnLst>
                              <p:par>
                                <p:cTn id="38" presetID="1" presetClass="entr" presetSubtype="0" fill="hold" nodeType="afterEffect">
                                  <p:stCondLst>
                                    <p:cond delay="1000"/>
                                  </p:stCondLst>
                                  <p:childTnLst>
                                    <p:set>
                                      <p:cBhvr>
                                        <p:cTn id="39"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nodeType="afterGroup">
                            <p:stCondLst>
                              <p:cond delay="9000"/>
                            </p:stCondLst>
                            <p:childTnLst>
                              <p:par>
                                <p:cTn id="41" presetID="1" presetClass="entr" presetSubtype="0" fill="hold" nodeType="afterEffect">
                                  <p:stCondLst>
                                    <p:cond delay="1000"/>
                                  </p:stCondLst>
                                  <p:childTnLst>
                                    <p:set>
                                      <p:cBhvr>
                                        <p:cTn id="42"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nodeType="afterGroup">
                            <p:stCondLst>
                              <p:cond delay="10500"/>
                            </p:stCondLst>
                            <p:childTnLst>
                              <p:par>
                                <p:cTn id="44" presetID="1" presetClass="entr" presetSubtype="0" fill="hold" nodeType="afterEffect">
                                  <p:stCondLst>
                                    <p:cond delay="1000"/>
                                  </p:stCondLst>
                                  <p:childTnLst>
                                    <p:set>
                                      <p:cBhvr>
                                        <p:cTn id="45" dur="1" fill="hold">
                                          <p:stCondLst>
                                            <p:cond delay="499"/>
                                          </p:stCondLst>
                                        </p:cTn>
                                        <p:tgtEl>
                                          <p:spTgt spid="12"/>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nodeType="afterGroup">
                            <p:stCondLst>
                              <p:cond delay="12000"/>
                            </p:stCondLst>
                            <p:childTnLst>
                              <p:par>
                                <p:cTn id="47" presetID="1" presetClass="entr" presetSubtype="0" fill="hold" nodeType="afterEffect">
                                  <p:stCondLst>
                                    <p:cond delay="1000"/>
                                  </p:stCondLst>
                                  <p:childTnLst>
                                    <p:set>
                                      <p:cBhvr>
                                        <p:cTn id="48" dur="1" fill="hold">
                                          <p:stCondLst>
                                            <p:cond delay="499"/>
                                          </p:stCondLst>
                                        </p:cTn>
                                        <p:tgtEl>
                                          <p:spTgt spid="13"/>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nodeType="afterGroup">
                            <p:stCondLst>
                              <p:cond delay="13500"/>
                            </p:stCondLst>
                            <p:childTnLst>
                              <p:par>
                                <p:cTn id="50" presetID="1" presetClass="entr" presetSubtype="0" fill="hold" nodeType="afterEffect">
                                  <p:stCondLst>
                                    <p:cond delay="1000"/>
                                  </p:stCondLst>
                                  <p:childTnLst>
                                    <p:set>
                                      <p:cBhvr>
                                        <p:cTn id="51" dur="1" fill="hold">
                                          <p:stCondLst>
                                            <p:cond delay="499"/>
                                          </p:stCondLst>
                                        </p:cTn>
                                        <p:tgtEl>
                                          <p:spTgt spid="14"/>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5200"/>
                  </p:tgtEl>
                </p:cond>
              </p:nextCondLst>
            </p:seq>
          </p:childTnLst>
        </p:cTn>
      </p:par>
    </p:tnLst>
    <p:bldLst>
      <p:bldP spid="5137" grpId="0" animBg="1"/>
      <p:bldP spid="513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auto">
          <a:xfrm>
            <a:off x="228600" y="209550"/>
            <a:ext cx="8532252" cy="45720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050" b="0"/>
          </a:p>
        </p:txBody>
      </p:sp>
      <p:pic>
        <p:nvPicPr>
          <p:cNvPr id="5123" name="Picture 3"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18097" y="822424"/>
            <a:ext cx="1085850" cy="72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00175" y="1457325"/>
            <a:ext cx="6343650"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WordArt 5"/>
          <p:cNvSpPr>
            <a:spLocks noChangeArrowheads="1" noChangeShapeType="1" noTextEdit="1"/>
          </p:cNvSpPr>
          <p:nvPr/>
        </p:nvSpPr>
        <p:spPr bwMode="auto">
          <a:xfrm>
            <a:off x="3257550" y="685800"/>
            <a:ext cx="3886200" cy="608112"/>
          </a:xfrm>
          <a:prstGeom prst="rect">
            <a:avLst/>
          </a:prstGeom>
        </p:spPr>
        <p:txBody>
          <a:bodyPr wrap="none" fromWordArt="1">
            <a:prstTxWarp prst="textPlain">
              <a:avLst>
                <a:gd name="adj" fmla="val 50000"/>
              </a:avLst>
            </a:prstTxWarp>
          </a:bodyPr>
          <a:lstStyle/>
          <a:p>
            <a:r>
              <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a:t>
            </a:r>
            <a:r>
              <a:rPr lang="en-US" sz="27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chuông</a:t>
            </a:r>
            <a:r>
              <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7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vàng</a:t>
            </a:r>
            <a:endPar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2" name="Picture 7" descr="ani3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7848600" y="3943350"/>
            <a:ext cx="84405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AutoShape 9"/>
          <p:cNvSpPr>
            <a:spLocks noChangeArrowheads="1"/>
          </p:cNvSpPr>
          <p:nvPr/>
        </p:nvSpPr>
        <p:spPr bwMode="auto">
          <a:xfrm>
            <a:off x="3733800" y="1545732"/>
            <a:ext cx="2209800" cy="416418"/>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28" name="AutoShape 10"/>
          <p:cNvSpPr>
            <a:spLocks noChangeArrowheads="1"/>
          </p:cNvSpPr>
          <p:nvPr/>
        </p:nvSpPr>
        <p:spPr bwMode="auto">
          <a:xfrm>
            <a:off x="3828600" y="1566750"/>
            <a:ext cx="2057400" cy="381000"/>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29" name="Text Box 11"/>
          <p:cNvSpPr txBox="1">
            <a:spLocks noChangeArrowheads="1"/>
          </p:cNvSpPr>
          <p:nvPr/>
        </p:nvSpPr>
        <p:spPr bwMode="auto">
          <a:xfrm>
            <a:off x="4070400" y="1490550"/>
            <a:ext cx="18987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800" dirty="0" err="1">
                <a:latin typeface="Times New Roman" panose="02020603050405020304" pitchFamily="18" charset="0"/>
                <a:cs typeface="Times New Roman" panose="02020603050405020304" pitchFamily="18" charset="0"/>
              </a:rPr>
              <a:t>Câu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hỏi</a:t>
            </a:r>
            <a:r>
              <a:rPr lang="en-US" altLang="en-US" sz="2800" dirty="0">
                <a:latin typeface="Times New Roman" panose="02020603050405020304" pitchFamily="18" charset="0"/>
                <a:cs typeface="Times New Roman" panose="02020603050405020304" pitchFamily="18" charset="0"/>
              </a:rPr>
              <a:t>: 4</a:t>
            </a:r>
          </a:p>
        </p:txBody>
      </p:sp>
      <p:pic>
        <p:nvPicPr>
          <p:cNvPr id="5130" name="Picture 12" descr="star_tip_md_wht"/>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200900" y="1114425"/>
            <a:ext cx="4000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5" descr="people008"/>
          <p:cNvPicPr>
            <a:picLocks noChangeAspect="1" noChangeArrowheads="1" noCrop="1"/>
          </p:cNvPicPr>
          <p:nvPr/>
        </p:nvPicPr>
        <p:blipFill>
          <a:blip r:embed="rId10">
            <a:lum contrast="12000"/>
            <a:extLst>
              <a:ext uri="{28A0092B-C50C-407E-A947-70E740481C1C}">
                <a14:useLocalDpi xmlns:a14="http://schemas.microsoft.com/office/drawing/2010/main" val="0"/>
              </a:ext>
            </a:extLst>
          </a:blip>
          <a:srcRect/>
          <a:stretch>
            <a:fillRect/>
          </a:stretch>
        </p:blipFill>
        <p:spPr bwMode="auto">
          <a:xfrm>
            <a:off x="914400" y="3943350"/>
            <a:ext cx="72866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6" name="Text Box 16"/>
          <p:cNvSpPr txBox="1">
            <a:spLocks noChangeArrowheads="1"/>
          </p:cNvSpPr>
          <p:nvPr/>
        </p:nvSpPr>
        <p:spPr bwMode="auto">
          <a:xfrm>
            <a:off x="533400" y="1922443"/>
            <a:ext cx="8153400" cy="154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just">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Cho các chất sau: C</a:t>
            </a:r>
            <a:r>
              <a:rPr lang="en-US" sz="2800" baseline="-25000">
                <a:latin typeface="Times New Roman" panose="02020603050405020304" pitchFamily="18" charset="0"/>
                <a:ea typeface="Calibri" panose="020F0502020204030204" pitchFamily="34" charset="0"/>
                <a:cs typeface="Times New Roman" panose="02020603050405020304" pitchFamily="18" charset="0"/>
              </a:rPr>
              <a:t>2</a:t>
            </a:r>
            <a:r>
              <a:rPr lang="en-US" sz="2800">
                <a:latin typeface="Times New Roman" panose="02020603050405020304" pitchFamily="18" charset="0"/>
                <a:ea typeface="Calibri" panose="020F0502020204030204" pitchFamily="34" charset="0"/>
                <a:cs typeface="Times New Roman" panose="02020603050405020304" pitchFamily="18" charset="0"/>
              </a:rPr>
              <a:t>H</a:t>
            </a:r>
            <a:r>
              <a:rPr lang="en-US" sz="2800" baseline="-25000">
                <a:latin typeface="Times New Roman" panose="02020603050405020304" pitchFamily="18" charset="0"/>
                <a:ea typeface="Calibri" panose="020F0502020204030204" pitchFamily="34" charset="0"/>
                <a:cs typeface="Times New Roman" panose="02020603050405020304" pitchFamily="18" charset="0"/>
              </a:rPr>
              <a:t>6</a:t>
            </a:r>
            <a:r>
              <a:rPr lang="en-US" sz="2800">
                <a:latin typeface="Times New Roman" panose="02020603050405020304" pitchFamily="18" charset="0"/>
                <a:ea typeface="Calibri" panose="020F0502020204030204" pitchFamily="34" charset="0"/>
                <a:cs typeface="Times New Roman" panose="02020603050405020304" pitchFamily="18" charset="0"/>
              </a:rPr>
              <a:t>; CO</a:t>
            </a:r>
            <a:r>
              <a:rPr lang="en-US" sz="2800" baseline="-25000">
                <a:latin typeface="Times New Roman" panose="02020603050405020304" pitchFamily="18" charset="0"/>
                <a:ea typeface="Calibri" panose="020F0502020204030204" pitchFamily="34" charset="0"/>
                <a:cs typeface="Times New Roman" panose="02020603050405020304" pitchFamily="18" charset="0"/>
              </a:rPr>
              <a:t>2</a:t>
            </a:r>
            <a:r>
              <a:rPr lang="en-US" sz="2800">
                <a:latin typeface="Times New Roman" panose="02020603050405020304" pitchFamily="18" charset="0"/>
                <a:ea typeface="Calibri" panose="020F0502020204030204" pitchFamily="34" charset="0"/>
                <a:cs typeface="Times New Roman" panose="02020603050405020304" pitchFamily="18" charset="0"/>
              </a:rPr>
              <a:t>; (NH</a:t>
            </a:r>
            <a:r>
              <a:rPr lang="en-US" sz="2800" baseline="-25000">
                <a:latin typeface="Times New Roman" panose="02020603050405020304" pitchFamily="18" charset="0"/>
                <a:ea typeface="Calibri" panose="020F0502020204030204" pitchFamily="34" charset="0"/>
                <a:cs typeface="Times New Roman" panose="02020603050405020304" pitchFamily="18" charset="0"/>
              </a:rPr>
              <a:t>2</a:t>
            </a:r>
            <a:r>
              <a:rPr lang="en-US" sz="2800">
                <a:latin typeface="Times New Roman" panose="02020603050405020304" pitchFamily="18" charset="0"/>
                <a:ea typeface="Calibri" panose="020F0502020204030204" pitchFamily="34" charset="0"/>
                <a:cs typeface="Times New Roman" panose="02020603050405020304" pitchFamily="18" charset="0"/>
              </a:rPr>
              <a:t>)</a:t>
            </a:r>
            <a:r>
              <a:rPr lang="en-US" sz="2800" baseline="-25000">
                <a:latin typeface="Times New Roman" panose="02020603050405020304" pitchFamily="18" charset="0"/>
                <a:ea typeface="Calibri" panose="020F0502020204030204" pitchFamily="34" charset="0"/>
                <a:cs typeface="Times New Roman" panose="02020603050405020304" pitchFamily="18" charset="0"/>
              </a:rPr>
              <a:t>2</a:t>
            </a:r>
            <a:r>
              <a:rPr lang="en-US" sz="2800">
                <a:latin typeface="Times New Roman" panose="02020603050405020304" pitchFamily="18" charset="0"/>
                <a:ea typeface="Calibri" panose="020F0502020204030204" pitchFamily="34" charset="0"/>
                <a:cs typeface="Times New Roman" panose="02020603050405020304" pitchFamily="18" charset="0"/>
              </a:rPr>
              <a:t>CO; NaHCO</a:t>
            </a:r>
            <a:r>
              <a:rPr lang="en-US" sz="2800" baseline="-25000">
                <a:latin typeface="Times New Roman" panose="02020603050405020304" pitchFamily="18" charset="0"/>
                <a:ea typeface="Calibri" panose="020F0502020204030204" pitchFamily="34" charset="0"/>
                <a:cs typeface="Times New Roman" panose="02020603050405020304" pitchFamily="18" charset="0"/>
              </a:rPr>
              <a:t>3</a:t>
            </a:r>
            <a:r>
              <a:rPr lang="en-US" sz="2800">
                <a:latin typeface="Times New Roman" panose="02020603050405020304" pitchFamily="18" charset="0"/>
                <a:ea typeface="Calibri" panose="020F0502020204030204" pitchFamily="34" charset="0"/>
                <a:cs typeface="Times New Roman" panose="02020603050405020304" pitchFamily="18" charset="0"/>
              </a:rPr>
              <a:t>; CH</a:t>
            </a:r>
            <a:r>
              <a:rPr lang="en-US" sz="2800" baseline="-25000">
                <a:latin typeface="Times New Roman" panose="02020603050405020304" pitchFamily="18" charset="0"/>
                <a:ea typeface="Calibri" panose="020F0502020204030204" pitchFamily="34" charset="0"/>
                <a:cs typeface="Times New Roman" panose="02020603050405020304" pitchFamily="18" charset="0"/>
              </a:rPr>
              <a:t>3</a:t>
            </a:r>
            <a:r>
              <a:rPr lang="en-US" sz="2800">
                <a:latin typeface="Times New Roman" panose="02020603050405020304" pitchFamily="18" charset="0"/>
                <a:ea typeface="Calibri" panose="020F0502020204030204" pitchFamily="34" charset="0"/>
                <a:cs typeface="Times New Roman" panose="02020603050405020304" pitchFamily="18" charset="0"/>
              </a:rPr>
              <a:t>Cl; C</a:t>
            </a:r>
            <a:r>
              <a:rPr lang="en-US" sz="2800" baseline="-25000">
                <a:latin typeface="Times New Roman" panose="02020603050405020304" pitchFamily="18" charset="0"/>
                <a:ea typeface="Calibri" panose="020F0502020204030204" pitchFamily="34" charset="0"/>
                <a:cs typeface="Times New Roman" panose="02020603050405020304" pitchFamily="18" charset="0"/>
              </a:rPr>
              <a:t>4</a:t>
            </a:r>
            <a:r>
              <a:rPr lang="en-US" sz="2800">
                <a:latin typeface="Times New Roman" panose="02020603050405020304" pitchFamily="18" charset="0"/>
                <a:ea typeface="Calibri" panose="020F0502020204030204" pitchFamily="34" charset="0"/>
                <a:cs typeface="Times New Roman" panose="02020603050405020304" pitchFamily="18" charset="0"/>
              </a:rPr>
              <a:t>H</a:t>
            </a:r>
            <a:r>
              <a:rPr lang="en-US" sz="2800" baseline="-25000">
                <a:latin typeface="Times New Roman" panose="02020603050405020304" pitchFamily="18" charset="0"/>
                <a:ea typeface="Calibri" panose="020F0502020204030204" pitchFamily="34" charset="0"/>
                <a:cs typeface="Times New Roman" panose="02020603050405020304" pitchFamily="18" charset="0"/>
              </a:rPr>
              <a:t>8</a:t>
            </a:r>
            <a:r>
              <a:rPr lang="en-US" sz="2800">
                <a:latin typeface="Times New Roman" panose="02020603050405020304" pitchFamily="18" charset="0"/>
                <a:ea typeface="Calibri" panose="020F0502020204030204" pitchFamily="34" charset="0"/>
                <a:cs typeface="Times New Roman" panose="02020603050405020304" pitchFamily="18" charset="0"/>
              </a:rPr>
              <a:t>; KNO</a:t>
            </a:r>
            <a:r>
              <a:rPr lang="en-US" sz="2800" baseline="-25000">
                <a:latin typeface="Times New Roman" panose="02020603050405020304" pitchFamily="18" charset="0"/>
                <a:ea typeface="Calibri" panose="020F0502020204030204" pitchFamily="34" charset="0"/>
                <a:cs typeface="Times New Roman" panose="02020603050405020304" pitchFamily="18" charset="0"/>
              </a:rPr>
              <a:t>3</a:t>
            </a:r>
            <a:r>
              <a:rPr lang="en-US" sz="2800">
                <a:latin typeface="Times New Roman" panose="02020603050405020304" pitchFamily="18" charset="0"/>
                <a:ea typeface="Calibri" panose="020F0502020204030204" pitchFamily="34" charset="0"/>
                <a:cs typeface="Times New Roman" panose="02020603050405020304" pitchFamily="18" charset="0"/>
              </a:rPr>
              <a:t>; H</a:t>
            </a:r>
            <a:r>
              <a:rPr lang="en-US" sz="2800" baseline="-25000">
                <a:latin typeface="Times New Roman" panose="02020603050405020304" pitchFamily="18" charset="0"/>
                <a:ea typeface="Calibri" panose="020F0502020204030204" pitchFamily="34" charset="0"/>
                <a:cs typeface="Times New Roman" panose="02020603050405020304" pitchFamily="18" charset="0"/>
              </a:rPr>
              <a:t>2</a:t>
            </a:r>
            <a:r>
              <a:rPr lang="en-US" sz="2800">
                <a:latin typeface="Times New Roman" panose="02020603050405020304" pitchFamily="18" charset="0"/>
                <a:ea typeface="Calibri" panose="020F0502020204030204" pitchFamily="34" charset="0"/>
                <a:cs typeface="Times New Roman" panose="02020603050405020304" pitchFamily="18" charset="0"/>
              </a:rPr>
              <a:t>CO</a:t>
            </a:r>
            <a:r>
              <a:rPr lang="en-US" sz="2800" baseline="-25000">
                <a:latin typeface="Times New Roman" panose="02020603050405020304" pitchFamily="18" charset="0"/>
                <a:ea typeface="Calibri" panose="020F0502020204030204" pitchFamily="34" charset="0"/>
                <a:cs typeface="Times New Roman" panose="02020603050405020304" pitchFamily="18" charset="0"/>
              </a:rPr>
              <a:t>3</a:t>
            </a:r>
            <a:r>
              <a:rPr lang="en-US" sz="2800">
                <a:latin typeface="Times New Roman" panose="02020603050405020304" pitchFamily="18" charset="0"/>
                <a:ea typeface="Calibri" panose="020F0502020204030204" pitchFamily="34" charset="0"/>
                <a:cs typeface="Times New Roman" panose="02020603050405020304" pitchFamily="18" charset="0"/>
              </a:rPr>
              <a:t>                              </a:t>
            </a:r>
            <a:endParaRPr lang="vi-VN"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2800">
                <a:latin typeface="Times New Roman" panose="02020603050405020304" pitchFamily="18" charset="0"/>
                <a:ea typeface="Calibri" panose="020F0502020204030204" pitchFamily="34" charset="0"/>
                <a:cs typeface="Times New Roman" panose="02020603050405020304" pitchFamily="18" charset="0"/>
              </a:rPr>
              <a:t>  Số chất thuộc loại hợp chất hữu cơ là</a:t>
            </a:r>
            <a:endParaRPr lang="vi-VN" sz="2000">
              <a:latin typeface="Calibri" panose="020F0502020204030204" pitchFamily="34" charset="0"/>
              <a:ea typeface="Calibri" panose="020F0502020204030204" pitchFamily="34" charset="0"/>
              <a:cs typeface="Times New Roman" panose="02020603050405020304" pitchFamily="18" charset="0"/>
            </a:endParaRPr>
          </a:p>
        </p:txBody>
      </p:sp>
      <p:sp>
        <p:nvSpPr>
          <p:cNvPr id="5137" name="AutoShape 17"/>
          <p:cNvSpPr>
            <a:spLocks noChangeArrowheads="1"/>
          </p:cNvSpPr>
          <p:nvPr/>
        </p:nvSpPr>
        <p:spPr bwMode="auto">
          <a:xfrm>
            <a:off x="1918097" y="3382434"/>
            <a:ext cx="1062112" cy="456876"/>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38" name="Text Box 18"/>
          <p:cNvSpPr txBox="1">
            <a:spLocks noChangeArrowheads="1"/>
          </p:cNvSpPr>
          <p:nvPr/>
        </p:nvSpPr>
        <p:spPr bwMode="auto">
          <a:xfrm>
            <a:off x="685800" y="3373914"/>
            <a:ext cx="77723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2800" dirty="0">
                <a:latin typeface="Times New Roman" panose="02020603050405020304" pitchFamily="18" charset="0"/>
                <a:cs typeface="Times New Roman" panose="02020603050405020304" pitchFamily="18" charset="0"/>
              </a:rPr>
              <a:t>A. 1</a:t>
            </a:r>
            <a:r>
              <a:rPr lang="en-US" sz="2800">
                <a:latin typeface="Times New Roman" panose="02020603050405020304" pitchFamily="18" charset="0"/>
                <a:cs typeface="Times New Roman" panose="02020603050405020304" pitchFamily="18" charset="0"/>
              </a:rPr>
              <a:t>	    B</a:t>
            </a:r>
            <a:r>
              <a:rPr lang="en-US" sz="2800" dirty="0">
                <a:latin typeface="Times New Roman" panose="02020603050405020304" pitchFamily="18" charset="0"/>
                <a:cs typeface="Times New Roman" panose="02020603050405020304" pitchFamily="18" charset="0"/>
              </a:rPr>
              <a:t>. 2</a:t>
            </a:r>
            <a:r>
              <a:rPr lang="en-US" sz="2800">
                <a:latin typeface="Times New Roman" panose="02020603050405020304" pitchFamily="18" charset="0"/>
                <a:cs typeface="Times New Roman" panose="02020603050405020304" pitchFamily="18" charset="0"/>
              </a:rPr>
              <a:t>	C.</a:t>
            </a:r>
            <a:r>
              <a:rPr lang="en-US" altLang="en-US" sz="2800">
                <a:latin typeface="Times New Roman" panose="02020603050405020304" pitchFamily="18" charset="0"/>
                <a:cs typeface="Times New Roman" panose="02020603050405020304" pitchFamily="18" charset="0"/>
              </a:rPr>
              <a:t> 3            D. 4</a:t>
            </a:r>
            <a:endParaRPr lang="en-US" altLang="en-US" sz="2800" dirty="0">
              <a:latin typeface="Times New Roman" panose="02020603050405020304" pitchFamily="18" charset="0"/>
              <a:cs typeface="Times New Roman" panose="02020603050405020304" pitchFamily="18" charset="0"/>
            </a:endParaRPr>
          </a:p>
        </p:txBody>
      </p:sp>
      <p:sp>
        <p:nvSpPr>
          <p:cNvPr id="5139" name="Text Box 19"/>
          <p:cNvSpPr txBox="1">
            <a:spLocks noChangeArrowheads="1"/>
          </p:cNvSpPr>
          <p:nvPr/>
        </p:nvSpPr>
        <p:spPr bwMode="auto">
          <a:xfrm>
            <a:off x="1789985" y="4146634"/>
            <a:ext cx="1027509" cy="400110"/>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square">
            <a:spAutoFit/>
            <a:flatTx/>
          </a:bodyPr>
          <a:lstStyle/>
          <a:p>
            <a:pPr algn="l">
              <a:defRPr/>
            </a:pPr>
            <a:r>
              <a:rPr lang="en-US" sz="20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Đáp</a:t>
            </a:r>
            <a:r>
              <a:rPr lang="en-US" sz="20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án</a:t>
            </a:r>
            <a:endParaRPr lang="en-US" sz="2000"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pSp>
        <p:nvGrpSpPr>
          <p:cNvPr id="5" name="Group 50"/>
          <p:cNvGrpSpPr>
            <a:grpSpLocks/>
          </p:cNvGrpSpPr>
          <p:nvPr/>
        </p:nvGrpSpPr>
        <p:grpSpPr bwMode="auto">
          <a:xfrm>
            <a:off x="6916343" y="3471862"/>
            <a:ext cx="1027509" cy="728663"/>
            <a:chOff x="4574" y="3342"/>
            <a:chExt cx="960" cy="912"/>
          </a:xfrm>
        </p:grpSpPr>
        <p:sp>
          <p:nvSpPr>
            <p:cNvPr id="5168" name="AutoShape 5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9" name="Text Box 52"/>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1</a:t>
              </a:r>
            </a:p>
          </p:txBody>
        </p:sp>
      </p:grpSp>
      <p:grpSp>
        <p:nvGrpSpPr>
          <p:cNvPr id="6" name="Group 53"/>
          <p:cNvGrpSpPr>
            <a:grpSpLocks/>
          </p:cNvGrpSpPr>
          <p:nvPr/>
        </p:nvGrpSpPr>
        <p:grpSpPr bwMode="auto">
          <a:xfrm>
            <a:off x="6916343" y="3471862"/>
            <a:ext cx="1027509" cy="728663"/>
            <a:chOff x="4574" y="3342"/>
            <a:chExt cx="960" cy="912"/>
          </a:xfrm>
        </p:grpSpPr>
        <p:sp>
          <p:nvSpPr>
            <p:cNvPr id="5166" name="AutoShape 5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7" name="Text Box 55"/>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2</a:t>
              </a:r>
            </a:p>
          </p:txBody>
        </p:sp>
      </p:grpSp>
      <p:grpSp>
        <p:nvGrpSpPr>
          <p:cNvPr id="7" name="Group 56"/>
          <p:cNvGrpSpPr>
            <a:grpSpLocks/>
          </p:cNvGrpSpPr>
          <p:nvPr/>
        </p:nvGrpSpPr>
        <p:grpSpPr bwMode="auto">
          <a:xfrm>
            <a:off x="6916343" y="3471862"/>
            <a:ext cx="1027509" cy="728663"/>
            <a:chOff x="4574" y="3342"/>
            <a:chExt cx="960" cy="912"/>
          </a:xfrm>
        </p:grpSpPr>
        <p:sp>
          <p:nvSpPr>
            <p:cNvPr id="5164" name="AutoShape 5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5" name="Text Box 58"/>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3</a:t>
              </a:r>
            </a:p>
          </p:txBody>
        </p:sp>
      </p:grpSp>
      <p:grpSp>
        <p:nvGrpSpPr>
          <p:cNvPr id="8" name="Group 59"/>
          <p:cNvGrpSpPr>
            <a:grpSpLocks/>
          </p:cNvGrpSpPr>
          <p:nvPr/>
        </p:nvGrpSpPr>
        <p:grpSpPr bwMode="auto">
          <a:xfrm>
            <a:off x="6916343" y="3471862"/>
            <a:ext cx="1027509" cy="728663"/>
            <a:chOff x="4574" y="3342"/>
            <a:chExt cx="960" cy="912"/>
          </a:xfrm>
        </p:grpSpPr>
        <p:sp>
          <p:nvSpPr>
            <p:cNvPr id="5162" name="AutoShape 6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3" name="Text Box 61"/>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4</a:t>
              </a:r>
            </a:p>
          </p:txBody>
        </p:sp>
      </p:grpSp>
      <p:grpSp>
        <p:nvGrpSpPr>
          <p:cNvPr id="9" name="Group 62"/>
          <p:cNvGrpSpPr>
            <a:grpSpLocks/>
          </p:cNvGrpSpPr>
          <p:nvPr/>
        </p:nvGrpSpPr>
        <p:grpSpPr bwMode="auto">
          <a:xfrm>
            <a:off x="6916343" y="3471862"/>
            <a:ext cx="1027509" cy="728663"/>
            <a:chOff x="4574" y="3342"/>
            <a:chExt cx="960" cy="912"/>
          </a:xfrm>
        </p:grpSpPr>
        <p:sp>
          <p:nvSpPr>
            <p:cNvPr id="5160" name="AutoShape 6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1" name="Text Box 64"/>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5</a:t>
              </a:r>
            </a:p>
          </p:txBody>
        </p:sp>
      </p:grpSp>
      <p:grpSp>
        <p:nvGrpSpPr>
          <p:cNvPr id="10" name="Group 65"/>
          <p:cNvGrpSpPr>
            <a:grpSpLocks/>
          </p:cNvGrpSpPr>
          <p:nvPr/>
        </p:nvGrpSpPr>
        <p:grpSpPr bwMode="auto">
          <a:xfrm>
            <a:off x="6916343" y="3471862"/>
            <a:ext cx="1027509" cy="728663"/>
            <a:chOff x="4574" y="3342"/>
            <a:chExt cx="960" cy="912"/>
          </a:xfrm>
        </p:grpSpPr>
        <p:sp>
          <p:nvSpPr>
            <p:cNvPr id="5158" name="AutoShape 6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9" name="Text Box 67"/>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6</a:t>
              </a:r>
            </a:p>
          </p:txBody>
        </p:sp>
      </p:grpSp>
      <p:grpSp>
        <p:nvGrpSpPr>
          <p:cNvPr id="11" name="Group 68"/>
          <p:cNvGrpSpPr>
            <a:grpSpLocks/>
          </p:cNvGrpSpPr>
          <p:nvPr/>
        </p:nvGrpSpPr>
        <p:grpSpPr bwMode="auto">
          <a:xfrm>
            <a:off x="6916343" y="3471862"/>
            <a:ext cx="1027509" cy="728663"/>
            <a:chOff x="4574" y="3342"/>
            <a:chExt cx="960" cy="912"/>
          </a:xfrm>
        </p:grpSpPr>
        <p:sp>
          <p:nvSpPr>
            <p:cNvPr id="5156" name="AutoShape 6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7" name="Text Box 70"/>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7</a:t>
              </a:r>
            </a:p>
          </p:txBody>
        </p:sp>
      </p:grpSp>
      <p:grpSp>
        <p:nvGrpSpPr>
          <p:cNvPr id="12" name="Group 71"/>
          <p:cNvGrpSpPr>
            <a:grpSpLocks/>
          </p:cNvGrpSpPr>
          <p:nvPr/>
        </p:nvGrpSpPr>
        <p:grpSpPr bwMode="auto">
          <a:xfrm>
            <a:off x="6916343" y="3471862"/>
            <a:ext cx="1027509" cy="728663"/>
            <a:chOff x="4574" y="3342"/>
            <a:chExt cx="960" cy="912"/>
          </a:xfrm>
        </p:grpSpPr>
        <p:sp>
          <p:nvSpPr>
            <p:cNvPr id="5154" name="AutoShape 7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5" name="Text Box 73"/>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8</a:t>
              </a:r>
            </a:p>
          </p:txBody>
        </p:sp>
      </p:grpSp>
      <p:grpSp>
        <p:nvGrpSpPr>
          <p:cNvPr id="13" name="Group 74"/>
          <p:cNvGrpSpPr>
            <a:grpSpLocks/>
          </p:cNvGrpSpPr>
          <p:nvPr/>
        </p:nvGrpSpPr>
        <p:grpSpPr bwMode="auto">
          <a:xfrm>
            <a:off x="6916343" y="3471862"/>
            <a:ext cx="1027509" cy="728663"/>
            <a:chOff x="4574" y="3342"/>
            <a:chExt cx="960" cy="912"/>
          </a:xfrm>
        </p:grpSpPr>
        <p:sp>
          <p:nvSpPr>
            <p:cNvPr id="5152" name="AutoShape 7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3" name="Text Box 76"/>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9</a:t>
              </a:r>
            </a:p>
          </p:txBody>
        </p:sp>
      </p:grpSp>
      <p:grpSp>
        <p:nvGrpSpPr>
          <p:cNvPr id="14" name="Group 77"/>
          <p:cNvGrpSpPr>
            <a:grpSpLocks/>
          </p:cNvGrpSpPr>
          <p:nvPr/>
        </p:nvGrpSpPr>
        <p:grpSpPr bwMode="auto">
          <a:xfrm>
            <a:off x="6915150" y="3470969"/>
            <a:ext cx="1028700" cy="752632"/>
            <a:chOff x="4574" y="3342"/>
            <a:chExt cx="960" cy="942"/>
          </a:xfrm>
        </p:grpSpPr>
        <p:sp>
          <p:nvSpPr>
            <p:cNvPr id="5150" name="AutoShape 7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1" name="Text Box 79"/>
            <p:cNvSpPr txBox="1">
              <a:spLocks noChangeArrowheads="1"/>
            </p:cNvSpPr>
            <p:nvPr/>
          </p:nvSpPr>
          <p:spPr bwMode="auto">
            <a:xfrm>
              <a:off x="4828" y="3591"/>
              <a:ext cx="480" cy="69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1500" dirty="0" err="1">
                  <a:solidFill>
                    <a:schemeClr val="bg1"/>
                  </a:solidFill>
                  <a:latin typeface="Times New Roman" panose="02020603050405020304" pitchFamily="18" charset="0"/>
                  <a:cs typeface="Times New Roman" panose="02020603050405020304" pitchFamily="18" charset="0"/>
                </a:rPr>
                <a:t>Hết</a:t>
              </a:r>
              <a:r>
                <a:rPr lang="en-US" altLang="en-US" sz="1500" dirty="0">
                  <a:solidFill>
                    <a:schemeClr val="bg1"/>
                  </a:solidFill>
                  <a:latin typeface="Times New Roman" panose="02020603050405020304" pitchFamily="18" charset="0"/>
                  <a:cs typeface="Times New Roman" panose="02020603050405020304" pitchFamily="18" charset="0"/>
                </a:rPr>
                <a:t> </a:t>
              </a:r>
              <a:r>
                <a:rPr lang="en-US" altLang="en-US" sz="1500" dirty="0" err="1">
                  <a:solidFill>
                    <a:schemeClr val="bg1"/>
                  </a:solidFill>
                  <a:latin typeface="Times New Roman" panose="02020603050405020304" pitchFamily="18" charset="0"/>
                  <a:cs typeface="Times New Roman" panose="02020603050405020304" pitchFamily="18" charset="0"/>
                </a:rPr>
                <a:t>giờ</a:t>
              </a:r>
              <a:endParaRPr lang="en-US" altLang="en-US" sz="1500" dirty="0">
                <a:solidFill>
                  <a:schemeClr val="bg1"/>
                </a:solidFill>
                <a:latin typeface="Times New Roman" panose="02020603050405020304" pitchFamily="18" charset="0"/>
                <a:cs typeface="Times New Roman" panose="02020603050405020304" pitchFamily="18" charset="0"/>
              </a:endParaRPr>
            </a:p>
          </p:txBody>
        </p:sp>
      </p:grpSp>
      <p:sp>
        <p:nvSpPr>
          <p:cNvPr id="5200" name="Text Box 80"/>
          <p:cNvSpPr txBox="1">
            <a:spLocks noChangeArrowheads="1"/>
          </p:cNvSpPr>
          <p:nvPr/>
        </p:nvSpPr>
        <p:spPr bwMode="auto">
          <a:xfrm>
            <a:off x="7239000" y="4248150"/>
            <a:ext cx="5052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en-US" sz="1800" dirty="0">
                <a:latin typeface="Times New Roman" panose="02020603050405020304" pitchFamily="18" charset="0"/>
                <a:cs typeface="Times New Roman" panose="02020603050405020304" pitchFamily="18" charset="0"/>
              </a:rPr>
              <a:t>10s</a:t>
            </a:r>
          </a:p>
        </p:txBody>
      </p:sp>
      <p:sp>
        <p:nvSpPr>
          <p:cNvPr id="5149" name="WordArt 5"/>
          <p:cNvSpPr>
            <a:spLocks noChangeArrowheads="1" noChangeShapeType="1" noTextEdit="1"/>
          </p:cNvSpPr>
          <p:nvPr/>
        </p:nvSpPr>
        <p:spPr bwMode="auto">
          <a:xfrm>
            <a:off x="3371850" y="1036737"/>
            <a:ext cx="3886200" cy="342900"/>
          </a:xfrm>
          <a:prstGeom prst="rect">
            <a:avLst/>
          </a:prstGeom>
        </p:spPr>
        <p:txBody>
          <a:bodyPr wrap="none" fromWordArt="1">
            <a:prstTxWarp prst="textPlain">
              <a:avLst>
                <a:gd name="adj" fmla="val 50000"/>
              </a:avLst>
            </a:prstTxWarp>
          </a:bodyPr>
          <a:lstStyle/>
          <a:p>
            <a:endParaRPr lang="en-US" sz="27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2960267"/>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5136"/>
                                        </p:tgtEl>
                                        <p:attrNameLst>
                                          <p:attrName>style.visibility</p:attrName>
                                        </p:attrNameLst>
                                      </p:cBhvr>
                                      <p:to>
                                        <p:strVal val="visible"/>
                                      </p:to>
                                    </p:set>
                                    <p:anim calcmode="discrete" valueType="clr">
                                      <p:cBhvr override="childStyle">
                                        <p:cTn id="7" dur="80"/>
                                        <p:tgtEl>
                                          <p:spTgt spid="51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36"/>
                                        </p:tgtEl>
                                        <p:attrNameLst>
                                          <p:attrName>fillcolor</p:attrName>
                                        </p:attrNameLst>
                                      </p:cBhvr>
                                      <p:tavLst>
                                        <p:tav tm="0">
                                          <p:val>
                                            <p:clrVal>
                                              <a:schemeClr val="accent2"/>
                                            </p:clrVal>
                                          </p:val>
                                        </p:tav>
                                        <p:tav tm="50000">
                                          <p:val>
                                            <p:clrVal>
                                              <a:schemeClr val="hlink"/>
                                            </p:clrVal>
                                          </p:val>
                                        </p:tav>
                                      </p:tavLst>
                                    </p:anim>
                                    <p:set>
                                      <p:cBhvr>
                                        <p:cTn id="9" dur="80"/>
                                        <p:tgtEl>
                                          <p:spTgt spid="513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138">
                                            <p:txEl>
                                              <p:pRg st="0" end="0"/>
                                            </p:txEl>
                                          </p:spTgt>
                                        </p:tgtEl>
                                        <p:attrNameLst>
                                          <p:attrName>style.visibility</p:attrName>
                                        </p:attrNameLst>
                                      </p:cBhvr>
                                      <p:to>
                                        <p:strVal val="visible"/>
                                      </p:to>
                                    </p:set>
                                    <p:anim calcmode="lin" valueType="num">
                                      <p:cBhvr additive="base">
                                        <p:cTn id="14" dur="500" fill="hold"/>
                                        <p:tgtEl>
                                          <p:spTgt spid="513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13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5139"/>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37"/>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3" name="FELIZ2.WAV"/>
                                        </p:tgtEl>
                                      </p:cMediaNode>
                                    </p:audio>
                                  </p:subTnLst>
                                </p:cTn>
                              </p:par>
                              <p:par>
                                <p:cTn id="21" presetID="22" presetClass="emph" presetSubtype="0" repeatCount="10000" fill="remove" grpId="1" nodeType="withEffect">
                                  <p:stCondLst>
                                    <p:cond delay="0"/>
                                  </p:stCondLst>
                                  <p:childTnLst>
                                    <p:animClr clrSpc="hsl" dir="cw">
                                      <p:cBhvr override="childStyle">
                                        <p:cTn id="22" dur="500" fill="hold"/>
                                        <p:tgtEl>
                                          <p:spTgt spid="5137"/>
                                        </p:tgtEl>
                                        <p:attrNameLst>
                                          <p:attrName>style.color</p:attrName>
                                        </p:attrNameLst>
                                      </p:cBhvr>
                                      <p:by>
                                        <p:hsl h="-7200000" s="0" l="0"/>
                                      </p:by>
                                    </p:animClr>
                                    <p:animClr clrSpc="hsl" dir="cw">
                                      <p:cBhvr>
                                        <p:cTn id="23" dur="500" fill="hold"/>
                                        <p:tgtEl>
                                          <p:spTgt spid="5137"/>
                                        </p:tgtEl>
                                        <p:attrNameLst>
                                          <p:attrName>fillcolor</p:attrName>
                                        </p:attrNameLst>
                                      </p:cBhvr>
                                      <p:by>
                                        <p:hsl h="-7200000" s="0" l="0"/>
                                      </p:by>
                                    </p:animClr>
                                    <p:animClr clrSpc="hsl" dir="cw">
                                      <p:cBhvr>
                                        <p:cTn id="24" dur="500" fill="hold"/>
                                        <p:tgtEl>
                                          <p:spTgt spid="5137"/>
                                        </p:tgtEl>
                                        <p:attrNameLst>
                                          <p:attrName>stroke.color</p:attrName>
                                        </p:attrNameLst>
                                      </p:cBhvr>
                                      <p:by>
                                        <p:hsl h="-7200000" s="0" l="0"/>
                                      </p:by>
                                    </p:animClr>
                                    <p:set>
                                      <p:cBhvr>
                                        <p:cTn id="25" dur="500" fill="hold"/>
                                        <p:tgtEl>
                                          <p:spTgt spid="5137"/>
                                        </p:tgtEl>
                                        <p:attrNameLst>
                                          <p:attrName>fill.type</p:attrName>
                                        </p:attrNameLst>
                                      </p:cBhvr>
                                      <p:to>
                                        <p:strVal val="solid"/>
                                      </p:to>
                                    </p:set>
                                  </p:childTnLst>
                                </p:cTn>
                              </p:par>
                              <p:par>
                                <p:cTn id="26" presetID="27" presetClass="entr" presetSubtype="0" fill="hold" nodeType="withEffect">
                                  <p:stCondLst>
                                    <p:cond delay="0"/>
                                  </p:stCondLst>
                                  <p:iterate type="lt">
                                    <p:tmPct val="50000"/>
                                  </p:iterate>
                                  <p:childTnLst>
                                    <p:set>
                                      <p:cBhvr>
                                        <p:cTn id="27" dur="1" fill="hold">
                                          <p:stCondLst>
                                            <p:cond delay="0"/>
                                          </p:stCondLst>
                                        </p:cTn>
                                        <p:tgtEl>
                                          <p:spTgt spid="5138"/>
                                        </p:tgtEl>
                                        <p:attrNameLst>
                                          <p:attrName>style.visibility</p:attrName>
                                        </p:attrNameLst>
                                      </p:cBhvr>
                                      <p:to>
                                        <p:strVal val="visible"/>
                                      </p:to>
                                    </p:set>
                                    <p:anim calcmode="discrete" valueType="clr">
                                      <p:cBhvr override="childStyle">
                                        <p:cTn id="28" dur="150"/>
                                        <p:tgtEl>
                                          <p:spTgt spid="5138"/>
                                        </p:tgtEl>
                                        <p:attrNameLst>
                                          <p:attrName>style.color</p:attrName>
                                        </p:attrNameLst>
                                      </p:cBhvr>
                                      <p:tavLst>
                                        <p:tav tm="0">
                                          <p:val>
                                            <p:clrVal>
                                              <a:schemeClr val="accent2"/>
                                            </p:clrVal>
                                          </p:val>
                                        </p:tav>
                                        <p:tav tm="50000">
                                          <p:val>
                                            <p:clrVal>
                                              <a:schemeClr val="hlink"/>
                                            </p:clrVal>
                                          </p:val>
                                        </p:tav>
                                      </p:tavLst>
                                    </p:anim>
                                    <p:anim calcmode="discrete" valueType="clr">
                                      <p:cBhvr>
                                        <p:cTn id="29" dur="150"/>
                                        <p:tgtEl>
                                          <p:spTgt spid="5138"/>
                                        </p:tgtEl>
                                        <p:attrNameLst>
                                          <p:attrName>fillcolor</p:attrName>
                                        </p:attrNameLst>
                                      </p:cBhvr>
                                      <p:tavLst>
                                        <p:tav tm="0">
                                          <p:val>
                                            <p:clrVal>
                                              <a:schemeClr val="accent2"/>
                                            </p:clrVal>
                                          </p:val>
                                        </p:tav>
                                        <p:tav tm="50000">
                                          <p:val>
                                            <p:clrVal>
                                              <a:schemeClr val="hlink"/>
                                            </p:clrVal>
                                          </p:val>
                                        </p:tav>
                                      </p:tavLst>
                                    </p:anim>
                                    <p:set>
                                      <p:cBhvr>
                                        <p:cTn id="30" dur="150"/>
                                        <p:tgtEl>
                                          <p:spTgt spid="5138"/>
                                        </p:tgtEl>
                                        <p:attrNameLst>
                                          <p:attrName>fill.type</p:attrName>
                                        </p:attrNameLst>
                                      </p:cBhvr>
                                      <p:to>
                                        <p:strVal val="solid"/>
                                      </p:to>
                                    </p:set>
                                  </p:childTnLst>
                                </p:cTn>
                              </p:par>
                            </p:childTnLst>
                          </p:cTn>
                        </p:par>
                      </p:childTnLst>
                    </p:cTn>
                  </p:par>
                </p:childTnLst>
              </p:cTn>
              <p:nextCondLst>
                <p:cond evt="onClick" delay="0">
                  <p:tgtEl>
                    <p:spTgt spid="5139"/>
                  </p:tgtEl>
                </p:cond>
              </p:nextCondLst>
            </p:seq>
            <p:seq concurrent="1" nextAc="seek">
              <p:cTn id="31" restart="whenNotActive" fill="hold" evtFilter="cancelBubble" nodeType="interactiveSeq">
                <p:stCondLst>
                  <p:cond evt="onClick" delay="0">
                    <p:tgtEl>
                      <p:spTgt spid="5200"/>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 presetClass="entr" presetSubtype="0" fill="hold" nodeType="clickEffect">
                                  <p:stCondLst>
                                    <p:cond delay="1000"/>
                                  </p:stCondLst>
                                  <p:childTnLst>
                                    <p:set>
                                      <p:cBhvr>
                                        <p:cTn id="35"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nodeType="afterGroup">
                            <p:stCondLst>
                              <p:cond delay="1500"/>
                            </p:stCondLst>
                            <p:childTnLst>
                              <p:par>
                                <p:cTn id="37" presetID="1" presetClass="entr" presetSubtype="0" fill="hold" nodeType="afterEffect">
                                  <p:stCondLst>
                                    <p:cond delay="1000"/>
                                  </p:stCondLst>
                                  <p:childTnLst>
                                    <p:set>
                                      <p:cBhvr>
                                        <p:cTn id="38"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nodeType="afterGroup">
                            <p:stCondLst>
                              <p:cond delay="3000"/>
                            </p:stCondLst>
                            <p:childTnLst>
                              <p:par>
                                <p:cTn id="40" presetID="1" presetClass="entr" presetSubtype="0" fill="hold" nodeType="afterEffect">
                                  <p:stCondLst>
                                    <p:cond delay="1000"/>
                                  </p:stCondLst>
                                  <p:childTnLst>
                                    <p:set>
                                      <p:cBhvr>
                                        <p:cTn id="41"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nodeType="afterGroup">
                            <p:stCondLst>
                              <p:cond delay="4500"/>
                            </p:stCondLst>
                            <p:childTnLst>
                              <p:par>
                                <p:cTn id="43" presetID="1" presetClass="entr" presetSubtype="0" fill="hold" nodeType="afterEffect">
                                  <p:stCondLst>
                                    <p:cond delay="1000"/>
                                  </p:stCondLst>
                                  <p:childTnLst>
                                    <p:set>
                                      <p:cBhvr>
                                        <p:cTn id="44"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nodeType="afterGroup">
                            <p:stCondLst>
                              <p:cond delay="6000"/>
                            </p:stCondLst>
                            <p:childTnLst>
                              <p:par>
                                <p:cTn id="46" presetID="1" presetClass="entr" presetSubtype="0" fill="hold" nodeType="afterEffect">
                                  <p:stCondLst>
                                    <p:cond delay="1000"/>
                                  </p:stCondLst>
                                  <p:childTnLst>
                                    <p:set>
                                      <p:cBhvr>
                                        <p:cTn id="47"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nodeType="afterGroup">
                            <p:stCondLst>
                              <p:cond delay="7500"/>
                            </p:stCondLst>
                            <p:childTnLst>
                              <p:par>
                                <p:cTn id="49" presetID="1" presetClass="entr" presetSubtype="0" fill="hold" nodeType="afterEffect">
                                  <p:stCondLst>
                                    <p:cond delay="1000"/>
                                  </p:stCondLst>
                                  <p:childTnLst>
                                    <p:set>
                                      <p:cBhvr>
                                        <p:cTn id="50"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nodeType="afterGroup">
                            <p:stCondLst>
                              <p:cond delay="9000"/>
                            </p:stCondLst>
                            <p:childTnLst>
                              <p:par>
                                <p:cTn id="52" presetID="1" presetClass="entr" presetSubtype="0" fill="hold" nodeType="afterEffect">
                                  <p:stCondLst>
                                    <p:cond delay="1000"/>
                                  </p:stCondLst>
                                  <p:childTnLst>
                                    <p:set>
                                      <p:cBhvr>
                                        <p:cTn id="53"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nodeType="afterGroup">
                            <p:stCondLst>
                              <p:cond delay="10500"/>
                            </p:stCondLst>
                            <p:childTnLst>
                              <p:par>
                                <p:cTn id="55" presetID="1" presetClass="entr" presetSubtype="0" fill="hold" nodeType="afterEffect">
                                  <p:stCondLst>
                                    <p:cond delay="1000"/>
                                  </p:stCondLst>
                                  <p:childTnLst>
                                    <p:set>
                                      <p:cBhvr>
                                        <p:cTn id="56" dur="1" fill="hold">
                                          <p:stCondLst>
                                            <p:cond delay="499"/>
                                          </p:stCondLst>
                                        </p:cTn>
                                        <p:tgtEl>
                                          <p:spTgt spid="1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nodeType="afterGroup">
                            <p:stCondLst>
                              <p:cond delay="12000"/>
                            </p:stCondLst>
                            <p:childTnLst>
                              <p:par>
                                <p:cTn id="58" presetID="1" presetClass="entr" presetSubtype="0" fill="hold" nodeType="afterEffect">
                                  <p:stCondLst>
                                    <p:cond delay="1000"/>
                                  </p:stCondLst>
                                  <p:childTnLst>
                                    <p:set>
                                      <p:cBhvr>
                                        <p:cTn id="59" dur="1" fill="hold">
                                          <p:stCondLst>
                                            <p:cond delay="499"/>
                                          </p:stCondLst>
                                        </p:cTn>
                                        <p:tgtEl>
                                          <p:spTgt spid="1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beep.wav"/>
                                        </p:tgtEl>
                                      </p:cMediaNode>
                                    </p:audio>
                                  </p:subTnLst>
                                </p:cTn>
                              </p:par>
                            </p:childTnLst>
                          </p:cTn>
                        </p:par>
                        <p:par>
                          <p:cTn id="60" fill="hold" nodeType="afterGroup">
                            <p:stCondLst>
                              <p:cond delay="13500"/>
                            </p:stCondLst>
                            <p:childTnLst>
                              <p:par>
                                <p:cTn id="61" presetID="1" presetClass="entr" presetSubtype="0" fill="hold" nodeType="afterEffect">
                                  <p:stCondLst>
                                    <p:cond delay="1000"/>
                                  </p:stCondLst>
                                  <p:childTnLst>
                                    <p:set>
                                      <p:cBhvr>
                                        <p:cTn id="62" dur="1" fill="hold">
                                          <p:stCondLst>
                                            <p:cond delay="499"/>
                                          </p:stCondLst>
                                        </p:cTn>
                                        <p:tgtEl>
                                          <p:spTgt spid="14"/>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5200"/>
                  </p:tgtEl>
                </p:cond>
              </p:nextCondLst>
            </p:seq>
          </p:childTnLst>
        </p:cTn>
      </p:par>
    </p:tnLst>
    <p:bldLst>
      <p:bldP spid="5137" grpId="0" animBg="1"/>
      <p:bldP spid="513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auto">
          <a:xfrm>
            <a:off x="200700" y="129973"/>
            <a:ext cx="8763000" cy="4743449"/>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050" b="0"/>
          </a:p>
        </p:txBody>
      </p:sp>
      <p:pic>
        <p:nvPicPr>
          <p:cNvPr id="5123" name="Picture 3" descr="an3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33510"/>
            <a:ext cx="1085850" cy="72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3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814422"/>
            <a:ext cx="6343650"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WordArt 5"/>
          <p:cNvSpPr>
            <a:spLocks noChangeArrowheads="1" noChangeShapeType="1" noTextEdit="1"/>
          </p:cNvSpPr>
          <p:nvPr/>
        </p:nvSpPr>
        <p:spPr bwMode="auto">
          <a:xfrm>
            <a:off x="2495550" y="133548"/>
            <a:ext cx="3886200" cy="608112"/>
          </a:xfrm>
          <a:prstGeom prst="rect">
            <a:avLst/>
          </a:prstGeom>
        </p:spPr>
        <p:txBody>
          <a:bodyPr wrap="none" fromWordArt="1">
            <a:prstTxWarp prst="textPlain">
              <a:avLst>
                <a:gd name="adj" fmla="val 50000"/>
              </a:avLst>
            </a:prstTxWarp>
          </a:bodyPr>
          <a:lstStyle/>
          <a:p>
            <a:r>
              <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a:t>
            </a:r>
            <a:r>
              <a:rPr lang="en-US" sz="27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chuông</a:t>
            </a:r>
            <a:r>
              <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27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vàng</a:t>
            </a:r>
            <a:endParaRPr lang="en-US" sz="27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2" name="Picture 7" descr="ani3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7924800" y="4095750"/>
            <a:ext cx="838200" cy="50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AutoShape 9"/>
          <p:cNvSpPr>
            <a:spLocks noChangeArrowheads="1"/>
          </p:cNvSpPr>
          <p:nvPr/>
        </p:nvSpPr>
        <p:spPr bwMode="auto">
          <a:xfrm>
            <a:off x="3320475" y="893269"/>
            <a:ext cx="2286000" cy="416418"/>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28" name="AutoShape 10"/>
          <p:cNvSpPr>
            <a:spLocks noChangeArrowheads="1"/>
          </p:cNvSpPr>
          <p:nvPr/>
        </p:nvSpPr>
        <p:spPr bwMode="auto">
          <a:xfrm>
            <a:off x="3371850" y="912844"/>
            <a:ext cx="2133600" cy="381000"/>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29" name="Text Box 11"/>
          <p:cNvSpPr txBox="1">
            <a:spLocks noChangeArrowheads="1"/>
          </p:cNvSpPr>
          <p:nvPr/>
        </p:nvSpPr>
        <p:spPr bwMode="auto">
          <a:xfrm>
            <a:off x="3390900" y="861797"/>
            <a:ext cx="2286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400" b="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Câu</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hỏi</a:t>
            </a:r>
            <a:r>
              <a:rPr lang="en-US" altLang="en-US" sz="2400" dirty="0">
                <a:solidFill>
                  <a:srgbClr val="0000FF"/>
                </a:solidFill>
                <a:latin typeface="Times New Roman" panose="02020603050405020304" pitchFamily="18" charset="0"/>
                <a:cs typeface="Times New Roman" panose="02020603050405020304" pitchFamily="18" charset="0"/>
              </a:rPr>
              <a:t>: 5</a:t>
            </a:r>
          </a:p>
        </p:txBody>
      </p:sp>
      <p:pic>
        <p:nvPicPr>
          <p:cNvPr id="5130" name="Picture 12" descr="star_tip_md_wht"/>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200900" y="1114425"/>
            <a:ext cx="4000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5" descr="people008"/>
          <p:cNvPicPr>
            <a:picLocks noChangeAspect="1" noChangeArrowheads="1" noCrop="1"/>
          </p:cNvPicPr>
          <p:nvPr/>
        </p:nvPicPr>
        <p:blipFill>
          <a:blip r:embed="rId10">
            <a:lum contrast="12000"/>
            <a:extLst>
              <a:ext uri="{28A0092B-C50C-407E-A947-70E740481C1C}">
                <a14:useLocalDpi xmlns:a14="http://schemas.microsoft.com/office/drawing/2010/main" val="0"/>
              </a:ext>
            </a:extLst>
          </a:blip>
          <a:srcRect/>
          <a:stretch>
            <a:fillRect/>
          </a:stretch>
        </p:blipFill>
        <p:spPr bwMode="auto">
          <a:xfrm>
            <a:off x="685800" y="4019550"/>
            <a:ext cx="72866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AutoShape 17"/>
          <p:cNvSpPr>
            <a:spLocks noChangeArrowheads="1"/>
          </p:cNvSpPr>
          <p:nvPr/>
        </p:nvSpPr>
        <p:spPr bwMode="auto">
          <a:xfrm>
            <a:off x="3729395" y="3629246"/>
            <a:ext cx="1143000" cy="397016"/>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39" name="Text Box 19"/>
          <p:cNvSpPr txBox="1">
            <a:spLocks noChangeArrowheads="1"/>
          </p:cNvSpPr>
          <p:nvPr/>
        </p:nvSpPr>
        <p:spPr bwMode="auto">
          <a:xfrm>
            <a:off x="1600200" y="4400550"/>
            <a:ext cx="1066801" cy="400110"/>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square">
            <a:spAutoFit/>
            <a:flatTx/>
          </a:bodyPr>
          <a:lstStyle/>
          <a:p>
            <a:pPr algn="l">
              <a:defRPr/>
            </a:pPr>
            <a:r>
              <a:rPr lang="en-US" sz="20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Đáp</a:t>
            </a:r>
            <a:r>
              <a:rPr lang="en-US" sz="20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0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án</a:t>
            </a:r>
            <a:endParaRPr lang="en-US" sz="2000"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pSp>
        <p:nvGrpSpPr>
          <p:cNvPr id="5" name="Group 50"/>
          <p:cNvGrpSpPr>
            <a:grpSpLocks/>
          </p:cNvGrpSpPr>
          <p:nvPr/>
        </p:nvGrpSpPr>
        <p:grpSpPr bwMode="auto">
          <a:xfrm>
            <a:off x="6916343" y="3471862"/>
            <a:ext cx="1027509" cy="728663"/>
            <a:chOff x="4574" y="3342"/>
            <a:chExt cx="960" cy="912"/>
          </a:xfrm>
        </p:grpSpPr>
        <p:sp>
          <p:nvSpPr>
            <p:cNvPr id="5168" name="AutoShape 5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9" name="Text Box 52"/>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1</a:t>
              </a:r>
            </a:p>
          </p:txBody>
        </p:sp>
      </p:grpSp>
      <p:grpSp>
        <p:nvGrpSpPr>
          <p:cNvPr id="6" name="Group 53"/>
          <p:cNvGrpSpPr>
            <a:grpSpLocks/>
          </p:cNvGrpSpPr>
          <p:nvPr/>
        </p:nvGrpSpPr>
        <p:grpSpPr bwMode="auto">
          <a:xfrm>
            <a:off x="6916343" y="3471862"/>
            <a:ext cx="1027509" cy="728663"/>
            <a:chOff x="4574" y="3342"/>
            <a:chExt cx="960" cy="912"/>
          </a:xfrm>
        </p:grpSpPr>
        <p:sp>
          <p:nvSpPr>
            <p:cNvPr id="5166" name="AutoShape 5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7" name="Text Box 55"/>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2</a:t>
              </a:r>
            </a:p>
          </p:txBody>
        </p:sp>
      </p:grpSp>
      <p:grpSp>
        <p:nvGrpSpPr>
          <p:cNvPr id="7" name="Group 56"/>
          <p:cNvGrpSpPr>
            <a:grpSpLocks/>
          </p:cNvGrpSpPr>
          <p:nvPr/>
        </p:nvGrpSpPr>
        <p:grpSpPr bwMode="auto">
          <a:xfrm>
            <a:off x="6916343" y="3471862"/>
            <a:ext cx="1027509" cy="728663"/>
            <a:chOff x="4574" y="3342"/>
            <a:chExt cx="960" cy="912"/>
          </a:xfrm>
        </p:grpSpPr>
        <p:sp>
          <p:nvSpPr>
            <p:cNvPr id="5164" name="AutoShape 5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5" name="Text Box 58"/>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3</a:t>
              </a:r>
            </a:p>
          </p:txBody>
        </p:sp>
      </p:grpSp>
      <p:grpSp>
        <p:nvGrpSpPr>
          <p:cNvPr id="8" name="Group 59"/>
          <p:cNvGrpSpPr>
            <a:grpSpLocks/>
          </p:cNvGrpSpPr>
          <p:nvPr/>
        </p:nvGrpSpPr>
        <p:grpSpPr bwMode="auto">
          <a:xfrm>
            <a:off x="6916343" y="3471862"/>
            <a:ext cx="1027509" cy="728663"/>
            <a:chOff x="4574" y="3342"/>
            <a:chExt cx="960" cy="912"/>
          </a:xfrm>
        </p:grpSpPr>
        <p:sp>
          <p:nvSpPr>
            <p:cNvPr id="5162" name="AutoShape 6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3" name="Text Box 61"/>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4</a:t>
              </a:r>
            </a:p>
          </p:txBody>
        </p:sp>
      </p:grpSp>
      <p:grpSp>
        <p:nvGrpSpPr>
          <p:cNvPr id="9" name="Group 62"/>
          <p:cNvGrpSpPr>
            <a:grpSpLocks/>
          </p:cNvGrpSpPr>
          <p:nvPr/>
        </p:nvGrpSpPr>
        <p:grpSpPr bwMode="auto">
          <a:xfrm>
            <a:off x="6916343" y="3471862"/>
            <a:ext cx="1027509" cy="728663"/>
            <a:chOff x="4574" y="3342"/>
            <a:chExt cx="960" cy="912"/>
          </a:xfrm>
        </p:grpSpPr>
        <p:sp>
          <p:nvSpPr>
            <p:cNvPr id="5160" name="AutoShape 6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61" name="Text Box 64"/>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5</a:t>
              </a:r>
            </a:p>
          </p:txBody>
        </p:sp>
      </p:grpSp>
      <p:grpSp>
        <p:nvGrpSpPr>
          <p:cNvPr id="10" name="Group 65"/>
          <p:cNvGrpSpPr>
            <a:grpSpLocks/>
          </p:cNvGrpSpPr>
          <p:nvPr/>
        </p:nvGrpSpPr>
        <p:grpSpPr bwMode="auto">
          <a:xfrm>
            <a:off x="6916343" y="3471862"/>
            <a:ext cx="1027509" cy="728663"/>
            <a:chOff x="4574" y="3342"/>
            <a:chExt cx="960" cy="912"/>
          </a:xfrm>
        </p:grpSpPr>
        <p:sp>
          <p:nvSpPr>
            <p:cNvPr id="5158" name="AutoShape 6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9" name="Text Box 67"/>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6</a:t>
              </a:r>
            </a:p>
          </p:txBody>
        </p:sp>
      </p:grpSp>
      <p:grpSp>
        <p:nvGrpSpPr>
          <p:cNvPr id="11" name="Group 68"/>
          <p:cNvGrpSpPr>
            <a:grpSpLocks/>
          </p:cNvGrpSpPr>
          <p:nvPr/>
        </p:nvGrpSpPr>
        <p:grpSpPr bwMode="auto">
          <a:xfrm>
            <a:off x="6916343" y="3471862"/>
            <a:ext cx="1027509" cy="728663"/>
            <a:chOff x="4574" y="3342"/>
            <a:chExt cx="960" cy="912"/>
          </a:xfrm>
        </p:grpSpPr>
        <p:sp>
          <p:nvSpPr>
            <p:cNvPr id="5156" name="AutoShape 6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7" name="Text Box 70"/>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7</a:t>
              </a:r>
            </a:p>
          </p:txBody>
        </p:sp>
      </p:grpSp>
      <p:grpSp>
        <p:nvGrpSpPr>
          <p:cNvPr id="12" name="Group 71"/>
          <p:cNvGrpSpPr>
            <a:grpSpLocks/>
          </p:cNvGrpSpPr>
          <p:nvPr/>
        </p:nvGrpSpPr>
        <p:grpSpPr bwMode="auto">
          <a:xfrm>
            <a:off x="6916343" y="3471862"/>
            <a:ext cx="1027509" cy="728663"/>
            <a:chOff x="4574" y="3342"/>
            <a:chExt cx="960" cy="912"/>
          </a:xfrm>
        </p:grpSpPr>
        <p:sp>
          <p:nvSpPr>
            <p:cNvPr id="5154" name="AutoShape 7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5" name="Text Box 73"/>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8</a:t>
              </a:r>
            </a:p>
          </p:txBody>
        </p:sp>
      </p:grpSp>
      <p:grpSp>
        <p:nvGrpSpPr>
          <p:cNvPr id="13" name="Group 74"/>
          <p:cNvGrpSpPr>
            <a:grpSpLocks/>
          </p:cNvGrpSpPr>
          <p:nvPr/>
        </p:nvGrpSpPr>
        <p:grpSpPr bwMode="auto">
          <a:xfrm>
            <a:off x="6916343" y="3471862"/>
            <a:ext cx="1027509" cy="728663"/>
            <a:chOff x="4574" y="3342"/>
            <a:chExt cx="960" cy="912"/>
          </a:xfrm>
        </p:grpSpPr>
        <p:sp>
          <p:nvSpPr>
            <p:cNvPr id="5152" name="AutoShape 7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3" name="Text Box 76"/>
            <p:cNvSpPr txBox="1">
              <a:spLocks noChangeArrowheads="1"/>
            </p:cNvSpPr>
            <p:nvPr/>
          </p:nvSpPr>
          <p:spPr bwMode="auto">
            <a:xfrm>
              <a:off x="4828" y="3591"/>
              <a:ext cx="479" cy="636"/>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700">
                  <a:solidFill>
                    <a:schemeClr val="bg1"/>
                  </a:solidFill>
                  <a:latin typeface=".VnTime" panose="020B7200000000000000" pitchFamily="34" charset="0"/>
                </a:rPr>
                <a:t>9</a:t>
              </a:r>
            </a:p>
          </p:txBody>
        </p:sp>
      </p:grpSp>
      <p:grpSp>
        <p:nvGrpSpPr>
          <p:cNvPr id="14" name="Group 77"/>
          <p:cNvGrpSpPr>
            <a:grpSpLocks/>
          </p:cNvGrpSpPr>
          <p:nvPr/>
        </p:nvGrpSpPr>
        <p:grpSpPr bwMode="auto">
          <a:xfrm>
            <a:off x="6915150" y="3470969"/>
            <a:ext cx="1028700" cy="752632"/>
            <a:chOff x="4574" y="3342"/>
            <a:chExt cx="960" cy="942"/>
          </a:xfrm>
        </p:grpSpPr>
        <p:sp>
          <p:nvSpPr>
            <p:cNvPr id="5150" name="AutoShape 7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sz="1050"/>
            </a:p>
          </p:txBody>
        </p:sp>
        <p:sp>
          <p:nvSpPr>
            <p:cNvPr id="5151" name="Text Box 79"/>
            <p:cNvSpPr txBox="1">
              <a:spLocks noChangeArrowheads="1"/>
            </p:cNvSpPr>
            <p:nvPr/>
          </p:nvSpPr>
          <p:spPr bwMode="auto">
            <a:xfrm>
              <a:off x="4828" y="3591"/>
              <a:ext cx="480" cy="69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1500" dirty="0" err="1">
                  <a:solidFill>
                    <a:schemeClr val="bg1"/>
                  </a:solidFill>
                  <a:latin typeface="Times New Roman" panose="02020603050405020304" pitchFamily="18" charset="0"/>
                  <a:cs typeface="Times New Roman" panose="02020603050405020304" pitchFamily="18" charset="0"/>
                </a:rPr>
                <a:t>Hết</a:t>
              </a:r>
              <a:r>
                <a:rPr lang="en-US" altLang="en-US" sz="1500" dirty="0">
                  <a:solidFill>
                    <a:schemeClr val="bg1"/>
                  </a:solidFill>
                  <a:latin typeface="Times New Roman" panose="02020603050405020304" pitchFamily="18" charset="0"/>
                  <a:cs typeface="Times New Roman" panose="02020603050405020304" pitchFamily="18" charset="0"/>
                </a:rPr>
                <a:t> </a:t>
              </a:r>
              <a:r>
                <a:rPr lang="en-US" altLang="en-US" sz="1500" dirty="0" err="1">
                  <a:solidFill>
                    <a:schemeClr val="bg1"/>
                  </a:solidFill>
                  <a:latin typeface="Times New Roman" panose="02020603050405020304" pitchFamily="18" charset="0"/>
                  <a:cs typeface="Times New Roman" panose="02020603050405020304" pitchFamily="18" charset="0"/>
                </a:rPr>
                <a:t>giờ</a:t>
              </a:r>
              <a:endParaRPr lang="en-US" altLang="en-US" sz="1500" dirty="0">
                <a:solidFill>
                  <a:schemeClr val="bg1"/>
                </a:solidFill>
                <a:latin typeface="Times New Roman" panose="02020603050405020304" pitchFamily="18" charset="0"/>
                <a:cs typeface="Times New Roman" panose="02020603050405020304" pitchFamily="18" charset="0"/>
              </a:endParaRPr>
            </a:p>
          </p:txBody>
        </p:sp>
      </p:grpSp>
      <p:sp>
        <p:nvSpPr>
          <p:cNvPr id="5200" name="Text Box 80"/>
          <p:cNvSpPr txBox="1">
            <a:spLocks noChangeArrowheads="1"/>
          </p:cNvSpPr>
          <p:nvPr/>
        </p:nvSpPr>
        <p:spPr bwMode="auto">
          <a:xfrm>
            <a:off x="6477000" y="4324350"/>
            <a:ext cx="5052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en-US" sz="1800" dirty="0">
                <a:latin typeface="Times New Roman" panose="02020603050405020304" pitchFamily="18" charset="0"/>
                <a:cs typeface="Times New Roman" panose="02020603050405020304" pitchFamily="18" charset="0"/>
              </a:rPr>
              <a:t>10s</a:t>
            </a:r>
          </a:p>
        </p:txBody>
      </p:sp>
      <p:sp>
        <p:nvSpPr>
          <p:cNvPr id="5149" name="WordArt 5"/>
          <p:cNvSpPr>
            <a:spLocks noChangeArrowheads="1" noChangeShapeType="1" noTextEdit="1"/>
          </p:cNvSpPr>
          <p:nvPr/>
        </p:nvSpPr>
        <p:spPr bwMode="auto">
          <a:xfrm>
            <a:off x="3371850" y="1036737"/>
            <a:ext cx="3886200" cy="342900"/>
          </a:xfrm>
          <a:prstGeom prst="rect">
            <a:avLst/>
          </a:prstGeom>
        </p:spPr>
        <p:txBody>
          <a:bodyPr wrap="none" fromWordArt="1">
            <a:prstTxWarp prst="textPlain">
              <a:avLst>
                <a:gd name="adj" fmla="val 50000"/>
              </a:avLst>
            </a:prstTxWarp>
          </a:bodyPr>
          <a:lstStyle/>
          <a:p>
            <a:endParaRPr lang="en-US" sz="27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51" name="Rectangle 50"/>
          <p:cNvSpPr/>
          <p:nvPr/>
        </p:nvSpPr>
        <p:spPr>
          <a:xfrm>
            <a:off x="353100" y="1401954"/>
            <a:ext cx="8458200" cy="2624308"/>
          </a:xfrm>
          <a:prstGeom prst="rect">
            <a:avLst/>
          </a:prstGeom>
        </p:spPr>
        <p:txBody>
          <a:bodyPr wrap="square">
            <a:spAutoFit/>
          </a:bodyPr>
          <a:lstStyle/>
          <a:p>
            <a:pPr marL="30480" marR="30480" algn="just"/>
            <a:r>
              <a:rPr lang="en-US" sz="2400">
                <a:effectLst/>
                <a:latin typeface="Times New Roman" panose="02020603050405020304" pitchFamily="18" charset="0"/>
                <a:ea typeface="Calibri" panose="020F0502020204030204" pitchFamily="34" charset="0"/>
              </a:rPr>
              <a:t>Cho các hydrocarbon sau</a:t>
            </a:r>
          </a:p>
          <a:p>
            <a:pPr marL="487680" marR="30480" indent="-457200" algn="just">
              <a:buAutoNum type="alphaLcPeriod"/>
            </a:pPr>
            <a:r>
              <a:rPr lang="en-US" sz="2400">
                <a:latin typeface="Times New Roman" panose="02020603050405020304" pitchFamily="18" charset="0"/>
                <a:cs typeface="Times New Roman" panose="02020603050405020304" pitchFamily="18" charset="0"/>
              </a:rPr>
              <a:t>CH</a:t>
            </a:r>
            <a:r>
              <a:rPr lang="en-US" sz="2400" baseline="-25000">
                <a:latin typeface="Times New Roman" panose="02020603050405020304" pitchFamily="18" charset="0"/>
                <a:cs typeface="Times New Roman" panose="02020603050405020304" pitchFamily="18" charset="0"/>
              </a:rPr>
              <a:t>3</a:t>
            </a:r>
            <a:r>
              <a:rPr lang="en-US" sz="2400">
                <a:latin typeface="Times New Roman" panose="02020603050405020304" pitchFamily="18" charset="0"/>
                <a:cs typeface="Times New Roman" panose="02020603050405020304" pitchFamily="18" charset="0"/>
              </a:rPr>
              <a:t>-CH</a:t>
            </a:r>
            <a:r>
              <a:rPr lang="en-US" sz="2400" baseline="-2500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-CH</a:t>
            </a:r>
            <a:r>
              <a:rPr lang="en-US" sz="2400" baseline="-25000">
                <a:latin typeface="Times New Roman" panose="02020603050405020304" pitchFamily="18" charset="0"/>
                <a:cs typeface="Times New Roman" panose="02020603050405020304" pitchFamily="18" charset="0"/>
              </a:rPr>
              <a:t>3</a:t>
            </a:r>
            <a:r>
              <a:rPr lang="en-US" sz="2400">
                <a:latin typeface="Times New Roman" panose="02020603050405020304" pitchFamily="18" charset="0"/>
                <a:cs typeface="Times New Roman" panose="02020603050405020304" pitchFamily="18" charset="0"/>
              </a:rPr>
              <a:t>        b. CH</a:t>
            </a:r>
            <a:r>
              <a:rPr lang="en-US" sz="2400" baseline="-2500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=CH</a:t>
            </a:r>
            <a:r>
              <a:rPr lang="en-US" sz="2400" baseline="-2500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        d.   CH</a:t>
            </a:r>
            <a:r>
              <a:rPr lang="en-US" sz="2400" baseline="-25000">
                <a:latin typeface="Times New Roman" panose="02020603050405020304" pitchFamily="18" charset="0"/>
                <a:cs typeface="Times New Roman" panose="02020603050405020304" pitchFamily="18" charset="0"/>
              </a:rPr>
              <a:t>2     </a:t>
            </a:r>
            <a:r>
              <a:rPr lang="en-US" sz="2400">
                <a:latin typeface="Times New Roman" panose="02020603050405020304" pitchFamily="18" charset="0"/>
                <a:cs typeface="Times New Roman" panose="02020603050405020304" pitchFamily="18" charset="0"/>
              </a:rPr>
              <a:t>CH</a:t>
            </a:r>
            <a:r>
              <a:rPr lang="en-US" sz="2400" baseline="-2500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     </a:t>
            </a:r>
          </a:p>
          <a:p>
            <a:pPr marL="30480" marR="30480" algn="just"/>
            <a:r>
              <a:rPr lang="en-US" sz="2400">
                <a:latin typeface="Times New Roman" panose="02020603050405020304" pitchFamily="18" charset="0"/>
                <a:cs typeface="Times New Roman" panose="02020603050405020304" pitchFamily="18" charset="0"/>
              </a:rPr>
              <a:t>c. CH</a:t>
            </a:r>
            <a:r>
              <a:rPr lang="en-US" sz="2400" baseline="-25000">
                <a:latin typeface="Times New Roman" panose="02020603050405020304" pitchFamily="18" charset="0"/>
                <a:cs typeface="Times New Roman" panose="02020603050405020304" pitchFamily="18" charset="0"/>
              </a:rPr>
              <a:t>3</a:t>
            </a:r>
            <a:r>
              <a:rPr lang="en-US" sz="2400">
                <a:latin typeface="Times New Roman" panose="02020603050405020304" pitchFamily="18" charset="0"/>
                <a:cs typeface="Times New Roman" panose="02020603050405020304" pitchFamily="18" charset="0"/>
              </a:rPr>
              <a:t>-CH</a:t>
            </a:r>
            <a:r>
              <a:rPr lang="en-US" sz="2400" baseline="-2500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-CH</a:t>
            </a:r>
            <a:r>
              <a:rPr lang="en-US" sz="2400" baseline="-2500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-CH</a:t>
            </a:r>
            <a:r>
              <a:rPr lang="en-US" sz="2400" baseline="-25000">
                <a:latin typeface="Times New Roman" panose="02020603050405020304" pitchFamily="18" charset="0"/>
                <a:cs typeface="Times New Roman" panose="02020603050405020304" pitchFamily="18" charset="0"/>
              </a:rPr>
              <a:t>3                                                        </a:t>
            </a:r>
            <a:endParaRPr lang="en-US" sz="1100">
              <a:latin typeface="Times New Roman" panose="02020603050405020304" pitchFamily="18" charset="0"/>
              <a:cs typeface="Times New Roman" panose="02020603050405020304" pitchFamily="18" charset="0"/>
            </a:endParaRPr>
          </a:p>
          <a:p>
            <a:pPr algn="just">
              <a:lnSpc>
                <a:spcPct val="115000"/>
              </a:lnSpc>
              <a:spcAft>
                <a:spcPts val="800"/>
              </a:spcAft>
            </a:pP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CH</a:t>
            </a:r>
            <a:r>
              <a:rPr lang="en-US" sz="2400" baseline="-25000">
                <a:latin typeface="Times New Roman" pitchFamily="18" charset="0"/>
                <a:cs typeface="Times New Roman" pitchFamily="18" charset="0"/>
              </a:rPr>
              <a:t>2</a:t>
            </a:r>
            <a:r>
              <a:rPr lang="en-US" sz="2400">
                <a:latin typeface="Times New Roman" pitchFamily="18" charset="0"/>
                <a:cs typeface="Times New Roman" pitchFamily="18" charset="0"/>
              </a:rPr>
              <a:t>   CH</a:t>
            </a:r>
            <a:r>
              <a:rPr lang="en-US" sz="2400" baseline="-25000">
                <a:latin typeface="Times New Roman" pitchFamily="18" charset="0"/>
                <a:cs typeface="Times New Roman" pitchFamily="18" charset="0"/>
              </a:rPr>
              <a:t>2</a:t>
            </a:r>
            <a:endParaRPr lang="en-US" sz="2400" b="1">
              <a:latin typeface="Times New Roman" pitchFamily="18" charset="0"/>
              <a:cs typeface="Times New Roman" pitchFamily="18" charset="0"/>
            </a:endParaRPr>
          </a:p>
          <a:p>
            <a:pPr algn="just">
              <a:lnSpc>
                <a:spcPct val="115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Các chất thuộc loại alkane là</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r>
              <a:rPr lang="en-US" sz="2400">
                <a:latin typeface="Times New Roman" pitchFamily="18" charset="0"/>
                <a:cs typeface="Times New Roman" pitchFamily="18" charset="0"/>
              </a:rPr>
              <a:t>A. a,b,c,d          B.a,c,d         C. a,c</a:t>
            </a:r>
            <a:r>
              <a:rPr lang="en-US" sz="2400" dirty="0"/>
              <a:t>	</a:t>
            </a:r>
            <a:r>
              <a:rPr lang="en-US" sz="2400"/>
              <a:t>          D</a:t>
            </a:r>
            <a:r>
              <a:rPr lang="en-US" sz="2400">
                <a:latin typeface="Times New Roman" pitchFamily="18" charset="0"/>
                <a:cs typeface="Times New Roman" pitchFamily="18" charset="0"/>
              </a:rPr>
              <a:t>. a</a:t>
            </a:r>
            <a:endParaRPr lang="en-US" sz="2400" dirty="0">
              <a:latin typeface="Times New Roman" pitchFamily="18" charset="0"/>
              <a:ea typeface="Times New Roman" panose="02020603050405020304" pitchFamily="18" charset="0"/>
              <a:cs typeface="Times New Roman" pitchFamily="18" charset="0"/>
            </a:endParaRPr>
          </a:p>
        </p:txBody>
      </p:sp>
      <p:cxnSp>
        <p:nvCxnSpPr>
          <p:cNvPr id="15" name="Straight Connector 14">
            <a:extLst>
              <a:ext uri="{FF2B5EF4-FFF2-40B4-BE49-F238E27FC236}">
                <a16:creationId xmlns:a16="http://schemas.microsoft.com/office/drawing/2014/main" id="{FD965190-59CC-7BFF-9A9A-364453DB8C37}"/>
              </a:ext>
            </a:extLst>
          </p:cNvPr>
          <p:cNvCxnSpPr>
            <a:cxnSpLocks/>
          </p:cNvCxnSpPr>
          <p:nvPr/>
        </p:nvCxnSpPr>
        <p:spPr>
          <a:xfrm>
            <a:off x="6019800" y="226695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D0B36F-026A-AC53-4871-985DF85E080F}"/>
              </a:ext>
            </a:extLst>
          </p:cNvPr>
          <p:cNvCxnSpPr>
            <a:cxnSpLocks/>
          </p:cNvCxnSpPr>
          <p:nvPr/>
        </p:nvCxnSpPr>
        <p:spPr>
          <a:xfrm>
            <a:off x="6477000" y="2044892"/>
            <a:ext cx="152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A82B43B1-6679-CE22-F810-4B21A910F402}"/>
              </a:ext>
            </a:extLst>
          </p:cNvPr>
          <p:cNvPicPr>
            <a:picLocks noChangeAspect="1"/>
          </p:cNvPicPr>
          <p:nvPr/>
        </p:nvPicPr>
        <p:blipFill>
          <a:blip r:embed="rId11"/>
          <a:stretch>
            <a:fillRect/>
          </a:stretch>
        </p:blipFill>
        <p:spPr>
          <a:xfrm>
            <a:off x="6477000" y="2788157"/>
            <a:ext cx="158510" cy="12193"/>
          </a:xfrm>
          <a:prstGeom prst="rect">
            <a:avLst/>
          </a:prstGeom>
        </p:spPr>
      </p:pic>
      <p:pic>
        <p:nvPicPr>
          <p:cNvPr id="25" name="Picture 24">
            <a:extLst>
              <a:ext uri="{FF2B5EF4-FFF2-40B4-BE49-F238E27FC236}">
                <a16:creationId xmlns:a16="http://schemas.microsoft.com/office/drawing/2014/main" id="{5EFCF1B0-CD95-5EB1-EDD5-DDA891819433}"/>
              </a:ext>
            </a:extLst>
          </p:cNvPr>
          <p:cNvPicPr>
            <a:picLocks noChangeAspect="1"/>
          </p:cNvPicPr>
          <p:nvPr/>
        </p:nvPicPr>
        <p:blipFill>
          <a:blip r:embed="rId12"/>
          <a:stretch>
            <a:fillRect/>
          </a:stretch>
        </p:blipFill>
        <p:spPr>
          <a:xfrm>
            <a:off x="6845807" y="2266950"/>
            <a:ext cx="12193" cy="237765"/>
          </a:xfrm>
          <a:prstGeom prst="rect">
            <a:avLst/>
          </a:prstGeom>
        </p:spPr>
      </p:pic>
    </p:spTree>
    <p:extLst>
      <p:ext uri="{BB962C8B-B14F-4D97-AF65-F5344CB8AC3E}">
        <p14:creationId xmlns:p14="http://schemas.microsoft.com/office/powerpoint/2010/main" val="3527582973"/>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restart="whenNotActive" fill="hold" evtFilter="cancelBubble" nodeType="interactiveSeq">
                <p:stCondLst>
                  <p:cond evt="onClick" delay="0">
                    <p:tgtEl>
                      <p:spTgt spid="513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3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FELIZ2.WAV"/>
                                        </p:tgtEl>
                                      </p:cMediaNode>
                                    </p:audio>
                                  </p:subTnLst>
                                </p:cTn>
                              </p:par>
                              <p:par>
                                <p:cTn id="7" presetID="22" presetClass="emph" presetSubtype="0" repeatCount="10000" fill="remove" grpId="1" nodeType="withEffect">
                                  <p:stCondLst>
                                    <p:cond delay="0"/>
                                  </p:stCondLst>
                                  <p:childTnLst>
                                    <p:animClr clrSpc="hsl" dir="cw">
                                      <p:cBhvr override="childStyle">
                                        <p:cTn id="8" dur="500" fill="hold"/>
                                        <p:tgtEl>
                                          <p:spTgt spid="5137"/>
                                        </p:tgtEl>
                                        <p:attrNameLst>
                                          <p:attrName>style.color</p:attrName>
                                        </p:attrNameLst>
                                      </p:cBhvr>
                                      <p:by>
                                        <p:hsl h="-7200000" s="0" l="0"/>
                                      </p:by>
                                    </p:animClr>
                                    <p:animClr clrSpc="hsl" dir="cw">
                                      <p:cBhvr>
                                        <p:cTn id="9" dur="500" fill="hold"/>
                                        <p:tgtEl>
                                          <p:spTgt spid="5137"/>
                                        </p:tgtEl>
                                        <p:attrNameLst>
                                          <p:attrName>fillcolor</p:attrName>
                                        </p:attrNameLst>
                                      </p:cBhvr>
                                      <p:by>
                                        <p:hsl h="-7200000" s="0" l="0"/>
                                      </p:by>
                                    </p:animClr>
                                    <p:animClr clrSpc="hsl" dir="cw">
                                      <p:cBhvr>
                                        <p:cTn id="10" dur="500" fill="hold"/>
                                        <p:tgtEl>
                                          <p:spTgt spid="5137"/>
                                        </p:tgtEl>
                                        <p:attrNameLst>
                                          <p:attrName>stroke.color</p:attrName>
                                        </p:attrNameLst>
                                      </p:cBhvr>
                                      <p:by>
                                        <p:hsl h="-7200000" s="0" l="0"/>
                                      </p:by>
                                    </p:animClr>
                                    <p:set>
                                      <p:cBhvr>
                                        <p:cTn id="11" dur="500" fill="hold"/>
                                        <p:tgtEl>
                                          <p:spTgt spid="5137"/>
                                        </p:tgtEl>
                                        <p:attrNameLst>
                                          <p:attrName>fill.type</p:attrName>
                                        </p:attrNameLst>
                                      </p:cBhvr>
                                      <p:to>
                                        <p:strVal val="solid"/>
                                      </p:to>
                                    </p:set>
                                  </p:childTnLst>
                                </p:cTn>
                              </p:par>
                            </p:childTnLst>
                          </p:cTn>
                        </p:par>
                      </p:childTnLst>
                    </p:cTn>
                  </p:par>
                </p:childTnLst>
              </p:cTn>
              <p:nextCondLst>
                <p:cond evt="onClick" delay="0">
                  <p:tgtEl>
                    <p:spTgt spid="5139"/>
                  </p:tgtEl>
                </p:cond>
              </p:nextCondLst>
            </p:seq>
            <p:seq concurrent="1" nextAc="seek">
              <p:cTn id="12" restart="whenNotActive" fill="hold" evtFilter="cancelBubble" nodeType="interactiveSeq">
                <p:stCondLst>
                  <p:cond evt="onClick" delay="0">
                    <p:tgtEl>
                      <p:spTgt spid="5200"/>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 presetClass="entr" presetSubtype="0" fill="hold" nodeType="clickEffect">
                                  <p:stCondLst>
                                    <p:cond delay="1000"/>
                                  </p:stCondLst>
                                  <p:childTnLst>
                                    <p:set>
                                      <p:cBhvr>
                                        <p:cTn id="16"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beep.wav"/>
                                        </p:tgtEl>
                                      </p:cMediaNode>
                                    </p:audio>
                                  </p:subTnLst>
                                </p:cTn>
                              </p:par>
                            </p:childTnLst>
                          </p:cTn>
                        </p:par>
                        <p:par>
                          <p:cTn id="17" fill="hold" nodeType="afterGroup">
                            <p:stCondLst>
                              <p:cond delay="1500"/>
                            </p:stCondLst>
                            <p:childTnLst>
                              <p:par>
                                <p:cTn id="18" presetID="1" presetClass="entr" presetSubtype="0" fill="hold" nodeType="afterEffect">
                                  <p:stCondLst>
                                    <p:cond delay="1000"/>
                                  </p:stCondLst>
                                  <p:childTnLst>
                                    <p:set>
                                      <p:cBhvr>
                                        <p:cTn id="19"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beep.wav"/>
                                        </p:tgtEl>
                                      </p:cMediaNode>
                                    </p:audio>
                                  </p:subTnLst>
                                </p:cTn>
                              </p:par>
                            </p:childTnLst>
                          </p:cTn>
                        </p:par>
                        <p:par>
                          <p:cTn id="20" fill="hold" nodeType="afterGroup">
                            <p:stCondLst>
                              <p:cond delay="3000"/>
                            </p:stCondLst>
                            <p:childTnLst>
                              <p:par>
                                <p:cTn id="21" presetID="1" presetClass="entr" presetSubtype="0" fill="hold" nodeType="afterEffect">
                                  <p:stCondLst>
                                    <p:cond delay="1000"/>
                                  </p:stCondLst>
                                  <p:childTnLst>
                                    <p:set>
                                      <p:cBhvr>
                                        <p:cTn id="22"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beep.wav"/>
                                        </p:tgtEl>
                                      </p:cMediaNode>
                                    </p:audio>
                                  </p:subTnLst>
                                </p:cTn>
                              </p:par>
                            </p:childTnLst>
                          </p:cTn>
                        </p:par>
                        <p:par>
                          <p:cTn id="23" fill="hold" nodeType="afterGroup">
                            <p:stCondLst>
                              <p:cond delay="4500"/>
                            </p:stCondLst>
                            <p:childTnLst>
                              <p:par>
                                <p:cTn id="24" presetID="1" presetClass="entr" presetSubtype="0" fill="hold" nodeType="afterEffect">
                                  <p:stCondLst>
                                    <p:cond delay="1000"/>
                                  </p:stCondLst>
                                  <p:childTnLst>
                                    <p:set>
                                      <p:cBhvr>
                                        <p:cTn id="25"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beep.wav"/>
                                        </p:tgtEl>
                                      </p:cMediaNode>
                                    </p:audio>
                                  </p:subTnLst>
                                </p:cTn>
                              </p:par>
                            </p:childTnLst>
                          </p:cTn>
                        </p:par>
                        <p:par>
                          <p:cTn id="26" fill="hold" nodeType="afterGroup">
                            <p:stCondLst>
                              <p:cond delay="6000"/>
                            </p:stCondLst>
                            <p:childTnLst>
                              <p:par>
                                <p:cTn id="27" presetID="1" presetClass="entr" presetSubtype="0" fill="hold" nodeType="afterEffect">
                                  <p:stCondLst>
                                    <p:cond delay="1000"/>
                                  </p:stCondLst>
                                  <p:childTnLst>
                                    <p:set>
                                      <p:cBhvr>
                                        <p:cTn id="28"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beep.wav"/>
                                        </p:tgtEl>
                                      </p:cMediaNode>
                                    </p:audio>
                                  </p:subTnLst>
                                </p:cTn>
                              </p:par>
                            </p:childTnLst>
                          </p:cTn>
                        </p:par>
                        <p:par>
                          <p:cTn id="29" fill="hold" nodeType="afterGroup">
                            <p:stCondLst>
                              <p:cond delay="7500"/>
                            </p:stCondLst>
                            <p:childTnLst>
                              <p:par>
                                <p:cTn id="30" presetID="1" presetClass="entr" presetSubtype="0" fill="hold" nodeType="afterEffect">
                                  <p:stCondLst>
                                    <p:cond delay="1000"/>
                                  </p:stCondLst>
                                  <p:childTnLst>
                                    <p:set>
                                      <p:cBhvr>
                                        <p:cTn id="31"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beep.wav"/>
                                        </p:tgtEl>
                                      </p:cMediaNode>
                                    </p:audio>
                                  </p:subTnLst>
                                </p:cTn>
                              </p:par>
                            </p:childTnLst>
                          </p:cTn>
                        </p:par>
                        <p:par>
                          <p:cTn id="32" fill="hold" nodeType="afterGroup">
                            <p:stCondLst>
                              <p:cond delay="9000"/>
                            </p:stCondLst>
                            <p:childTnLst>
                              <p:par>
                                <p:cTn id="33" presetID="1" presetClass="entr" presetSubtype="0" fill="hold" nodeType="afterEffect">
                                  <p:stCondLst>
                                    <p:cond delay="1000"/>
                                  </p:stCondLst>
                                  <p:childTnLst>
                                    <p:set>
                                      <p:cBhvr>
                                        <p:cTn id="34"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beep.wav"/>
                                        </p:tgtEl>
                                      </p:cMediaNode>
                                    </p:audio>
                                  </p:subTnLst>
                                </p:cTn>
                              </p:par>
                            </p:childTnLst>
                          </p:cTn>
                        </p:par>
                        <p:par>
                          <p:cTn id="35" fill="hold" nodeType="afterGroup">
                            <p:stCondLst>
                              <p:cond delay="10500"/>
                            </p:stCondLst>
                            <p:childTnLst>
                              <p:par>
                                <p:cTn id="36" presetID="1" presetClass="entr" presetSubtype="0" fill="hold" nodeType="afterEffect">
                                  <p:stCondLst>
                                    <p:cond delay="1000"/>
                                  </p:stCondLst>
                                  <p:childTnLst>
                                    <p:set>
                                      <p:cBhvr>
                                        <p:cTn id="37" dur="1" fill="hold">
                                          <p:stCondLst>
                                            <p:cond delay="499"/>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beep.wav"/>
                                        </p:tgtEl>
                                      </p:cMediaNode>
                                    </p:audio>
                                  </p:subTnLst>
                                </p:cTn>
                              </p:par>
                            </p:childTnLst>
                          </p:cTn>
                        </p:par>
                        <p:par>
                          <p:cTn id="38" fill="hold" nodeType="afterGroup">
                            <p:stCondLst>
                              <p:cond delay="12000"/>
                            </p:stCondLst>
                            <p:childTnLst>
                              <p:par>
                                <p:cTn id="39" presetID="1" presetClass="entr" presetSubtype="0" fill="hold" nodeType="afterEffect">
                                  <p:stCondLst>
                                    <p:cond delay="1000"/>
                                  </p:stCondLst>
                                  <p:childTnLst>
                                    <p:set>
                                      <p:cBhvr>
                                        <p:cTn id="40" dur="1" fill="hold">
                                          <p:stCondLst>
                                            <p:cond delay="499"/>
                                          </p:stCondLst>
                                        </p:cTn>
                                        <p:tgtEl>
                                          <p:spTgt spid="13"/>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beep.wav"/>
                                        </p:tgtEl>
                                      </p:cMediaNode>
                                    </p:audio>
                                  </p:subTnLst>
                                </p:cTn>
                              </p:par>
                            </p:childTnLst>
                          </p:cTn>
                        </p:par>
                        <p:par>
                          <p:cTn id="41" fill="hold" nodeType="afterGroup">
                            <p:stCondLst>
                              <p:cond delay="13500"/>
                            </p:stCondLst>
                            <p:childTnLst>
                              <p:par>
                                <p:cTn id="42" presetID="1" presetClass="entr" presetSubtype="0" fill="hold" nodeType="afterEffect">
                                  <p:stCondLst>
                                    <p:cond delay="1000"/>
                                  </p:stCondLst>
                                  <p:childTnLst>
                                    <p:set>
                                      <p:cBhvr>
                                        <p:cTn id="43" dur="1" fill="hold">
                                          <p:stCondLst>
                                            <p:cond delay="499"/>
                                          </p:stCondLst>
                                        </p:cTn>
                                        <p:tgtEl>
                                          <p:spTgt spid="1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5200"/>
                  </p:tgtEl>
                </p:cond>
              </p:nextCondLst>
            </p:seq>
          </p:childTnLst>
        </p:cTn>
      </p:par>
    </p:tnLst>
    <p:bldLst>
      <p:bldP spid="5137" grpId="0" animBg="1"/>
      <p:bldP spid="5137"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1920</TotalTime>
  <Words>1211</Words>
  <Application>Microsoft Office PowerPoint</Application>
  <PresentationFormat>On-screen Show (16:9)</PresentationFormat>
  <Paragraphs>201</Paragraphs>
  <Slides>29</Slides>
  <Notes>0</Notes>
  <HiddenSlides>0</HiddenSlides>
  <MMClips>4</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29</vt:i4>
      </vt:variant>
    </vt:vector>
  </HeadingPairs>
  <TitlesOfParts>
    <vt:vector size="44" baseType="lpstr">
      <vt:lpstr>.VnArial</vt:lpstr>
      <vt:lpstr>.VnTime</vt:lpstr>
      <vt:lpstr>Arial</vt:lpstr>
      <vt:lpstr>Calibri</vt:lpstr>
      <vt:lpstr>Calibri Light</vt:lpstr>
      <vt:lpstr>Cambria Math</vt:lpstr>
      <vt:lpstr>Courier New</vt:lpstr>
      <vt:lpstr>Symbol</vt:lpstr>
      <vt:lpstr>Times  New Roman</vt:lpstr>
      <vt:lpstr>Times New Roman</vt:lpstr>
      <vt:lpstr>Verdana</vt:lpstr>
      <vt:lpstr>VNI-Thufap2</vt:lpstr>
      <vt:lpstr>Office Theme</vt:lpstr>
      <vt:lpstr>2_Office Theme</vt:lpstr>
      <vt:lpstr>3_Office Theme</vt:lpstr>
      <vt:lpstr>PowerPoint Presentation</vt:lpstr>
      <vt:lpstr>PowerPoint Presentation</vt:lpstr>
      <vt:lpstr>Trò chơi "RUNG CHUÔNG VÀNG"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167</cp:revision>
  <dcterms:created xsi:type="dcterms:W3CDTF">2024-01-22T09:15:49Z</dcterms:created>
  <dcterms:modified xsi:type="dcterms:W3CDTF">2024-07-02T08:34:39Z</dcterms:modified>
</cp:coreProperties>
</file>