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media/audio4.wav" ContentType="audio/wav"/>
  <Override PartName="/ppt/media/audio5.wav" ContentType="audio/wav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730" r:id="rId4"/>
  </p:sldMasterIdLst>
  <p:notesMasterIdLst>
    <p:notesMasterId r:id="rId33"/>
  </p:notesMasterIdLst>
  <p:sldIdLst>
    <p:sldId id="297" r:id="rId5"/>
    <p:sldId id="298" r:id="rId6"/>
    <p:sldId id="299" r:id="rId7"/>
    <p:sldId id="309" r:id="rId8"/>
    <p:sldId id="291" r:id="rId9"/>
    <p:sldId id="312" r:id="rId10"/>
    <p:sldId id="313" r:id="rId11"/>
    <p:sldId id="314" r:id="rId12"/>
    <p:sldId id="301" r:id="rId13"/>
    <p:sldId id="300" r:id="rId14"/>
    <p:sldId id="609" r:id="rId15"/>
    <p:sldId id="302" r:id="rId16"/>
    <p:sldId id="614" r:id="rId17"/>
    <p:sldId id="615" r:id="rId18"/>
    <p:sldId id="613" r:id="rId19"/>
    <p:sldId id="616" r:id="rId20"/>
    <p:sldId id="617" r:id="rId21"/>
    <p:sldId id="278" r:id="rId22"/>
    <p:sldId id="268" r:id="rId23"/>
    <p:sldId id="618" r:id="rId24"/>
    <p:sldId id="262" r:id="rId25"/>
    <p:sldId id="259" r:id="rId26"/>
    <p:sldId id="260" r:id="rId27"/>
    <p:sldId id="266" r:id="rId28"/>
    <p:sldId id="283" r:id="rId29"/>
    <p:sldId id="624" r:id="rId30"/>
    <p:sldId id="779" r:id="rId31"/>
    <p:sldId id="27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081B5-B5A7-43FB-9212-CC6C1401D720}" type="datetimeFigureOut">
              <a:rPr lang="en-US" smtClean="0"/>
              <a:t>02/07/2024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DEDE5-D49B-4E3A-A717-B2F450C2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24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3700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B979B6-8E7C-4E90-8C9D-F537DFD708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1139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6311B-4A3D-46BB-84A6-2CE677750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FB2BEC-C5B1-4FDB-82F3-040AD18B3D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E7B11-8DB7-41B3-9EFE-4E266B7F0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CABDB-65EF-499D-AEA4-DD7235A41885}" type="datetimeFigureOut">
              <a:rPr lang="en-US" smtClean="0"/>
              <a:t>02/07/2024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B0CFB-D328-4E9E-8D01-27230D14E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F1AFD-8426-4028-A3E3-018C1AA7D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2ED7-C5EF-4713-A1E3-DA7F7C851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892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3841E-D2D4-4C4B-855F-824228DB1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B214A0-DEBB-4968-AF35-AE6A2644EB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98CBBA-568A-4A8F-BFCD-0890CFE4A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CABDB-65EF-499D-AEA4-DD7235A41885}" type="datetimeFigureOut">
              <a:rPr lang="en-US" smtClean="0"/>
              <a:t>02/07/2024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1656B-1C73-4F76-BB94-C5E33BD0F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A8130-7279-4C4C-93CE-09D2DCED7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2ED7-C5EF-4713-A1E3-DA7F7C851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472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78B9C9-0015-4B20-9A07-7219E7E467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D52369-A0F0-4EBB-A555-0E2B261767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CD5FD-A671-4BB3-85B6-6AFD2DB34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CABDB-65EF-499D-AEA4-DD7235A41885}" type="datetimeFigureOut">
              <a:rPr lang="en-US" smtClean="0"/>
              <a:t>02/07/2024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98E5E-F42D-4FAA-B41A-860A688AB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CDA43-C037-422B-B186-AFFBDE15A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2ED7-C5EF-4713-A1E3-DA7F7C851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7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29" y="1122400"/>
            <a:ext cx="9144173" cy="2387680"/>
          </a:xfrm>
          <a:prstGeom prst="rect">
            <a:avLst/>
          </a:prstGeom>
        </p:spPr>
        <p:txBody>
          <a:bodyPr anchor="b"/>
          <a:lstStyle>
            <a:lvl1pPr algn="ctr"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29" y="3602158"/>
            <a:ext cx="9144173" cy="1655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2"/>
            </a:lvl1pPr>
            <a:lvl2pPr marL="455414" indent="0" algn="ctr">
              <a:buNone/>
              <a:defRPr sz="1990"/>
            </a:lvl2pPr>
            <a:lvl3pPr marL="910827" indent="0" algn="ctr">
              <a:buNone/>
              <a:defRPr sz="1791"/>
            </a:lvl3pPr>
            <a:lvl4pPr marL="1366241" indent="0" algn="ctr">
              <a:buNone/>
              <a:defRPr sz="1592"/>
            </a:lvl4pPr>
            <a:lvl5pPr marL="1821195" indent="0" algn="ctr">
              <a:buNone/>
              <a:defRPr sz="1592"/>
            </a:lvl5pPr>
            <a:lvl6pPr marL="2276608" indent="0" algn="ctr">
              <a:buNone/>
              <a:defRPr sz="1592"/>
            </a:lvl6pPr>
            <a:lvl7pPr marL="2732022" indent="0" algn="ctr">
              <a:buNone/>
              <a:defRPr sz="1592"/>
            </a:lvl7pPr>
            <a:lvl8pPr marL="3187435" indent="0" algn="ctr">
              <a:buNone/>
              <a:defRPr sz="1592"/>
            </a:lvl8pPr>
            <a:lvl9pPr marL="3642849" indent="0" algn="ctr">
              <a:buNone/>
              <a:defRPr sz="1592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684767254"/>
      </p:ext>
    </p:extLst>
  </p:cSld>
  <p:clrMapOvr>
    <a:masterClrMapping/>
  </p:clrMapOvr>
  <p:transition advClick="0" advTm="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3892759"/>
      </p:ext>
    </p:extLst>
  </p:cSld>
  <p:clrMapOvr>
    <a:masterClrMapping/>
  </p:clrMapOvr>
  <p:transition advClick="0" advTm="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66" y="1709795"/>
            <a:ext cx="10515799" cy="2852833"/>
          </a:xfrm>
          <a:prstGeom prst="rect">
            <a:avLst/>
          </a:prstGeom>
        </p:spPr>
        <p:txBody>
          <a:bodyPr anchor="b"/>
          <a:lstStyle>
            <a:lvl1pPr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66" y="4589617"/>
            <a:ext cx="10515799" cy="150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2">
                <a:solidFill>
                  <a:schemeClr val="tx1">
                    <a:tint val="75000"/>
                  </a:schemeClr>
                </a:solidFill>
              </a:defRPr>
            </a:lvl1pPr>
            <a:lvl2pPr marL="455414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2pPr>
            <a:lvl3pPr marL="910827" indent="0">
              <a:buNone/>
              <a:defRPr sz="1791">
                <a:solidFill>
                  <a:schemeClr val="tx1">
                    <a:tint val="75000"/>
                  </a:schemeClr>
                </a:solidFill>
              </a:defRPr>
            </a:lvl3pPr>
            <a:lvl4pPr marL="1366241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4pPr>
            <a:lvl5pPr marL="182119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5pPr>
            <a:lvl6pPr marL="2276608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6pPr>
            <a:lvl7pPr marL="2732022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7pPr>
            <a:lvl8pPr marL="318743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8pPr>
            <a:lvl9pPr marL="3642849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611787924"/>
      </p:ext>
    </p:extLst>
  </p:cSld>
  <p:clrMapOvr>
    <a:masterClrMapping/>
  </p:clrMapOvr>
  <p:transition advClick="0" advTm="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17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66274277"/>
      </p:ext>
    </p:extLst>
  </p:cSld>
  <p:clrMapOvr>
    <a:masterClrMapping/>
  </p:clrMapOvr>
  <p:transition advClick="0" advTm="0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365138"/>
            <a:ext cx="10515799" cy="132560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96" y="1778497"/>
            <a:ext cx="4873666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96" y="2665468"/>
            <a:ext cx="4873666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56" y="1778497"/>
            <a:ext cx="4897669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56" y="2665468"/>
            <a:ext cx="4897669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83136824"/>
      </p:ext>
    </p:extLst>
  </p:cSld>
  <p:clrMapOvr>
    <a:masterClrMapping/>
  </p:clrMapOvr>
  <p:transition advClick="0" advTm="0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075811758"/>
      </p:ext>
    </p:extLst>
  </p:cSld>
  <p:clrMapOvr>
    <a:masterClrMapping/>
  </p:clrMapOvr>
  <p:transition advClick="0" advTm="0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001300"/>
      </p:ext>
    </p:extLst>
  </p:cSld>
  <p:clrMapOvr>
    <a:masterClrMapping/>
  </p:clrMapOvr>
  <p:transition advClick="0" advTm="0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3932311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87" y="987458"/>
            <a:ext cx="6172317" cy="4873788"/>
          </a:xfrm>
          <a:prstGeom prst="rect">
            <a:avLst/>
          </a:prstGeom>
        </p:spPr>
        <p:txBody>
          <a:bodyPr/>
          <a:lstStyle>
            <a:lvl1pPr>
              <a:defRPr sz="3188"/>
            </a:lvl1pPr>
            <a:lvl2pPr>
              <a:defRPr sz="2790"/>
            </a:lvl2pPr>
            <a:lvl3pPr>
              <a:defRPr sz="2392"/>
            </a:lvl3pPr>
            <a:lvl4pPr>
              <a:defRPr sz="1990"/>
            </a:lvl4pPr>
            <a:lvl5pPr>
              <a:defRPr sz="1990"/>
            </a:lvl5pPr>
            <a:lvl6pPr>
              <a:defRPr sz="1990"/>
            </a:lvl6pPr>
            <a:lvl7pPr>
              <a:defRPr sz="1990"/>
            </a:lvl7pPr>
            <a:lvl8pPr>
              <a:defRPr sz="1990"/>
            </a:lvl8pPr>
            <a:lvl9pPr>
              <a:defRPr sz="199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3932311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2"/>
            </a:lvl1pPr>
            <a:lvl2pPr marL="455414" indent="0">
              <a:buNone/>
              <a:defRPr sz="1393"/>
            </a:lvl2pPr>
            <a:lvl3pPr marL="910827" indent="0">
              <a:buNone/>
              <a:defRPr sz="1194"/>
            </a:lvl3pPr>
            <a:lvl4pPr marL="1366241" indent="0">
              <a:buNone/>
              <a:defRPr sz="995"/>
            </a:lvl4pPr>
            <a:lvl5pPr marL="1821195" indent="0">
              <a:buNone/>
              <a:defRPr sz="995"/>
            </a:lvl5pPr>
            <a:lvl6pPr marL="2276608" indent="0">
              <a:buNone/>
              <a:defRPr sz="995"/>
            </a:lvl6pPr>
            <a:lvl7pPr marL="2732022" indent="0">
              <a:buNone/>
              <a:defRPr sz="995"/>
            </a:lvl7pPr>
            <a:lvl8pPr marL="3187435" indent="0">
              <a:buNone/>
              <a:defRPr sz="995"/>
            </a:lvl8pPr>
            <a:lvl9pPr marL="3642849" indent="0">
              <a:buNone/>
              <a:defRPr sz="99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531498950"/>
      </p:ext>
    </p:extLst>
  </p:cSld>
  <p:clrMapOvr>
    <a:masterClrMapping/>
  </p:clrMapOvr>
  <p:transition advClick="0" advTm="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7F0D1-0232-4594-A42F-19029CE97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74EEA-FF9E-44A9-A7EA-3DE4C5395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A0EE6E-81BA-4076-AFA3-6DB07F037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CABDB-65EF-499D-AEA4-DD7235A41885}" type="datetimeFigureOut">
              <a:rPr lang="en-US" smtClean="0"/>
              <a:t>02/07/2024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7303B-C6B9-4983-8722-5A83F7B35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B1219-FED9-4853-B147-2D35B0881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2ED7-C5EF-4713-A1E3-DA7F7C851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8493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4165428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87" y="457216"/>
            <a:ext cx="6172317" cy="5404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88"/>
            </a:lvl1pPr>
            <a:lvl2pPr marL="455414" indent="0">
              <a:buNone/>
              <a:defRPr sz="2790"/>
            </a:lvl2pPr>
            <a:lvl3pPr marL="910827" indent="0">
              <a:buNone/>
              <a:defRPr sz="2392"/>
            </a:lvl3pPr>
            <a:lvl4pPr marL="1366241" indent="0">
              <a:buNone/>
              <a:defRPr sz="1990"/>
            </a:lvl4pPr>
            <a:lvl5pPr marL="1821195" indent="0">
              <a:buNone/>
              <a:defRPr sz="1990"/>
            </a:lvl5pPr>
            <a:lvl6pPr marL="2276608" indent="0">
              <a:buNone/>
              <a:defRPr sz="1990"/>
            </a:lvl6pPr>
            <a:lvl7pPr marL="2732022" indent="0">
              <a:buNone/>
              <a:defRPr sz="1990"/>
            </a:lvl7pPr>
            <a:lvl8pPr marL="3187435" indent="0">
              <a:buNone/>
              <a:defRPr sz="1990"/>
            </a:lvl8pPr>
            <a:lvl9pPr marL="3642849" indent="0">
              <a:buNone/>
              <a:defRPr sz="19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4165428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0"/>
            </a:lvl1pPr>
            <a:lvl2pPr marL="455414" indent="0">
              <a:buNone/>
              <a:defRPr sz="1791"/>
            </a:lvl2pPr>
            <a:lvl3pPr marL="910827" indent="0">
              <a:buNone/>
              <a:defRPr sz="1592"/>
            </a:lvl3pPr>
            <a:lvl4pPr marL="1366241" indent="0">
              <a:buNone/>
              <a:defRPr sz="1393"/>
            </a:lvl4pPr>
            <a:lvl5pPr marL="1821195" indent="0">
              <a:buNone/>
              <a:defRPr sz="1393"/>
            </a:lvl5pPr>
            <a:lvl6pPr marL="2276608" indent="0">
              <a:buNone/>
              <a:defRPr sz="1393"/>
            </a:lvl6pPr>
            <a:lvl7pPr marL="2732022" indent="0">
              <a:buNone/>
              <a:defRPr sz="1393"/>
            </a:lvl7pPr>
            <a:lvl8pPr marL="3187435" indent="0">
              <a:buNone/>
              <a:defRPr sz="1393"/>
            </a:lvl8pPr>
            <a:lvl9pPr marL="3642849" indent="0">
              <a:buNone/>
              <a:defRPr sz="139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38314502"/>
      </p:ext>
    </p:extLst>
  </p:cSld>
  <p:clrMapOvr>
    <a:masterClrMapping/>
  </p:clrMapOvr>
  <p:transition advClick="0" advTm="0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54130705"/>
      </p:ext>
    </p:extLst>
  </p:cSld>
  <p:clrMapOvr>
    <a:masterClrMapping/>
  </p:clrMapOvr>
  <p:transition advClick="0" advTm="0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5" y="365138"/>
            <a:ext cx="2628950" cy="581203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6" y="365138"/>
            <a:ext cx="7734446" cy="58120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690119317"/>
      </p:ext>
    </p:extLst>
  </p:cSld>
  <p:clrMapOvr>
    <a:masterClrMapping/>
  </p:clrMapOvr>
  <p:transition advClick="0" advTm="0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7" y="1825686"/>
            <a:ext cx="5181698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7" y="4076837"/>
            <a:ext cx="5181698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953817210"/>
      </p:ext>
    </p:extLst>
  </p:cSld>
  <p:clrMapOvr>
    <a:masterClrMapping/>
  </p:clrMapOvr>
  <p:transition advClick="0" advTm="0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날짜 개체 틀 2">
            <a:extLst>
              <a:ext uri="{FF2B5EF4-FFF2-40B4-BE49-F238E27FC236}">
                <a16:creationId xmlns:a16="http://schemas.microsoft.com/office/drawing/2014/main" id="{C122EDE1-F781-43C9-A7D9-FC53E33801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21298"/>
            <a:ext cx="2844800" cy="2920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3D6733-6F27-4404-AB51-585418F146E5}" type="datetimeFigureOut">
              <a:rPr kumimoji="0" lang="ko-KR" altLang="en-US" sz="2171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66175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2024-07-02</a:t>
            </a:fld>
            <a:endParaRPr kumimoji="0" lang="ko-KR" altLang="en-US" sz="217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바닥글 개체 틀 3">
            <a:extLst>
              <a:ext uri="{FF2B5EF4-FFF2-40B4-BE49-F238E27FC236}">
                <a16:creationId xmlns:a16="http://schemas.microsoft.com/office/drawing/2014/main" id="{2DB18B4B-3033-4389-A0FF-1E99F8957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1" y="6521298"/>
            <a:ext cx="3860800" cy="2920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17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슬라이드 번호 개체 틀 4">
            <a:extLst>
              <a:ext uri="{FF2B5EF4-FFF2-40B4-BE49-F238E27FC236}">
                <a16:creationId xmlns:a16="http://schemas.microsoft.com/office/drawing/2014/main" id="{E55C955D-0AA6-4AE2-BC30-96770CA74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521298"/>
            <a:ext cx="2844800" cy="2920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66175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6BC638-39B7-4287-91A7-2A3DDA573295}" type="slidenum">
              <a:rPr kumimoji="0" lang="ko-KR" altLang="en-US" sz="2171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66175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217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8813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6F10E6-0E70-4471-BC6C-D54E93E4B0D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4C30A1-67C2-4B4C-BBD2-1AA5E8FD75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2816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6F10E6-0E70-4471-BC6C-D54E93E4B0D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4C30A1-67C2-4B4C-BBD2-1AA5E8FD75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76432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6F10E6-0E70-4471-BC6C-D54E93E4B0D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4C30A1-67C2-4B4C-BBD2-1AA5E8FD75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65194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6F10E6-0E70-4471-BC6C-D54E93E4B0D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4C30A1-67C2-4B4C-BBD2-1AA5E8FD75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07557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6F10E6-0E70-4471-BC6C-D54E93E4B0D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4C30A1-67C2-4B4C-BBD2-1AA5E8FD75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8206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F1CEC-F715-4708-92F8-B122A7B8D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50A9A2-637D-4F75-8EE5-EB6337138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694035-959C-49AC-B82B-50FCBCF7A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CABDB-65EF-499D-AEA4-DD7235A41885}" type="datetimeFigureOut">
              <a:rPr lang="en-US" smtClean="0"/>
              <a:t>02/07/2024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141A4-5E88-4615-86A4-12CD3155C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736B5-CCAE-46D5-BDC6-FD736F5FB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2ED7-C5EF-4713-A1E3-DA7F7C851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4293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6F10E6-0E70-4471-BC6C-D54E93E4B0D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4C30A1-67C2-4B4C-BBD2-1AA5E8FD75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95671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6F10E6-0E70-4471-BC6C-D54E93E4B0D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4C30A1-67C2-4B4C-BBD2-1AA5E8FD75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08052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6F10E6-0E70-4471-BC6C-D54E93E4B0D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4C30A1-67C2-4B4C-BBD2-1AA5E8FD75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32020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6F10E6-0E70-4471-BC6C-D54E93E4B0D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4C30A1-67C2-4B4C-BBD2-1AA5E8FD75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93693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6F10E6-0E70-4471-BC6C-D54E93E4B0D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4C30A1-67C2-4B4C-BBD2-1AA5E8FD75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20086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6F10E6-0E70-4471-BC6C-D54E93E4B0D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4C30A1-67C2-4B4C-BBD2-1AA5E8FD75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35763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896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4047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2208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473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9C15D-6A46-4FD0-BF18-E0EF3129E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0BAB2-ECA1-4628-A863-61E711DB13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F5F6C0-8C61-447B-B16D-0BF8D9E2B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F64EDA-E72B-4ACA-84E1-864E26836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CABDB-65EF-499D-AEA4-DD7235A41885}" type="datetimeFigureOut">
              <a:rPr lang="en-US" smtClean="0"/>
              <a:t>02/07/2024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68C869-DD5A-464D-8BBB-A29479C9B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C2A974-7A33-49E1-954C-A18E749E3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2ED7-C5EF-4713-A1E3-DA7F7C851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168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9065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744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3881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1894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938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8059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3219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3568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941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458B1-45F9-4C1A-9B6A-9DE01D311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3354B8-FBE1-40EA-9804-90757629A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EB4C55-860B-4E15-B5DF-6598C5761E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86FDEC-9522-4E54-AADA-4FEEAB643A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5F150E-139E-436A-8AC8-15F1DC2967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980704-3A53-4F91-83E5-200CB237D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CABDB-65EF-499D-AEA4-DD7235A41885}" type="datetimeFigureOut">
              <a:rPr lang="en-US" smtClean="0"/>
              <a:t>02/07/2024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28870E-C966-4C10-9541-21CAF1BAF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6759BC-6130-432A-932C-1738919CF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2ED7-C5EF-4713-A1E3-DA7F7C851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36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3CE22-9C85-43CD-AED6-A73A92C4D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BAB8A2-441B-4D29-8B37-4652940BC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CABDB-65EF-499D-AEA4-DD7235A41885}" type="datetimeFigureOut">
              <a:rPr lang="en-US" smtClean="0"/>
              <a:t>02/07/2024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C8EDE4-9DF4-4197-AEC6-36E680737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24B612-B508-4AC9-8D2C-0D7D5EF0F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2ED7-C5EF-4713-A1E3-DA7F7C851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5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70CC2C-0E37-4620-BDF8-8706B9E3B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CABDB-65EF-499D-AEA4-DD7235A41885}" type="datetimeFigureOut">
              <a:rPr lang="en-US" smtClean="0"/>
              <a:t>02/07/2024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BEAD36-A54F-4379-A18E-39811951E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C9836E-46B1-480A-82B0-188F21D6B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2ED7-C5EF-4713-A1E3-DA7F7C851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737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19938-0780-438D-9C2E-A6784C8FD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88DBA-E3FF-48FB-A288-2050111B6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742165-E318-4396-888F-BB26316D46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CCA191-8C5D-42BF-8FF2-145B19BFF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CABDB-65EF-499D-AEA4-DD7235A41885}" type="datetimeFigureOut">
              <a:rPr lang="en-US" smtClean="0"/>
              <a:t>02/07/2024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3B6201-136A-4201-8FD9-2E3EA00FD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537D6B-C2B3-40E3-AE82-8C5C5D268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2ED7-C5EF-4713-A1E3-DA7F7C851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41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7492B-32B8-4FB7-B925-AA65B1413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F724CD-E3BB-4ED0-A233-474ED2FA37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4CF0B3-2B03-44C1-A0BE-57F8D1212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05B9F8-0974-4619-919A-84AA06330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CABDB-65EF-499D-AEA4-DD7235A41885}" type="datetimeFigureOut">
              <a:rPr lang="en-US" smtClean="0"/>
              <a:t>02/07/2024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09C093-3CC8-4517-9ED3-4911BD9A0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3D0127-82E4-4C43-8B65-1334A9A2E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2ED7-C5EF-4713-A1E3-DA7F7C851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73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14.jp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EDB450-E078-4A66-95C9-92C77DA8F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0CA146-E44B-43DF-95DA-DD464EF4CF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5214A-D3ED-4935-B8AC-32D2914588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CABDB-65EF-499D-AEA4-DD7235A41885}" type="datetimeFigureOut">
              <a:rPr lang="en-US" smtClean="0"/>
              <a:t>02/07/2024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56C67-2416-45FE-A538-AF86DC59D8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848A9D-008A-4B50-80A1-FADF94B969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82ED7-C5EF-4713-A1E3-DA7F7C851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340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54" y="1150"/>
            <a:ext cx="12189692" cy="685570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755997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advClick="0" advTm="0">
    <p:random/>
  </p:transition>
  <p:hf sldNum="0" hdr="0"/>
  <p:txStyles>
    <p:titleStyle>
      <a:lvl1pPr marL="0" lvl="0" indent="0" algn="ctr" defTabSz="108591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5211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06701" lvl="0" indent="-406701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76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82335" lvl="1" indent="-340067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2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57050" lvl="2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22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900237" lvl="3" indent="-272053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42506" lvl="4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19816" lvl="5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50692" lvl="6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81567" lvl="7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12443" lvl="8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0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30876" lvl="1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61751" lvl="2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92627" lvl="3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23503" lvl="4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654378" lvl="5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85254" lvl="6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16129" lvl="7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47005" lvl="8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6F10E6-0E70-4471-BC6C-D54E93E4B0D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4C30A1-67C2-4B4C-BBD2-1AA5E8FD75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7077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634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gif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26" Type="http://schemas.openxmlformats.org/officeDocument/2006/relationships/image" Target="../media/image43.png"/><Relationship Id="rId3" Type="http://schemas.openxmlformats.org/officeDocument/2006/relationships/image" Target="../media/image20.png"/><Relationship Id="rId21" Type="http://schemas.openxmlformats.org/officeDocument/2006/relationships/image" Target="../media/image38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5" Type="http://schemas.openxmlformats.org/officeDocument/2006/relationships/image" Target="../media/image42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24" Type="http://schemas.openxmlformats.org/officeDocument/2006/relationships/image" Target="../media/image41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26" Type="http://schemas.openxmlformats.org/officeDocument/2006/relationships/image" Target="../media/image43.png"/><Relationship Id="rId3" Type="http://schemas.openxmlformats.org/officeDocument/2006/relationships/image" Target="../media/image20.png"/><Relationship Id="rId21" Type="http://schemas.openxmlformats.org/officeDocument/2006/relationships/image" Target="../media/image38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5" Type="http://schemas.openxmlformats.org/officeDocument/2006/relationships/image" Target="../media/image42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24" Type="http://schemas.openxmlformats.org/officeDocument/2006/relationships/image" Target="../media/image41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5.png"/><Relationship Id="rId3" Type="http://schemas.openxmlformats.org/officeDocument/2006/relationships/audio" Target="../media/audio5.wav"/><Relationship Id="rId7" Type="http://schemas.openxmlformats.org/officeDocument/2006/relationships/image" Target="../media/image60.png"/><Relationship Id="rId12" Type="http://schemas.openxmlformats.org/officeDocument/2006/relationships/image" Target="../media/image6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11" Type="http://schemas.openxmlformats.org/officeDocument/2006/relationships/image" Target="../media/image56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3.png"/><Relationship Id="rId3" Type="http://schemas.openxmlformats.org/officeDocument/2006/relationships/audio" Target="../media/audio4.wav"/><Relationship Id="rId7" Type="http://schemas.openxmlformats.org/officeDocument/2006/relationships/image" Target="../media/image60.png"/><Relationship Id="rId12" Type="http://schemas.openxmlformats.org/officeDocument/2006/relationships/image" Target="../media/image61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5.png"/><Relationship Id="rId4" Type="http://schemas.openxmlformats.org/officeDocument/2006/relationships/image" Target="../media/image57.png"/><Relationship Id="rId9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2.png"/><Relationship Id="rId3" Type="http://schemas.openxmlformats.org/officeDocument/2006/relationships/audio" Target="../media/audio5.wav"/><Relationship Id="rId7" Type="http://schemas.openxmlformats.org/officeDocument/2006/relationships/image" Target="../media/image60.png"/><Relationship Id="rId12" Type="http://schemas.openxmlformats.org/officeDocument/2006/relationships/image" Target="../media/image6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5.png"/><Relationship Id="rId4" Type="http://schemas.openxmlformats.org/officeDocument/2006/relationships/image" Target="../media/image57.png"/><Relationship Id="rId9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1.png"/><Relationship Id="rId3" Type="http://schemas.openxmlformats.org/officeDocument/2006/relationships/audio" Target="../media/audio5.wav"/><Relationship Id="rId7" Type="http://schemas.openxmlformats.org/officeDocument/2006/relationships/image" Target="../media/image60.png"/><Relationship Id="rId12" Type="http://schemas.openxmlformats.org/officeDocument/2006/relationships/image" Target="../media/image6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11" Type="http://schemas.openxmlformats.org/officeDocument/2006/relationships/image" Target="../media/image65.png"/><Relationship Id="rId5" Type="http://schemas.openxmlformats.org/officeDocument/2006/relationships/image" Target="../media/image58.png"/><Relationship Id="rId10" Type="http://schemas.openxmlformats.org/officeDocument/2006/relationships/image" Target="../media/image56.png"/><Relationship Id="rId4" Type="http://schemas.openxmlformats.org/officeDocument/2006/relationships/image" Target="../media/image57.png"/><Relationship Id="rId9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hyperlink" Target="http://www.wretch.cc/album/show.php?i=jao8825252&amp;b=1479&amp;f=1165109143&amp;p=25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8.xml"/><Relationship Id="rId18" Type="http://schemas.openxmlformats.org/officeDocument/2006/relationships/image" Target="../media/image48.wmf"/><Relationship Id="rId3" Type="http://schemas.openxmlformats.org/officeDocument/2006/relationships/control" Target="../activeX/activeX2.xml"/><Relationship Id="rId7" Type="http://schemas.openxmlformats.org/officeDocument/2006/relationships/image" Target="../media/image49.png"/><Relationship Id="rId12" Type="http://schemas.openxmlformats.org/officeDocument/2006/relationships/image" Target="../media/image51.png"/><Relationship Id="rId17" Type="http://schemas.openxmlformats.org/officeDocument/2006/relationships/image" Target="../media/image47.wmf"/><Relationship Id="rId2" Type="http://schemas.openxmlformats.org/officeDocument/2006/relationships/control" Target="../activeX/activeX1.xml"/><Relationship Id="rId16" Type="http://schemas.openxmlformats.org/officeDocument/2006/relationships/image" Target="../media/image46.wmf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2.xml"/><Relationship Id="rId11" Type="http://schemas.openxmlformats.org/officeDocument/2006/relationships/slide" Target="slide7.xml"/><Relationship Id="rId5" Type="http://schemas.openxmlformats.org/officeDocument/2006/relationships/control" Target="../activeX/activeX4.xml"/><Relationship Id="rId15" Type="http://schemas.openxmlformats.org/officeDocument/2006/relationships/slide" Target="slide9.xml"/><Relationship Id="rId10" Type="http://schemas.openxmlformats.org/officeDocument/2006/relationships/image" Target="../media/image50.png"/><Relationship Id="rId4" Type="http://schemas.openxmlformats.org/officeDocument/2006/relationships/control" Target="../activeX/activeX3.xml"/><Relationship Id="rId9" Type="http://schemas.openxmlformats.org/officeDocument/2006/relationships/slide" Target="slide6.xml"/><Relationship Id="rId14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slide" Target="slide6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slide" Target="slide6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slide" Target="slide6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slide" Target="slide6.xml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26" Type="http://schemas.openxmlformats.org/officeDocument/2006/relationships/image" Target="../media/image43.png"/><Relationship Id="rId3" Type="http://schemas.openxmlformats.org/officeDocument/2006/relationships/image" Target="../media/image20.png"/><Relationship Id="rId21" Type="http://schemas.openxmlformats.org/officeDocument/2006/relationships/image" Target="../media/image38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5" Type="http://schemas.openxmlformats.org/officeDocument/2006/relationships/image" Target="../media/image42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24" Type="http://schemas.openxmlformats.org/officeDocument/2006/relationships/image" Target="../media/image41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" y="-50266"/>
            <a:ext cx="12143107" cy="69585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4539" y="2252878"/>
            <a:ext cx="9875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6175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CHÀO MỪNG QUÝ THẦY CÔ GIÁO VỀ DỰ GIỜ  MÔN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KHTN 9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SimSun" panose="02010600030101010101" pitchFamily="2" charset="-122"/>
              <a:cs typeface="Times New Roman" pitchFamily="18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98837FC2-EFA1-F303-638E-687CEC2CA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9"/>
          <a:stretch>
            <a:fillRect/>
          </a:stretch>
        </p:blipFill>
        <p:spPr bwMode="auto">
          <a:xfrm>
            <a:off x="4165787" y="4876353"/>
            <a:ext cx="1268426" cy="198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9" descr="FIREW1">
            <a:extLst>
              <a:ext uri="{FF2B5EF4-FFF2-40B4-BE49-F238E27FC236}">
                <a16:creationId xmlns:a16="http://schemas.microsoft.com/office/drawing/2014/main" id="{23207091-9B6D-2138-31F4-49D97557458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90982" y="2656915"/>
            <a:ext cx="2405610" cy="413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1F731BBB-1988-C991-E734-DDB30A1F17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653" y="4476830"/>
            <a:ext cx="3519505" cy="234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654268E2-DC3D-8533-7C8E-0F350F66AD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091" y="4531979"/>
            <a:ext cx="3519505" cy="234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id="{10FF8F03-1D7C-2F14-DAB4-14327BAC75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496" y="4476830"/>
            <a:ext cx="3519505" cy="234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>
            <a:extLst>
              <a:ext uri="{FF2B5EF4-FFF2-40B4-BE49-F238E27FC236}">
                <a16:creationId xmlns:a16="http://schemas.microsoft.com/office/drawing/2014/main" id="{A83E2A2A-B492-A142-FED1-EBB087830B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836" y="4531979"/>
            <a:ext cx="3519505" cy="234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9" descr="FIREW1">
            <a:extLst>
              <a:ext uri="{FF2B5EF4-FFF2-40B4-BE49-F238E27FC236}">
                <a16:creationId xmlns:a16="http://schemas.microsoft.com/office/drawing/2014/main" id="{0EA39764-66CE-972E-F43B-173D26299A3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66723" y="-50266"/>
            <a:ext cx="2405610" cy="695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843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194887"/>
            <a:ext cx="4189307" cy="2663613"/>
          </a:xfrm>
          <a:custGeom>
            <a:avLst/>
            <a:gdLst/>
            <a:ahLst/>
            <a:cxnLst/>
            <a:rect l="l" t="t" r="r" b="b"/>
            <a:pathLst>
              <a:path w="3141980" h="1997710">
                <a:moveTo>
                  <a:pt x="0" y="0"/>
                </a:moveTo>
                <a:lnTo>
                  <a:pt x="0" y="1997334"/>
                </a:lnTo>
                <a:lnTo>
                  <a:pt x="3135891" y="1997334"/>
                </a:lnTo>
                <a:lnTo>
                  <a:pt x="3141428" y="1659126"/>
                </a:lnTo>
                <a:lnTo>
                  <a:pt x="3021203" y="1433960"/>
                </a:lnTo>
                <a:lnTo>
                  <a:pt x="2664186" y="1291848"/>
                </a:lnTo>
                <a:lnTo>
                  <a:pt x="1910765" y="1137922"/>
                </a:lnTo>
                <a:lnTo>
                  <a:pt x="1863183" y="1126717"/>
                </a:lnTo>
                <a:lnTo>
                  <a:pt x="1817430" y="1114462"/>
                </a:lnTo>
                <a:lnTo>
                  <a:pt x="1773439" y="1101197"/>
                </a:lnTo>
                <a:lnTo>
                  <a:pt x="1731140" y="1086962"/>
                </a:lnTo>
                <a:lnTo>
                  <a:pt x="1690467" y="1071798"/>
                </a:lnTo>
                <a:lnTo>
                  <a:pt x="1651351" y="1055747"/>
                </a:lnTo>
                <a:lnTo>
                  <a:pt x="1613725" y="1038848"/>
                </a:lnTo>
                <a:lnTo>
                  <a:pt x="1577519" y="1021142"/>
                </a:lnTo>
                <a:lnTo>
                  <a:pt x="1542667" y="1002671"/>
                </a:lnTo>
                <a:lnTo>
                  <a:pt x="1509100" y="983474"/>
                </a:lnTo>
                <a:lnTo>
                  <a:pt x="1445550" y="943067"/>
                </a:lnTo>
                <a:lnTo>
                  <a:pt x="1386324" y="900247"/>
                </a:lnTo>
                <a:lnTo>
                  <a:pt x="1330879" y="855339"/>
                </a:lnTo>
                <a:lnTo>
                  <a:pt x="1278671" y="808668"/>
                </a:lnTo>
                <a:lnTo>
                  <a:pt x="1229156" y="760561"/>
                </a:lnTo>
                <a:lnTo>
                  <a:pt x="1181789" y="711342"/>
                </a:lnTo>
                <a:lnTo>
                  <a:pt x="1136027" y="661338"/>
                </a:lnTo>
                <a:lnTo>
                  <a:pt x="1002926" y="509862"/>
                </a:lnTo>
                <a:lnTo>
                  <a:pt x="980640" y="484831"/>
                </a:lnTo>
                <a:lnTo>
                  <a:pt x="935365" y="435316"/>
                </a:lnTo>
                <a:lnTo>
                  <a:pt x="888703" y="386806"/>
                </a:lnTo>
                <a:lnTo>
                  <a:pt x="840109" y="339625"/>
                </a:lnTo>
                <a:lnTo>
                  <a:pt x="789040" y="294098"/>
                </a:lnTo>
                <a:lnTo>
                  <a:pt x="734950" y="250552"/>
                </a:lnTo>
                <a:lnTo>
                  <a:pt x="677297" y="209312"/>
                </a:lnTo>
                <a:lnTo>
                  <a:pt x="615535" y="170703"/>
                </a:lnTo>
                <a:lnTo>
                  <a:pt x="549122" y="135050"/>
                </a:lnTo>
                <a:lnTo>
                  <a:pt x="514001" y="118434"/>
                </a:lnTo>
                <a:lnTo>
                  <a:pt x="477513" y="102679"/>
                </a:lnTo>
                <a:lnTo>
                  <a:pt x="439590" y="87826"/>
                </a:lnTo>
                <a:lnTo>
                  <a:pt x="400164" y="73915"/>
                </a:lnTo>
                <a:lnTo>
                  <a:pt x="359167" y="60988"/>
                </a:lnTo>
                <a:lnTo>
                  <a:pt x="316530" y="49084"/>
                </a:lnTo>
                <a:lnTo>
                  <a:pt x="272187" y="38246"/>
                </a:lnTo>
                <a:lnTo>
                  <a:pt x="226069" y="28512"/>
                </a:lnTo>
                <a:lnTo>
                  <a:pt x="178107" y="19924"/>
                </a:lnTo>
                <a:lnTo>
                  <a:pt x="128235" y="12523"/>
                </a:lnTo>
                <a:lnTo>
                  <a:pt x="76384" y="6349"/>
                </a:lnTo>
                <a:lnTo>
                  <a:pt x="22485" y="1444"/>
                </a:lnTo>
                <a:lnTo>
                  <a:pt x="0" y="0"/>
                </a:lnTo>
                <a:close/>
              </a:path>
            </a:pathLst>
          </a:custGeom>
          <a:solidFill>
            <a:srgbClr val="EC6A2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73794" y="5250687"/>
            <a:ext cx="6718300" cy="1607820"/>
          </a:xfrm>
          <a:custGeom>
            <a:avLst/>
            <a:gdLst/>
            <a:ahLst/>
            <a:cxnLst/>
            <a:rect l="l" t="t" r="r" b="b"/>
            <a:pathLst>
              <a:path w="5038725" h="1205864">
                <a:moveTo>
                  <a:pt x="1845874" y="0"/>
                </a:moveTo>
                <a:lnTo>
                  <a:pt x="994065" y="190486"/>
                </a:lnTo>
                <a:lnTo>
                  <a:pt x="419506" y="609557"/>
                </a:lnTo>
                <a:lnTo>
                  <a:pt x="94834" y="1028628"/>
                </a:lnTo>
                <a:lnTo>
                  <a:pt x="0" y="1205484"/>
                </a:lnTo>
                <a:lnTo>
                  <a:pt x="5038527" y="1205484"/>
                </a:lnTo>
                <a:lnTo>
                  <a:pt x="5038527" y="566013"/>
                </a:lnTo>
                <a:lnTo>
                  <a:pt x="4973881" y="565843"/>
                </a:lnTo>
                <a:lnTo>
                  <a:pt x="4911413" y="565337"/>
                </a:lnTo>
                <a:lnTo>
                  <a:pt x="4851061" y="564500"/>
                </a:lnTo>
                <a:lnTo>
                  <a:pt x="4792759" y="563337"/>
                </a:lnTo>
                <a:lnTo>
                  <a:pt x="4736445" y="561854"/>
                </a:lnTo>
                <a:lnTo>
                  <a:pt x="4682054" y="560057"/>
                </a:lnTo>
                <a:lnTo>
                  <a:pt x="4629522" y="557950"/>
                </a:lnTo>
                <a:lnTo>
                  <a:pt x="4578785" y="555540"/>
                </a:lnTo>
                <a:lnTo>
                  <a:pt x="4529780" y="552832"/>
                </a:lnTo>
                <a:lnTo>
                  <a:pt x="4482442" y="549830"/>
                </a:lnTo>
                <a:lnTo>
                  <a:pt x="4436708" y="546541"/>
                </a:lnTo>
                <a:lnTo>
                  <a:pt x="4392513" y="542971"/>
                </a:lnTo>
                <a:lnTo>
                  <a:pt x="4349794" y="539123"/>
                </a:lnTo>
                <a:lnTo>
                  <a:pt x="4308487" y="535005"/>
                </a:lnTo>
                <a:lnTo>
                  <a:pt x="4268527" y="530621"/>
                </a:lnTo>
                <a:lnTo>
                  <a:pt x="4229851" y="525976"/>
                </a:lnTo>
                <a:lnTo>
                  <a:pt x="4156095" y="515929"/>
                </a:lnTo>
                <a:lnTo>
                  <a:pt x="4086706" y="504905"/>
                </a:lnTo>
                <a:lnTo>
                  <a:pt x="4021174" y="492949"/>
                </a:lnTo>
                <a:lnTo>
                  <a:pt x="3958986" y="480104"/>
                </a:lnTo>
                <a:lnTo>
                  <a:pt x="3899632" y="466414"/>
                </a:lnTo>
                <a:lnTo>
                  <a:pt x="3842599" y="451922"/>
                </a:lnTo>
                <a:lnTo>
                  <a:pt x="3787376" y="436672"/>
                </a:lnTo>
                <a:lnTo>
                  <a:pt x="3733452" y="420707"/>
                </a:lnTo>
                <a:lnTo>
                  <a:pt x="3680314" y="404070"/>
                </a:lnTo>
                <a:lnTo>
                  <a:pt x="3627452" y="386806"/>
                </a:lnTo>
                <a:lnTo>
                  <a:pt x="3379266" y="302511"/>
                </a:lnTo>
                <a:lnTo>
                  <a:pt x="3318775" y="282570"/>
                </a:lnTo>
                <a:lnTo>
                  <a:pt x="3255235" y="262283"/>
                </a:lnTo>
                <a:lnTo>
                  <a:pt x="3188133" y="241695"/>
                </a:lnTo>
                <a:lnTo>
                  <a:pt x="3116959" y="220849"/>
                </a:lnTo>
                <a:lnTo>
                  <a:pt x="3079685" y="210342"/>
                </a:lnTo>
                <a:lnTo>
                  <a:pt x="3041200" y="199787"/>
                </a:lnTo>
                <a:lnTo>
                  <a:pt x="3001442" y="189189"/>
                </a:lnTo>
                <a:lnTo>
                  <a:pt x="2960346" y="178554"/>
                </a:lnTo>
                <a:lnTo>
                  <a:pt x="2917848" y="167887"/>
                </a:lnTo>
                <a:lnTo>
                  <a:pt x="2873884" y="157194"/>
                </a:lnTo>
                <a:lnTo>
                  <a:pt x="2828391" y="146479"/>
                </a:lnTo>
                <a:lnTo>
                  <a:pt x="2781303" y="135748"/>
                </a:lnTo>
                <a:lnTo>
                  <a:pt x="2732559" y="125008"/>
                </a:lnTo>
                <a:lnTo>
                  <a:pt x="2682092" y="114262"/>
                </a:lnTo>
                <a:lnTo>
                  <a:pt x="2629841" y="103517"/>
                </a:lnTo>
                <a:lnTo>
                  <a:pt x="2575739" y="92779"/>
                </a:lnTo>
                <a:lnTo>
                  <a:pt x="2519725" y="82051"/>
                </a:lnTo>
                <a:lnTo>
                  <a:pt x="2461733" y="71341"/>
                </a:lnTo>
                <a:lnTo>
                  <a:pt x="2401700" y="60653"/>
                </a:lnTo>
                <a:lnTo>
                  <a:pt x="2339561" y="49993"/>
                </a:lnTo>
                <a:lnTo>
                  <a:pt x="2275254" y="39366"/>
                </a:lnTo>
                <a:lnTo>
                  <a:pt x="2208713" y="28778"/>
                </a:lnTo>
                <a:lnTo>
                  <a:pt x="2154611" y="20973"/>
                </a:lnTo>
                <a:lnTo>
                  <a:pt x="2101268" y="14447"/>
                </a:lnTo>
                <a:lnTo>
                  <a:pt x="2048683" y="9171"/>
                </a:lnTo>
                <a:lnTo>
                  <a:pt x="1996854" y="5116"/>
                </a:lnTo>
                <a:lnTo>
                  <a:pt x="1945777" y="2255"/>
                </a:lnTo>
                <a:lnTo>
                  <a:pt x="1895451" y="559"/>
                </a:lnTo>
                <a:lnTo>
                  <a:pt x="1845874" y="0"/>
                </a:lnTo>
                <a:close/>
              </a:path>
            </a:pathLst>
          </a:custGeom>
          <a:solidFill>
            <a:srgbClr val="FFA18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958724" y="169"/>
            <a:ext cx="4233333" cy="2738967"/>
          </a:xfrm>
          <a:custGeom>
            <a:avLst/>
            <a:gdLst/>
            <a:ahLst/>
            <a:cxnLst/>
            <a:rect l="l" t="t" r="r" b="b"/>
            <a:pathLst>
              <a:path w="3175000" h="2054225">
                <a:moveTo>
                  <a:pt x="3174956" y="0"/>
                </a:moveTo>
                <a:lnTo>
                  <a:pt x="6433" y="0"/>
                </a:lnTo>
                <a:lnTo>
                  <a:pt x="0" y="392957"/>
                </a:lnTo>
                <a:lnTo>
                  <a:pt x="120225" y="618109"/>
                </a:lnTo>
                <a:lnTo>
                  <a:pt x="477242" y="760202"/>
                </a:lnTo>
                <a:lnTo>
                  <a:pt x="1230660" y="914101"/>
                </a:lnTo>
                <a:lnTo>
                  <a:pt x="1278240" y="925308"/>
                </a:lnTo>
                <a:lnTo>
                  <a:pt x="1323990" y="937565"/>
                </a:lnTo>
                <a:lnTo>
                  <a:pt x="1367980" y="950833"/>
                </a:lnTo>
                <a:lnTo>
                  <a:pt x="1410276" y="965070"/>
                </a:lnTo>
                <a:lnTo>
                  <a:pt x="1450948" y="980235"/>
                </a:lnTo>
                <a:lnTo>
                  <a:pt x="1490062" y="996289"/>
                </a:lnTo>
                <a:lnTo>
                  <a:pt x="1527687" y="1013190"/>
                </a:lnTo>
                <a:lnTo>
                  <a:pt x="1563892" y="1030897"/>
                </a:lnTo>
                <a:lnTo>
                  <a:pt x="1598743" y="1049370"/>
                </a:lnTo>
                <a:lnTo>
                  <a:pt x="1632309" y="1068569"/>
                </a:lnTo>
                <a:lnTo>
                  <a:pt x="1695857" y="1108979"/>
                </a:lnTo>
                <a:lnTo>
                  <a:pt x="1755082" y="1151802"/>
                </a:lnTo>
                <a:lnTo>
                  <a:pt x="1810526" y="1196713"/>
                </a:lnTo>
                <a:lnTo>
                  <a:pt x="1862734" y="1243386"/>
                </a:lnTo>
                <a:lnTo>
                  <a:pt x="1912249" y="1291495"/>
                </a:lnTo>
                <a:lnTo>
                  <a:pt x="1959616" y="1340716"/>
                </a:lnTo>
                <a:lnTo>
                  <a:pt x="2005379" y="1390722"/>
                </a:lnTo>
                <a:lnTo>
                  <a:pt x="2050082" y="1441189"/>
                </a:lnTo>
                <a:lnTo>
                  <a:pt x="2138482" y="1542202"/>
                </a:lnTo>
                <a:lnTo>
                  <a:pt x="2160770" y="1567235"/>
                </a:lnTo>
                <a:lnTo>
                  <a:pt x="2206046" y="1616750"/>
                </a:lnTo>
                <a:lnTo>
                  <a:pt x="2252709" y="1665261"/>
                </a:lnTo>
                <a:lnTo>
                  <a:pt x="2301305" y="1712443"/>
                </a:lnTo>
                <a:lnTo>
                  <a:pt x="2352376" y="1757970"/>
                </a:lnTo>
                <a:lnTo>
                  <a:pt x="2406467" y="1801517"/>
                </a:lnTo>
                <a:lnTo>
                  <a:pt x="2464122" y="1842758"/>
                </a:lnTo>
                <a:lnTo>
                  <a:pt x="2525885" y="1881368"/>
                </a:lnTo>
                <a:lnTo>
                  <a:pt x="2592300" y="1917021"/>
                </a:lnTo>
                <a:lnTo>
                  <a:pt x="2627421" y="1933637"/>
                </a:lnTo>
                <a:lnTo>
                  <a:pt x="2663910" y="1949392"/>
                </a:lnTo>
                <a:lnTo>
                  <a:pt x="2701834" y="1964245"/>
                </a:lnTo>
                <a:lnTo>
                  <a:pt x="2741261" y="1978155"/>
                </a:lnTo>
                <a:lnTo>
                  <a:pt x="2782259" y="1991083"/>
                </a:lnTo>
                <a:lnTo>
                  <a:pt x="2824895" y="2002986"/>
                </a:lnTo>
                <a:lnTo>
                  <a:pt x="2869239" y="2013825"/>
                </a:lnTo>
                <a:lnTo>
                  <a:pt x="2915358" y="2023559"/>
                </a:lnTo>
                <a:lnTo>
                  <a:pt x="2963319" y="2032147"/>
                </a:lnTo>
                <a:lnTo>
                  <a:pt x="3013192" y="2039548"/>
                </a:lnTo>
                <a:lnTo>
                  <a:pt x="3065044" y="2045721"/>
                </a:lnTo>
                <a:lnTo>
                  <a:pt x="3118942" y="2050627"/>
                </a:lnTo>
                <a:lnTo>
                  <a:pt x="3174956" y="2054225"/>
                </a:lnTo>
                <a:lnTo>
                  <a:pt x="3174956" y="0"/>
                </a:lnTo>
                <a:close/>
              </a:path>
            </a:pathLst>
          </a:custGeom>
          <a:solidFill>
            <a:srgbClr val="E3EEF8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60" y="169"/>
            <a:ext cx="10865273" cy="6162887"/>
            <a:chOff x="119" y="126"/>
            <a:chExt cx="8148955" cy="4622165"/>
          </a:xfrm>
        </p:grpSpPr>
        <p:sp>
          <p:nvSpPr>
            <p:cNvPr id="6" name="object 6"/>
            <p:cNvSpPr/>
            <p:nvPr/>
          </p:nvSpPr>
          <p:spPr>
            <a:xfrm>
              <a:off x="119" y="126"/>
              <a:ext cx="5046345" cy="1219200"/>
            </a:xfrm>
            <a:custGeom>
              <a:avLst/>
              <a:gdLst/>
              <a:ahLst/>
              <a:cxnLst/>
              <a:rect l="l" t="t" r="r" b="b"/>
              <a:pathLst>
                <a:path w="5046345" h="1219200">
                  <a:moveTo>
                    <a:pt x="5045844" y="0"/>
                  </a:moveTo>
                  <a:lnTo>
                    <a:pt x="0" y="0"/>
                  </a:lnTo>
                  <a:lnTo>
                    <a:pt x="0" y="653034"/>
                  </a:lnTo>
                  <a:lnTo>
                    <a:pt x="64646" y="653203"/>
                  </a:lnTo>
                  <a:lnTo>
                    <a:pt x="127114" y="653710"/>
                  </a:lnTo>
                  <a:lnTo>
                    <a:pt x="187467" y="654547"/>
                  </a:lnTo>
                  <a:lnTo>
                    <a:pt x="245769" y="655710"/>
                  </a:lnTo>
                  <a:lnTo>
                    <a:pt x="302083" y="657192"/>
                  </a:lnTo>
                  <a:lnTo>
                    <a:pt x="356474" y="658990"/>
                  </a:lnTo>
                  <a:lnTo>
                    <a:pt x="409006" y="661096"/>
                  </a:lnTo>
                  <a:lnTo>
                    <a:pt x="459743" y="663506"/>
                  </a:lnTo>
                  <a:lnTo>
                    <a:pt x="508748" y="666215"/>
                  </a:lnTo>
                  <a:lnTo>
                    <a:pt x="556086" y="669216"/>
                  </a:lnTo>
                  <a:lnTo>
                    <a:pt x="601820" y="672505"/>
                  </a:lnTo>
                  <a:lnTo>
                    <a:pt x="646015" y="676076"/>
                  </a:lnTo>
                  <a:lnTo>
                    <a:pt x="688734" y="679923"/>
                  </a:lnTo>
                  <a:lnTo>
                    <a:pt x="730041" y="684042"/>
                  </a:lnTo>
                  <a:lnTo>
                    <a:pt x="770001" y="688426"/>
                  </a:lnTo>
                  <a:lnTo>
                    <a:pt x="808677" y="693070"/>
                  </a:lnTo>
                  <a:lnTo>
                    <a:pt x="882433" y="703118"/>
                  </a:lnTo>
                  <a:lnTo>
                    <a:pt x="951821" y="714141"/>
                  </a:lnTo>
                  <a:lnTo>
                    <a:pt x="1017353" y="726097"/>
                  </a:lnTo>
                  <a:lnTo>
                    <a:pt x="1079540" y="738941"/>
                  </a:lnTo>
                  <a:lnTo>
                    <a:pt x="1138894" y="752631"/>
                  </a:lnTo>
                  <a:lnTo>
                    <a:pt x="1195926" y="767123"/>
                  </a:lnTo>
                  <a:lnTo>
                    <a:pt x="1251149" y="782372"/>
                  </a:lnTo>
                  <a:lnTo>
                    <a:pt x="1305073" y="798337"/>
                  </a:lnTo>
                  <a:lnTo>
                    <a:pt x="1358210" y="814973"/>
                  </a:lnTo>
                  <a:lnTo>
                    <a:pt x="1411071" y="832237"/>
                  </a:lnTo>
                  <a:lnTo>
                    <a:pt x="1659256" y="916530"/>
                  </a:lnTo>
                  <a:lnTo>
                    <a:pt x="1719747" y="936470"/>
                  </a:lnTo>
                  <a:lnTo>
                    <a:pt x="1783288" y="956755"/>
                  </a:lnTo>
                  <a:lnTo>
                    <a:pt x="1850389" y="977342"/>
                  </a:lnTo>
                  <a:lnTo>
                    <a:pt x="1921564" y="998187"/>
                  </a:lnTo>
                  <a:lnTo>
                    <a:pt x="1958839" y="1008693"/>
                  </a:lnTo>
                  <a:lnTo>
                    <a:pt x="1997323" y="1019248"/>
                  </a:lnTo>
                  <a:lnTo>
                    <a:pt x="2037082" y="1029845"/>
                  </a:lnTo>
                  <a:lnTo>
                    <a:pt x="2078178" y="1040479"/>
                  </a:lnTo>
                  <a:lnTo>
                    <a:pt x="2120677" y="1051145"/>
                  </a:lnTo>
                  <a:lnTo>
                    <a:pt x="2164641" y="1061838"/>
                  </a:lnTo>
                  <a:lnTo>
                    <a:pt x="2210135" y="1072552"/>
                  </a:lnTo>
                  <a:lnTo>
                    <a:pt x="2257223" y="1083282"/>
                  </a:lnTo>
                  <a:lnTo>
                    <a:pt x="2305968" y="1094022"/>
                  </a:lnTo>
                  <a:lnTo>
                    <a:pt x="2356435" y="1104767"/>
                  </a:lnTo>
                  <a:lnTo>
                    <a:pt x="2408687" y="1115511"/>
                  </a:lnTo>
                  <a:lnTo>
                    <a:pt x="2462789" y="1126248"/>
                  </a:lnTo>
                  <a:lnTo>
                    <a:pt x="2518804" y="1136975"/>
                  </a:lnTo>
                  <a:lnTo>
                    <a:pt x="2576797" y="1147684"/>
                  </a:lnTo>
                  <a:lnTo>
                    <a:pt x="2636831" y="1158371"/>
                  </a:lnTo>
                  <a:lnTo>
                    <a:pt x="2698971" y="1169030"/>
                  </a:lnTo>
                  <a:lnTo>
                    <a:pt x="2763279" y="1179656"/>
                  </a:lnTo>
                  <a:lnTo>
                    <a:pt x="2829821" y="1190244"/>
                  </a:lnTo>
                  <a:lnTo>
                    <a:pt x="2883923" y="1198079"/>
                  </a:lnTo>
                  <a:lnTo>
                    <a:pt x="2937266" y="1204623"/>
                  </a:lnTo>
                  <a:lnTo>
                    <a:pt x="2989851" y="1209908"/>
                  </a:lnTo>
                  <a:lnTo>
                    <a:pt x="3041680" y="1213964"/>
                  </a:lnTo>
                  <a:lnTo>
                    <a:pt x="3092757" y="1216823"/>
                  </a:lnTo>
                  <a:lnTo>
                    <a:pt x="3143083" y="1218515"/>
                  </a:lnTo>
                  <a:lnTo>
                    <a:pt x="3192660" y="1219073"/>
                  </a:lnTo>
                  <a:lnTo>
                    <a:pt x="4044469" y="1028592"/>
                  </a:lnTo>
                  <a:lnTo>
                    <a:pt x="4619028" y="609536"/>
                  </a:lnTo>
                  <a:lnTo>
                    <a:pt x="4943700" y="190480"/>
                  </a:lnTo>
                  <a:lnTo>
                    <a:pt x="5045844" y="0"/>
                  </a:lnTo>
                  <a:close/>
                </a:path>
              </a:pathLst>
            </a:custGeom>
            <a:solidFill>
              <a:srgbClr val="FDC92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042415" y="350494"/>
              <a:ext cx="7106411" cy="42717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1220393" y="481583"/>
              <a:ext cx="6715125" cy="3880485"/>
            </a:xfrm>
            <a:custGeom>
              <a:avLst/>
              <a:gdLst/>
              <a:ahLst/>
              <a:cxnLst/>
              <a:rect l="l" t="t" r="r" b="b"/>
              <a:pathLst>
                <a:path w="6715125" h="3880485">
                  <a:moveTo>
                    <a:pt x="3363036" y="0"/>
                  </a:moveTo>
                  <a:lnTo>
                    <a:pt x="3015979" y="1029"/>
                  </a:lnTo>
                  <a:lnTo>
                    <a:pt x="2668852" y="4088"/>
                  </a:lnTo>
                  <a:lnTo>
                    <a:pt x="2470480" y="6730"/>
                  </a:lnTo>
                  <a:lnTo>
                    <a:pt x="2049358" y="14757"/>
                  </a:lnTo>
                  <a:lnTo>
                    <a:pt x="1747455" y="22145"/>
                  </a:lnTo>
                  <a:lnTo>
                    <a:pt x="1445526" y="31077"/>
                  </a:lnTo>
                  <a:lnTo>
                    <a:pt x="1143559" y="41558"/>
                  </a:lnTo>
                  <a:lnTo>
                    <a:pt x="841538" y="53594"/>
                  </a:lnTo>
                  <a:lnTo>
                    <a:pt x="520141" y="67944"/>
                  </a:lnTo>
                  <a:lnTo>
                    <a:pt x="497535" y="67690"/>
                  </a:lnTo>
                  <a:lnTo>
                    <a:pt x="447916" y="69416"/>
                  </a:lnTo>
                  <a:lnTo>
                    <a:pt x="400633" y="74728"/>
                  </a:lnTo>
                  <a:lnTo>
                    <a:pt x="355938" y="83832"/>
                  </a:lnTo>
                  <a:lnTo>
                    <a:pt x="314084" y="96934"/>
                  </a:lnTo>
                  <a:lnTo>
                    <a:pt x="275322" y="114239"/>
                  </a:lnTo>
                  <a:lnTo>
                    <a:pt x="239907" y="135952"/>
                  </a:lnTo>
                  <a:lnTo>
                    <a:pt x="208089" y="162279"/>
                  </a:lnTo>
                  <a:lnTo>
                    <a:pt x="180122" y="193425"/>
                  </a:lnTo>
                  <a:lnTo>
                    <a:pt x="156258" y="229595"/>
                  </a:lnTo>
                  <a:lnTo>
                    <a:pt x="136749" y="270995"/>
                  </a:lnTo>
                  <a:lnTo>
                    <a:pt x="121849" y="317829"/>
                  </a:lnTo>
                  <a:lnTo>
                    <a:pt x="111809" y="370304"/>
                  </a:lnTo>
                  <a:lnTo>
                    <a:pt x="106883" y="428625"/>
                  </a:lnTo>
                  <a:lnTo>
                    <a:pt x="103351" y="477341"/>
                  </a:lnTo>
                  <a:lnTo>
                    <a:pt x="86436" y="684656"/>
                  </a:lnTo>
                  <a:lnTo>
                    <a:pt x="54813" y="1060068"/>
                  </a:lnTo>
                  <a:lnTo>
                    <a:pt x="43853" y="1199984"/>
                  </a:lnTo>
                  <a:lnTo>
                    <a:pt x="33369" y="1345032"/>
                  </a:lnTo>
                  <a:lnTo>
                    <a:pt x="26818" y="1444077"/>
                  </a:lnTo>
                  <a:lnTo>
                    <a:pt x="20741" y="1544644"/>
                  </a:lnTo>
                  <a:lnTo>
                    <a:pt x="15242" y="1646431"/>
                  </a:lnTo>
                  <a:lnTo>
                    <a:pt x="10425" y="1749133"/>
                  </a:lnTo>
                  <a:lnTo>
                    <a:pt x="6254" y="1856311"/>
                  </a:lnTo>
                  <a:lnTo>
                    <a:pt x="3176" y="1959260"/>
                  </a:lnTo>
                  <a:lnTo>
                    <a:pt x="1998" y="2010749"/>
                  </a:lnTo>
                  <a:lnTo>
                    <a:pt x="1078" y="2062198"/>
                  </a:lnTo>
                  <a:lnTo>
                    <a:pt x="430" y="2113571"/>
                  </a:lnTo>
                  <a:lnTo>
                    <a:pt x="66" y="2164832"/>
                  </a:lnTo>
                  <a:lnTo>
                    <a:pt x="0" y="2215943"/>
                  </a:lnTo>
                  <a:lnTo>
                    <a:pt x="244" y="2266868"/>
                  </a:lnTo>
                  <a:lnTo>
                    <a:pt x="812" y="2317571"/>
                  </a:lnTo>
                  <a:lnTo>
                    <a:pt x="1718" y="2368014"/>
                  </a:lnTo>
                  <a:lnTo>
                    <a:pt x="2973" y="2418161"/>
                  </a:lnTo>
                  <a:lnTo>
                    <a:pt x="4592" y="2467975"/>
                  </a:lnTo>
                  <a:lnTo>
                    <a:pt x="6587" y="2517421"/>
                  </a:lnTo>
                  <a:lnTo>
                    <a:pt x="8972" y="2566460"/>
                  </a:lnTo>
                  <a:lnTo>
                    <a:pt x="14414" y="2655187"/>
                  </a:lnTo>
                  <a:lnTo>
                    <a:pt x="19608" y="2722751"/>
                  </a:lnTo>
                  <a:lnTo>
                    <a:pt x="24428" y="2776272"/>
                  </a:lnTo>
                  <a:lnTo>
                    <a:pt x="29858" y="2829019"/>
                  </a:lnTo>
                  <a:lnTo>
                    <a:pt x="35903" y="2880924"/>
                  </a:lnTo>
                  <a:lnTo>
                    <a:pt x="47548" y="2966466"/>
                  </a:lnTo>
                  <a:lnTo>
                    <a:pt x="57209" y="3026683"/>
                  </a:lnTo>
                  <a:lnTo>
                    <a:pt x="67917" y="3085297"/>
                  </a:lnTo>
                  <a:lnTo>
                    <a:pt x="79706" y="3142206"/>
                  </a:lnTo>
                  <a:lnTo>
                    <a:pt x="92611" y="3197307"/>
                  </a:lnTo>
                  <a:lnTo>
                    <a:pt x="106668" y="3250497"/>
                  </a:lnTo>
                  <a:lnTo>
                    <a:pt x="121911" y="3301676"/>
                  </a:lnTo>
                  <a:lnTo>
                    <a:pt x="138375" y="3350740"/>
                  </a:lnTo>
                  <a:lnTo>
                    <a:pt x="156094" y="3397587"/>
                  </a:lnTo>
                  <a:lnTo>
                    <a:pt x="175103" y="3442115"/>
                  </a:lnTo>
                  <a:lnTo>
                    <a:pt x="195438" y="3484223"/>
                  </a:lnTo>
                  <a:lnTo>
                    <a:pt x="217133" y="3523807"/>
                  </a:lnTo>
                  <a:lnTo>
                    <a:pt x="240223" y="3560766"/>
                  </a:lnTo>
                  <a:lnTo>
                    <a:pt x="264743" y="3594998"/>
                  </a:lnTo>
                  <a:lnTo>
                    <a:pt x="290727" y="3626399"/>
                  </a:lnTo>
                  <a:lnTo>
                    <a:pt x="318973" y="3655542"/>
                  </a:lnTo>
                  <a:lnTo>
                    <a:pt x="353378" y="3680292"/>
                  </a:lnTo>
                  <a:lnTo>
                    <a:pt x="406491" y="3710598"/>
                  </a:lnTo>
                  <a:lnTo>
                    <a:pt x="449888" y="3729812"/>
                  </a:lnTo>
                  <a:lnTo>
                    <a:pt x="494648" y="3745444"/>
                  </a:lnTo>
                  <a:lnTo>
                    <a:pt x="540534" y="3757919"/>
                  </a:lnTo>
                  <a:lnTo>
                    <a:pt x="587308" y="3767658"/>
                  </a:lnTo>
                  <a:lnTo>
                    <a:pt x="634733" y="3775083"/>
                  </a:lnTo>
                  <a:lnTo>
                    <a:pt x="682573" y="3780617"/>
                  </a:lnTo>
                  <a:lnTo>
                    <a:pt x="730591" y="3784683"/>
                  </a:lnTo>
                  <a:lnTo>
                    <a:pt x="778549" y="3787703"/>
                  </a:lnTo>
                  <a:lnTo>
                    <a:pt x="826211" y="3790099"/>
                  </a:lnTo>
                  <a:lnTo>
                    <a:pt x="1027189" y="3803804"/>
                  </a:lnTo>
                  <a:lnTo>
                    <a:pt x="1228129" y="3816376"/>
                  </a:lnTo>
                  <a:lnTo>
                    <a:pt x="1429036" y="3827816"/>
                  </a:lnTo>
                  <a:lnTo>
                    <a:pt x="1629914" y="3838124"/>
                  </a:lnTo>
                  <a:lnTo>
                    <a:pt x="1830766" y="3847298"/>
                  </a:lnTo>
                  <a:lnTo>
                    <a:pt x="2031598" y="3855340"/>
                  </a:lnTo>
                  <a:lnTo>
                    <a:pt x="2232414" y="3862249"/>
                  </a:lnTo>
                  <a:lnTo>
                    <a:pt x="2433217" y="3868025"/>
                  </a:lnTo>
                  <a:lnTo>
                    <a:pt x="2634012" y="3872669"/>
                  </a:lnTo>
                  <a:lnTo>
                    <a:pt x="2834804" y="3876179"/>
                  </a:lnTo>
                  <a:lnTo>
                    <a:pt x="3035596" y="3878556"/>
                  </a:lnTo>
                  <a:lnTo>
                    <a:pt x="3188284" y="3879724"/>
                  </a:lnTo>
                  <a:lnTo>
                    <a:pt x="3429088" y="3880066"/>
                  </a:lnTo>
                  <a:lnTo>
                    <a:pt x="3633357" y="3879165"/>
                  </a:lnTo>
                  <a:lnTo>
                    <a:pt x="3837632" y="3877066"/>
                  </a:lnTo>
                  <a:lnTo>
                    <a:pt x="4041920" y="3873777"/>
                  </a:lnTo>
                  <a:lnTo>
                    <a:pt x="4246225" y="3869303"/>
                  </a:lnTo>
                  <a:lnTo>
                    <a:pt x="4450553" y="3863651"/>
                  </a:lnTo>
                  <a:lnTo>
                    <a:pt x="4654910" y="3856825"/>
                  </a:lnTo>
                  <a:lnTo>
                    <a:pt x="4859300" y="3848832"/>
                  </a:lnTo>
                  <a:lnTo>
                    <a:pt x="5076126" y="3839025"/>
                  </a:lnTo>
                  <a:lnTo>
                    <a:pt x="5282368" y="3828596"/>
                  </a:lnTo>
                  <a:lnTo>
                    <a:pt x="5488657" y="3816967"/>
                  </a:lnTo>
                  <a:lnTo>
                    <a:pt x="5694964" y="3804135"/>
                  </a:lnTo>
                  <a:lnTo>
                    <a:pt x="5901258" y="3790099"/>
                  </a:lnTo>
                  <a:lnTo>
                    <a:pt x="5936941" y="3790975"/>
                  </a:lnTo>
                  <a:lnTo>
                    <a:pt x="6003202" y="3789698"/>
                  </a:lnTo>
                  <a:lnTo>
                    <a:pt x="6055363" y="3785700"/>
                  </a:lnTo>
                  <a:lnTo>
                    <a:pt x="6105148" y="3779076"/>
                  </a:lnTo>
                  <a:lnTo>
                    <a:pt x="6152593" y="3769860"/>
                  </a:lnTo>
                  <a:lnTo>
                    <a:pt x="6197735" y="3758084"/>
                  </a:lnTo>
                  <a:lnTo>
                    <a:pt x="6240611" y="3743781"/>
                  </a:lnTo>
                  <a:lnTo>
                    <a:pt x="6281255" y="3726983"/>
                  </a:lnTo>
                  <a:lnTo>
                    <a:pt x="6319706" y="3707724"/>
                  </a:lnTo>
                  <a:lnTo>
                    <a:pt x="6355999" y="3686037"/>
                  </a:lnTo>
                  <a:lnTo>
                    <a:pt x="6390171" y="3661954"/>
                  </a:lnTo>
                  <a:lnTo>
                    <a:pt x="6422258" y="3635508"/>
                  </a:lnTo>
                  <a:lnTo>
                    <a:pt x="6452296" y="3606732"/>
                  </a:lnTo>
                  <a:lnTo>
                    <a:pt x="6480323" y="3575659"/>
                  </a:lnTo>
                  <a:lnTo>
                    <a:pt x="6506373" y="3542321"/>
                  </a:lnTo>
                  <a:lnTo>
                    <a:pt x="6530484" y="3506751"/>
                  </a:lnTo>
                  <a:lnTo>
                    <a:pt x="6552693" y="3468982"/>
                  </a:lnTo>
                  <a:lnTo>
                    <a:pt x="6573034" y="3429048"/>
                  </a:lnTo>
                  <a:lnTo>
                    <a:pt x="6591546" y="3386980"/>
                  </a:lnTo>
                  <a:lnTo>
                    <a:pt x="6608263" y="3342811"/>
                  </a:lnTo>
                  <a:lnTo>
                    <a:pt x="6623224" y="3296575"/>
                  </a:lnTo>
                  <a:lnTo>
                    <a:pt x="6636463" y="3248304"/>
                  </a:lnTo>
                  <a:lnTo>
                    <a:pt x="6648017" y="3198032"/>
                  </a:lnTo>
                  <a:lnTo>
                    <a:pt x="6657924" y="3145790"/>
                  </a:lnTo>
                  <a:lnTo>
                    <a:pt x="6659575" y="3138042"/>
                  </a:lnTo>
                  <a:lnTo>
                    <a:pt x="6668265" y="3077382"/>
                  </a:lnTo>
                  <a:lnTo>
                    <a:pt x="6673620" y="3031286"/>
                  </a:lnTo>
                  <a:lnTo>
                    <a:pt x="6677945" y="2983910"/>
                  </a:lnTo>
                  <a:lnTo>
                    <a:pt x="6681258" y="2935284"/>
                  </a:lnTo>
                  <a:lnTo>
                    <a:pt x="6683578" y="2885440"/>
                  </a:lnTo>
                  <a:lnTo>
                    <a:pt x="6704406" y="2318385"/>
                  </a:lnTo>
                  <a:lnTo>
                    <a:pt x="6708799" y="2171017"/>
                  </a:lnTo>
                  <a:lnTo>
                    <a:pt x="6712234" y="2023279"/>
                  </a:lnTo>
                  <a:lnTo>
                    <a:pt x="6713854" y="1924650"/>
                  </a:lnTo>
                  <a:lnTo>
                    <a:pt x="6714842" y="1825958"/>
                  </a:lnTo>
                  <a:lnTo>
                    <a:pt x="6715074" y="1721358"/>
                  </a:lnTo>
                  <a:lnTo>
                    <a:pt x="6714398" y="1619125"/>
                  </a:lnTo>
                  <a:lnTo>
                    <a:pt x="6713699" y="1568047"/>
                  </a:lnTo>
                  <a:lnTo>
                    <a:pt x="6712744" y="1517002"/>
                  </a:lnTo>
                  <a:lnTo>
                    <a:pt x="6711522" y="1465995"/>
                  </a:lnTo>
                  <a:lnTo>
                    <a:pt x="6710022" y="1415033"/>
                  </a:lnTo>
                  <a:lnTo>
                    <a:pt x="6708232" y="1364122"/>
                  </a:lnTo>
                  <a:lnTo>
                    <a:pt x="6706140" y="1313268"/>
                  </a:lnTo>
                  <a:lnTo>
                    <a:pt x="6703736" y="1262475"/>
                  </a:lnTo>
                  <a:lnTo>
                    <a:pt x="6701007" y="1211751"/>
                  </a:lnTo>
                  <a:lnTo>
                    <a:pt x="6697944" y="1161100"/>
                  </a:lnTo>
                  <a:lnTo>
                    <a:pt x="6694533" y="1110529"/>
                  </a:lnTo>
                  <a:lnTo>
                    <a:pt x="6690764" y="1060044"/>
                  </a:lnTo>
                  <a:lnTo>
                    <a:pt x="6684213" y="982852"/>
                  </a:lnTo>
                  <a:lnTo>
                    <a:pt x="6679280" y="930255"/>
                  </a:lnTo>
                  <a:lnTo>
                    <a:pt x="6673874" y="877753"/>
                  </a:lnTo>
                  <a:lnTo>
                    <a:pt x="6667988" y="825357"/>
                  </a:lnTo>
                  <a:lnTo>
                    <a:pt x="6661616" y="773077"/>
                  </a:lnTo>
                  <a:lnTo>
                    <a:pt x="6654750" y="720924"/>
                  </a:lnTo>
                  <a:lnTo>
                    <a:pt x="6644077" y="646810"/>
                  </a:lnTo>
                  <a:lnTo>
                    <a:pt x="6633540" y="580516"/>
                  </a:lnTo>
                  <a:lnTo>
                    <a:pt x="6624478" y="527218"/>
                  </a:lnTo>
                  <a:lnTo>
                    <a:pt x="6614810" y="474128"/>
                  </a:lnTo>
                  <a:lnTo>
                    <a:pt x="6604520" y="421243"/>
                  </a:lnTo>
                  <a:lnTo>
                    <a:pt x="6593596" y="368558"/>
                  </a:lnTo>
                  <a:lnTo>
                    <a:pt x="6582022" y="316071"/>
                  </a:lnTo>
                  <a:lnTo>
                    <a:pt x="6561658" y="230631"/>
                  </a:lnTo>
                  <a:lnTo>
                    <a:pt x="6546554" y="190760"/>
                  </a:lnTo>
                  <a:lnTo>
                    <a:pt x="6523820" y="157604"/>
                  </a:lnTo>
                  <a:lnTo>
                    <a:pt x="6494481" y="130549"/>
                  </a:lnTo>
                  <a:lnTo>
                    <a:pt x="6459566" y="108979"/>
                  </a:lnTo>
                  <a:lnTo>
                    <a:pt x="6420103" y="92281"/>
                  </a:lnTo>
                  <a:lnTo>
                    <a:pt x="6377119" y="79838"/>
                  </a:lnTo>
                  <a:lnTo>
                    <a:pt x="6331641" y="71036"/>
                  </a:lnTo>
                  <a:lnTo>
                    <a:pt x="6284698" y="65261"/>
                  </a:lnTo>
                  <a:lnTo>
                    <a:pt x="6237317" y="61897"/>
                  </a:lnTo>
                  <a:lnTo>
                    <a:pt x="6190526" y="60329"/>
                  </a:lnTo>
                  <a:lnTo>
                    <a:pt x="6145352" y="59943"/>
                  </a:lnTo>
                  <a:lnTo>
                    <a:pt x="6057400" y="60275"/>
                  </a:lnTo>
                  <a:lnTo>
                    <a:pt x="6034088" y="59842"/>
                  </a:lnTo>
                  <a:lnTo>
                    <a:pt x="5411165" y="35305"/>
                  </a:lnTo>
                  <a:lnTo>
                    <a:pt x="5097599" y="25315"/>
                  </a:lnTo>
                  <a:lnTo>
                    <a:pt x="4791476" y="17169"/>
                  </a:lnTo>
                  <a:lnTo>
                    <a:pt x="4485366" y="10599"/>
                  </a:lnTo>
                  <a:lnTo>
                    <a:pt x="4179267" y="5606"/>
                  </a:lnTo>
                  <a:lnTo>
                    <a:pt x="3873177" y="2189"/>
                  </a:lnTo>
                  <a:lnTo>
                    <a:pt x="3567091" y="350"/>
                  </a:lnTo>
                  <a:lnTo>
                    <a:pt x="3363036" y="0"/>
                  </a:lnTo>
                  <a:close/>
                </a:path>
              </a:pathLst>
            </a:custGeom>
            <a:solidFill>
              <a:srgbClr val="FFF5D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101345" y="325068"/>
            <a:ext cx="10292079" cy="5759027"/>
            <a:chOff x="826008" y="243801"/>
            <a:chExt cx="7719059" cy="4319270"/>
          </a:xfrm>
        </p:grpSpPr>
        <p:sp>
          <p:nvSpPr>
            <p:cNvPr id="11" name="object 11"/>
            <p:cNvSpPr/>
            <p:nvPr/>
          </p:nvSpPr>
          <p:spPr>
            <a:xfrm>
              <a:off x="6960108" y="323062"/>
              <a:ext cx="1269479" cy="100586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7019659" y="362712"/>
              <a:ext cx="1154211" cy="8930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859536" y="3262884"/>
              <a:ext cx="1274064" cy="122986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919416" y="3302508"/>
              <a:ext cx="1158938" cy="111709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1231392" y="243801"/>
              <a:ext cx="387108" cy="48467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1329023" y="321564"/>
              <a:ext cx="196215" cy="295910"/>
            </a:xfrm>
            <a:custGeom>
              <a:avLst/>
              <a:gdLst/>
              <a:ahLst/>
              <a:cxnLst/>
              <a:rect l="l" t="t" r="r" b="b"/>
              <a:pathLst>
                <a:path w="196215" h="295909">
                  <a:moveTo>
                    <a:pt x="108362" y="0"/>
                  </a:moveTo>
                  <a:lnTo>
                    <a:pt x="102393" y="0"/>
                  </a:lnTo>
                  <a:lnTo>
                    <a:pt x="100742" y="508"/>
                  </a:lnTo>
                  <a:lnTo>
                    <a:pt x="99091" y="1397"/>
                  </a:lnTo>
                  <a:lnTo>
                    <a:pt x="90836" y="4699"/>
                  </a:lnTo>
                  <a:lnTo>
                    <a:pt x="84740" y="12446"/>
                  </a:lnTo>
                  <a:lnTo>
                    <a:pt x="83724" y="21209"/>
                  </a:lnTo>
                  <a:lnTo>
                    <a:pt x="81470" y="33518"/>
                  </a:lnTo>
                  <a:lnTo>
                    <a:pt x="76581" y="58231"/>
                  </a:lnTo>
                  <a:lnTo>
                    <a:pt x="74326" y="70612"/>
                  </a:lnTo>
                  <a:lnTo>
                    <a:pt x="71401" y="81347"/>
                  </a:lnTo>
                  <a:lnTo>
                    <a:pt x="44170" y="116181"/>
                  </a:lnTo>
                  <a:lnTo>
                    <a:pt x="12798" y="142545"/>
                  </a:lnTo>
                  <a:lnTo>
                    <a:pt x="8413" y="146303"/>
                  </a:lnTo>
                  <a:lnTo>
                    <a:pt x="3968" y="150749"/>
                  </a:lnTo>
                  <a:lnTo>
                    <a:pt x="341" y="156886"/>
                  </a:lnTo>
                  <a:lnTo>
                    <a:pt x="0" y="163750"/>
                  </a:lnTo>
                  <a:lnTo>
                    <a:pt x="2754" y="170019"/>
                  </a:lnTo>
                  <a:lnTo>
                    <a:pt x="8413" y="174371"/>
                  </a:lnTo>
                  <a:lnTo>
                    <a:pt x="15017" y="177673"/>
                  </a:lnTo>
                  <a:lnTo>
                    <a:pt x="22129" y="180339"/>
                  </a:lnTo>
                  <a:lnTo>
                    <a:pt x="29241" y="182625"/>
                  </a:lnTo>
                  <a:lnTo>
                    <a:pt x="49029" y="192692"/>
                  </a:lnTo>
                  <a:lnTo>
                    <a:pt x="78890" y="224541"/>
                  </a:lnTo>
                  <a:lnTo>
                    <a:pt x="95732" y="272256"/>
                  </a:lnTo>
                  <a:lnTo>
                    <a:pt x="98583" y="281305"/>
                  </a:lnTo>
                  <a:lnTo>
                    <a:pt x="102901" y="291211"/>
                  </a:lnTo>
                  <a:lnTo>
                    <a:pt x="105695" y="295656"/>
                  </a:lnTo>
                  <a:lnTo>
                    <a:pt x="110615" y="290322"/>
                  </a:lnTo>
                  <a:lnTo>
                    <a:pt x="124745" y="253126"/>
                  </a:lnTo>
                  <a:lnTo>
                    <a:pt x="128809" y="235838"/>
                  </a:lnTo>
                  <a:lnTo>
                    <a:pt x="134052" y="219328"/>
                  </a:lnTo>
                  <a:lnTo>
                    <a:pt x="105187" y="219328"/>
                  </a:lnTo>
                  <a:lnTo>
                    <a:pt x="101268" y="212772"/>
                  </a:lnTo>
                  <a:lnTo>
                    <a:pt x="96980" y="206311"/>
                  </a:lnTo>
                  <a:lnTo>
                    <a:pt x="65563" y="173736"/>
                  </a:lnTo>
                  <a:lnTo>
                    <a:pt x="45721" y="161323"/>
                  </a:lnTo>
                  <a:lnTo>
                    <a:pt x="38131" y="156718"/>
                  </a:lnTo>
                  <a:lnTo>
                    <a:pt x="57068" y="140168"/>
                  </a:lnTo>
                  <a:lnTo>
                    <a:pt x="74660" y="122999"/>
                  </a:lnTo>
                  <a:lnTo>
                    <a:pt x="88941" y="103354"/>
                  </a:lnTo>
                  <a:lnTo>
                    <a:pt x="97948" y="79375"/>
                  </a:lnTo>
                  <a:lnTo>
                    <a:pt x="129055" y="79375"/>
                  </a:lnTo>
                  <a:lnTo>
                    <a:pt x="124964" y="70328"/>
                  </a:lnTo>
                  <a:lnTo>
                    <a:pt x="121062" y="54610"/>
                  </a:lnTo>
                  <a:lnTo>
                    <a:pt x="120003" y="46495"/>
                  </a:lnTo>
                  <a:lnTo>
                    <a:pt x="118312" y="30410"/>
                  </a:lnTo>
                  <a:lnTo>
                    <a:pt x="116617" y="17399"/>
                  </a:lnTo>
                  <a:lnTo>
                    <a:pt x="115601" y="11811"/>
                  </a:lnTo>
                  <a:lnTo>
                    <a:pt x="113950" y="6858"/>
                  </a:lnTo>
                  <a:lnTo>
                    <a:pt x="112426" y="2666"/>
                  </a:lnTo>
                  <a:lnTo>
                    <a:pt x="108362" y="0"/>
                  </a:lnTo>
                  <a:close/>
                </a:path>
                <a:path w="196215" h="295909">
                  <a:moveTo>
                    <a:pt x="129055" y="79375"/>
                  </a:moveTo>
                  <a:lnTo>
                    <a:pt x="97948" y="79375"/>
                  </a:lnTo>
                  <a:lnTo>
                    <a:pt x="103943" y="89163"/>
                  </a:lnTo>
                  <a:lnTo>
                    <a:pt x="132514" y="125380"/>
                  </a:lnTo>
                  <a:lnTo>
                    <a:pt x="159035" y="147955"/>
                  </a:lnTo>
                  <a:lnTo>
                    <a:pt x="141692" y="162500"/>
                  </a:lnTo>
                  <a:lnTo>
                    <a:pt x="126492" y="178688"/>
                  </a:lnTo>
                  <a:lnTo>
                    <a:pt x="114101" y="197354"/>
                  </a:lnTo>
                  <a:lnTo>
                    <a:pt x="105187" y="219328"/>
                  </a:lnTo>
                  <a:lnTo>
                    <a:pt x="134052" y="219328"/>
                  </a:lnTo>
                  <a:lnTo>
                    <a:pt x="135572" y="214540"/>
                  </a:lnTo>
                  <a:lnTo>
                    <a:pt x="146526" y="196421"/>
                  </a:lnTo>
                  <a:lnTo>
                    <a:pt x="161099" y="180992"/>
                  </a:lnTo>
                  <a:lnTo>
                    <a:pt x="178720" y="167766"/>
                  </a:lnTo>
                  <a:lnTo>
                    <a:pt x="182022" y="164973"/>
                  </a:lnTo>
                  <a:lnTo>
                    <a:pt x="185959" y="163322"/>
                  </a:lnTo>
                  <a:lnTo>
                    <a:pt x="188626" y="160655"/>
                  </a:lnTo>
                  <a:lnTo>
                    <a:pt x="193930" y="155713"/>
                  </a:lnTo>
                  <a:lnTo>
                    <a:pt x="195818" y="149225"/>
                  </a:lnTo>
                  <a:lnTo>
                    <a:pt x="194395" y="142545"/>
                  </a:lnTo>
                  <a:lnTo>
                    <a:pt x="189769" y="137033"/>
                  </a:lnTo>
                  <a:lnTo>
                    <a:pt x="186467" y="134238"/>
                  </a:lnTo>
                  <a:lnTo>
                    <a:pt x="183165" y="132587"/>
                  </a:lnTo>
                  <a:lnTo>
                    <a:pt x="179863" y="129921"/>
                  </a:lnTo>
                  <a:lnTo>
                    <a:pt x="140815" y="98240"/>
                  </a:lnTo>
                  <a:lnTo>
                    <a:pt x="131603" y="85010"/>
                  </a:lnTo>
                  <a:lnTo>
                    <a:pt x="129055" y="79375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1329055" y="362839"/>
              <a:ext cx="197103" cy="21615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1329023" y="321564"/>
              <a:ext cx="196215" cy="295910"/>
            </a:xfrm>
            <a:custGeom>
              <a:avLst/>
              <a:gdLst/>
              <a:ahLst/>
              <a:cxnLst/>
              <a:rect l="l" t="t" r="r" b="b"/>
              <a:pathLst>
                <a:path w="196215" h="295909">
                  <a:moveTo>
                    <a:pt x="104171" y="0"/>
                  </a:moveTo>
                  <a:lnTo>
                    <a:pt x="102393" y="0"/>
                  </a:lnTo>
                  <a:lnTo>
                    <a:pt x="100742" y="508"/>
                  </a:lnTo>
                  <a:lnTo>
                    <a:pt x="99091" y="1397"/>
                  </a:lnTo>
                  <a:lnTo>
                    <a:pt x="90836" y="4699"/>
                  </a:lnTo>
                  <a:lnTo>
                    <a:pt x="84740" y="12446"/>
                  </a:lnTo>
                  <a:lnTo>
                    <a:pt x="83724" y="21209"/>
                  </a:lnTo>
                  <a:lnTo>
                    <a:pt x="81470" y="33518"/>
                  </a:lnTo>
                  <a:lnTo>
                    <a:pt x="79025" y="45862"/>
                  </a:lnTo>
                  <a:lnTo>
                    <a:pt x="76581" y="58231"/>
                  </a:lnTo>
                  <a:lnTo>
                    <a:pt x="74326" y="70612"/>
                  </a:lnTo>
                  <a:lnTo>
                    <a:pt x="71401" y="81347"/>
                  </a:lnTo>
                  <a:lnTo>
                    <a:pt x="44170" y="116181"/>
                  </a:lnTo>
                  <a:lnTo>
                    <a:pt x="26449" y="131246"/>
                  </a:lnTo>
                  <a:lnTo>
                    <a:pt x="17684" y="138684"/>
                  </a:lnTo>
                  <a:lnTo>
                    <a:pt x="0" y="163750"/>
                  </a:lnTo>
                  <a:lnTo>
                    <a:pt x="2754" y="170019"/>
                  </a:lnTo>
                  <a:lnTo>
                    <a:pt x="8413" y="174371"/>
                  </a:lnTo>
                  <a:lnTo>
                    <a:pt x="15017" y="177673"/>
                  </a:lnTo>
                  <a:lnTo>
                    <a:pt x="22129" y="180339"/>
                  </a:lnTo>
                  <a:lnTo>
                    <a:pt x="29241" y="182625"/>
                  </a:lnTo>
                  <a:lnTo>
                    <a:pt x="49029" y="192692"/>
                  </a:lnTo>
                  <a:lnTo>
                    <a:pt x="78890" y="224541"/>
                  </a:lnTo>
                  <a:lnTo>
                    <a:pt x="93011" y="263207"/>
                  </a:lnTo>
                  <a:lnTo>
                    <a:pt x="95732" y="272256"/>
                  </a:lnTo>
                  <a:lnTo>
                    <a:pt x="98583" y="281305"/>
                  </a:lnTo>
                  <a:lnTo>
                    <a:pt x="100742" y="286258"/>
                  </a:lnTo>
                  <a:lnTo>
                    <a:pt x="102901" y="291211"/>
                  </a:lnTo>
                  <a:lnTo>
                    <a:pt x="124745" y="253126"/>
                  </a:lnTo>
                  <a:lnTo>
                    <a:pt x="128809" y="235838"/>
                  </a:lnTo>
                  <a:lnTo>
                    <a:pt x="135572" y="214540"/>
                  </a:lnTo>
                  <a:lnTo>
                    <a:pt x="146526" y="196421"/>
                  </a:lnTo>
                  <a:lnTo>
                    <a:pt x="161099" y="180992"/>
                  </a:lnTo>
                  <a:lnTo>
                    <a:pt x="178720" y="167766"/>
                  </a:lnTo>
                  <a:lnTo>
                    <a:pt x="182022" y="164973"/>
                  </a:lnTo>
                  <a:lnTo>
                    <a:pt x="185959" y="163322"/>
                  </a:lnTo>
                  <a:lnTo>
                    <a:pt x="188626" y="160655"/>
                  </a:lnTo>
                  <a:lnTo>
                    <a:pt x="193930" y="155713"/>
                  </a:lnTo>
                  <a:lnTo>
                    <a:pt x="195818" y="149225"/>
                  </a:lnTo>
                  <a:lnTo>
                    <a:pt x="194395" y="142545"/>
                  </a:lnTo>
                  <a:lnTo>
                    <a:pt x="189769" y="137033"/>
                  </a:lnTo>
                  <a:lnTo>
                    <a:pt x="186467" y="134238"/>
                  </a:lnTo>
                  <a:lnTo>
                    <a:pt x="183165" y="132587"/>
                  </a:lnTo>
                  <a:lnTo>
                    <a:pt x="179863" y="129921"/>
                  </a:lnTo>
                  <a:lnTo>
                    <a:pt x="140815" y="98240"/>
                  </a:lnTo>
                  <a:lnTo>
                    <a:pt x="121062" y="54610"/>
                  </a:lnTo>
                  <a:lnTo>
                    <a:pt x="118312" y="30410"/>
                  </a:lnTo>
                  <a:lnTo>
                    <a:pt x="117252" y="22225"/>
                  </a:lnTo>
                  <a:lnTo>
                    <a:pt x="108362" y="0"/>
                  </a:lnTo>
                  <a:lnTo>
                    <a:pt x="104171" y="0"/>
                  </a:lnTo>
                  <a:close/>
                </a:path>
              </a:pathLst>
            </a:custGeom>
            <a:ln w="762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1062228" y="504456"/>
              <a:ext cx="329247" cy="3992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1157236" y="582168"/>
              <a:ext cx="142735" cy="21031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1160460" y="582168"/>
              <a:ext cx="139700" cy="210820"/>
            </a:xfrm>
            <a:custGeom>
              <a:avLst/>
              <a:gdLst/>
              <a:ahLst/>
              <a:cxnLst/>
              <a:rect l="l" t="t" r="r" b="b"/>
              <a:pathLst>
                <a:path w="139700" h="210820">
                  <a:moveTo>
                    <a:pt x="63653" y="0"/>
                  </a:moveTo>
                  <a:lnTo>
                    <a:pt x="54802" y="14351"/>
                  </a:lnTo>
                  <a:lnTo>
                    <a:pt x="54802" y="18287"/>
                  </a:lnTo>
                  <a:lnTo>
                    <a:pt x="51475" y="39286"/>
                  </a:lnTo>
                  <a:lnTo>
                    <a:pt x="43530" y="57880"/>
                  </a:lnTo>
                  <a:lnTo>
                    <a:pt x="31538" y="74330"/>
                  </a:lnTo>
                  <a:lnTo>
                    <a:pt x="16067" y="88900"/>
                  </a:lnTo>
                  <a:lnTo>
                    <a:pt x="12739" y="92202"/>
                  </a:lnTo>
                  <a:lnTo>
                    <a:pt x="8307" y="94361"/>
                  </a:lnTo>
                  <a:lnTo>
                    <a:pt x="4979" y="97662"/>
                  </a:lnTo>
                  <a:lnTo>
                    <a:pt x="1035" y="102687"/>
                  </a:lnTo>
                  <a:lnTo>
                    <a:pt x="0" y="108616"/>
                  </a:lnTo>
                  <a:lnTo>
                    <a:pt x="1867" y="114307"/>
                  </a:lnTo>
                  <a:lnTo>
                    <a:pt x="6630" y="118618"/>
                  </a:lnTo>
                  <a:lnTo>
                    <a:pt x="9958" y="120904"/>
                  </a:lnTo>
                  <a:lnTo>
                    <a:pt x="13844" y="122555"/>
                  </a:lnTo>
                  <a:lnTo>
                    <a:pt x="17718" y="124206"/>
                  </a:lnTo>
                  <a:lnTo>
                    <a:pt x="41517" y="154559"/>
                  </a:lnTo>
                  <a:lnTo>
                    <a:pt x="42610" y="160655"/>
                  </a:lnTo>
                  <a:lnTo>
                    <a:pt x="44286" y="166751"/>
                  </a:lnTo>
                  <a:lnTo>
                    <a:pt x="45391" y="172720"/>
                  </a:lnTo>
                  <a:lnTo>
                    <a:pt x="46239" y="179073"/>
                  </a:lnTo>
                  <a:lnTo>
                    <a:pt x="47193" y="185547"/>
                  </a:lnTo>
                  <a:lnTo>
                    <a:pt x="48354" y="192115"/>
                  </a:lnTo>
                  <a:lnTo>
                    <a:pt x="49823" y="198755"/>
                  </a:lnTo>
                  <a:lnTo>
                    <a:pt x="50915" y="202565"/>
                  </a:lnTo>
                  <a:lnTo>
                    <a:pt x="54802" y="205359"/>
                  </a:lnTo>
                  <a:lnTo>
                    <a:pt x="58675" y="210312"/>
                  </a:lnTo>
                  <a:lnTo>
                    <a:pt x="63653" y="206502"/>
                  </a:lnTo>
                  <a:lnTo>
                    <a:pt x="68086" y="204216"/>
                  </a:lnTo>
                  <a:lnTo>
                    <a:pt x="69762" y="199771"/>
                  </a:lnTo>
                  <a:lnTo>
                    <a:pt x="71967" y="193500"/>
                  </a:lnTo>
                  <a:lnTo>
                    <a:pt x="73764" y="187134"/>
                  </a:lnTo>
                  <a:lnTo>
                    <a:pt x="75354" y="180768"/>
                  </a:lnTo>
                  <a:lnTo>
                    <a:pt x="76938" y="174498"/>
                  </a:lnTo>
                  <a:lnTo>
                    <a:pt x="95278" y="136588"/>
                  </a:lnTo>
                  <a:lnTo>
                    <a:pt x="130621" y="113157"/>
                  </a:lnTo>
                  <a:lnTo>
                    <a:pt x="138876" y="110998"/>
                  </a:lnTo>
                  <a:lnTo>
                    <a:pt x="139511" y="101600"/>
                  </a:lnTo>
                  <a:lnTo>
                    <a:pt x="132272" y="96012"/>
                  </a:lnTo>
                  <a:lnTo>
                    <a:pt x="130113" y="94361"/>
                  </a:lnTo>
                  <a:lnTo>
                    <a:pt x="127827" y="92710"/>
                  </a:lnTo>
                  <a:lnTo>
                    <a:pt x="125668" y="91694"/>
                  </a:lnTo>
                  <a:lnTo>
                    <a:pt x="113642" y="83099"/>
                  </a:lnTo>
                  <a:lnTo>
                    <a:pt x="89130" y="46862"/>
                  </a:lnTo>
                  <a:lnTo>
                    <a:pt x="81570" y="25360"/>
                  </a:lnTo>
                  <a:lnTo>
                    <a:pt x="79160" y="18287"/>
                  </a:lnTo>
                  <a:lnTo>
                    <a:pt x="66981" y="0"/>
                  </a:lnTo>
                  <a:lnTo>
                    <a:pt x="63653" y="0"/>
                  </a:lnTo>
                  <a:close/>
                </a:path>
              </a:pathLst>
            </a:custGeom>
            <a:ln w="762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1329023" y="321564"/>
              <a:ext cx="196215" cy="295910"/>
            </a:xfrm>
            <a:custGeom>
              <a:avLst/>
              <a:gdLst/>
              <a:ahLst/>
              <a:cxnLst/>
              <a:rect l="l" t="t" r="r" b="b"/>
              <a:pathLst>
                <a:path w="196215" h="295909">
                  <a:moveTo>
                    <a:pt x="108362" y="0"/>
                  </a:moveTo>
                  <a:lnTo>
                    <a:pt x="102393" y="0"/>
                  </a:lnTo>
                  <a:lnTo>
                    <a:pt x="100742" y="508"/>
                  </a:lnTo>
                  <a:lnTo>
                    <a:pt x="99091" y="1397"/>
                  </a:lnTo>
                  <a:lnTo>
                    <a:pt x="90836" y="4699"/>
                  </a:lnTo>
                  <a:lnTo>
                    <a:pt x="84740" y="12446"/>
                  </a:lnTo>
                  <a:lnTo>
                    <a:pt x="83724" y="21209"/>
                  </a:lnTo>
                  <a:lnTo>
                    <a:pt x="81470" y="33518"/>
                  </a:lnTo>
                  <a:lnTo>
                    <a:pt x="76581" y="58231"/>
                  </a:lnTo>
                  <a:lnTo>
                    <a:pt x="74326" y="70612"/>
                  </a:lnTo>
                  <a:lnTo>
                    <a:pt x="71401" y="81347"/>
                  </a:lnTo>
                  <a:lnTo>
                    <a:pt x="44170" y="116181"/>
                  </a:lnTo>
                  <a:lnTo>
                    <a:pt x="12798" y="142545"/>
                  </a:lnTo>
                  <a:lnTo>
                    <a:pt x="8413" y="146303"/>
                  </a:lnTo>
                  <a:lnTo>
                    <a:pt x="3968" y="150749"/>
                  </a:lnTo>
                  <a:lnTo>
                    <a:pt x="341" y="156886"/>
                  </a:lnTo>
                  <a:lnTo>
                    <a:pt x="0" y="163750"/>
                  </a:lnTo>
                  <a:lnTo>
                    <a:pt x="2754" y="170019"/>
                  </a:lnTo>
                  <a:lnTo>
                    <a:pt x="8413" y="174371"/>
                  </a:lnTo>
                  <a:lnTo>
                    <a:pt x="15017" y="177673"/>
                  </a:lnTo>
                  <a:lnTo>
                    <a:pt x="22129" y="180339"/>
                  </a:lnTo>
                  <a:lnTo>
                    <a:pt x="29241" y="182625"/>
                  </a:lnTo>
                  <a:lnTo>
                    <a:pt x="49029" y="192692"/>
                  </a:lnTo>
                  <a:lnTo>
                    <a:pt x="78890" y="224541"/>
                  </a:lnTo>
                  <a:lnTo>
                    <a:pt x="95732" y="272256"/>
                  </a:lnTo>
                  <a:lnTo>
                    <a:pt x="98583" y="281305"/>
                  </a:lnTo>
                  <a:lnTo>
                    <a:pt x="102901" y="291211"/>
                  </a:lnTo>
                  <a:lnTo>
                    <a:pt x="105695" y="295656"/>
                  </a:lnTo>
                  <a:lnTo>
                    <a:pt x="110615" y="290322"/>
                  </a:lnTo>
                  <a:lnTo>
                    <a:pt x="124745" y="253126"/>
                  </a:lnTo>
                  <a:lnTo>
                    <a:pt x="128809" y="235838"/>
                  </a:lnTo>
                  <a:lnTo>
                    <a:pt x="134052" y="219328"/>
                  </a:lnTo>
                  <a:lnTo>
                    <a:pt x="105187" y="219328"/>
                  </a:lnTo>
                  <a:lnTo>
                    <a:pt x="101268" y="212772"/>
                  </a:lnTo>
                  <a:lnTo>
                    <a:pt x="96980" y="206311"/>
                  </a:lnTo>
                  <a:lnTo>
                    <a:pt x="65563" y="173736"/>
                  </a:lnTo>
                  <a:lnTo>
                    <a:pt x="45721" y="161323"/>
                  </a:lnTo>
                  <a:lnTo>
                    <a:pt x="38131" y="156718"/>
                  </a:lnTo>
                  <a:lnTo>
                    <a:pt x="57068" y="140168"/>
                  </a:lnTo>
                  <a:lnTo>
                    <a:pt x="74660" y="122999"/>
                  </a:lnTo>
                  <a:lnTo>
                    <a:pt x="88941" y="103354"/>
                  </a:lnTo>
                  <a:lnTo>
                    <a:pt x="97948" y="79375"/>
                  </a:lnTo>
                  <a:lnTo>
                    <a:pt x="129055" y="79375"/>
                  </a:lnTo>
                  <a:lnTo>
                    <a:pt x="124964" y="70328"/>
                  </a:lnTo>
                  <a:lnTo>
                    <a:pt x="121062" y="54610"/>
                  </a:lnTo>
                  <a:lnTo>
                    <a:pt x="120003" y="46495"/>
                  </a:lnTo>
                  <a:lnTo>
                    <a:pt x="118312" y="30410"/>
                  </a:lnTo>
                  <a:lnTo>
                    <a:pt x="116617" y="17399"/>
                  </a:lnTo>
                  <a:lnTo>
                    <a:pt x="115601" y="11811"/>
                  </a:lnTo>
                  <a:lnTo>
                    <a:pt x="113950" y="6858"/>
                  </a:lnTo>
                  <a:lnTo>
                    <a:pt x="112426" y="2666"/>
                  </a:lnTo>
                  <a:lnTo>
                    <a:pt x="108362" y="0"/>
                  </a:lnTo>
                  <a:close/>
                </a:path>
                <a:path w="196215" h="295909">
                  <a:moveTo>
                    <a:pt x="129055" y="79375"/>
                  </a:moveTo>
                  <a:lnTo>
                    <a:pt x="97948" y="79375"/>
                  </a:lnTo>
                  <a:lnTo>
                    <a:pt x="103943" y="89163"/>
                  </a:lnTo>
                  <a:lnTo>
                    <a:pt x="132514" y="125380"/>
                  </a:lnTo>
                  <a:lnTo>
                    <a:pt x="159035" y="147955"/>
                  </a:lnTo>
                  <a:lnTo>
                    <a:pt x="141692" y="162500"/>
                  </a:lnTo>
                  <a:lnTo>
                    <a:pt x="126492" y="178688"/>
                  </a:lnTo>
                  <a:lnTo>
                    <a:pt x="114101" y="197354"/>
                  </a:lnTo>
                  <a:lnTo>
                    <a:pt x="105187" y="219328"/>
                  </a:lnTo>
                  <a:lnTo>
                    <a:pt x="134052" y="219328"/>
                  </a:lnTo>
                  <a:lnTo>
                    <a:pt x="135572" y="214540"/>
                  </a:lnTo>
                  <a:lnTo>
                    <a:pt x="146526" y="196421"/>
                  </a:lnTo>
                  <a:lnTo>
                    <a:pt x="161099" y="180992"/>
                  </a:lnTo>
                  <a:lnTo>
                    <a:pt x="178720" y="167766"/>
                  </a:lnTo>
                  <a:lnTo>
                    <a:pt x="182022" y="164973"/>
                  </a:lnTo>
                  <a:lnTo>
                    <a:pt x="185959" y="163322"/>
                  </a:lnTo>
                  <a:lnTo>
                    <a:pt x="188626" y="160655"/>
                  </a:lnTo>
                  <a:lnTo>
                    <a:pt x="193930" y="155713"/>
                  </a:lnTo>
                  <a:lnTo>
                    <a:pt x="195818" y="149225"/>
                  </a:lnTo>
                  <a:lnTo>
                    <a:pt x="194395" y="142545"/>
                  </a:lnTo>
                  <a:lnTo>
                    <a:pt x="189769" y="137033"/>
                  </a:lnTo>
                  <a:lnTo>
                    <a:pt x="186467" y="134238"/>
                  </a:lnTo>
                  <a:lnTo>
                    <a:pt x="183165" y="132587"/>
                  </a:lnTo>
                  <a:lnTo>
                    <a:pt x="179863" y="129921"/>
                  </a:lnTo>
                  <a:lnTo>
                    <a:pt x="140815" y="98240"/>
                  </a:lnTo>
                  <a:lnTo>
                    <a:pt x="131603" y="85010"/>
                  </a:lnTo>
                  <a:lnTo>
                    <a:pt x="129055" y="79375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1367027" y="400812"/>
              <a:ext cx="120396" cy="14020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1160460" y="582168"/>
              <a:ext cx="139511" cy="21031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7115555" y="3291840"/>
              <a:ext cx="678205" cy="120091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7174940" y="3331464"/>
              <a:ext cx="563266" cy="108813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6669023" y="4114800"/>
              <a:ext cx="358178" cy="44810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6766337" y="4192524"/>
              <a:ext cx="167640" cy="259079"/>
            </a:xfrm>
            <a:custGeom>
              <a:avLst/>
              <a:gdLst/>
              <a:ahLst/>
              <a:cxnLst/>
              <a:rect l="l" t="t" r="r" b="b"/>
              <a:pathLst>
                <a:path w="167640" h="259079">
                  <a:moveTo>
                    <a:pt x="92932" y="0"/>
                  </a:moveTo>
                  <a:lnTo>
                    <a:pt x="87852" y="0"/>
                  </a:lnTo>
                  <a:lnTo>
                    <a:pt x="86455" y="330"/>
                  </a:lnTo>
                  <a:lnTo>
                    <a:pt x="85185" y="1003"/>
                  </a:lnTo>
                  <a:lnTo>
                    <a:pt x="78073" y="4381"/>
                  </a:lnTo>
                  <a:lnTo>
                    <a:pt x="72993" y="10629"/>
                  </a:lnTo>
                  <a:lnTo>
                    <a:pt x="72104" y="18795"/>
                  </a:lnTo>
                  <a:lnTo>
                    <a:pt x="70149" y="29612"/>
                  </a:lnTo>
                  <a:lnTo>
                    <a:pt x="67920" y="40770"/>
                  </a:lnTo>
                  <a:lnTo>
                    <a:pt x="65764" y="51230"/>
                  </a:lnTo>
                  <a:lnTo>
                    <a:pt x="63595" y="62039"/>
                  </a:lnTo>
                  <a:lnTo>
                    <a:pt x="37947" y="101970"/>
                  </a:lnTo>
                  <a:lnTo>
                    <a:pt x="11271" y="124993"/>
                  </a:lnTo>
                  <a:lnTo>
                    <a:pt x="7461" y="128358"/>
                  </a:lnTo>
                  <a:lnTo>
                    <a:pt x="3778" y="132206"/>
                  </a:lnTo>
                  <a:lnTo>
                    <a:pt x="388" y="137530"/>
                  </a:lnTo>
                  <a:lnTo>
                    <a:pt x="0" y="143438"/>
                  </a:lnTo>
                  <a:lnTo>
                    <a:pt x="2420" y="148896"/>
                  </a:lnTo>
                  <a:lnTo>
                    <a:pt x="7461" y="152869"/>
                  </a:lnTo>
                  <a:lnTo>
                    <a:pt x="18764" y="157683"/>
                  </a:lnTo>
                  <a:lnTo>
                    <a:pt x="24733" y="160070"/>
                  </a:lnTo>
                  <a:lnTo>
                    <a:pt x="41858" y="168636"/>
                  </a:lnTo>
                  <a:lnTo>
                    <a:pt x="56292" y="180932"/>
                  </a:lnTo>
                  <a:lnTo>
                    <a:pt x="67488" y="196373"/>
                  </a:lnTo>
                  <a:lnTo>
                    <a:pt x="74898" y="214375"/>
                  </a:lnTo>
                  <a:lnTo>
                    <a:pt x="79533" y="230665"/>
                  </a:lnTo>
                  <a:lnTo>
                    <a:pt x="81827" y="238648"/>
                  </a:lnTo>
                  <a:lnTo>
                    <a:pt x="84169" y="246583"/>
                  </a:lnTo>
                  <a:lnTo>
                    <a:pt x="86074" y="250913"/>
                  </a:lnTo>
                  <a:lnTo>
                    <a:pt x="87979" y="254761"/>
                  </a:lnTo>
                  <a:lnTo>
                    <a:pt x="90265" y="259079"/>
                  </a:lnTo>
                  <a:lnTo>
                    <a:pt x="96361" y="253301"/>
                  </a:lnTo>
                  <a:lnTo>
                    <a:pt x="100552" y="245135"/>
                  </a:lnTo>
                  <a:lnTo>
                    <a:pt x="102457" y="236969"/>
                  </a:lnTo>
                  <a:lnTo>
                    <a:pt x="104618" y="229119"/>
                  </a:lnTo>
                  <a:lnTo>
                    <a:pt x="106791" y="221408"/>
                  </a:lnTo>
                  <a:lnTo>
                    <a:pt x="108797" y="213787"/>
                  </a:lnTo>
                  <a:lnTo>
                    <a:pt x="110458" y="206209"/>
                  </a:lnTo>
                  <a:lnTo>
                    <a:pt x="114909" y="191795"/>
                  </a:lnTo>
                  <a:lnTo>
                    <a:pt x="89884" y="191795"/>
                  </a:lnTo>
                  <a:lnTo>
                    <a:pt x="86274" y="186110"/>
                  </a:lnTo>
                  <a:lnTo>
                    <a:pt x="82534" y="180565"/>
                  </a:lnTo>
                  <a:lnTo>
                    <a:pt x="55721" y="151904"/>
                  </a:lnTo>
                  <a:lnTo>
                    <a:pt x="38933" y="141499"/>
                  </a:lnTo>
                  <a:lnTo>
                    <a:pt x="32226" y="137490"/>
                  </a:lnTo>
                  <a:lnTo>
                    <a:pt x="32734" y="137490"/>
                  </a:lnTo>
                  <a:lnTo>
                    <a:pt x="48891" y="122707"/>
                  </a:lnTo>
                  <a:lnTo>
                    <a:pt x="63880" y="107519"/>
                  </a:lnTo>
                  <a:lnTo>
                    <a:pt x="76061" y="90257"/>
                  </a:lnTo>
                  <a:lnTo>
                    <a:pt x="83788" y="69253"/>
                  </a:lnTo>
                  <a:lnTo>
                    <a:pt x="110555" y="69253"/>
                  </a:lnTo>
                  <a:lnTo>
                    <a:pt x="101300" y="26881"/>
                  </a:lnTo>
                  <a:lnTo>
                    <a:pt x="100171" y="14947"/>
                  </a:lnTo>
                  <a:lnTo>
                    <a:pt x="99155" y="10629"/>
                  </a:lnTo>
                  <a:lnTo>
                    <a:pt x="97758" y="6311"/>
                  </a:lnTo>
                  <a:lnTo>
                    <a:pt x="96488" y="2159"/>
                  </a:lnTo>
                  <a:lnTo>
                    <a:pt x="92932" y="0"/>
                  </a:lnTo>
                  <a:close/>
                </a:path>
                <a:path w="167640" h="259079">
                  <a:moveTo>
                    <a:pt x="110555" y="69253"/>
                  </a:moveTo>
                  <a:lnTo>
                    <a:pt x="83788" y="69253"/>
                  </a:lnTo>
                  <a:lnTo>
                    <a:pt x="88828" y="77813"/>
                  </a:lnTo>
                  <a:lnTo>
                    <a:pt x="112960" y="109525"/>
                  </a:lnTo>
                  <a:lnTo>
                    <a:pt x="135731" y="129793"/>
                  </a:lnTo>
                  <a:lnTo>
                    <a:pt x="120709" y="142326"/>
                  </a:lnTo>
                  <a:lnTo>
                    <a:pt x="107664" y="156475"/>
                  </a:lnTo>
                  <a:lnTo>
                    <a:pt x="97190" y="172783"/>
                  </a:lnTo>
                  <a:lnTo>
                    <a:pt x="89884" y="191795"/>
                  </a:lnTo>
                  <a:lnTo>
                    <a:pt x="114909" y="191795"/>
                  </a:lnTo>
                  <a:lnTo>
                    <a:pt x="116212" y="187574"/>
                  </a:lnTo>
                  <a:lnTo>
                    <a:pt x="125539" y="171734"/>
                  </a:lnTo>
                  <a:lnTo>
                    <a:pt x="137961" y="158234"/>
                  </a:lnTo>
                  <a:lnTo>
                    <a:pt x="153003" y="146621"/>
                  </a:lnTo>
                  <a:lnTo>
                    <a:pt x="161385" y="140855"/>
                  </a:lnTo>
                  <a:lnTo>
                    <a:pt x="165687" y="136269"/>
                  </a:lnTo>
                  <a:lnTo>
                    <a:pt x="167322" y="130463"/>
                  </a:lnTo>
                  <a:lnTo>
                    <a:pt x="166242" y="124567"/>
                  </a:lnTo>
                  <a:lnTo>
                    <a:pt x="162401" y="119710"/>
                  </a:lnTo>
                  <a:lnTo>
                    <a:pt x="159607" y="117779"/>
                  </a:lnTo>
                  <a:lnTo>
                    <a:pt x="156305" y="115874"/>
                  </a:lnTo>
                  <a:lnTo>
                    <a:pt x="153892" y="113944"/>
                  </a:lnTo>
                  <a:lnTo>
                    <a:pt x="147901" y="109405"/>
                  </a:lnTo>
                  <a:lnTo>
                    <a:pt x="141874" y="104995"/>
                  </a:lnTo>
                  <a:lnTo>
                    <a:pt x="136015" y="100498"/>
                  </a:lnTo>
                  <a:lnTo>
                    <a:pt x="130524" y="95694"/>
                  </a:lnTo>
                  <a:lnTo>
                    <a:pt x="120642" y="85819"/>
                  </a:lnTo>
                  <a:lnTo>
                    <a:pt x="112807" y="74364"/>
                  </a:lnTo>
                  <a:lnTo>
                    <a:pt x="110555" y="69253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6760463" y="4223677"/>
              <a:ext cx="179704" cy="19874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6766337" y="4192524"/>
              <a:ext cx="167640" cy="259079"/>
            </a:xfrm>
            <a:custGeom>
              <a:avLst/>
              <a:gdLst/>
              <a:ahLst/>
              <a:cxnLst/>
              <a:rect l="l" t="t" r="r" b="b"/>
              <a:pathLst>
                <a:path w="167640" h="259079">
                  <a:moveTo>
                    <a:pt x="89376" y="0"/>
                  </a:moveTo>
                  <a:lnTo>
                    <a:pt x="87852" y="0"/>
                  </a:lnTo>
                  <a:lnTo>
                    <a:pt x="86455" y="330"/>
                  </a:lnTo>
                  <a:lnTo>
                    <a:pt x="85185" y="1003"/>
                  </a:lnTo>
                  <a:lnTo>
                    <a:pt x="78073" y="4381"/>
                  </a:lnTo>
                  <a:lnTo>
                    <a:pt x="72993" y="10629"/>
                  </a:lnTo>
                  <a:lnTo>
                    <a:pt x="72104" y="18795"/>
                  </a:lnTo>
                  <a:lnTo>
                    <a:pt x="70149" y="29612"/>
                  </a:lnTo>
                  <a:lnTo>
                    <a:pt x="67992" y="40422"/>
                  </a:lnTo>
                  <a:lnTo>
                    <a:pt x="65764" y="51230"/>
                  </a:lnTo>
                  <a:lnTo>
                    <a:pt x="63595" y="62039"/>
                  </a:lnTo>
                  <a:lnTo>
                    <a:pt x="37947" y="101970"/>
                  </a:lnTo>
                  <a:lnTo>
                    <a:pt x="22877" y="115134"/>
                  </a:lnTo>
                  <a:lnTo>
                    <a:pt x="15462" y="121627"/>
                  </a:lnTo>
                  <a:lnTo>
                    <a:pt x="0" y="143438"/>
                  </a:lnTo>
                  <a:lnTo>
                    <a:pt x="2420" y="148896"/>
                  </a:lnTo>
                  <a:lnTo>
                    <a:pt x="7461" y="152869"/>
                  </a:lnTo>
                  <a:lnTo>
                    <a:pt x="13049" y="155270"/>
                  </a:lnTo>
                  <a:lnTo>
                    <a:pt x="18764" y="157683"/>
                  </a:lnTo>
                  <a:lnTo>
                    <a:pt x="24733" y="160070"/>
                  </a:lnTo>
                  <a:lnTo>
                    <a:pt x="41858" y="168636"/>
                  </a:lnTo>
                  <a:lnTo>
                    <a:pt x="74898" y="214375"/>
                  </a:lnTo>
                  <a:lnTo>
                    <a:pt x="79533" y="230665"/>
                  </a:lnTo>
                  <a:lnTo>
                    <a:pt x="81827" y="238648"/>
                  </a:lnTo>
                  <a:lnTo>
                    <a:pt x="84169" y="246583"/>
                  </a:lnTo>
                  <a:lnTo>
                    <a:pt x="86074" y="250913"/>
                  </a:lnTo>
                  <a:lnTo>
                    <a:pt x="87979" y="254761"/>
                  </a:lnTo>
                  <a:lnTo>
                    <a:pt x="90265" y="259079"/>
                  </a:lnTo>
                  <a:lnTo>
                    <a:pt x="96361" y="253301"/>
                  </a:lnTo>
                  <a:lnTo>
                    <a:pt x="100552" y="245135"/>
                  </a:lnTo>
                  <a:lnTo>
                    <a:pt x="102457" y="236969"/>
                  </a:lnTo>
                  <a:lnTo>
                    <a:pt x="104618" y="229119"/>
                  </a:lnTo>
                  <a:lnTo>
                    <a:pt x="106791" y="221408"/>
                  </a:lnTo>
                  <a:lnTo>
                    <a:pt x="108797" y="213787"/>
                  </a:lnTo>
                  <a:lnTo>
                    <a:pt x="110458" y="206209"/>
                  </a:lnTo>
                  <a:lnTo>
                    <a:pt x="116212" y="187574"/>
                  </a:lnTo>
                  <a:lnTo>
                    <a:pt x="153003" y="146621"/>
                  </a:lnTo>
                  <a:lnTo>
                    <a:pt x="158591" y="142786"/>
                  </a:lnTo>
                  <a:lnTo>
                    <a:pt x="161385" y="140855"/>
                  </a:lnTo>
                  <a:lnTo>
                    <a:pt x="165687" y="136269"/>
                  </a:lnTo>
                  <a:lnTo>
                    <a:pt x="167322" y="130463"/>
                  </a:lnTo>
                  <a:lnTo>
                    <a:pt x="166242" y="124567"/>
                  </a:lnTo>
                  <a:lnTo>
                    <a:pt x="162401" y="119710"/>
                  </a:lnTo>
                  <a:lnTo>
                    <a:pt x="159607" y="117779"/>
                  </a:lnTo>
                  <a:lnTo>
                    <a:pt x="156305" y="115874"/>
                  </a:lnTo>
                  <a:lnTo>
                    <a:pt x="153892" y="113944"/>
                  </a:lnTo>
                  <a:lnTo>
                    <a:pt x="147901" y="109405"/>
                  </a:lnTo>
                  <a:lnTo>
                    <a:pt x="141874" y="104995"/>
                  </a:lnTo>
                  <a:lnTo>
                    <a:pt x="136015" y="100498"/>
                  </a:lnTo>
                  <a:lnTo>
                    <a:pt x="107164" y="61558"/>
                  </a:lnTo>
                  <a:lnTo>
                    <a:pt x="100552" y="19748"/>
                  </a:lnTo>
                  <a:lnTo>
                    <a:pt x="100171" y="14947"/>
                  </a:lnTo>
                  <a:lnTo>
                    <a:pt x="99155" y="10629"/>
                  </a:lnTo>
                  <a:lnTo>
                    <a:pt x="97758" y="6311"/>
                  </a:lnTo>
                  <a:lnTo>
                    <a:pt x="96488" y="2159"/>
                  </a:lnTo>
                  <a:lnTo>
                    <a:pt x="92932" y="0"/>
                  </a:lnTo>
                  <a:lnTo>
                    <a:pt x="89376" y="0"/>
                  </a:lnTo>
                  <a:close/>
                </a:path>
              </a:pathLst>
            </a:custGeom>
            <a:ln w="762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6766337" y="4192524"/>
              <a:ext cx="167640" cy="259079"/>
            </a:xfrm>
            <a:custGeom>
              <a:avLst/>
              <a:gdLst/>
              <a:ahLst/>
              <a:cxnLst/>
              <a:rect l="l" t="t" r="r" b="b"/>
              <a:pathLst>
                <a:path w="167640" h="259079">
                  <a:moveTo>
                    <a:pt x="92932" y="0"/>
                  </a:moveTo>
                  <a:lnTo>
                    <a:pt x="87852" y="0"/>
                  </a:lnTo>
                  <a:lnTo>
                    <a:pt x="86455" y="330"/>
                  </a:lnTo>
                  <a:lnTo>
                    <a:pt x="85185" y="1003"/>
                  </a:lnTo>
                  <a:lnTo>
                    <a:pt x="78073" y="4381"/>
                  </a:lnTo>
                  <a:lnTo>
                    <a:pt x="72993" y="10629"/>
                  </a:lnTo>
                  <a:lnTo>
                    <a:pt x="72104" y="18795"/>
                  </a:lnTo>
                  <a:lnTo>
                    <a:pt x="70149" y="29612"/>
                  </a:lnTo>
                  <a:lnTo>
                    <a:pt x="67920" y="40770"/>
                  </a:lnTo>
                  <a:lnTo>
                    <a:pt x="65764" y="51230"/>
                  </a:lnTo>
                  <a:lnTo>
                    <a:pt x="63595" y="62039"/>
                  </a:lnTo>
                  <a:lnTo>
                    <a:pt x="37947" y="101970"/>
                  </a:lnTo>
                  <a:lnTo>
                    <a:pt x="11271" y="124993"/>
                  </a:lnTo>
                  <a:lnTo>
                    <a:pt x="7461" y="128358"/>
                  </a:lnTo>
                  <a:lnTo>
                    <a:pt x="3778" y="132206"/>
                  </a:lnTo>
                  <a:lnTo>
                    <a:pt x="388" y="137530"/>
                  </a:lnTo>
                  <a:lnTo>
                    <a:pt x="0" y="143438"/>
                  </a:lnTo>
                  <a:lnTo>
                    <a:pt x="2420" y="148896"/>
                  </a:lnTo>
                  <a:lnTo>
                    <a:pt x="7461" y="152869"/>
                  </a:lnTo>
                  <a:lnTo>
                    <a:pt x="18764" y="157683"/>
                  </a:lnTo>
                  <a:lnTo>
                    <a:pt x="24733" y="160070"/>
                  </a:lnTo>
                  <a:lnTo>
                    <a:pt x="41858" y="168636"/>
                  </a:lnTo>
                  <a:lnTo>
                    <a:pt x="56292" y="180932"/>
                  </a:lnTo>
                  <a:lnTo>
                    <a:pt x="67488" y="196373"/>
                  </a:lnTo>
                  <a:lnTo>
                    <a:pt x="74898" y="214375"/>
                  </a:lnTo>
                  <a:lnTo>
                    <a:pt x="79533" y="230665"/>
                  </a:lnTo>
                  <a:lnTo>
                    <a:pt x="81827" y="238648"/>
                  </a:lnTo>
                  <a:lnTo>
                    <a:pt x="84169" y="246583"/>
                  </a:lnTo>
                  <a:lnTo>
                    <a:pt x="86074" y="250913"/>
                  </a:lnTo>
                  <a:lnTo>
                    <a:pt x="87979" y="254761"/>
                  </a:lnTo>
                  <a:lnTo>
                    <a:pt x="90265" y="259079"/>
                  </a:lnTo>
                  <a:lnTo>
                    <a:pt x="96361" y="253301"/>
                  </a:lnTo>
                  <a:lnTo>
                    <a:pt x="100552" y="245135"/>
                  </a:lnTo>
                  <a:lnTo>
                    <a:pt x="102457" y="236969"/>
                  </a:lnTo>
                  <a:lnTo>
                    <a:pt x="104618" y="229119"/>
                  </a:lnTo>
                  <a:lnTo>
                    <a:pt x="106791" y="221408"/>
                  </a:lnTo>
                  <a:lnTo>
                    <a:pt x="108797" y="213787"/>
                  </a:lnTo>
                  <a:lnTo>
                    <a:pt x="110458" y="206209"/>
                  </a:lnTo>
                  <a:lnTo>
                    <a:pt x="114909" y="191795"/>
                  </a:lnTo>
                  <a:lnTo>
                    <a:pt x="89884" y="191795"/>
                  </a:lnTo>
                  <a:lnTo>
                    <a:pt x="86274" y="186110"/>
                  </a:lnTo>
                  <a:lnTo>
                    <a:pt x="82534" y="180565"/>
                  </a:lnTo>
                  <a:lnTo>
                    <a:pt x="55721" y="151904"/>
                  </a:lnTo>
                  <a:lnTo>
                    <a:pt x="38933" y="141499"/>
                  </a:lnTo>
                  <a:lnTo>
                    <a:pt x="32226" y="137490"/>
                  </a:lnTo>
                  <a:lnTo>
                    <a:pt x="32734" y="137490"/>
                  </a:lnTo>
                  <a:lnTo>
                    <a:pt x="48891" y="122707"/>
                  </a:lnTo>
                  <a:lnTo>
                    <a:pt x="63880" y="107519"/>
                  </a:lnTo>
                  <a:lnTo>
                    <a:pt x="76061" y="90257"/>
                  </a:lnTo>
                  <a:lnTo>
                    <a:pt x="83788" y="69253"/>
                  </a:lnTo>
                  <a:lnTo>
                    <a:pt x="110555" y="69253"/>
                  </a:lnTo>
                  <a:lnTo>
                    <a:pt x="101300" y="26881"/>
                  </a:lnTo>
                  <a:lnTo>
                    <a:pt x="100171" y="14947"/>
                  </a:lnTo>
                  <a:lnTo>
                    <a:pt x="99155" y="10629"/>
                  </a:lnTo>
                  <a:lnTo>
                    <a:pt x="97758" y="6311"/>
                  </a:lnTo>
                  <a:lnTo>
                    <a:pt x="96488" y="2159"/>
                  </a:lnTo>
                  <a:lnTo>
                    <a:pt x="92932" y="0"/>
                  </a:lnTo>
                  <a:close/>
                </a:path>
                <a:path w="167640" h="259079">
                  <a:moveTo>
                    <a:pt x="110555" y="69253"/>
                  </a:moveTo>
                  <a:lnTo>
                    <a:pt x="83788" y="69253"/>
                  </a:lnTo>
                  <a:lnTo>
                    <a:pt x="88828" y="77813"/>
                  </a:lnTo>
                  <a:lnTo>
                    <a:pt x="112960" y="109525"/>
                  </a:lnTo>
                  <a:lnTo>
                    <a:pt x="135731" y="129793"/>
                  </a:lnTo>
                  <a:lnTo>
                    <a:pt x="120709" y="142326"/>
                  </a:lnTo>
                  <a:lnTo>
                    <a:pt x="107664" y="156475"/>
                  </a:lnTo>
                  <a:lnTo>
                    <a:pt x="97190" y="172783"/>
                  </a:lnTo>
                  <a:lnTo>
                    <a:pt x="89884" y="191795"/>
                  </a:lnTo>
                  <a:lnTo>
                    <a:pt x="114909" y="191795"/>
                  </a:lnTo>
                  <a:lnTo>
                    <a:pt x="116212" y="187574"/>
                  </a:lnTo>
                  <a:lnTo>
                    <a:pt x="125539" y="171734"/>
                  </a:lnTo>
                  <a:lnTo>
                    <a:pt x="137961" y="158234"/>
                  </a:lnTo>
                  <a:lnTo>
                    <a:pt x="153003" y="146621"/>
                  </a:lnTo>
                  <a:lnTo>
                    <a:pt x="161385" y="140855"/>
                  </a:lnTo>
                  <a:lnTo>
                    <a:pt x="165687" y="136269"/>
                  </a:lnTo>
                  <a:lnTo>
                    <a:pt x="167322" y="130463"/>
                  </a:lnTo>
                  <a:lnTo>
                    <a:pt x="166242" y="124567"/>
                  </a:lnTo>
                  <a:lnTo>
                    <a:pt x="162401" y="119710"/>
                  </a:lnTo>
                  <a:lnTo>
                    <a:pt x="159607" y="117779"/>
                  </a:lnTo>
                  <a:lnTo>
                    <a:pt x="156305" y="115874"/>
                  </a:lnTo>
                  <a:lnTo>
                    <a:pt x="153892" y="113944"/>
                  </a:lnTo>
                  <a:lnTo>
                    <a:pt x="147901" y="109405"/>
                  </a:lnTo>
                  <a:lnTo>
                    <a:pt x="141874" y="104995"/>
                  </a:lnTo>
                  <a:lnTo>
                    <a:pt x="136015" y="100498"/>
                  </a:lnTo>
                  <a:lnTo>
                    <a:pt x="130524" y="95694"/>
                  </a:lnTo>
                  <a:lnTo>
                    <a:pt x="120642" y="85819"/>
                  </a:lnTo>
                  <a:lnTo>
                    <a:pt x="112807" y="74364"/>
                  </a:lnTo>
                  <a:lnTo>
                    <a:pt x="110555" y="69253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6798563" y="4262640"/>
              <a:ext cx="103631" cy="12189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8215884" y="1565084"/>
              <a:ext cx="315468" cy="32010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8333025" y="1661922"/>
              <a:ext cx="86995" cy="93345"/>
            </a:xfrm>
            <a:custGeom>
              <a:avLst/>
              <a:gdLst/>
              <a:ahLst/>
              <a:cxnLst/>
              <a:rect l="l" t="t" r="r" b="b"/>
              <a:pathLst>
                <a:path w="86995" h="93344">
                  <a:moveTo>
                    <a:pt x="40719" y="0"/>
                  </a:moveTo>
                  <a:lnTo>
                    <a:pt x="38941" y="0"/>
                  </a:lnTo>
                  <a:lnTo>
                    <a:pt x="27463" y="3333"/>
                  </a:lnTo>
                  <a:lnTo>
                    <a:pt x="93" y="42292"/>
                  </a:lnTo>
                  <a:lnTo>
                    <a:pt x="0" y="55260"/>
                  </a:lnTo>
                  <a:lnTo>
                    <a:pt x="3692" y="67395"/>
                  </a:lnTo>
                  <a:lnTo>
                    <a:pt x="35615" y="91977"/>
                  </a:lnTo>
                  <a:lnTo>
                    <a:pt x="45037" y="92963"/>
                  </a:lnTo>
                  <a:lnTo>
                    <a:pt x="51133" y="92963"/>
                  </a:lnTo>
                  <a:lnTo>
                    <a:pt x="84199" y="66675"/>
                  </a:lnTo>
                  <a:lnTo>
                    <a:pt x="33607" y="66675"/>
                  </a:lnTo>
                  <a:lnTo>
                    <a:pt x="26114" y="59054"/>
                  </a:lnTo>
                  <a:lnTo>
                    <a:pt x="46307" y="23749"/>
                  </a:lnTo>
                  <a:lnTo>
                    <a:pt x="79109" y="23749"/>
                  </a:lnTo>
                  <a:lnTo>
                    <a:pt x="73818" y="15065"/>
                  </a:lnTo>
                  <a:lnTo>
                    <a:pt x="58941" y="4062"/>
                  </a:lnTo>
                  <a:lnTo>
                    <a:pt x="40719" y="0"/>
                  </a:lnTo>
                  <a:close/>
                </a:path>
                <a:path w="86995" h="93344">
                  <a:moveTo>
                    <a:pt x="79109" y="23749"/>
                  </a:moveTo>
                  <a:lnTo>
                    <a:pt x="48466" y="23749"/>
                  </a:lnTo>
                  <a:lnTo>
                    <a:pt x="52784" y="26035"/>
                  </a:lnTo>
                  <a:lnTo>
                    <a:pt x="59134" y="31623"/>
                  </a:lnTo>
                  <a:lnTo>
                    <a:pt x="63325" y="39497"/>
                  </a:lnTo>
                  <a:lnTo>
                    <a:pt x="62309" y="48513"/>
                  </a:lnTo>
                  <a:lnTo>
                    <a:pt x="61134" y="57064"/>
                  </a:lnTo>
                  <a:lnTo>
                    <a:pt x="57673" y="62626"/>
                  </a:lnTo>
                  <a:lnTo>
                    <a:pt x="52022" y="65641"/>
                  </a:lnTo>
                  <a:lnTo>
                    <a:pt x="44275" y="66548"/>
                  </a:lnTo>
                  <a:lnTo>
                    <a:pt x="43640" y="66675"/>
                  </a:lnTo>
                  <a:lnTo>
                    <a:pt x="84199" y="66675"/>
                  </a:lnTo>
                  <a:lnTo>
                    <a:pt x="85685" y="63115"/>
                  </a:lnTo>
                  <a:lnTo>
                    <a:pt x="86820" y="50800"/>
                  </a:lnTo>
                  <a:lnTo>
                    <a:pt x="83671" y="31236"/>
                  </a:lnTo>
                  <a:lnTo>
                    <a:pt x="79109" y="23749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8333025" y="1661922"/>
              <a:ext cx="86995" cy="93345"/>
            </a:xfrm>
            <a:custGeom>
              <a:avLst/>
              <a:gdLst/>
              <a:ahLst/>
              <a:cxnLst/>
              <a:rect l="l" t="t" r="r" b="b"/>
              <a:pathLst>
                <a:path w="86995" h="93344">
                  <a:moveTo>
                    <a:pt x="46307" y="23749"/>
                  </a:moveTo>
                  <a:lnTo>
                    <a:pt x="48466" y="23749"/>
                  </a:lnTo>
                  <a:lnTo>
                    <a:pt x="50625" y="24891"/>
                  </a:lnTo>
                  <a:lnTo>
                    <a:pt x="52784" y="26035"/>
                  </a:lnTo>
                  <a:lnTo>
                    <a:pt x="59134" y="31623"/>
                  </a:lnTo>
                  <a:lnTo>
                    <a:pt x="63325" y="39497"/>
                  </a:lnTo>
                  <a:lnTo>
                    <a:pt x="62309" y="48513"/>
                  </a:lnTo>
                  <a:lnTo>
                    <a:pt x="61134" y="57064"/>
                  </a:lnTo>
                  <a:lnTo>
                    <a:pt x="57673" y="62626"/>
                  </a:lnTo>
                  <a:lnTo>
                    <a:pt x="52022" y="65641"/>
                  </a:lnTo>
                  <a:lnTo>
                    <a:pt x="44275" y="66548"/>
                  </a:lnTo>
                  <a:lnTo>
                    <a:pt x="43640" y="66675"/>
                  </a:lnTo>
                  <a:lnTo>
                    <a:pt x="43005" y="66675"/>
                  </a:lnTo>
                  <a:lnTo>
                    <a:pt x="42497" y="66675"/>
                  </a:lnTo>
                  <a:lnTo>
                    <a:pt x="33607" y="66675"/>
                  </a:lnTo>
                  <a:lnTo>
                    <a:pt x="26114" y="59054"/>
                  </a:lnTo>
                  <a:lnTo>
                    <a:pt x="25098" y="48513"/>
                  </a:lnTo>
                  <a:lnTo>
                    <a:pt x="26626" y="39715"/>
                  </a:lnTo>
                  <a:lnTo>
                    <a:pt x="30940" y="32321"/>
                  </a:lnTo>
                  <a:lnTo>
                    <a:pt x="37635" y="26832"/>
                  </a:lnTo>
                  <a:lnTo>
                    <a:pt x="46307" y="23749"/>
                  </a:lnTo>
                  <a:close/>
                </a:path>
                <a:path w="86995" h="93344">
                  <a:moveTo>
                    <a:pt x="40719" y="0"/>
                  </a:moveTo>
                  <a:lnTo>
                    <a:pt x="40084" y="0"/>
                  </a:lnTo>
                  <a:lnTo>
                    <a:pt x="39576" y="0"/>
                  </a:lnTo>
                  <a:lnTo>
                    <a:pt x="38941" y="0"/>
                  </a:lnTo>
                  <a:lnTo>
                    <a:pt x="27463" y="3333"/>
                  </a:lnTo>
                  <a:lnTo>
                    <a:pt x="93" y="42292"/>
                  </a:lnTo>
                  <a:lnTo>
                    <a:pt x="0" y="55260"/>
                  </a:lnTo>
                  <a:lnTo>
                    <a:pt x="3692" y="67395"/>
                  </a:lnTo>
                  <a:lnTo>
                    <a:pt x="35615" y="91977"/>
                  </a:lnTo>
                  <a:lnTo>
                    <a:pt x="45037" y="92963"/>
                  </a:lnTo>
                  <a:lnTo>
                    <a:pt x="51133" y="92963"/>
                  </a:lnTo>
                  <a:lnTo>
                    <a:pt x="85685" y="63115"/>
                  </a:lnTo>
                  <a:lnTo>
                    <a:pt x="86820" y="50800"/>
                  </a:lnTo>
                  <a:lnTo>
                    <a:pt x="83671" y="31236"/>
                  </a:lnTo>
                  <a:lnTo>
                    <a:pt x="73818" y="15065"/>
                  </a:lnTo>
                  <a:lnTo>
                    <a:pt x="58941" y="4062"/>
                  </a:lnTo>
                  <a:lnTo>
                    <a:pt x="40719" y="0"/>
                  </a:lnTo>
                  <a:close/>
                </a:path>
              </a:pathLst>
            </a:custGeom>
            <a:ln w="1143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8101584" y="1671878"/>
              <a:ext cx="309321" cy="30017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8218406" y="1768602"/>
              <a:ext cx="80645" cy="73660"/>
            </a:xfrm>
            <a:custGeom>
              <a:avLst/>
              <a:gdLst/>
              <a:ahLst/>
              <a:cxnLst/>
              <a:rect l="l" t="t" r="r" b="b"/>
              <a:pathLst>
                <a:path w="80645" h="73660">
                  <a:moveTo>
                    <a:pt x="43197" y="0"/>
                  </a:moveTo>
                  <a:lnTo>
                    <a:pt x="5732" y="18669"/>
                  </a:lnTo>
                  <a:lnTo>
                    <a:pt x="0" y="38903"/>
                  </a:lnTo>
                  <a:lnTo>
                    <a:pt x="1414" y="45847"/>
                  </a:lnTo>
                  <a:lnTo>
                    <a:pt x="6163" y="56971"/>
                  </a:lnTo>
                  <a:lnTo>
                    <a:pt x="13781" y="65595"/>
                  </a:lnTo>
                  <a:lnTo>
                    <a:pt x="23471" y="71171"/>
                  </a:lnTo>
                  <a:lnTo>
                    <a:pt x="34434" y="73151"/>
                  </a:lnTo>
                  <a:lnTo>
                    <a:pt x="35958" y="73151"/>
                  </a:lnTo>
                  <a:lnTo>
                    <a:pt x="36593" y="73025"/>
                  </a:lnTo>
                  <a:lnTo>
                    <a:pt x="49692" y="70992"/>
                  </a:lnTo>
                  <a:lnTo>
                    <a:pt x="61279" y="65246"/>
                  </a:lnTo>
                  <a:lnTo>
                    <a:pt x="70651" y="56308"/>
                  </a:lnTo>
                  <a:lnTo>
                    <a:pt x="73786" y="50673"/>
                  </a:lnTo>
                  <a:lnTo>
                    <a:pt x="30624" y="50673"/>
                  </a:lnTo>
                  <a:lnTo>
                    <a:pt x="25925" y="47751"/>
                  </a:lnTo>
                  <a:lnTo>
                    <a:pt x="22750" y="43561"/>
                  </a:lnTo>
                  <a:lnTo>
                    <a:pt x="20591" y="36830"/>
                  </a:lnTo>
                  <a:lnTo>
                    <a:pt x="21734" y="28828"/>
                  </a:lnTo>
                  <a:lnTo>
                    <a:pt x="27068" y="25400"/>
                  </a:lnTo>
                  <a:lnTo>
                    <a:pt x="30243" y="23240"/>
                  </a:lnTo>
                  <a:lnTo>
                    <a:pt x="32402" y="20955"/>
                  </a:lnTo>
                  <a:lnTo>
                    <a:pt x="35577" y="19812"/>
                  </a:lnTo>
                  <a:lnTo>
                    <a:pt x="77640" y="19812"/>
                  </a:lnTo>
                  <a:lnTo>
                    <a:pt x="76731" y="17289"/>
                  </a:lnTo>
                  <a:lnTo>
                    <a:pt x="70756" y="9525"/>
                  </a:lnTo>
                  <a:lnTo>
                    <a:pt x="64325" y="5304"/>
                  </a:lnTo>
                  <a:lnTo>
                    <a:pt x="57501" y="2333"/>
                  </a:lnTo>
                  <a:lnTo>
                    <a:pt x="50415" y="577"/>
                  </a:lnTo>
                  <a:lnTo>
                    <a:pt x="43197" y="0"/>
                  </a:lnTo>
                  <a:close/>
                </a:path>
                <a:path w="80645" h="73660">
                  <a:moveTo>
                    <a:pt x="77640" y="19812"/>
                  </a:moveTo>
                  <a:lnTo>
                    <a:pt x="35577" y="19812"/>
                  </a:lnTo>
                  <a:lnTo>
                    <a:pt x="43070" y="20955"/>
                  </a:lnTo>
                  <a:lnTo>
                    <a:pt x="50436" y="25400"/>
                  </a:lnTo>
                  <a:lnTo>
                    <a:pt x="55770" y="32258"/>
                  </a:lnTo>
                  <a:lnTo>
                    <a:pt x="54754" y="40132"/>
                  </a:lnTo>
                  <a:lnTo>
                    <a:pt x="48404" y="46989"/>
                  </a:lnTo>
                  <a:lnTo>
                    <a:pt x="41927" y="49275"/>
                  </a:lnTo>
                  <a:lnTo>
                    <a:pt x="39895" y="50164"/>
                  </a:lnTo>
                  <a:lnTo>
                    <a:pt x="37863" y="50673"/>
                  </a:lnTo>
                  <a:lnTo>
                    <a:pt x="73786" y="50673"/>
                  </a:lnTo>
                  <a:lnTo>
                    <a:pt x="77106" y="44703"/>
                  </a:lnTo>
                  <a:lnTo>
                    <a:pt x="80204" y="35724"/>
                  </a:lnTo>
                  <a:lnTo>
                    <a:pt x="79980" y="26304"/>
                  </a:lnTo>
                  <a:lnTo>
                    <a:pt x="77640" y="19812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8218406" y="1768602"/>
              <a:ext cx="80645" cy="73660"/>
            </a:xfrm>
            <a:custGeom>
              <a:avLst/>
              <a:gdLst/>
              <a:ahLst/>
              <a:cxnLst/>
              <a:rect l="l" t="t" r="r" b="b"/>
              <a:pathLst>
                <a:path w="80645" h="73660">
                  <a:moveTo>
                    <a:pt x="35577" y="19812"/>
                  </a:moveTo>
                  <a:lnTo>
                    <a:pt x="43070" y="20955"/>
                  </a:lnTo>
                  <a:lnTo>
                    <a:pt x="50436" y="25400"/>
                  </a:lnTo>
                  <a:lnTo>
                    <a:pt x="55770" y="32258"/>
                  </a:lnTo>
                  <a:lnTo>
                    <a:pt x="54754" y="40132"/>
                  </a:lnTo>
                  <a:lnTo>
                    <a:pt x="48404" y="46989"/>
                  </a:lnTo>
                  <a:lnTo>
                    <a:pt x="41927" y="49275"/>
                  </a:lnTo>
                  <a:lnTo>
                    <a:pt x="39895" y="50164"/>
                  </a:lnTo>
                  <a:lnTo>
                    <a:pt x="37863" y="50673"/>
                  </a:lnTo>
                  <a:lnTo>
                    <a:pt x="35831" y="50673"/>
                  </a:lnTo>
                  <a:lnTo>
                    <a:pt x="30624" y="50673"/>
                  </a:lnTo>
                  <a:lnTo>
                    <a:pt x="25925" y="47751"/>
                  </a:lnTo>
                  <a:lnTo>
                    <a:pt x="22750" y="43561"/>
                  </a:lnTo>
                  <a:lnTo>
                    <a:pt x="20591" y="36830"/>
                  </a:lnTo>
                  <a:lnTo>
                    <a:pt x="21734" y="28828"/>
                  </a:lnTo>
                  <a:lnTo>
                    <a:pt x="27068" y="25400"/>
                  </a:lnTo>
                  <a:lnTo>
                    <a:pt x="30243" y="23240"/>
                  </a:lnTo>
                  <a:lnTo>
                    <a:pt x="32402" y="20955"/>
                  </a:lnTo>
                  <a:lnTo>
                    <a:pt x="35577" y="19812"/>
                  </a:lnTo>
                  <a:close/>
                </a:path>
                <a:path w="80645" h="73660">
                  <a:moveTo>
                    <a:pt x="43197" y="0"/>
                  </a:moveTo>
                  <a:lnTo>
                    <a:pt x="5732" y="18669"/>
                  </a:lnTo>
                  <a:lnTo>
                    <a:pt x="0" y="38903"/>
                  </a:lnTo>
                  <a:lnTo>
                    <a:pt x="1414" y="45847"/>
                  </a:lnTo>
                  <a:lnTo>
                    <a:pt x="6163" y="56971"/>
                  </a:lnTo>
                  <a:lnTo>
                    <a:pt x="13781" y="65595"/>
                  </a:lnTo>
                  <a:lnTo>
                    <a:pt x="23471" y="71171"/>
                  </a:lnTo>
                  <a:lnTo>
                    <a:pt x="34434" y="73151"/>
                  </a:lnTo>
                  <a:lnTo>
                    <a:pt x="35196" y="73151"/>
                  </a:lnTo>
                  <a:lnTo>
                    <a:pt x="35958" y="73151"/>
                  </a:lnTo>
                  <a:lnTo>
                    <a:pt x="36593" y="73025"/>
                  </a:lnTo>
                  <a:lnTo>
                    <a:pt x="49692" y="70992"/>
                  </a:lnTo>
                  <a:lnTo>
                    <a:pt x="61279" y="65246"/>
                  </a:lnTo>
                  <a:lnTo>
                    <a:pt x="70651" y="56308"/>
                  </a:lnTo>
                  <a:lnTo>
                    <a:pt x="77106" y="44703"/>
                  </a:lnTo>
                  <a:lnTo>
                    <a:pt x="80204" y="35724"/>
                  </a:lnTo>
                  <a:lnTo>
                    <a:pt x="79980" y="26304"/>
                  </a:lnTo>
                  <a:lnTo>
                    <a:pt x="50415" y="577"/>
                  </a:lnTo>
                  <a:lnTo>
                    <a:pt x="43197" y="0"/>
                  </a:lnTo>
                  <a:close/>
                </a:path>
              </a:pathLst>
            </a:custGeom>
            <a:ln w="1143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8052815" y="1428051"/>
              <a:ext cx="285038" cy="292671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8168928" y="1524761"/>
              <a:ext cx="57150" cy="66040"/>
            </a:xfrm>
            <a:custGeom>
              <a:avLst/>
              <a:gdLst/>
              <a:ahLst/>
              <a:cxnLst/>
              <a:rect l="l" t="t" r="r" b="b"/>
              <a:pathLst>
                <a:path w="57150" h="66040">
                  <a:moveTo>
                    <a:pt x="24350" y="0"/>
                  </a:moveTo>
                  <a:lnTo>
                    <a:pt x="22191" y="0"/>
                  </a:lnTo>
                  <a:lnTo>
                    <a:pt x="17873" y="2286"/>
                  </a:lnTo>
                  <a:lnTo>
                    <a:pt x="0" y="41324"/>
                  </a:lnTo>
                  <a:lnTo>
                    <a:pt x="2426" y="49990"/>
                  </a:lnTo>
                  <a:lnTo>
                    <a:pt x="7496" y="57346"/>
                  </a:lnTo>
                  <a:lnTo>
                    <a:pt x="14698" y="62737"/>
                  </a:lnTo>
                  <a:lnTo>
                    <a:pt x="18762" y="64642"/>
                  </a:lnTo>
                  <a:lnTo>
                    <a:pt x="23080" y="65532"/>
                  </a:lnTo>
                  <a:lnTo>
                    <a:pt x="27144" y="65532"/>
                  </a:lnTo>
                  <a:lnTo>
                    <a:pt x="55175" y="45847"/>
                  </a:lnTo>
                  <a:lnTo>
                    <a:pt x="26255" y="45847"/>
                  </a:lnTo>
                  <a:lnTo>
                    <a:pt x="25493" y="45720"/>
                  </a:lnTo>
                  <a:lnTo>
                    <a:pt x="17873" y="45720"/>
                  </a:lnTo>
                  <a:lnTo>
                    <a:pt x="12539" y="40004"/>
                  </a:lnTo>
                  <a:lnTo>
                    <a:pt x="14698" y="33147"/>
                  </a:lnTo>
                  <a:lnTo>
                    <a:pt x="14698" y="32003"/>
                  </a:lnTo>
                  <a:lnTo>
                    <a:pt x="15714" y="30861"/>
                  </a:lnTo>
                  <a:lnTo>
                    <a:pt x="15714" y="29717"/>
                  </a:lnTo>
                  <a:lnTo>
                    <a:pt x="18000" y="23367"/>
                  </a:lnTo>
                  <a:lnTo>
                    <a:pt x="23461" y="20574"/>
                  </a:lnTo>
                  <a:lnTo>
                    <a:pt x="52800" y="20574"/>
                  </a:lnTo>
                  <a:lnTo>
                    <a:pt x="49115" y="14859"/>
                  </a:lnTo>
                  <a:lnTo>
                    <a:pt x="43727" y="9483"/>
                  </a:lnTo>
                  <a:lnTo>
                    <a:pt x="37542" y="5286"/>
                  </a:lnTo>
                  <a:lnTo>
                    <a:pt x="30952" y="2160"/>
                  </a:lnTo>
                  <a:lnTo>
                    <a:pt x="24350" y="0"/>
                  </a:lnTo>
                  <a:close/>
                </a:path>
                <a:path w="57150" h="66040">
                  <a:moveTo>
                    <a:pt x="52800" y="20574"/>
                  </a:moveTo>
                  <a:lnTo>
                    <a:pt x="36034" y="20574"/>
                  </a:lnTo>
                  <a:lnTo>
                    <a:pt x="43273" y="25653"/>
                  </a:lnTo>
                  <a:lnTo>
                    <a:pt x="42638" y="34289"/>
                  </a:lnTo>
                  <a:lnTo>
                    <a:pt x="41622" y="34289"/>
                  </a:lnTo>
                  <a:lnTo>
                    <a:pt x="41622" y="42290"/>
                  </a:lnTo>
                  <a:lnTo>
                    <a:pt x="34129" y="45847"/>
                  </a:lnTo>
                  <a:lnTo>
                    <a:pt x="55175" y="45847"/>
                  </a:lnTo>
                  <a:lnTo>
                    <a:pt x="55955" y="44273"/>
                  </a:lnTo>
                  <a:lnTo>
                    <a:pt x="57100" y="33861"/>
                  </a:lnTo>
                  <a:lnTo>
                    <a:pt x="54792" y="23663"/>
                  </a:lnTo>
                  <a:lnTo>
                    <a:pt x="52800" y="20574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8168928" y="1524761"/>
              <a:ext cx="57150" cy="66040"/>
            </a:xfrm>
            <a:custGeom>
              <a:avLst/>
              <a:gdLst/>
              <a:ahLst/>
              <a:cxnLst/>
              <a:rect l="l" t="t" r="r" b="b"/>
              <a:pathLst>
                <a:path w="57150" h="66040">
                  <a:moveTo>
                    <a:pt x="28795" y="20574"/>
                  </a:moveTo>
                  <a:lnTo>
                    <a:pt x="36034" y="20574"/>
                  </a:lnTo>
                  <a:lnTo>
                    <a:pt x="43273" y="25653"/>
                  </a:lnTo>
                  <a:lnTo>
                    <a:pt x="42638" y="34289"/>
                  </a:lnTo>
                  <a:lnTo>
                    <a:pt x="41622" y="34289"/>
                  </a:lnTo>
                  <a:lnTo>
                    <a:pt x="41622" y="42290"/>
                  </a:lnTo>
                  <a:lnTo>
                    <a:pt x="34129" y="45847"/>
                  </a:lnTo>
                  <a:lnTo>
                    <a:pt x="27906" y="45847"/>
                  </a:lnTo>
                  <a:lnTo>
                    <a:pt x="27017" y="45847"/>
                  </a:lnTo>
                  <a:lnTo>
                    <a:pt x="26255" y="45847"/>
                  </a:lnTo>
                  <a:lnTo>
                    <a:pt x="25493" y="45720"/>
                  </a:lnTo>
                  <a:lnTo>
                    <a:pt x="17873" y="45720"/>
                  </a:lnTo>
                  <a:lnTo>
                    <a:pt x="12539" y="40004"/>
                  </a:lnTo>
                  <a:lnTo>
                    <a:pt x="14698" y="33147"/>
                  </a:lnTo>
                  <a:lnTo>
                    <a:pt x="14698" y="32003"/>
                  </a:lnTo>
                  <a:lnTo>
                    <a:pt x="15714" y="30861"/>
                  </a:lnTo>
                  <a:lnTo>
                    <a:pt x="15714" y="29717"/>
                  </a:lnTo>
                  <a:lnTo>
                    <a:pt x="18000" y="23367"/>
                  </a:lnTo>
                  <a:lnTo>
                    <a:pt x="23461" y="20574"/>
                  </a:lnTo>
                  <a:lnTo>
                    <a:pt x="28795" y="20574"/>
                  </a:lnTo>
                  <a:close/>
                </a:path>
                <a:path w="57150" h="66040">
                  <a:moveTo>
                    <a:pt x="24350" y="0"/>
                  </a:moveTo>
                  <a:lnTo>
                    <a:pt x="22191" y="0"/>
                  </a:lnTo>
                  <a:lnTo>
                    <a:pt x="20032" y="1142"/>
                  </a:lnTo>
                  <a:lnTo>
                    <a:pt x="0" y="41324"/>
                  </a:lnTo>
                  <a:lnTo>
                    <a:pt x="2426" y="49990"/>
                  </a:lnTo>
                  <a:lnTo>
                    <a:pt x="7496" y="57346"/>
                  </a:lnTo>
                  <a:lnTo>
                    <a:pt x="14698" y="62737"/>
                  </a:lnTo>
                  <a:lnTo>
                    <a:pt x="18762" y="64642"/>
                  </a:lnTo>
                  <a:lnTo>
                    <a:pt x="23080" y="65532"/>
                  </a:lnTo>
                  <a:lnTo>
                    <a:pt x="27144" y="65532"/>
                  </a:lnTo>
                  <a:lnTo>
                    <a:pt x="57100" y="33861"/>
                  </a:lnTo>
                  <a:lnTo>
                    <a:pt x="54792" y="23663"/>
                  </a:lnTo>
                  <a:lnTo>
                    <a:pt x="24350" y="0"/>
                  </a:lnTo>
                  <a:close/>
                </a:path>
              </a:pathLst>
            </a:custGeom>
            <a:ln w="1143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8155635" y="1508759"/>
              <a:ext cx="268605" cy="332740"/>
            </a:xfrm>
            <a:custGeom>
              <a:avLst/>
              <a:gdLst/>
              <a:ahLst/>
              <a:cxnLst/>
              <a:rect l="l" t="t" r="r" b="b"/>
              <a:pathLst>
                <a:path w="268604" h="332739">
                  <a:moveTo>
                    <a:pt x="83566" y="49555"/>
                  </a:moveTo>
                  <a:lnTo>
                    <a:pt x="64020" y="13881"/>
                  </a:lnTo>
                  <a:lnTo>
                    <a:pt x="62407" y="12801"/>
                  </a:lnTo>
                  <a:lnTo>
                    <a:pt x="62407" y="50165"/>
                  </a:lnTo>
                  <a:lnTo>
                    <a:pt x="60883" y="50165"/>
                  </a:lnTo>
                  <a:lnTo>
                    <a:pt x="59029" y="57759"/>
                  </a:lnTo>
                  <a:lnTo>
                    <a:pt x="54292" y="63068"/>
                  </a:lnTo>
                  <a:lnTo>
                    <a:pt x="47853" y="66179"/>
                  </a:lnTo>
                  <a:lnTo>
                    <a:pt x="40944" y="67183"/>
                  </a:lnTo>
                  <a:lnTo>
                    <a:pt x="38404" y="67183"/>
                  </a:lnTo>
                  <a:lnTo>
                    <a:pt x="37261" y="66929"/>
                  </a:lnTo>
                  <a:lnTo>
                    <a:pt x="29692" y="65468"/>
                  </a:lnTo>
                  <a:lnTo>
                    <a:pt x="24053" y="61493"/>
                  </a:lnTo>
                  <a:lnTo>
                    <a:pt x="21069" y="55626"/>
                  </a:lnTo>
                  <a:lnTo>
                    <a:pt x="21412" y="50165"/>
                  </a:lnTo>
                  <a:lnTo>
                    <a:pt x="21513" y="46863"/>
                  </a:lnTo>
                  <a:lnTo>
                    <a:pt x="23037" y="45212"/>
                  </a:lnTo>
                  <a:lnTo>
                    <a:pt x="23037" y="43561"/>
                  </a:lnTo>
                  <a:lnTo>
                    <a:pt x="26339" y="34290"/>
                  </a:lnTo>
                  <a:lnTo>
                    <a:pt x="34340" y="30099"/>
                  </a:lnTo>
                  <a:lnTo>
                    <a:pt x="42087" y="30099"/>
                  </a:lnTo>
                  <a:lnTo>
                    <a:pt x="49936" y="31496"/>
                  </a:lnTo>
                  <a:lnTo>
                    <a:pt x="56629" y="35471"/>
                  </a:lnTo>
                  <a:lnTo>
                    <a:pt x="61125" y="41783"/>
                  </a:lnTo>
                  <a:lnTo>
                    <a:pt x="62407" y="50165"/>
                  </a:lnTo>
                  <a:lnTo>
                    <a:pt x="62407" y="12801"/>
                  </a:lnTo>
                  <a:lnTo>
                    <a:pt x="54978" y="7772"/>
                  </a:lnTo>
                  <a:lnTo>
                    <a:pt x="45351" y="3200"/>
                  </a:lnTo>
                  <a:lnTo>
                    <a:pt x="35737" y="0"/>
                  </a:lnTo>
                  <a:lnTo>
                    <a:pt x="32435" y="0"/>
                  </a:lnTo>
                  <a:lnTo>
                    <a:pt x="29387" y="1778"/>
                  </a:lnTo>
                  <a:lnTo>
                    <a:pt x="26212" y="3429"/>
                  </a:lnTo>
                  <a:lnTo>
                    <a:pt x="1066" y="46863"/>
                  </a:lnTo>
                  <a:lnTo>
                    <a:pt x="0" y="60515"/>
                  </a:lnTo>
                  <a:lnTo>
                    <a:pt x="3568" y="73215"/>
                  </a:lnTo>
                  <a:lnTo>
                    <a:pt x="10985" y="84010"/>
                  </a:lnTo>
                  <a:lnTo>
                    <a:pt x="21513" y="91948"/>
                  </a:lnTo>
                  <a:lnTo>
                    <a:pt x="27482" y="94742"/>
                  </a:lnTo>
                  <a:lnTo>
                    <a:pt x="33705" y="96012"/>
                  </a:lnTo>
                  <a:lnTo>
                    <a:pt x="39801" y="96012"/>
                  </a:lnTo>
                  <a:lnTo>
                    <a:pt x="75107" y="78613"/>
                  </a:lnTo>
                  <a:lnTo>
                    <a:pt x="80721" y="67183"/>
                  </a:lnTo>
                  <a:lnTo>
                    <a:pt x="81915" y="64782"/>
                  </a:lnTo>
                  <a:lnTo>
                    <a:pt x="83566" y="49555"/>
                  </a:lnTo>
                  <a:close/>
                </a:path>
                <a:path w="268604" h="332739">
                  <a:moveTo>
                    <a:pt x="146773" y="294805"/>
                  </a:moveTo>
                  <a:lnTo>
                    <a:pt x="124079" y="261416"/>
                  </a:lnTo>
                  <a:lnTo>
                    <a:pt x="122351" y="260997"/>
                  </a:lnTo>
                  <a:lnTo>
                    <a:pt x="122351" y="291338"/>
                  </a:lnTo>
                  <a:lnTo>
                    <a:pt x="121335" y="299212"/>
                  </a:lnTo>
                  <a:lnTo>
                    <a:pt x="114985" y="306070"/>
                  </a:lnTo>
                  <a:lnTo>
                    <a:pt x="108508" y="308356"/>
                  </a:lnTo>
                  <a:lnTo>
                    <a:pt x="106476" y="309245"/>
                  </a:lnTo>
                  <a:lnTo>
                    <a:pt x="104444" y="309753"/>
                  </a:lnTo>
                  <a:lnTo>
                    <a:pt x="97205" y="309753"/>
                  </a:lnTo>
                  <a:lnTo>
                    <a:pt x="92506" y="306832"/>
                  </a:lnTo>
                  <a:lnTo>
                    <a:pt x="89331" y="302641"/>
                  </a:lnTo>
                  <a:lnTo>
                    <a:pt x="87172" y="295910"/>
                  </a:lnTo>
                  <a:lnTo>
                    <a:pt x="88315" y="287909"/>
                  </a:lnTo>
                  <a:lnTo>
                    <a:pt x="93649" y="284480"/>
                  </a:lnTo>
                  <a:lnTo>
                    <a:pt x="96824" y="282321"/>
                  </a:lnTo>
                  <a:lnTo>
                    <a:pt x="98983" y="280035"/>
                  </a:lnTo>
                  <a:lnTo>
                    <a:pt x="102158" y="278892"/>
                  </a:lnTo>
                  <a:lnTo>
                    <a:pt x="109651" y="280035"/>
                  </a:lnTo>
                  <a:lnTo>
                    <a:pt x="117017" y="284480"/>
                  </a:lnTo>
                  <a:lnTo>
                    <a:pt x="122351" y="291338"/>
                  </a:lnTo>
                  <a:lnTo>
                    <a:pt x="122351" y="260997"/>
                  </a:lnTo>
                  <a:lnTo>
                    <a:pt x="116992" y="259664"/>
                  </a:lnTo>
                  <a:lnTo>
                    <a:pt x="109778" y="259080"/>
                  </a:lnTo>
                  <a:lnTo>
                    <a:pt x="99352" y="260311"/>
                  </a:lnTo>
                  <a:lnTo>
                    <a:pt x="68935" y="284060"/>
                  </a:lnTo>
                  <a:lnTo>
                    <a:pt x="66573" y="297992"/>
                  </a:lnTo>
                  <a:lnTo>
                    <a:pt x="67995" y="304927"/>
                  </a:lnTo>
                  <a:lnTo>
                    <a:pt x="72732" y="316052"/>
                  </a:lnTo>
                  <a:lnTo>
                    <a:pt x="80352" y="324675"/>
                  </a:lnTo>
                  <a:lnTo>
                    <a:pt x="90043" y="330263"/>
                  </a:lnTo>
                  <a:lnTo>
                    <a:pt x="101015" y="332232"/>
                  </a:lnTo>
                  <a:lnTo>
                    <a:pt x="102539" y="332232"/>
                  </a:lnTo>
                  <a:lnTo>
                    <a:pt x="103174" y="332105"/>
                  </a:lnTo>
                  <a:lnTo>
                    <a:pt x="116268" y="330073"/>
                  </a:lnTo>
                  <a:lnTo>
                    <a:pt x="127850" y="324332"/>
                  </a:lnTo>
                  <a:lnTo>
                    <a:pt x="137223" y="315391"/>
                  </a:lnTo>
                  <a:lnTo>
                    <a:pt x="140360" y="309753"/>
                  </a:lnTo>
                  <a:lnTo>
                    <a:pt x="143687" y="303784"/>
                  </a:lnTo>
                  <a:lnTo>
                    <a:pt x="146773" y="294805"/>
                  </a:lnTo>
                  <a:close/>
                </a:path>
                <a:path w="268604" h="332739">
                  <a:moveTo>
                    <a:pt x="268020" y="203200"/>
                  </a:moveTo>
                  <a:lnTo>
                    <a:pt x="264871" y="183642"/>
                  </a:lnTo>
                  <a:lnTo>
                    <a:pt x="260299" y="176149"/>
                  </a:lnTo>
                  <a:lnTo>
                    <a:pt x="255016" y="167474"/>
                  </a:lnTo>
                  <a:lnTo>
                    <a:pt x="244525" y="159715"/>
                  </a:lnTo>
                  <a:lnTo>
                    <a:pt x="244525" y="191897"/>
                  </a:lnTo>
                  <a:lnTo>
                    <a:pt x="243509" y="200914"/>
                  </a:lnTo>
                  <a:lnTo>
                    <a:pt x="242328" y="209473"/>
                  </a:lnTo>
                  <a:lnTo>
                    <a:pt x="238874" y="215036"/>
                  </a:lnTo>
                  <a:lnTo>
                    <a:pt x="233222" y="218046"/>
                  </a:lnTo>
                  <a:lnTo>
                    <a:pt x="225475" y="218948"/>
                  </a:lnTo>
                  <a:lnTo>
                    <a:pt x="224840" y="219075"/>
                  </a:lnTo>
                  <a:lnTo>
                    <a:pt x="214807" y="219075"/>
                  </a:lnTo>
                  <a:lnTo>
                    <a:pt x="207314" y="211455"/>
                  </a:lnTo>
                  <a:lnTo>
                    <a:pt x="206298" y="200914"/>
                  </a:lnTo>
                  <a:lnTo>
                    <a:pt x="207822" y="192125"/>
                  </a:lnTo>
                  <a:lnTo>
                    <a:pt x="212140" y="184721"/>
                  </a:lnTo>
                  <a:lnTo>
                    <a:pt x="218833" y="179235"/>
                  </a:lnTo>
                  <a:lnTo>
                    <a:pt x="227507" y="176149"/>
                  </a:lnTo>
                  <a:lnTo>
                    <a:pt x="229666" y="176149"/>
                  </a:lnTo>
                  <a:lnTo>
                    <a:pt x="233984" y="178435"/>
                  </a:lnTo>
                  <a:lnTo>
                    <a:pt x="240334" y="184023"/>
                  </a:lnTo>
                  <a:lnTo>
                    <a:pt x="244525" y="191897"/>
                  </a:lnTo>
                  <a:lnTo>
                    <a:pt x="244525" y="159715"/>
                  </a:lnTo>
                  <a:lnTo>
                    <a:pt x="240131" y="156464"/>
                  </a:lnTo>
                  <a:lnTo>
                    <a:pt x="221919" y="152400"/>
                  </a:lnTo>
                  <a:lnTo>
                    <a:pt x="220141" y="152400"/>
                  </a:lnTo>
                  <a:lnTo>
                    <a:pt x="185089" y="181737"/>
                  </a:lnTo>
                  <a:lnTo>
                    <a:pt x="181190" y="207670"/>
                  </a:lnTo>
                  <a:lnTo>
                    <a:pt x="184886" y="219798"/>
                  </a:lnTo>
                  <a:lnTo>
                    <a:pt x="216814" y="244386"/>
                  </a:lnTo>
                  <a:lnTo>
                    <a:pt x="226237" y="245364"/>
                  </a:lnTo>
                  <a:lnTo>
                    <a:pt x="232333" y="245364"/>
                  </a:lnTo>
                  <a:lnTo>
                    <a:pt x="265391" y="219075"/>
                  </a:lnTo>
                  <a:lnTo>
                    <a:pt x="266877" y="215519"/>
                  </a:lnTo>
                  <a:lnTo>
                    <a:pt x="268020" y="203200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851916" y="906729"/>
              <a:ext cx="565378" cy="420674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968438" y="1004443"/>
              <a:ext cx="337185" cy="191770"/>
            </a:xfrm>
            <a:custGeom>
              <a:avLst/>
              <a:gdLst/>
              <a:ahLst/>
              <a:cxnLst/>
              <a:rect l="l" t="t" r="r" b="b"/>
              <a:pathLst>
                <a:path w="337184" h="191769">
                  <a:moveTo>
                    <a:pt x="307149" y="0"/>
                  </a:moveTo>
                  <a:lnTo>
                    <a:pt x="305625" y="381"/>
                  </a:lnTo>
                  <a:lnTo>
                    <a:pt x="302958" y="127"/>
                  </a:lnTo>
                  <a:lnTo>
                    <a:pt x="299161" y="1397"/>
                  </a:lnTo>
                  <a:lnTo>
                    <a:pt x="262360" y="12541"/>
                  </a:lnTo>
                  <a:lnTo>
                    <a:pt x="226535" y="25991"/>
                  </a:lnTo>
                  <a:lnTo>
                    <a:pt x="155930" y="54102"/>
                  </a:lnTo>
                  <a:lnTo>
                    <a:pt x="8102" y="108077"/>
                  </a:lnTo>
                  <a:lnTo>
                    <a:pt x="5499" y="108712"/>
                  </a:lnTo>
                  <a:lnTo>
                    <a:pt x="2552" y="110871"/>
                  </a:lnTo>
                  <a:lnTo>
                    <a:pt x="101" y="112268"/>
                  </a:lnTo>
                  <a:lnTo>
                    <a:pt x="0" y="117221"/>
                  </a:lnTo>
                  <a:lnTo>
                    <a:pt x="685" y="119761"/>
                  </a:lnTo>
                  <a:lnTo>
                    <a:pt x="12863" y="152781"/>
                  </a:lnTo>
                  <a:lnTo>
                    <a:pt x="25679" y="186182"/>
                  </a:lnTo>
                  <a:lnTo>
                    <a:pt x="26187" y="188087"/>
                  </a:lnTo>
                  <a:lnTo>
                    <a:pt x="28486" y="188976"/>
                  </a:lnTo>
                  <a:lnTo>
                    <a:pt x="30505" y="191262"/>
                  </a:lnTo>
                  <a:lnTo>
                    <a:pt x="134861" y="150622"/>
                  </a:lnTo>
                  <a:lnTo>
                    <a:pt x="227088" y="114998"/>
                  </a:lnTo>
                  <a:lnTo>
                    <a:pt x="325056" y="76581"/>
                  </a:lnTo>
                  <a:lnTo>
                    <a:pt x="331152" y="72898"/>
                  </a:lnTo>
                  <a:lnTo>
                    <a:pt x="336740" y="70104"/>
                  </a:lnTo>
                  <a:lnTo>
                    <a:pt x="332956" y="56649"/>
                  </a:lnTo>
                  <a:lnTo>
                    <a:pt x="325516" y="37528"/>
                  </a:lnTo>
                  <a:lnTo>
                    <a:pt x="316291" y="17168"/>
                  </a:lnTo>
                  <a:close/>
                </a:path>
              </a:pathLst>
            </a:custGeom>
            <a:solidFill>
              <a:srgbClr val="4E8BC9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968438" y="1004443"/>
              <a:ext cx="337185" cy="191770"/>
            </a:xfrm>
            <a:custGeom>
              <a:avLst/>
              <a:gdLst/>
              <a:ahLst/>
              <a:cxnLst/>
              <a:rect l="l" t="t" r="r" b="b"/>
              <a:pathLst>
                <a:path w="337184" h="191769">
                  <a:moveTo>
                    <a:pt x="300761" y="762"/>
                  </a:moveTo>
                  <a:lnTo>
                    <a:pt x="300189" y="889"/>
                  </a:lnTo>
                  <a:lnTo>
                    <a:pt x="299669" y="1143"/>
                  </a:lnTo>
                  <a:lnTo>
                    <a:pt x="299161" y="1397"/>
                  </a:lnTo>
                  <a:lnTo>
                    <a:pt x="286962" y="5016"/>
                  </a:lnTo>
                  <a:lnTo>
                    <a:pt x="249961" y="17018"/>
                  </a:lnTo>
                  <a:lnTo>
                    <a:pt x="203126" y="35274"/>
                  </a:lnTo>
                  <a:lnTo>
                    <a:pt x="179627" y="44700"/>
                  </a:lnTo>
                  <a:lnTo>
                    <a:pt x="155930" y="54102"/>
                  </a:lnTo>
                  <a:lnTo>
                    <a:pt x="119018" y="67714"/>
                  </a:lnTo>
                  <a:lnTo>
                    <a:pt x="82030" y="81089"/>
                  </a:lnTo>
                  <a:lnTo>
                    <a:pt x="45036" y="94464"/>
                  </a:lnTo>
                  <a:lnTo>
                    <a:pt x="8102" y="108077"/>
                  </a:lnTo>
                  <a:lnTo>
                    <a:pt x="5499" y="108712"/>
                  </a:lnTo>
                  <a:lnTo>
                    <a:pt x="2552" y="110871"/>
                  </a:lnTo>
                  <a:lnTo>
                    <a:pt x="101" y="112268"/>
                  </a:lnTo>
                  <a:lnTo>
                    <a:pt x="139" y="115062"/>
                  </a:lnTo>
                  <a:lnTo>
                    <a:pt x="0" y="117221"/>
                  </a:lnTo>
                  <a:lnTo>
                    <a:pt x="685" y="119761"/>
                  </a:lnTo>
                  <a:lnTo>
                    <a:pt x="6657" y="136211"/>
                  </a:lnTo>
                  <a:lnTo>
                    <a:pt x="12863" y="152781"/>
                  </a:lnTo>
                  <a:lnTo>
                    <a:pt x="19229" y="169445"/>
                  </a:lnTo>
                  <a:lnTo>
                    <a:pt x="25679" y="186182"/>
                  </a:lnTo>
                  <a:lnTo>
                    <a:pt x="26187" y="188087"/>
                  </a:lnTo>
                  <a:lnTo>
                    <a:pt x="28486" y="188976"/>
                  </a:lnTo>
                  <a:lnTo>
                    <a:pt x="30505" y="191262"/>
                  </a:lnTo>
                  <a:lnTo>
                    <a:pt x="56753" y="181143"/>
                  </a:lnTo>
                  <a:lnTo>
                    <a:pt x="82916" y="170894"/>
                  </a:lnTo>
                  <a:lnTo>
                    <a:pt x="108963" y="160668"/>
                  </a:lnTo>
                  <a:lnTo>
                    <a:pt x="134861" y="150622"/>
                  </a:lnTo>
                  <a:lnTo>
                    <a:pt x="181075" y="132822"/>
                  </a:lnTo>
                  <a:lnTo>
                    <a:pt x="227088" y="114998"/>
                  </a:lnTo>
                  <a:lnTo>
                    <a:pt x="272949" y="97079"/>
                  </a:lnTo>
                  <a:lnTo>
                    <a:pt x="318706" y="78994"/>
                  </a:lnTo>
                  <a:lnTo>
                    <a:pt x="325056" y="76581"/>
                  </a:lnTo>
                  <a:lnTo>
                    <a:pt x="331152" y="72898"/>
                  </a:lnTo>
                  <a:lnTo>
                    <a:pt x="336740" y="70104"/>
                  </a:lnTo>
                  <a:lnTo>
                    <a:pt x="332956" y="56649"/>
                  </a:lnTo>
                  <a:lnTo>
                    <a:pt x="325516" y="37528"/>
                  </a:lnTo>
                  <a:lnTo>
                    <a:pt x="316291" y="17168"/>
                  </a:lnTo>
                  <a:lnTo>
                    <a:pt x="307149" y="0"/>
                  </a:lnTo>
                  <a:lnTo>
                    <a:pt x="305625" y="381"/>
                  </a:lnTo>
                  <a:lnTo>
                    <a:pt x="302958" y="127"/>
                  </a:lnTo>
                  <a:lnTo>
                    <a:pt x="300761" y="762"/>
                  </a:lnTo>
                  <a:close/>
                </a:path>
              </a:pathLst>
            </a:custGeom>
            <a:ln w="1143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826008" y="879360"/>
              <a:ext cx="763523" cy="105916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884326" y="920132"/>
              <a:ext cx="649428" cy="944354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7979664" y="2820949"/>
              <a:ext cx="342900" cy="32611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8076264" y="2898902"/>
              <a:ext cx="154305" cy="137160"/>
            </a:xfrm>
            <a:custGeom>
              <a:avLst/>
              <a:gdLst/>
              <a:ahLst/>
              <a:cxnLst/>
              <a:rect l="l" t="t" r="r" b="b"/>
              <a:pathLst>
                <a:path w="154304" h="137160">
                  <a:moveTo>
                    <a:pt x="72816" y="0"/>
                  </a:moveTo>
                  <a:lnTo>
                    <a:pt x="70149" y="762"/>
                  </a:lnTo>
                  <a:lnTo>
                    <a:pt x="67482" y="1650"/>
                  </a:lnTo>
                  <a:lnTo>
                    <a:pt x="64688" y="2412"/>
                  </a:lnTo>
                  <a:lnTo>
                    <a:pt x="25668" y="24780"/>
                  </a:lnTo>
                  <a:lnTo>
                    <a:pt x="2458" y="60071"/>
                  </a:lnTo>
                  <a:lnTo>
                    <a:pt x="0" y="73025"/>
                  </a:lnTo>
                  <a:lnTo>
                    <a:pt x="553" y="78231"/>
                  </a:lnTo>
                  <a:lnTo>
                    <a:pt x="3347" y="84581"/>
                  </a:lnTo>
                  <a:lnTo>
                    <a:pt x="5887" y="92710"/>
                  </a:lnTo>
                  <a:lnTo>
                    <a:pt x="46877" y="127587"/>
                  </a:lnTo>
                  <a:lnTo>
                    <a:pt x="83230" y="136652"/>
                  </a:lnTo>
                  <a:lnTo>
                    <a:pt x="108154" y="132554"/>
                  </a:lnTo>
                  <a:lnTo>
                    <a:pt x="129363" y="120253"/>
                  </a:lnTo>
                  <a:lnTo>
                    <a:pt x="140720" y="106680"/>
                  </a:lnTo>
                  <a:lnTo>
                    <a:pt x="88310" y="106680"/>
                  </a:lnTo>
                  <a:lnTo>
                    <a:pt x="85770" y="106172"/>
                  </a:lnTo>
                  <a:lnTo>
                    <a:pt x="47228" y="94079"/>
                  </a:lnTo>
                  <a:lnTo>
                    <a:pt x="36748" y="85090"/>
                  </a:lnTo>
                  <a:lnTo>
                    <a:pt x="33319" y="82677"/>
                  </a:lnTo>
                  <a:lnTo>
                    <a:pt x="31835" y="77850"/>
                  </a:lnTo>
                  <a:lnTo>
                    <a:pt x="31878" y="77216"/>
                  </a:lnTo>
                  <a:lnTo>
                    <a:pt x="32557" y="73025"/>
                  </a:lnTo>
                  <a:lnTo>
                    <a:pt x="32938" y="71247"/>
                  </a:lnTo>
                  <a:lnTo>
                    <a:pt x="33446" y="69596"/>
                  </a:lnTo>
                  <a:lnTo>
                    <a:pt x="34462" y="68072"/>
                  </a:lnTo>
                  <a:lnTo>
                    <a:pt x="37431" y="62011"/>
                  </a:lnTo>
                  <a:lnTo>
                    <a:pt x="64057" y="34204"/>
                  </a:lnTo>
                  <a:lnTo>
                    <a:pt x="82373" y="30972"/>
                  </a:lnTo>
                  <a:lnTo>
                    <a:pt x="136351" y="30972"/>
                  </a:lnTo>
                  <a:lnTo>
                    <a:pt x="130554" y="22669"/>
                  </a:lnTo>
                  <a:lnTo>
                    <a:pt x="106803" y="6838"/>
                  </a:lnTo>
                  <a:lnTo>
                    <a:pt x="75356" y="381"/>
                  </a:lnTo>
                  <a:lnTo>
                    <a:pt x="72816" y="0"/>
                  </a:lnTo>
                  <a:close/>
                </a:path>
                <a:path w="154304" h="137160">
                  <a:moveTo>
                    <a:pt x="136351" y="30972"/>
                  </a:moveTo>
                  <a:lnTo>
                    <a:pt x="82373" y="30972"/>
                  </a:lnTo>
                  <a:lnTo>
                    <a:pt x="100260" y="36097"/>
                  </a:lnTo>
                  <a:lnTo>
                    <a:pt x="114599" y="49403"/>
                  </a:lnTo>
                  <a:lnTo>
                    <a:pt x="119378" y="55856"/>
                  </a:lnTo>
                  <a:lnTo>
                    <a:pt x="122346" y="62833"/>
                  </a:lnTo>
                  <a:lnTo>
                    <a:pt x="123522" y="69596"/>
                  </a:lnTo>
                  <a:lnTo>
                    <a:pt x="123540" y="71247"/>
                  </a:lnTo>
                  <a:lnTo>
                    <a:pt x="123235" y="77216"/>
                  </a:lnTo>
                  <a:lnTo>
                    <a:pt x="94914" y="105156"/>
                  </a:lnTo>
                  <a:lnTo>
                    <a:pt x="88310" y="106680"/>
                  </a:lnTo>
                  <a:lnTo>
                    <a:pt x="140720" y="106680"/>
                  </a:lnTo>
                  <a:lnTo>
                    <a:pt x="145095" y="101451"/>
                  </a:lnTo>
                  <a:lnTo>
                    <a:pt x="153588" y="77850"/>
                  </a:lnTo>
                  <a:lnTo>
                    <a:pt x="153969" y="75311"/>
                  </a:lnTo>
                  <a:lnTo>
                    <a:pt x="146994" y="46216"/>
                  </a:lnTo>
                  <a:lnTo>
                    <a:pt x="136351" y="30972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8076184" y="2898902"/>
              <a:ext cx="154305" cy="137160"/>
            </a:xfrm>
            <a:custGeom>
              <a:avLst/>
              <a:gdLst/>
              <a:ahLst/>
              <a:cxnLst/>
              <a:rect l="l" t="t" r="r" b="b"/>
              <a:pathLst>
                <a:path w="154304" h="137160">
                  <a:moveTo>
                    <a:pt x="123317" y="77216"/>
                  </a:moveTo>
                  <a:lnTo>
                    <a:pt x="94996" y="105156"/>
                  </a:lnTo>
                  <a:lnTo>
                    <a:pt x="88392" y="106680"/>
                  </a:lnTo>
                  <a:lnTo>
                    <a:pt x="85851" y="106172"/>
                  </a:lnTo>
                  <a:lnTo>
                    <a:pt x="84582" y="106045"/>
                  </a:lnTo>
                  <a:lnTo>
                    <a:pt x="71459" y="104485"/>
                  </a:lnTo>
                  <a:lnTo>
                    <a:pt x="58943" y="100520"/>
                  </a:lnTo>
                  <a:lnTo>
                    <a:pt x="47309" y="94079"/>
                  </a:lnTo>
                  <a:lnTo>
                    <a:pt x="36830" y="85090"/>
                  </a:lnTo>
                  <a:lnTo>
                    <a:pt x="33400" y="82677"/>
                  </a:lnTo>
                  <a:lnTo>
                    <a:pt x="31876" y="77724"/>
                  </a:lnTo>
                  <a:lnTo>
                    <a:pt x="32639" y="73025"/>
                  </a:lnTo>
                  <a:lnTo>
                    <a:pt x="33020" y="71247"/>
                  </a:lnTo>
                  <a:lnTo>
                    <a:pt x="33527" y="69596"/>
                  </a:lnTo>
                  <a:lnTo>
                    <a:pt x="34544" y="68072"/>
                  </a:lnTo>
                  <a:lnTo>
                    <a:pt x="37512" y="62011"/>
                  </a:lnTo>
                  <a:lnTo>
                    <a:pt x="64138" y="34204"/>
                  </a:lnTo>
                  <a:lnTo>
                    <a:pt x="82454" y="30972"/>
                  </a:lnTo>
                  <a:lnTo>
                    <a:pt x="100341" y="36097"/>
                  </a:lnTo>
                  <a:lnTo>
                    <a:pt x="114681" y="49403"/>
                  </a:lnTo>
                  <a:lnTo>
                    <a:pt x="119459" y="55856"/>
                  </a:lnTo>
                  <a:lnTo>
                    <a:pt x="122427" y="62833"/>
                  </a:lnTo>
                  <a:lnTo>
                    <a:pt x="123682" y="70048"/>
                  </a:lnTo>
                  <a:lnTo>
                    <a:pt x="123317" y="77216"/>
                  </a:lnTo>
                  <a:close/>
                </a:path>
                <a:path w="154304" h="137160">
                  <a:moveTo>
                    <a:pt x="153670" y="77850"/>
                  </a:moveTo>
                  <a:lnTo>
                    <a:pt x="153797" y="76962"/>
                  </a:lnTo>
                  <a:lnTo>
                    <a:pt x="153924" y="76073"/>
                  </a:lnTo>
                  <a:lnTo>
                    <a:pt x="154050" y="75311"/>
                  </a:lnTo>
                  <a:lnTo>
                    <a:pt x="130635" y="22669"/>
                  </a:lnTo>
                  <a:lnTo>
                    <a:pt x="77977" y="889"/>
                  </a:lnTo>
                  <a:lnTo>
                    <a:pt x="72898" y="0"/>
                  </a:lnTo>
                  <a:lnTo>
                    <a:pt x="70231" y="762"/>
                  </a:lnTo>
                  <a:lnTo>
                    <a:pt x="67564" y="1650"/>
                  </a:lnTo>
                  <a:lnTo>
                    <a:pt x="64770" y="2412"/>
                  </a:lnTo>
                  <a:lnTo>
                    <a:pt x="25749" y="24780"/>
                  </a:lnTo>
                  <a:lnTo>
                    <a:pt x="2540" y="60071"/>
                  </a:lnTo>
                  <a:lnTo>
                    <a:pt x="0" y="72262"/>
                  </a:lnTo>
                  <a:lnTo>
                    <a:pt x="635" y="78231"/>
                  </a:lnTo>
                  <a:lnTo>
                    <a:pt x="3429" y="84581"/>
                  </a:lnTo>
                  <a:lnTo>
                    <a:pt x="5969" y="92710"/>
                  </a:lnTo>
                  <a:lnTo>
                    <a:pt x="46958" y="127587"/>
                  </a:lnTo>
                  <a:lnTo>
                    <a:pt x="83312" y="136652"/>
                  </a:lnTo>
                  <a:lnTo>
                    <a:pt x="108235" y="132554"/>
                  </a:lnTo>
                  <a:lnTo>
                    <a:pt x="129444" y="120253"/>
                  </a:lnTo>
                  <a:lnTo>
                    <a:pt x="145176" y="101451"/>
                  </a:lnTo>
                  <a:lnTo>
                    <a:pt x="153670" y="77850"/>
                  </a:lnTo>
                  <a:close/>
                </a:path>
              </a:pathLst>
            </a:custGeom>
            <a:ln w="762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8238743" y="3166846"/>
              <a:ext cx="306324" cy="304825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8336041" y="3245484"/>
              <a:ext cx="117475" cy="114935"/>
            </a:xfrm>
            <a:custGeom>
              <a:avLst/>
              <a:gdLst/>
              <a:ahLst/>
              <a:cxnLst/>
              <a:rect l="l" t="t" r="r" b="b"/>
              <a:pathLst>
                <a:path w="117475" h="114935">
                  <a:moveTo>
                    <a:pt x="48879" y="0"/>
                  </a:moveTo>
                  <a:lnTo>
                    <a:pt x="13938" y="18668"/>
                  </a:lnTo>
                  <a:lnTo>
                    <a:pt x="0" y="60832"/>
                  </a:lnTo>
                  <a:lnTo>
                    <a:pt x="994" y="67726"/>
                  </a:lnTo>
                  <a:lnTo>
                    <a:pt x="29035" y="103346"/>
                  </a:lnTo>
                  <a:lnTo>
                    <a:pt x="66786" y="114807"/>
                  </a:lnTo>
                  <a:lnTo>
                    <a:pt x="75406" y="113609"/>
                  </a:lnTo>
                  <a:lnTo>
                    <a:pt x="110093" y="89820"/>
                  </a:lnTo>
                  <a:lnTo>
                    <a:pt x="111629" y="86758"/>
                  </a:lnTo>
                  <a:lnTo>
                    <a:pt x="67943" y="86758"/>
                  </a:lnTo>
                  <a:lnTo>
                    <a:pt x="58658" y="86487"/>
                  </a:lnTo>
                  <a:lnTo>
                    <a:pt x="26781" y="64515"/>
                  </a:lnTo>
                  <a:lnTo>
                    <a:pt x="25257" y="58292"/>
                  </a:lnTo>
                  <a:lnTo>
                    <a:pt x="26146" y="52450"/>
                  </a:lnTo>
                  <a:lnTo>
                    <a:pt x="51292" y="31241"/>
                  </a:lnTo>
                  <a:lnTo>
                    <a:pt x="102519" y="31241"/>
                  </a:lnTo>
                  <a:lnTo>
                    <a:pt x="92313" y="19224"/>
                  </a:lnTo>
                  <a:lnTo>
                    <a:pt x="74418" y="7395"/>
                  </a:lnTo>
                  <a:lnTo>
                    <a:pt x="53832" y="888"/>
                  </a:lnTo>
                  <a:lnTo>
                    <a:pt x="48879" y="0"/>
                  </a:lnTo>
                  <a:close/>
                </a:path>
                <a:path w="117475" h="114935">
                  <a:moveTo>
                    <a:pt x="102519" y="31241"/>
                  </a:moveTo>
                  <a:lnTo>
                    <a:pt x="51292" y="31241"/>
                  </a:lnTo>
                  <a:lnTo>
                    <a:pt x="63103" y="34357"/>
                  </a:lnTo>
                  <a:lnTo>
                    <a:pt x="73390" y="40925"/>
                  </a:lnTo>
                  <a:lnTo>
                    <a:pt x="81295" y="50208"/>
                  </a:lnTo>
                  <a:lnTo>
                    <a:pt x="85963" y="61467"/>
                  </a:lnTo>
                  <a:lnTo>
                    <a:pt x="86344" y="63881"/>
                  </a:lnTo>
                  <a:lnTo>
                    <a:pt x="86344" y="66293"/>
                  </a:lnTo>
                  <a:lnTo>
                    <a:pt x="85963" y="68452"/>
                  </a:lnTo>
                  <a:lnTo>
                    <a:pt x="82607" y="76967"/>
                  </a:lnTo>
                  <a:lnTo>
                    <a:pt x="76263" y="83327"/>
                  </a:lnTo>
                  <a:lnTo>
                    <a:pt x="67943" y="86758"/>
                  </a:lnTo>
                  <a:lnTo>
                    <a:pt x="111629" y="86758"/>
                  </a:lnTo>
                  <a:lnTo>
                    <a:pt x="113839" y="82355"/>
                  </a:lnTo>
                  <a:lnTo>
                    <a:pt x="116062" y="74294"/>
                  </a:lnTo>
                  <a:lnTo>
                    <a:pt x="116970" y="68960"/>
                  </a:lnTo>
                  <a:lnTo>
                    <a:pt x="116892" y="63881"/>
                  </a:lnTo>
                  <a:lnTo>
                    <a:pt x="116824" y="62229"/>
                  </a:lnTo>
                  <a:lnTo>
                    <a:pt x="115173" y="56133"/>
                  </a:lnTo>
                  <a:lnTo>
                    <a:pt x="106294" y="35687"/>
                  </a:lnTo>
                  <a:lnTo>
                    <a:pt x="102519" y="31241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8335928" y="3245484"/>
              <a:ext cx="117475" cy="114935"/>
            </a:xfrm>
            <a:custGeom>
              <a:avLst/>
              <a:gdLst/>
              <a:ahLst/>
              <a:cxnLst/>
              <a:rect l="l" t="t" r="r" b="b"/>
              <a:pathLst>
                <a:path w="117475" h="114935">
                  <a:moveTo>
                    <a:pt x="86076" y="68452"/>
                  </a:moveTo>
                  <a:lnTo>
                    <a:pt x="82720" y="76967"/>
                  </a:lnTo>
                  <a:lnTo>
                    <a:pt x="76376" y="83327"/>
                  </a:lnTo>
                  <a:lnTo>
                    <a:pt x="68056" y="86758"/>
                  </a:lnTo>
                  <a:lnTo>
                    <a:pt x="58771" y="86487"/>
                  </a:lnTo>
                  <a:lnTo>
                    <a:pt x="26894" y="64515"/>
                  </a:lnTo>
                  <a:lnTo>
                    <a:pt x="25370" y="58292"/>
                  </a:lnTo>
                  <a:lnTo>
                    <a:pt x="26259" y="52450"/>
                  </a:lnTo>
                  <a:lnTo>
                    <a:pt x="51405" y="31241"/>
                  </a:lnTo>
                  <a:lnTo>
                    <a:pt x="63216" y="34357"/>
                  </a:lnTo>
                  <a:lnTo>
                    <a:pt x="73503" y="40925"/>
                  </a:lnTo>
                  <a:lnTo>
                    <a:pt x="81408" y="50208"/>
                  </a:lnTo>
                  <a:lnTo>
                    <a:pt x="86076" y="61467"/>
                  </a:lnTo>
                  <a:lnTo>
                    <a:pt x="86457" y="63881"/>
                  </a:lnTo>
                  <a:lnTo>
                    <a:pt x="86457" y="66293"/>
                  </a:lnTo>
                  <a:lnTo>
                    <a:pt x="86076" y="68452"/>
                  </a:lnTo>
                  <a:close/>
                </a:path>
                <a:path w="117475" h="114935">
                  <a:moveTo>
                    <a:pt x="116175" y="74294"/>
                  </a:moveTo>
                  <a:lnTo>
                    <a:pt x="117191" y="68325"/>
                  </a:lnTo>
                  <a:lnTo>
                    <a:pt x="116937" y="62229"/>
                  </a:lnTo>
                  <a:lnTo>
                    <a:pt x="115286" y="56133"/>
                  </a:lnTo>
                  <a:lnTo>
                    <a:pt x="92426" y="19224"/>
                  </a:lnTo>
                  <a:lnTo>
                    <a:pt x="53945" y="888"/>
                  </a:lnTo>
                  <a:lnTo>
                    <a:pt x="48992" y="0"/>
                  </a:lnTo>
                  <a:lnTo>
                    <a:pt x="45055" y="634"/>
                  </a:lnTo>
                  <a:lnTo>
                    <a:pt x="40991" y="1269"/>
                  </a:lnTo>
                  <a:lnTo>
                    <a:pt x="5468" y="31988"/>
                  </a:lnTo>
                  <a:lnTo>
                    <a:pt x="0" y="53939"/>
                  </a:lnTo>
                  <a:lnTo>
                    <a:pt x="113" y="60832"/>
                  </a:lnTo>
                  <a:lnTo>
                    <a:pt x="29148" y="103346"/>
                  </a:lnTo>
                  <a:lnTo>
                    <a:pt x="66899" y="114807"/>
                  </a:lnTo>
                  <a:lnTo>
                    <a:pt x="75519" y="113609"/>
                  </a:lnTo>
                  <a:lnTo>
                    <a:pt x="110206" y="89820"/>
                  </a:lnTo>
                  <a:lnTo>
                    <a:pt x="113952" y="82355"/>
                  </a:lnTo>
                  <a:lnTo>
                    <a:pt x="116175" y="74294"/>
                  </a:lnTo>
                  <a:close/>
                </a:path>
              </a:pathLst>
            </a:custGeom>
            <a:ln w="762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7933943" y="3201962"/>
              <a:ext cx="310959" cy="318477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8031303" y="3280781"/>
              <a:ext cx="120014" cy="127635"/>
            </a:xfrm>
            <a:custGeom>
              <a:avLst/>
              <a:gdLst/>
              <a:ahLst/>
              <a:cxnLst/>
              <a:rect l="l" t="t" r="r" b="b"/>
              <a:pathLst>
                <a:path w="120015" h="127635">
                  <a:moveTo>
                    <a:pt x="61981" y="0"/>
                  </a:moveTo>
                  <a:lnTo>
                    <a:pt x="24941" y="9661"/>
                  </a:lnTo>
                  <a:lnTo>
                    <a:pt x="938" y="45983"/>
                  </a:lnTo>
                  <a:lnTo>
                    <a:pt x="0" y="57094"/>
                  </a:lnTo>
                  <a:lnTo>
                    <a:pt x="684" y="62112"/>
                  </a:lnTo>
                  <a:lnTo>
                    <a:pt x="1841" y="81539"/>
                  </a:lnTo>
                  <a:lnTo>
                    <a:pt x="9272" y="99133"/>
                  </a:lnTo>
                  <a:lnTo>
                    <a:pt x="22062" y="113297"/>
                  </a:lnTo>
                  <a:lnTo>
                    <a:pt x="39292" y="122437"/>
                  </a:lnTo>
                  <a:lnTo>
                    <a:pt x="64700" y="127595"/>
                  </a:lnTo>
                  <a:lnTo>
                    <a:pt x="88536" y="121977"/>
                  </a:lnTo>
                  <a:lnTo>
                    <a:pt x="107658" y="107096"/>
                  </a:lnTo>
                  <a:lnTo>
                    <a:pt x="112474" y="97418"/>
                  </a:lnTo>
                  <a:lnTo>
                    <a:pt x="65454" y="97418"/>
                  </a:lnTo>
                  <a:lnTo>
                    <a:pt x="49474" y="94313"/>
                  </a:lnTo>
                  <a:lnTo>
                    <a:pt x="37244" y="85242"/>
                  </a:lnTo>
                  <a:lnTo>
                    <a:pt x="30039" y="72005"/>
                  </a:lnTo>
                  <a:lnTo>
                    <a:pt x="29172" y="57094"/>
                  </a:lnTo>
                  <a:lnTo>
                    <a:pt x="29184" y="56064"/>
                  </a:lnTo>
                  <a:lnTo>
                    <a:pt x="53611" y="30982"/>
                  </a:lnTo>
                  <a:lnTo>
                    <a:pt x="108408" y="30982"/>
                  </a:lnTo>
                  <a:lnTo>
                    <a:pt x="96069" y="15720"/>
                  </a:lnTo>
                  <a:lnTo>
                    <a:pt x="74979" y="2676"/>
                  </a:lnTo>
                  <a:lnTo>
                    <a:pt x="61981" y="0"/>
                  </a:lnTo>
                  <a:close/>
                </a:path>
                <a:path w="120015" h="127635">
                  <a:moveTo>
                    <a:pt x="108408" y="30982"/>
                  </a:moveTo>
                  <a:lnTo>
                    <a:pt x="53611" y="30982"/>
                  </a:lnTo>
                  <a:lnTo>
                    <a:pt x="67954" y="33174"/>
                  </a:lnTo>
                  <a:lnTo>
                    <a:pt x="79678" y="43189"/>
                  </a:lnTo>
                  <a:lnTo>
                    <a:pt x="84686" y="49335"/>
                  </a:lnTo>
                  <a:lnTo>
                    <a:pt x="88123" y="56064"/>
                  </a:lnTo>
                  <a:lnTo>
                    <a:pt x="90036" y="63246"/>
                  </a:lnTo>
                  <a:lnTo>
                    <a:pt x="90473" y="70748"/>
                  </a:lnTo>
                  <a:lnTo>
                    <a:pt x="90473" y="72272"/>
                  </a:lnTo>
                  <a:lnTo>
                    <a:pt x="65454" y="97418"/>
                  </a:lnTo>
                  <a:lnTo>
                    <a:pt x="112474" y="97418"/>
                  </a:lnTo>
                  <a:lnTo>
                    <a:pt x="118921" y="84464"/>
                  </a:lnTo>
                  <a:lnTo>
                    <a:pt x="119175" y="83702"/>
                  </a:lnTo>
                  <a:lnTo>
                    <a:pt x="119429" y="81924"/>
                  </a:lnTo>
                  <a:lnTo>
                    <a:pt x="119342" y="57094"/>
                  </a:lnTo>
                  <a:lnTo>
                    <a:pt x="111206" y="34442"/>
                  </a:lnTo>
                  <a:lnTo>
                    <a:pt x="108408" y="30982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8031226" y="3280781"/>
              <a:ext cx="120014" cy="127635"/>
            </a:xfrm>
            <a:custGeom>
              <a:avLst/>
              <a:gdLst/>
              <a:ahLst/>
              <a:cxnLst/>
              <a:rect l="l" t="t" r="r" b="b"/>
              <a:pathLst>
                <a:path w="120015" h="127635">
                  <a:moveTo>
                    <a:pt x="90297" y="75193"/>
                  </a:moveTo>
                  <a:lnTo>
                    <a:pt x="87409" y="83202"/>
                  </a:lnTo>
                  <a:lnTo>
                    <a:pt x="81962" y="90021"/>
                  </a:lnTo>
                  <a:lnTo>
                    <a:pt x="74491" y="94982"/>
                  </a:lnTo>
                  <a:lnTo>
                    <a:pt x="65531" y="97418"/>
                  </a:lnTo>
                  <a:lnTo>
                    <a:pt x="49551" y="94313"/>
                  </a:lnTo>
                  <a:lnTo>
                    <a:pt x="37322" y="85242"/>
                  </a:lnTo>
                  <a:lnTo>
                    <a:pt x="30116" y="72005"/>
                  </a:lnTo>
                  <a:lnTo>
                    <a:pt x="29209" y="56397"/>
                  </a:lnTo>
                  <a:lnTo>
                    <a:pt x="29591" y="53984"/>
                  </a:lnTo>
                  <a:lnTo>
                    <a:pt x="30352" y="51571"/>
                  </a:lnTo>
                  <a:lnTo>
                    <a:pt x="31242" y="49158"/>
                  </a:lnTo>
                  <a:lnTo>
                    <a:pt x="40251" y="36385"/>
                  </a:lnTo>
                  <a:lnTo>
                    <a:pt x="53689" y="30982"/>
                  </a:lnTo>
                  <a:lnTo>
                    <a:pt x="68032" y="33174"/>
                  </a:lnTo>
                  <a:lnTo>
                    <a:pt x="90550" y="70748"/>
                  </a:lnTo>
                  <a:lnTo>
                    <a:pt x="90550" y="72272"/>
                  </a:lnTo>
                  <a:lnTo>
                    <a:pt x="90424" y="73669"/>
                  </a:lnTo>
                  <a:lnTo>
                    <a:pt x="90297" y="75193"/>
                  </a:lnTo>
                  <a:close/>
                </a:path>
                <a:path w="120015" h="127635">
                  <a:moveTo>
                    <a:pt x="119506" y="81924"/>
                  </a:moveTo>
                  <a:lnTo>
                    <a:pt x="111283" y="34442"/>
                  </a:lnTo>
                  <a:lnTo>
                    <a:pt x="75056" y="2676"/>
                  </a:lnTo>
                  <a:lnTo>
                    <a:pt x="62059" y="0"/>
                  </a:lnTo>
                  <a:lnTo>
                    <a:pt x="49085" y="216"/>
                  </a:lnTo>
                  <a:lnTo>
                    <a:pt x="9159" y="25346"/>
                  </a:lnTo>
                  <a:lnTo>
                    <a:pt x="0" y="56524"/>
                  </a:lnTo>
                  <a:lnTo>
                    <a:pt x="762" y="62112"/>
                  </a:lnTo>
                  <a:lnTo>
                    <a:pt x="1918" y="81539"/>
                  </a:lnTo>
                  <a:lnTo>
                    <a:pt x="9350" y="99133"/>
                  </a:lnTo>
                  <a:lnTo>
                    <a:pt x="22139" y="113297"/>
                  </a:lnTo>
                  <a:lnTo>
                    <a:pt x="39370" y="122437"/>
                  </a:lnTo>
                  <a:lnTo>
                    <a:pt x="64777" y="127595"/>
                  </a:lnTo>
                  <a:lnTo>
                    <a:pt x="88614" y="121977"/>
                  </a:lnTo>
                  <a:lnTo>
                    <a:pt x="107735" y="107096"/>
                  </a:lnTo>
                  <a:lnTo>
                    <a:pt x="118999" y="84464"/>
                  </a:lnTo>
                  <a:lnTo>
                    <a:pt x="119252" y="83702"/>
                  </a:lnTo>
                  <a:lnTo>
                    <a:pt x="119379" y="82813"/>
                  </a:lnTo>
                  <a:lnTo>
                    <a:pt x="119506" y="81924"/>
                  </a:lnTo>
                  <a:close/>
                </a:path>
              </a:pathLst>
            </a:custGeom>
            <a:ln w="762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8076264" y="2898902"/>
              <a:ext cx="154305" cy="137160"/>
            </a:xfrm>
            <a:custGeom>
              <a:avLst/>
              <a:gdLst/>
              <a:ahLst/>
              <a:cxnLst/>
              <a:rect l="l" t="t" r="r" b="b"/>
              <a:pathLst>
                <a:path w="154304" h="137160">
                  <a:moveTo>
                    <a:pt x="72816" y="0"/>
                  </a:moveTo>
                  <a:lnTo>
                    <a:pt x="70149" y="762"/>
                  </a:lnTo>
                  <a:lnTo>
                    <a:pt x="67482" y="1650"/>
                  </a:lnTo>
                  <a:lnTo>
                    <a:pt x="64688" y="2412"/>
                  </a:lnTo>
                  <a:lnTo>
                    <a:pt x="25668" y="24780"/>
                  </a:lnTo>
                  <a:lnTo>
                    <a:pt x="2458" y="60071"/>
                  </a:lnTo>
                  <a:lnTo>
                    <a:pt x="0" y="73025"/>
                  </a:lnTo>
                  <a:lnTo>
                    <a:pt x="553" y="78231"/>
                  </a:lnTo>
                  <a:lnTo>
                    <a:pt x="3347" y="84581"/>
                  </a:lnTo>
                  <a:lnTo>
                    <a:pt x="5887" y="92710"/>
                  </a:lnTo>
                  <a:lnTo>
                    <a:pt x="46877" y="127587"/>
                  </a:lnTo>
                  <a:lnTo>
                    <a:pt x="83230" y="136652"/>
                  </a:lnTo>
                  <a:lnTo>
                    <a:pt x="108154" y="132554"/>
                  </a:lnTo>
                  <a:lnTo>
                    <a:pt x="129363" y="120253"/>
                  </a:lnTo>
                  <a:lnTo>
                    <a:pt x="140720" y="106680"/>
                  </a:lnTo>
                  <a:lnTo>
                    <a:pt x="88310" y="106680"/>
                  </a:lnTo>
                  <a:lnTo>
                    <a:pt x="85770" y="106172"/>
                  </a:lnTo>
                  <a:lnTo>
                    <a:pt x="47228" y="94079"/>
                  </a:lnTo>
                  <a:lnTo>
                    <a:pt x="36748" y="85090"/>
                  </a:lnTo>
                  <a:lnTo>
                    <a:pt x="33319" y="82677"/>
                  </a:lnTo>
                  <a:lnTo>
                    <a:pt x="31835" y="77850"/>
                  </a:lnTo>
                  <a:lnTo>
                    <a:pt x="31878" y="77216"/>
                  </a:lnTo>
                  <a:lnTo>
                    <a:pt x="32557" y="73025"/>
                  </a:lnTo>
                  <a:lnTo>
                    <a:pt x="32938" y="71247"/>
                  </a:lnTo>
                  <a:lnTo>
                    <a:pt x="33446" y="69596"/>
                  </a:lnTo>
                  <a:lnTo>
                    <a:pt x="34462" y="68072"/>
                  </a:lnTo>
                  <a:lnTo>
                    <a:pt x="37431" y="62011"/>
                  </a:lnTo>
                  <a:lnTo>
                    <a:pt x="64057" y="34204"/>
                  </a:lnTo>
                  <a:lnTo>
                    <a:pt x="82373" y="30972"/>
                  </a:lnTo>
                  <a:lnTo>
                    <a:pt x="136351" y="30972"/>
                  </a:lnTo>
                  <a:lnTo>
                    <a:pt x="130554" y="22669"/>
                  </a:lnTo>
                  <a:lnTo>
                    <a:pt x="106803" y="6838"/>
                  </a:lnTo>
                  <a:lnTo>
                    <a:pt x="75356" y="381"/>
                  </a:lnTo>
                  <a:lnTo>
                    <a:pt x="72816" y="0"/>
                  </a:lnTo>
                  <a:close/>
                </a:path>
                <a:path w="154304" h="137160">
                  <a:moveTo>
                    <a:pt x="136351" y="30972"/>
                  </a:moveTo>
                  <a:lnTo>
                    <a:pt x="82373" y="30972"/>
                  </a:lnTo>
                  <a:lnTo>
                    <a:pt x="100260" y="36097"/>
                  </a:lnTo>
                  <a:lnTo>
                    <a:pt x="114599" y="49403"/>
                  </a:lnTo>
                  <a:lnTo>
                    <a:pt x="119378" y="55856"/>
                  </a:lnTo>
                  <a:lnTo>
                    <a:pt x="122346" y="62833"/>
                  </a:lnTo>
                  <a:lnTo>
                    <a:pt x="123522" y="69596"/>
                  </a:lnTo>
                  <a:lnTo>
                    <a:pt x="123540" y="71247"/>
                  </a:lnTo>
                  <a:lnTo>
                    <a:pt x="123235" y="77216"/>
                  </a:lnTo>
                  <a:lnTo>
                    <a:pt x="94914" y="105156"/>
                  </a:lnTo>
                  <a:lnTo>
                    <a:pt x="88310" y="106680"/>
                  </a:lnTo>
                  <a:lnTo>
                    <a:pt x="140720" y="106680"/>
                  </a:lnTo>
                  <a:lnTo>
                    <a:pt x="145095" y="101451"/>
                  </a:lnTo>
                  <a:lnTo>
                    <a:pt x="153588" y="77850"/>
                  </a:lnTo>
                  <a:lnTo>
                    <a:pt x="153969" y="75311"/>
                  </a:lnTo>
                  <a:lnTo>
                    <a:pt x="146994" y="46216"/>
                  </a:lnTo>
                  <a:lnTo>
                    <a:pt x="136351" y="30972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8106917" y="2929874"/>
              <a:ext cx="93345" cy="76200"/>
            </a:xfrm>
            <a:custGeom>
              <a:avLst/>
              <a:gdLst/>
              <a:ahLst/>
              <a:cxnLst/>
              <a:rect l="l" t="t" r="r" b="b"/>
              <a:pathLst>
                <a:path w="93345" h="76200">
                  <a:moveTo>
                    <a:pt x="51720" y="0"/>
                  </a:moveTo>
                  <a:lnTo>
                    <a:pt x="13327" y="20022"/>
                  </a:lnTo>
                  <a:lnTo>
                    <a:pt x="0" y="46497"/>
                  </a:lnTo>
                  <a:lnTo>
                    <a:pt x="1777" y="51450"/>
                  </a:lnTo>
                  <a:lnTo>
                    <a:pt x="6096" y="54117"/>
                  </a:lnTo>
                  <a:lnTo>
                    <a:pt x="16575" y="63107"/>
                  </a:lnTo>
                  <a:lnTo>
                    <a:pt x="28209" y="69548"/>
                  </a:lnTo>
                  <a:lnTo>
                    <a:pt x="40725" y="73513"/>
                  </a:lnTo>
                  <a:lnTo>
                    <a:pt x="53848" y="75072"/>
                  </a:lnTo>
                  <a:lnTo>
                    <a:pt x="57657" y="75707"/>
                  </a:lnTo>
                  <a:lnTo>
                    <a:pt x="60325" y="74818"/>
                  </a:lnTo>
                  <a:lnTo>
                    <a:pt x="64261" y="74183"/>
                  </a:lnTo>
                  <a:lnTo>
                    <a:pt x="74955" y="70568"/>
                  </a:lnTo>
                  <a:lnTo>
                    <a:pt x="83423" y="64214"/>
                  </a:lnTo>
                  <a:lnTo>
                    <a:pt x="89390" y="55860"/>
                  </a:lnTo>
                  <a:lnTo>
                    <a:pt x="92582" y="46243"/>
                  </a:lnTo>
                  <a:lnTo>
                    <a:pt x="92948" y="39076"/>
                  </a:lnTo>
                  <a:lnTo>
                    <a:pt x="91693" y="31861"/>
                  </a:lnTo>
                  <a:lnTo>
                    <a:pt x="88725" y="24884"/>
                  </a:lnTo>
                  <a:lnTo>
                    <a:pt x="83947" y="18430"/>
                  </a:lnTo>
                  <a:lnTo>
                    <a:pt x="69607" y="5125"/>
                  </a:lnTo>
                  <a:lnTo>
                    <a:pt x="51720" y="0"/>
                  </a:lnTo>
                  <a:close/>
                </a:path>
              </a:pathLst>
            </a:custGeom>
            <a:solidFill>
              <a:srgbClr val="FFA18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8336041" y="3245484"/>
              <a:ext cx="117475" cy="114935"/>
            </a:xfrm>
            <a:custGeom>
              <a:avLst/>
              <a:gdLst/>
              <a:ahLst/>
              <a:cxnLst/>
              <a:rect l="l" t="t" r="r" b="b"/>
              <a:pathLst>
                <a:path w="117475" h="114935">
                  <a:moveTo>
                    <a:pt x="48879" y="0"/>
                  </a:moveTo>
                  <a:lnTo>
                    <a:pt x="13938" y="18668"/>
                  </a:lnTo>
                  <a:lnTo>
                    <a:pt x="0" y="60832"/>
                  </a:lnTo>
                  <a:lnTo>
                    <a:pt x="994" y="67726"/>
                  </a:lnTo>
                  <a:lnTo>
                    <a:pt x="29035" y="103346"/>
                  </a:lnTo>
                  <a:lnTo>
                    <a:pt x="66786" y="114807"/>
                  </a:lnTo>
                  <a:lnTo>
                    <a:pt x="75406" y="113609"/>
                  </a:lnTo>
                  <a:lnTo>
                    <a:pt x="110093" y="89820"/>
                  </a:lnTo>
                  <a:lnTo>
                    <a:pt x="111629" y="86758"/>
                  </a:lnTo>
                  <a:lnTo>
                    <a:pt x="67943" y="86758"/>
                  </a:lnTo>
                  <a:lnTo>
                    <a:pt x="58658" y="86487"/>
                  </a:lnTo>
                  <a:lnTo>
                    <a:pt x="26781" y="64515"/>
                  </a:lnTo>
                  <a:lnTo>
                    <a:pt x="25257" y="58292"/>
                  </a:lnTo>
                  <a:lnTo>
                    <a:pt x="26146" y="52450"/>
                  </a:lnTo>
                  <a:lnTo>
                    <a:pt x="51292" y="31241"/>
                  </a:lnTo>
                  <a:lnTo>
                    <a:pt x="102519" y="31241"/>
                  </a:lnTo>
                  <a:lnTo>
                    <a:pt x="92313" y="19224"/>
                  </a:lnTo>
                  <a:lnTo>
                    <a:pt x="74418" y="7395"/>
                  </a:lnTo>
                  <a:lnTo>
                    <a:pt x="53832" y="888"/>
                  </a:lnTo>
                  <a:lnTo>
                    <a:pt x="48879" y="0"/>
                  </a:lnTo>
                  <a:close/>
                </a:path>
                <a:path w="117475" h="114935">
                  <a:moveTo>
                    <a:pt x="102519" y="31241"/>
                  </a:moveTo>
                  <a:lnTo>
                    <a:pt x="51292" y="31241"/>
                  </a:lnTo>
                  <a:lnTo>
                    <a:pt x="63103" y="34357"/>
                  </a:lnTo>
                  <a:lnTo>
                    <a:pt x="73390" y="40925"/>
                  </a:lnTo>
                  <a:lnTo>
                    <a:pt x="81295" y="50208"/>
                  </a:lnTo>
                  <a:lnTo>
                    <a:pt x="85963" y="61467"/>
                  </a:lnTo>
                  <a:lnTo>
                    <a:pt x="86344" y="63881"/>
                  </a:lnTo>
                  <a:lnTo>
                    <a:pt x="86344" y="66293"/>
                  </a:lnTo>
                  <a:lnTo>
                    <a:pt x="85963" y="68452"/>
                  </a:lnTo>
                  <a:lnTo>
                    <a:pt x="82607" y="76967"/>
                  </a:lnTo>
                  <a:lnTo>
                    <a:pt x="76263" y="83327"/>
                  </a:lnTo>
                  <a:lnTo>
                    <a:pt x="67943" y="86758"/>
                  </a:lnTo>
                  <a:lnTo>
                    <a:pt x="111629" y="86758"/>
                  </a:lnTo>
                  <a:lnTo>
                    <a:pt x="113839" y="82355"/>
                  </a:lnTo>
                  <a:lnTo>
                    <a:pt x="116062" y="74294"/>
                  </a:lnTo>
                  <a:lnTo>
                    <a:pt x="116970" y="68960"/>
                  </a:lnTo>
                  <a:lnTo>
                    <a:pt x="116892" y="63881"/>
                  </a:lnTo>
                  <a:lnTo>
                    <a:pt x="116824" y="62229"/>
                  </a:lnTo>
                  <a:lnTo>
                    <a:pt x="115173" y="56133"/>
                  </a:lnTo>
                  <a:lnTo>
                    <a:pt x="106294" y="35687"/>
                  </a:lnTo>
                  <a:lnTo>
                    <a:pt x="102519" y="31241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8361299" y="3276727"/>
              <a:ext cx="61594" cy="55244"/>
            </a:xfrm>
            <a:custGeom>
              <a:avLst/>
              <a:gdLst/>
              <a:ahLst/>
              <a:cxnLst/>
              <a:rect l="l" t="t" r="r" b="b"/>
              <a:pathLst>
                <a:path w="61595" h="55245">
                  <a:moveTo>
                    <a:pt x="26034" y="0"/>
                  </a:moveTo>
                  <a:lnTo>
                    <a:pt x="0" y="26416"/>
                  </a:lnTo>
                  <a:lnTo>
                    <a:pt x="1777" y="32004"/>
                  </a:lnTo>
                  <a:lnTo>
                    <a:pt x="33654" y="53975"/>
                  </a:lnTo>
                  <a:lnTo>
                    <a:pt x="42793" y="54927"/>
                  </a:lnTo>
                  <a:lnTo>
                    <a:pt x="51038" y="51879"/>
                  </a:lnTo>
                  <a:lnTo>
                    <a:pt x="57354" y="45688"/>
                  </a:lnTo>
                  <a:lnTo>
                    <a:pt x="60705" y="37211"/>
                  </a:lnTo>
                  <a:lnTo>
                    <a:pt x="61086" y="35052"/>
                  </a:lnTo>
                  <a:lnTo>
                    <a:pt x="61086" y="32639"/>
                  </a:lnTo>
                  <a:lnTo>
                    <a:pt x="26034" y="0"/>
                  </a:lnTo>
                  <a:close/>
                </a:path>
              </a:pathLst>
            </a:custGeom>
            <a:solidFill>
              <a:srgbClr val="FFA18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8031303" y="3280781"/>
              <a:ext cx="120014" cy="127635"/>
            </a:xfrm>
            <a:custGeom>
              <a:avLst/>
              <a:gdLst/>
              <a:ahLst/>
              <a:cxnLst/>
              <a:rect l="l" t="t" r="r" b="b"/>
              <a:pathLst>
                <a:path w="120015" h="127635">
                  <a:moveTo>
                    <a:pt x="61981" y="0"/>
                  </a:moveTo>
                  <a:lnTo>
                    <a:pt x="24941" y="9661"/>
                  </a:lnTo>
                  <a:lnTo>
                    <a:pt x="938" y="45983"/>
                  </a:lnTo>
                  <a:lnTo>
                    <a:pt x="0" y="57094"/>
                  </a:lnTo>
                  <a:lnTo>
                    <a:pt x="684" y="62112"/>
                  </a:lnTo>
                  <a:lnTo>
                    <a:pt x="1841" y="81539"/>
                  </a:lnTo>
                  <a:lnTo>
                    <a:pt x="9272" y="99133"/>
                  </a:lnTo>
                  <a:lnTo>
                    <a:pt x="22062" y="113297"/>
                  </a:lnTo>
                  <a:lnTo>
                    <a:pt x="39292" y="122437"/>
                  </a:lnTo>
                  <a:lnTo>
                    <a:pt x="64700" y="127595"/>
                  </a:lnTo>
                  <a:lnTo>
                    <a:pt x="88536" y="121977"/>
                  </a:lnTo>
                  <a:lnTo>
                    <a:pt x="107658" y="107096"/>
                  </a:lnTo>
                  <a:lnTo>
                    <a:pt x="112474" y="97418"/>
                  </a:lnTo>
                  <a:lnTo>
                    <a:pt x="65454" y="97418"/>
                  </a:lnTo>
                  <a:lnTo>
                    <a:pt x="49474" y="94313"/>
                  </a:lnTo>
                  <a:lnTo>
                    <a:pt x="37244" y="85242"/>
                  </a:lnTo>
                  <a:lnTo>
                    <a:pt x="30039" y="72005"/>
                  </a:lnTo>
                  <a:lnTo>
                    <a:pt x="29172" y="57094"/>
                  </a:lnTo>
                  <a:lnTo>
                    <a:pt x="29184" y="56064"/>
                  </a:lnTo>
                  <a:lnTo>
                    <a:pt x="53611" y="30982"/>
                  </a:lnTo>
                  <a:lnTo>
                    <a:pt x="108408" y="30982"/>
                  </a:lnTo>
                  <a:lnTo>
                    <a:pt x="96069" y="15720"/>
                  </a:lnTo>
                  <a:lnTo>
                    <a:pt x="74979" y="2676"/>
                  </a:lnTo>
                  <a:lnTo>
                    <a:pt x="61981" y="0"/>
                  </a:lnTo>
                  <a:close/>
                </a:path>
                <a:path w="120015" h="127635">
                  <a:moveTo>
                    <a:pt x="108408" y="30982"/>
                  </a:moveTo>
                  <a:lnTo>
                    <a:pt x="53611" y="30982"/>
                  </a:lnTo>
                  <a:lnTo>
                    <a:pt x="67954" y="33174"/>
                  </a:lnTo>
                  <a:lnTo>
                    <a:pt x="79678" y="43189"/>
                  </a:lnTo>
                  <a:lnTo>
                    <a:pt x="84686" y="49335"/>
                  </a:lnTo>
                  <a:lnTo>
                    <a:pt x="88123" y="56064"/>
                  </a:lnTo>
                  <a:lnTo>
                    <a:pt x="90036" y="63246"/>
                  </a:lnTo>
                  <a:lnTo>
                    <a:pt x="90473" y="70748"/>
                  </a:lnTo>
                  <a:lnTo>
                    <a:pt x="90473" y="72272"/>
                  </a:lnTo>
                  <a:lnTo>
                    <a:pt x="65454" y="97418"/>
                  </a:lnTo>
                  <a:lnTo>
                    <a:pt x="112474" y="97418"/>
                  </a:lnTo>
                  <a:lnTo>
                    <a:pt x="118921" y="84464"/>
                  </a:lnTo>
                  <a:lnTo>
                    <a:pt x="119175" y="83702"/>
                  </a:lnTo>
                  <a:lnTo>
                    <a:pt x="119429" y="81924"/>
                  </a:lnTo>
                  <a:lnTo>
                    <a:pt x="119342" y="57094"/>
                  </a:lnTo>
                  <a:lnTo>
                    <a:pt x="111206" y="34442"/>
                  </a:lnTo>
                  <a:lnTo>
                    <a:pt x="108408" y="30982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8060436" y="3311143"/>
              <a:ext cx="61594" cy="66040"/>
            </a:xfrm>
            <a:custGeom>
              <a:avLst/>
              <a:gdLst/>
              <a:ahLst/>
              <a:cxnLst/>
              <a:rect l="l" t="t" r="r" b="b"/>
              <a:pathLst>
                <a:path w="61595" h="66039">
                  <a:moveTo>
                    <a:pt x="24606" y="0"/>
                  </a:moveTo>
                  <a:lnTo>
                    <a:pt x="11080" y="5826"/>
                  </a:lnTo>
                  <a:lnTo>
                    <a:pt x="2032" y="18796"/>
                  </a:lnTo>
                  <a:lnTo>
                    <a:pt x="381" y="23622"/>
                  </a:lnTo>
                  <a:lnTo>
                    <a:pt x="0" y="26035"/>
                  </a:lnTo>
                  <a:lnTo>
                    <a:pt x="908" y="41604"/>
                  </a:lnTo>
                  <a:lnTo>
                    <a:pt x="8128" y="54673"/>
                  </a:lnTo>
                  <a:lnTo>
                    <a:pt x="20395" y="63361"/>
                  </a:lnTo>
                  <a:lnTo>
                    <a:pt x="36449" y="65786"/>
                  </a:lnTo>
                  <a:lnTo>
                    <a:pt x="45335" y="63976"/>
                  </a:lnTo>
                  <a:lnTo>
                    <a:pt x="52768" y="59404"/>
                  </a:lnTo>
                  <a:lnTo>
                    <a:pt x="58201" y="52784"/>
                  </a:lnTo>
                  <a:lnTo>
                    <a:pt x="61087" y="44831"/>
                  </a:lnTo>
                  <a:lnTo>
                    <a:pt x="61341" y="40386"/>
                  </a:lnTo>
                  <a:lnTo>
                    <a:pt x="60926" y="32686"/>
                  </a:lnTo>
                  <a:lnTo>
                    <a:pt x="24606" y="0"/>
                  </a:lnTo>
                  <a:close/>
                </a:path>
              </a:pathLst>
            </a:custGeom>
            <a:solidFill>
              <a:srgbClr val="FFA18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1652044" y="1740120"/>
            <a:ext cx="8424333" cy="150725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400" normalizeH="0" baseline="0" noProof="0">
                <a:ln>
                  <a:noFill/>
                </a:ln>
                <a:solidFill>
                  <a:srgbClr val="253D68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n-US" sz="4800" b="1" i="0" u="none" strike="noStrike" kern="1200" cap="none" spc="-400" normalizeH="0" baseline="0" noProof="0" err="1">
                <a:ln>
                  <a:noFill/>
                </a:ln>
                <a:solidFill>
                  <a:srgbClr val="253D68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Bài</a:t>
            </a:r>
            <a:r>
              <a:rPr kumimoji="0" lang="en-US" sz="4800" b="1" i="0" u="none" strike="noStrike" kern="1200" cap="none" spc="-400" normalizeH="0" baseline="0" noProof="0">
                <a:ln>
                  <a:noFill/>
                </a:ln>
                <a:solidFill>
                  <a:srgbClr val="253D68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23: Alkane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-400">
                <a:solidFill>
                  <a:srgbClr val="253D68"/>
                </a:solidFill>
                <a:latin typeface="Verdana"/>
                <a:cs typeface="Verdana"/>
              </a:rPr>
              <a:t>(Tiết 1)</a:t>
            </a:r>
            <a:endParaRPr kumimoji="0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65329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 descr="OPL20U25GSXzBJYl68kk8uQGfFKzs7yb1M4KJWUiLk6ZEvGF+qCIPSnY57AbBFCvTW21202251+K4lPs7H94VUqPe2XwIsfPRnrXQE//QTEXxb8/8N4CNc6FpgZahzpTjFhMzSA7T/nHJa11DE8Ng2TP3iAmRczFlmslSuUNOgUeb6yRvs0="/>
          <p:cNvCxnSpPr/>
          <p:nvPr/>
        </p:nvCxnSpPr>
        <p:spPr>
          <a:xfrm>
            <a:off x="6096000" y="535521"/>
            <a:ext cx="0" cy="6227744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6" name="Oval Callout 5" descr="OPL20U25GSXzBJYl68kk8uQGfFKzs7yb1M4KJWUiLk6ZEvGF+qCIPSnY57AbBFCvTW21202251+K4lPs7H94VUqPe2XwIsfPRnrXQE//QTEXxb8/8N4CNc6FpgZahzpTjFhMzSA7T/nHJa11DE8Ng2TP3iAmRczFlmslSuUNOgUeb6yRvs0="/>
          <p:cNvSpPr/>
          <p:nvPr/>
        </p:nvSpPr>
        <p:spPr>
          <a:xfrm>
            <a:off x="0" y="4655509"/>
            <a:ext cx="6027485" cy="2187379"/>
          </a:xfrm>
          <a:prstGeom prst="wedgeEllipseCallout">
            <a:avLst>
              <a:gd name="adj1" fmla="val -38490"/>
              <a:gd name="adj2" fmla="val 53142"/>
            </a:avLst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914377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thảo luận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 descr="OPL20U25GSXzBJYl68kk8uQGfFKzs7yb1M4KJWUiLk6ZEvGF+qCIPSnY57AbBFCvTW21202251+K4lPs7H94VUqPe2XwIsfPRnrXQE//QTEXxb8/8N4CNc6FpgZahzpTjFhMzSA7T/nHJa11DE8Ng2TP3iAmRczFlmslSuUNOgUeb6yRvs0="/>
          <p:cNvSpPr/>
          <p:nvPr/>
        </p:nvSpPr>
        <p:spPr>
          <a:xfrm>
            <a:off x="6604293" y="4391836"/>
            <a:ext cx="5010899" cy="580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endParaRPr lang="vi-VN" sz="32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 descr="OPL20U25GSXzBJYl68kk8uQGfFKzs7yb1M4KJWUiLk6ZEvGF+qCIPSnY57AbBFCvTW21202251+K4lPs7H94VUqPe2XwIsfPRnrXQE//QTEXxb8/8N4CNc6FpgZahzpTjFhMzSA7T/nHJa11DE8Ng2TP3iAmRczFlmslSuUNOgUeb6yRvs0="/>
          <p:cNvSpPr txBox="1"/>
          <p:nvPr/>
        </p:nvSpPr>
        <p:spPr>
          <a:xfrm>
            <a:off x="6248009" y="2940727"/>
            <a:ext cx="5723467" cy="583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7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646338"/>
              </p:ext>
            </p:extLst>
          </p:nvPr>
        </p:nvGraphicFramePr>
        <p:xfrm>
          <a:off x="6206480" y="1456221"/>
          <a:ext cx="6043563" cy="5128768"/>
        </p:xfrm>
        <a:graphic>
          <a:graphicData uri="http://schemas.openxmlformats.org/drawingml/2006/table">
            <a:tbl>
              <a:tblPr firstRow="1" firstCol="1" bandRow="1"/>
              <a:tblGrid>
                <a:gridCol w="6043563">
                  <a:extLst>
                    <a:ext uri="{9D8B030D-6E8A-4147-A177-3AD203B41FA5}">
                      <a16:colId xmlns:a16="http://schemas.microsoft.com/office/drawing/2014/main" val="3970154431"/>
                    </a:ext>
                  </a:extLst>
                </a:gridCol>
              </a:tblGrid>
              <a:tr h="49872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1/</a:t>
                      </a: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Nhận xét đặc điểm chung về thành phần nguyên tố của Methane; Propane; Ethylene.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…………………………………….</a:t>
                      </a:r>
                      <a:endParaRPr lang="vi-V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2/ So sánh đặc điểm cấu tạo (loại liên kết cộng hóa trị) giữa các nguyên tử trong phân tử của ba chất trên.</a:t>
                      </a:r>
                    </a:p>
                    <a:p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……………………………………</a:t>
                      </a:r>
                    </a:p>
                    <a:p>
                      <a:endParaRPr lang="vi-V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143306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570" y="27950"/>
            <a:ext cx="614843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733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23.1</a:t>
            </a:r>
            <a:endParaRPr lang="vi-VN" sz="3733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009" y="685801"/>
            <a:ext cx="5723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</a:t>
            </a:r>
            <a:endParaRPr lang="vi-VN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Hình ảnh 1">
            <a:extLst>
              <a:ext uri="{FF2B5EF4-FFF2-40B4-BE49-F238E27FC236}">
                <a16:creationId xmlns:a16="http://schemas.microsoft.com/office/drawing/2014/main" id="{813C2313-ADE3-3849-C4D1-102CC5BC5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23" y="685800"/>
            <a:ext cx="5707389" cy="370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992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643C12-B58E-F8F0-7FE5-4A94D4B14085}"/>
              </a:ext>
            </a:extLst>
          </p:cNvPr>
          <p:cNvSpPr txBox="1"/>
          <p:nvPr/>
        </p:nvSpPr>
        <p:spPr>
          <a:xfrm>
            <a:off x="509286" y="995423"/>
            <a:ext cx="10475089" cy="3826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3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 ÁN PHIẾU HỌC TẬP SỐ 1</a:t>
            </a:r>
            <a:endParaRPr lang="vi-VN" sz="24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1/ Trong phân tử của Methane; Propane; Ethylene đều chỉ chứa hai nguyên tố: Carbon và hydrogen</a:t>
            </a:r>
            <a:endParaRPr lang="vi-VN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2/ Giống: Cả ba chất trên đều có mạch carbon là mạch hở.</a:t>
            </a:r>
            <a:endParaRPr lang="vi-VN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Khác: - Methane và propane trong phân tử chỉ có liên kết đơn.</a:t>
            </a:r>
            <a:endParaRPr lang="vi-VN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 tử ethylene có một liên kết đôi C=C</a:t>
            </a: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80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 descr="OPL20U25GSXzBJYl68kk8uQGfFKzs7yb1M4KJWUiLk6ZEvGF+qCIPSnY57AbBFCvTW21202251+K4lPs7H94VUqPe2XwIsfPRnrXQE//QTEXxb8/8N4CNc6FpgZahzpTjFhMzSA7T/nHJa11DE8Ng2TP3iAmRczFlmslSuUNOgUeb6yRvs0="/>
          <p:cNvCxnSpPr/>
          <p:nvPr/>
        </p:nvCxnSpPr>
        <p:spPr>
          <a:xfrm>
            <a:off x="6299200" y="440828"/>
            <a:ext cx="0" cy="6227744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6" name="Oval Callout 5" descr="OPL20U25GSXzBJYl68kk8uQGfFKzs7yb1M4KJWUiLk6ZEvGF+qCIPSnY57AbBFCvTW21202251+K4lPs7H94VUqPe2XwIsfPRnrXQE//QTEXxb8/8N4CNc6FpgZahzpTjFhMzSA7T/nHJa11DE8Ng2TP3iAmRczFlmslSuUNOgUeb6yRvs0="/>
          <p:cNvSpPr/>
          <p:nvPr/>
        </p:nvSpPr>
        <p:spPr>
          <a:xfrm>
            <a:off x="6604000" y="264586"/>
            <a:ext cx="5135962" cy="2224567"/>
          </a:xfrm>
          <a:prstGeom prst="wedgeEllipseCallout">
            <a:avLst>
              <a:gd name="adj1" fmla="val -38490"/>
              <a:gd name="adj2" fmla="val 53142"/>
            </a:avLst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914377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 em hãy hoạt động cá nhân để trả lời các câu hỏi sau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 descr="OPL20U25GSXzBJYl68kk8uQGfFKzs7yb1M4KJWUiLk6ZEvGF+qCIPSnY57AbBFCvTW21202251+K4lPs7H94VUqPe2XwIsfPRnrXQE//QTEXxb8/8N4CNc6FpgZahzpTjFhMzSA7T/nHJa11DE8Ng2TP3iAmRczFlmslSuUNOgUeb6yRvs0="/>
          <p:cNvSpPr/>
          <p:nvPr/>
        </p:nvSpPr>
        <p:spPr>
          <a:xfrm>
            <a:off x="6604293" y="4391836"/>
            <a:ext cx="5010899" cy="580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defRPr/>
            </a:pPr>
            <a:endParaRPr lang="vi-VN" sz="32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16706" y="2841520"/>
            <a:ext cx="5326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200">
                <a:latin typeface="Times New Roman" panose="02020603050405020304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1/Nêu khái niệm hydrocacbon?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18055" y="3454694"/>
            <a:ext cx="5440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200">
                <a:latin typeface="Times New Roman" panose="02020603050405020304" pitchFamily="18" charset="0"/>
                <a:ea typeface="Calibri" panose="020F0502020204030204" pitchFamily="34" charset="0"/>
              </a:rPr>
              <a:t>2/ Nêu khái niệm alkane? 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95616" y="4067868"/>
            <a:ext cx="5119576" cy="1755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3/ Trong số các chất ở H23.1 chất nào không thuộc loại alkane? Vì sao? </a:t>
            </a:r>
            <a:endParaRPr lang="vi-VN" sz="2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333" y="264586"/>
            <a:ext cx="59514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200">
                <a:latin typeface="Times New Roman" panose="02020603050405020304" pitchFamily="18" charset="0"/>
                <a:ea typeface="Calibri" panose="020F0502020204030204" pitchFamily="34" charset="0"/>
              </a:rPr>
              <a:t>1/ Hydrocarrbon là loại hợp chất hữu cơ mà thành phần phân tử chỉ chứa các nguyên tố C và H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5333" y="1856635"/>
            <a:ext cx="54400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200">
                <a:latin typeface="Times New Roman" panose="02020603050405020304" pitchFamily="18" charset="0"/>
                <a:ea typeface="Calibri" panose="020F0502020204030204" pitchFamily="34" charset="0"/>
              </a:rPr>
              <a:t>2/ Alkane là những hydrocarbon mạch hở, phân tử chỉ chứa các liên kết đơn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3554700"/>
            <a:ext cx="5951429" cy="1755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3/ Chất không thuộc loại alkane ở H23.1 là Ethylene vì trong phân tử có liên kết đôi C=C</a:t>
            </a:r>
            <a:endParaRPr lang="vi-VN" sz="2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538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9" grpId="0"/>
      <p:bldP spid="10" grpId="0"/>
      <p:bldP spid="2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 descr="OPL20U25GSXzBJYl68kk8uQGfFKzs7yb1M4KJWUiLk6ZEvGF+qCIPSnY57AbBFCvTW21202251+K4lPs7H94VUqPe2XwIsfPRnrXQE//QTEXxb8/8N4CNc6FpgZahzpTjFhMzSA7T/nHJa11DE8Ng2TP3iAmRczFlmslSuUNOgUeb6yRvs0="/>
          <p:cNvCxnSpPr/>
          <p:nvPr/>
        </p:nvCxnSpPr>
        <p:spPr>
          <a:xfrm>
            <a:off x="6299200" y="440828"/>
            <a:ext cx="0" cy="6227744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6" name="Oval Callout 5" descr="OPL20U25GSXzBJYl68kk8uQGfFKzs7yb1M4KJWUiLk6ZEvGF+qCIPSnY57AbBFCvTW21202251+K4lPs7H94VUqPe2XwIsfPRnrXQE//QTEXxb8/8N4CNc6FpgZahzpTjFhMzSA7T/nHJa11DE8Ng2TP3iAmRczFlmslSuUNOgUeb6yRvs0="/>
          <p:cNvSpPr/>
          <p:nvPr/>
        </p:nvSpPr>
        <p:spPr>
          <a:xfrm>
            <a:off x="5787679" y="172191"/>
            <a:ext cx="6404321" cy="2468075"/>
          </a:xfrm>
          <a:prstGeom prst="wedgeEllipseCallout">
            <a:avLst>
              <a:gd name="adj1" fmla="val -38490"/>
              <a:gd name="adj2" fmla="val 53142"/>
            </a:avLst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 các chất sau, chất nào là hydrocarbon? Chất nào là alkane? Giải thích</a:t>
            </a:r>
            <a:endParaRPr lang="vi-VN" sz="2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 descr="OPL20U25GSXzBJYl68kk8uQGfFKzs7yb1M4KJWUiLk6ZEvGF+qCIPSnY57AbBFCvTW21202251+K4lPs7H94VUqPe2XwIsfPRnrXQE//QTEXxb8/8N4CNc6FpgZahzpTjFhMzSA7T/nHJa11DE8Ng2TP3iAmRczFlmslSuUNOgUeb6yRvs0="/>
          <p:cNvSpPr/>
          <p:nvPr/>
        </p:nvSpPr>
        <p:spPr>
          <a:xfrm>
            <a:off x="6604293" y="4391836"/>
            <a:ext cx="5010899" cy="580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defRPr/>
            </a:pPr>
            <a:endParaRPr lang="vi-VN" sz="32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99200" y="2842695"/>
            <a:ext cx="2323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CH</a:t>
            </a:r>
            <a:r>
              <a:rPr lang="en-US" sz="3200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-CH</a:t>
            </a:r>
            <a:r>
              <a:rPr lang="en-US" sz="3200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63778" y="3664980"/>
            <a:ext cx="3043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CH</a:t>
            </a:r>
            <a:r>
              <a:rPr lang="en-US" sz="3200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=CH-CH</a:t>
            </a:r>
            <a:r>
              <a:rPr lang="en-US" sz="3200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36125" y="5160602"/>
            <a:ext cx="30438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G. CH</a:t>
            </a:r>
            <a:r>
              <a:rPr lang="en-US" sz="3200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-CH-CH</a:t>
            </a:r>
            <a:r>
              <a:rPr lang="en-US" sz="3200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defTabSz="1219170"/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CH</a:t>
            </a:r>
            <a:r>
              <a:rPr lang="en-US" sz="3200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            </a:t>
            </a:r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6239" y="184144"/>
            <a:ext cx="5889321" cy="2456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*Các chất thuộc loại hydrocarbon:</a:t>
            </a:r>
            <a:endParaRPr lang="vi-VN" sz="2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3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A, B, C, G, H, I</a:t>
            </a:r>
            <a:endParaRPr lang="vi-VN" sz="2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3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 phân tử các chất này chỉ chứa 2 nguyên tố là C và H.</a:t>
            </a:r>
            <a:endParaRPr lang="vi-VN" sz="2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0859" y="2876095"/>
            <a:ext cx="31425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CH</a:t>
            </a:r>
            <a:r>
              <a:rPr lang="en-US" sz="3200" baseline="-250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=C-CH</a:t>
            </a:r>
            <a:r>
              <a:rPr lang="en-US" sz="3200" baseline="-250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en-US" sz="320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1219170"/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CH</a:t>
            </a:r>
            <a:r>
              <a:rPr lang="en-US" sz="3200" baseline="-250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341795" y="4413517"/>
            <a:ext cx="2884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D.CH</a:t>
            </a:r>
            <a:r>
              <a:rPr lang="en-US" sz="3200" baseline="-250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-CH</a:t>
            </a:r>
            <a:r>
              <a:rPr lang="en-US" sz="3200" baseline="-250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-OH 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70851" y="6161305"/>
            <a:ext cx="3882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H. CH</a:t>
            </a:r>
            <a:r>
              <a:rPr lang="en-US" sz="3200" baseline="-250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=CH-CH=CH</a:t>
            </a:r>
            <a:r>
              <a:rPr lang="en-US" sz="3200" baseline="-250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70851" y="4442323"/>
            <a:ext cx="2884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</a:rPr>
              <a:t>E. CH</a:t>
            </a:r>
            <a:r>
              <a:rPr lang="en-US" sz="3200" baseline="-25000">
                <a:solidFill>
                  <a:prstClr val="black"/>
                </a:solidFill>
                <a:latin typeface="Times New Roman" panose="02020603050405020304" pitchFamily="18" charset="0"/>
              </a:rPr>
              <a:t>3</a:t>
            </a:r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</a:rPr>
              <a:t>COOH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426EF28-7F49-B6C1-49BD-D1886AA7EA09}"/>
              </a:ext>
            </a:extLst>
          </p:cNvPr>
          <p:cNvCxnSpPr/>
          <p:nvPr/>
        </p:nvCxnSpPr>
        <p:spPr>
          <a:xfrm>
            <a:off x="7789762" y="5653045"/>
            <a:ext cx="0" cy="180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6294FA2-BD1A-D7A8-0E87-5A3334A1B196}"/>
              </a:ext>
            </a:extLst>
          </p:cNvPr>
          <p:cNvCxnSpPr>
            <a:cxnSpLocks/>
          </p:cNvCxnSpPr>
          <p:nvPr/>
        </p:nvCxnSpPr>
        <p:spPr>
          <a:xfrm>
            <a:off x="10637134" y="3287209"/>
            <a:ext cx="0" cy="2684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30DF8792-9583-C73B-4A2B-2C2B5F3B914B}"/>
              </a:ext>
            </a:extLst>
          </p:cNvPr>
          <p:cNvSpPr txBox="1"/>
          <p:nvPr/>
        </p:nvSpPr>
        <p:spPr>
          <a:xfrm>
            <a:off x="9507501" y="5106288"/>
            <a:ext cx="2323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CH</a:t>
            </a:r>
            <a:r>
              <a:rPr lang="en-US" sz="3200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977F2D2-9518-086D-60AF-54A44193E7BC}"/>
              </a:ext>
            </a:extLst>
          </p:cNvPr>
          <p:cNvSpPr txBox="1"/>
          <p:nvPr/>
        </p:nvSpPr>
        <p:spPr>
          <a:xfrm>
            <a:off x="146238" y="2652219"/>
            <a:ext cx="5889321" cy="2248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Các chất thuộc loại alkane là</a:t>
            </a: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sz="2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A, G, I</a:t>
            </a:r>
            <a:endParaRPr lang="vi-VN" sz="2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 tử các chất này có cấu tạo mạch hở, các liên kết đều là liên kết đơn.</a:t>
            </a:r>
            <a:endParaRPr lang="vi-VN" sz="2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945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/>
      <p:bldP spid="23" grpId="0"/>
      <p:bldP spid="24" grpId="0"/>
      <p:bldP spid="25" grpId="0"/>
      <p:bldP spid="12" grpId="0"/>
      <p:bldP spid="18" grpId="0"/>
      <p:bldP spid="26" grpId="0"/>
      <p:bldP spid="27" grpId="0"/>
      <p:bldP spid="48" grpId="0"/>
      <p:bldP spid="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descr="OPL20U25GSXzBJYl68kk8uQGfFKzs7yb1M4KJWUiLk6ZEvGF+qCIPSnY57AbBFCvTW21202251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89475CE-323F-41FE-8849-694A78A37BD5}"/>
              </a:ext>
            </a:extLst>
          </p:cNvPr>
          <p:cNvSpPr txBox="1"/>
          <p:nvPr/>
        </p:nvSpPr>
        <p:spPr>
          <a:xfrm>
            <a:off x="0" y="-12414"/>
            <a:ext cx="12192000" cy="707886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>
            <a:solidFill>
              <a:srgbClr val="5B9BD5"/>
            </a:solidFill>
          </a:ln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en-US" sz="2800" b="1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23: Alkane </a:t>
            </a:r>
            <a:r>
              <a:rPr lang="en-US" sz="2800" b="1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iết </a:t>
            </a:r>
            <a:r>
              <a:rPr lang="en-US" sz="2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TextBox 4" descr="OPL20U25GSXzBJYl68kk8uQGfFKzs7yb1M4KJWUiLk6ZEvGF+qCIPSnY57AbBFCvTW21202251+K4lPs7H94VUqPe2XwIsfPRnrXQE//QTEXxb8/8N4CNc6FpgZahzpTjFhMzSA7T/nHJa11DE8Ng2TP3iAmRczFlmslSuUNOgUeb6yRvs0="/>
          <p:cNvSpPr txBox="1"/>
          <p:nvPr/>
        </p:nvSpPr>
        <p:spPr>
          <a:xfrm>
            <a:off x="104173" y="1062057"/>
            <a:ext cx="923659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600" b="1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6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niệm hydrocarbon, alkane</a:t>
            </a:r>
            <a:endParaRPr lang="en-US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 descr="OPL20U25GSXzBJYl68kk8uQGfFKzs7yb1M4KJWUiLk6ZEvGF+qCIPSnY57AbBFCvTW21202251+K4lPs7H94VUqPe2XwIsfPRnrXQE//QTEXxb8/8N4CNc6FpgZahzpTjFhMzSA7T/nHJa11DE8Ng2TP3iAmRczFlmslSuUNOgUeb6yRvs0="/>
          <p:cNvSpPr/>
          <p:nvPr/>
        </p:nvSpPr>
        <p:spPr>
          <a:xfrm>
            <a:off x="6604293" y="4391836"/>
            <a:ext cx="5010899" cy="580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defRPr/>
            </a:pPr>
            <a:endParaRPr lang="vi-VN" sz="32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7527" y="1859868"/>
            <a:ext cx="10540181" cy="1189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1/ Hydrocarbon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Carbon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Hydrogen.</a:t>
            </a:r>
            <a:endParaRPr lang="vi-VN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7527" y="3174355"/>
            <a:ext cx="106803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3200">
                <a:latin typeface="Times New Roman" panose="02020603050405020304" pitchFamily="18" charset="0"/>
                <a:ea typeface="Calibri" panose="020F0502020204030204" pitchFamily="34" charset="0"/>
              </a:rPr>
              <a:t>2/ Alkane là những hydrocarbon mạch hở, phân tử chỉ chứa các liên kết đơn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072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3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 descr="OPL20U25GSXzBJYl68kk8uQGfFKzs7yb1M4KJWUiLk6ZEvGF+qCIPSnY57AbBFCvTW21202251+K4lPs7H94VUqPe2XwIsfPRnrXQE//QTEXxb8/8N4CNc6FpgZahzpTjFhMzSA7T/nHJa11DE8Ng2TP3iAmRczFlmslSuUNOgUeb6yRvs0="/>
          <p:cNvCxnSpPr/>
          <p:nvPr/>
        </p:nvCxnSpPr>
        <p:spPr>
          <a:xfrm>
            <a:off x="6299200" y="440828"/>
            <a:ext cx="0" cy="6227744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6" name="Oval Callout 5" descr="OPL20U25GSXzBJYl68kk8uQGfFKzs7yb1M4KJWUiLk6ZEvGF+qCIPSnY57AbBFCvTW21202251+K4lPs7H94VUqPe2XwIsfPRnrXQE//QTEXxb8/8N4CNc6FpgZahzpTjFhMzSA7T/nHJa11DE8Ng2TP3iAmRczFlmslSuUNOgUeb6yRvs0="/>
          <p:cNvSpPr/>
          <p:nvPr/>
        </p:nvSpPr>
        <p:spPr>
          <a:xfrm>
            <a:off x="6010942" y="23069"/>
            <a:ext cx="6197599" cy="2752381"/>
          </a:xfrm>
          <a:prstGeom prst="wedgeEllipseCallout">
            <a:avLst>
              <a:gd name="adj1" fmla="val -38490"/>
              <a:gd name="adj2" fmla="val 53142"/>
            </a:avLst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914377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3200">
                <a:latin typeface="Times New Roman" panose="02020603050405020304" pitchFamily="18" charset="0"/>
                <a:ea typeface="Calibri" panose="020F0502020204030204" pitchFamily="34" charset="0"/>
              </a:rPr>
              <a:t>Đọc thông tin trong bảng 23.1 (sgk) rồi hoàn thành phiếu học tập số 2 trong thời gian 5 phút.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 descr="OPL20U25GSXzBJYl68kk8uQGfFKzs7yb1M4KJWUiLk6ZEvGF+qCIPSnY57AbBFCvTW21202251+K4lPs7H94VUqPe2XwIsfPRnrXQE//QTEXxb8/8N4CNc6FpgZahzpTjFhMzSA7T/nHJa11DE8Ng2TP3iAmRczFlmslSuUNOgUeb6yRvs0="/>
          <p:cNvSpPr/>
          <p:nvPr/>
        </p:nvSpPr>
        <p:spPr>
          <a:xfrm>
            <a:off x="6604293" y="4391836"/>
            <a:ext cx="5010899" cy="580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defRPr/>
            </a:pPr>
            <a:endParaRPr lang="vi-VN" sz="32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48421" y="2974636"/>
            <a:ext cx="50108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en-US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SỐ 2</a:t>
            </a:r>
            <a:endParaRPr lang="vi-VN" sz="24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1/ Trong CTPT của alkane, khi tăng thêm một nguyên tử carbon thì số nguyên tử hydrogen tăng thêm là bao nhiêu? Từ đó rút ra công thức chung của alkane.</a:t>
            </a:r>
            <a:endParaRPr lang="vi-VN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2/ Hãy cho biết tên gọi của các alkane trên có đặc điểm gì giống nhau? Khác nhau?</a:t>
            </a:r>
            <a:endParaRPr lang="vi-VN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2539" y="99883"/>
            <a:ext cx="5994108" cy="5393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 ÁN PHIẾU HỌC TẬP SỐ 2</a:t>
            </a:r>
            <a:endParaRPr lang="vi-VN" sz="2800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1/ Khi tăng thêm 1 nguyên tử carbon thì số nguyên tử hydrogen tăng thêm là 2. Các alkane hơn kém nhau một hay nhiều nhóm CH</a:t>
            </a:r>
            <a:r>
              <a:rPr lang="en-US" sz="2800" baseline="-25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vi-VN" sz="2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*Công thức chung: C</a:t>
            </a:r>
            <a:r>
              <a:rPr lang="en-US" sz="2800" baseline="-25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800" baseline="-25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2n+2</a:t>
            </a: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(n≥1, n là số nguyên dương)</a:t>
            </a:r>
            <a:endParaRPr lang="vi-VN" sz="2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2/ Giống nhau: Alkane nào cũng có đuôi sau là ane</a:t>
            </a:r>
            <a:endParaRPr lang="vi-VN" sz="2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</a:rPr>
              <a:t>    Khác nhau: Phần đầu</a:t>
            </a: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84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descr="OPL20U25GSXzBJYl68kk8uQGfFKzs7yb1M4KJWUiLk6ZEvGF+qCIPSnY57AbBFCvTW21202251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89475CE-323F-41FE-8849-694A78A37BD5}"/>
              </a:ext>
            </a:extLst>
          </p:cNvPr>
          <p:cNvSpPr txBox="1"/>
          <p:nvPr/>
        </p:nvSpPr>
        <p:spPr>
          <a:xfrm>
            <a:off x="0" y="-12414"/>
            <a:ext cx="12192000" cy="707886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>
            <a:solidFill>
              <a:srgbClr val="5B9BD5"/>
            </a:solidFill>
          </a:ln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en-US" sz="2800" b="1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23: Alkane </a:t>
            </a:r>
            <a:r>
              <a:rPr lang="en-US" sz="2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5" name="TextBox 4" descr="OPL20U25GSXzBJYl68kk8uQGfFKzs7yb1M4KJWUiLk6ZEvGF+qCIPSnY57AbBFCvTW21202251+K4lPs7H94VUqPe2XwIsfPRnrXQE//QTEXxb8/8N4CNc6FpgZahzpTjFhMzSA7T/nHJa11DE8Ng2TP3iAmRczFlmslSuUNOgUeb6yRvs0="/>
          <p:cNvSpPr txBox="1"/>
          <p:nvPr/>
        </p:nvSpPr>
        <p:spPr>
          <a:xfrm>
            <a:off x="0" y="688717"/>
            <a:ext cx="11748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3200" b="1">
                <a:latin typeface="Times New Roman" panose="02020603050405020304" pitchFamily="18" charset="0"/>
                <a:ea typeface="Calibri" panose="020F0502020204030204" pitchFamily="34" charset="0"/>
              </a:rPr>
              <a:t>II. Cấu tạo phân tử và danh pháp của Alkane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 descr="OPL20U25GSXzBJYl68kk8uQGfFKzs7yb1M4KJWUiLk6ZEvGF+qCIPSnY57AbBFCvTW21202251+K4lPs7H94VUqPe2XwIsfPRnrXQE//QTEXxb8/8N4CNc6FpgZahzpTjFhMzSA7T/nHJa11DE8Ng2TP3iAmRczFlmslSuUNOgUeb6yRvs0="/>
          <p:cNvSpPr/>
          <p:nvPr/>
        </p:nvSpPr>
        <p:spPr>
          <a:xfrm>
            <a:off x="6604293" y="4391836"/>
            <a:ext cx="5010899" cy="580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defRPr/>
            </a:pPr>
            <a:endParaRPr lang="vi-VN" sz="32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020" y="1185782"/>
            <a:ext cx="6386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3200">
                <a:latin typeface="Times New Roman" panose="02020603050405020304" pitchFamily="18" charset="0"/>
                <a:ea typeface="Calibri" panose="020F0502020204030204" pitchFamily="34" charset="0"/>
              </a:rPr>
              <a:t>1/ Công thức chung của alkane: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020" y="1676345"/>
            <a:ext cx="8152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3200"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3200" baseline="-25000"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en-US" sz="3200"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en-US" sz="3200" baseline="-25000">
                <a:latin typeface="Times New Roman" panose="02020603050405020304" pitchFamily="18" charset="0"/>
                <a:ea typeface="Calibri" panose="020F0502020204030204" pitchFamily="34" charset="0"/>
              </a:rPr>
              <a:t>2n + 2 </a:t>
            </a:r>
            <a:r>
              <a:rPr lang="en-US" sz="3200">
                <a:latin typeface="Times New Roman" panose="02020603050405020304" pitchFamily="18" charset="0"/>
                <a:ea typeface="Calibri" panose="020F0502020204030204" pitchFamily="34" charset="0"/>
              </a:rPr>
              <a:t> (n≥ 1, n là số nguyên dương)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0020" y="2143737"/>
            <a:ext cx="10274381" cy="622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2/ Công thức và tên gọi của một số alkane thông dụng:</a:t>
            </a:r>
            <a:endParaRPr lang="vi-VN" sz="2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Hình ảnh 1" descr="Ảnh có chứa văn bản, ảnh chụp màn hình, số, Phông chữ">
            <a:extLst>
              <a:ext uri="{FF2B5EF4-FFF2-40B4-BE49-F238E27FC236}">
                <a16:creationId xmlns:a16="http://schemas.microsoft.com/office/drawing/2014/main" id="{0E96FA92-4F8D-53F0-A7DD-5F4107A4D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824" y="2766536"/>
            <a:ext cx="9560688" cy="409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096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3" grpId="0"/>
      <p:bldP spid="14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2023.17.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968828" y="1328057"/>
            <a:ext cx="4332515" cy="4132943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 descr="OPL20U25GSXzBJYl68kk8uQGfFKzs7yb1M4KJWUiLk6ZEvGF+qCIPSnY57AbBFCvTW2023.17.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6293382" y="2013284"/>
            <a:ext cx="41264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Luyện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tập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Hình ảnh 3" descr="OPL20U25GSXzBJYl68kk8uQGfFKzs7yb1M4KJWUiLk6ZEvGF+qCIPSnY57AbBFCvTW2023.17.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059724"/>
            <a:ext cx="635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70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L20U25GSXzBJYl68kk8uQGfFKzs7yb1M4KJWUiLk6ZEvGF+qCIPSnY57AbBFCvTW21202251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3727172"/>
            <a:ext cx="5638800" cy="4191000"/>
          </a:xfrm>
          <a:prstGeom prst="rect">
            <a:avLst/>
          </a:prstGeom>
        </p:spPr>
      </p:pic>
      <p:sp>
        <p:nvSpPr>
          <p:cNvPr id="5" name="Cloud 4" descr="OPL20U25GSXzBJYl68kk8uQGfFKzs7yb1M4KJWUiLk6ZEvGF+qCIPSnY57AbBFCvTW21202251+K4lPs7H94VUqPe2XwIsfPRnrXQE//QTEXxb8/8N4CNc6FpgZahzpTjFhMzSA7T/nHJa11DE8Ng2TP3iAmRczFlmslSuUNOgUeb6yRvs0="/>
          <p:cNvSpPr/>
          <p:nvPr/>
        </p:nvSpPr>
        <p:spPr>
          <a:xfrm>
            <a:off x="4038600" y="3176819"/>
            <a:ext cx="5638800" cy="2008090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cháu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giúp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^^</a:t>
            </a:r>
          </a:p>
        </p:txBody>
      </p:sp>
      <p:sp>
        <p:nvSpPr>
          <p:cNvPr id="6" name="Oval 5" descr="OPL20U25GSXzBJYl68kk8uQGfFKzs7yb1M4KJWUiLk6ZEvGF+qCIPSnY57AbBFCvTW21202251+K4lPs7H94VUqPe2XwIsfPRnrXQE//QTEXxb8/8N4CNc6FpgZahzpTjFhMzSA7T/nHJa11DE8Ng2TP3iAmRczFlmslSuUNOgUeb6yRvs0="/>
          <p:cNvSpPr/>
          <p:nvPr/>
        </p:nvSpPr>
        <p:spPr>
          <a:xfrm>
            <a:off x="5715000" y="4572000"/>
            <a:ext cx="228600" cy="228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 descr="OPL20U25GSXzBJYl68kk8uQGfFKzs7yb1M4KJWUiLk6ZEvGF+qCIPSnY57AbBFCvTW21202251+K4lPs7H94VUqPe2XwIsfPRnrXQE//QTEXxb8/8N4CNc6FpgZahzpTjFhMzSA7T/nHJa11DE8Ng2TP3iAmRczFlmslSuUNOgUeb6yRvs0="/>
          <p:cNvSpPr/>
          <p:nvPr/>
        </p:nvSpPr>
        <p:spPr>
          <a:xfrm>
            <a:off x="6096000" y="4393092"/>
            <a:ext cx="381000" cy="3048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 descr="OPL20U25GSXzBJYl68kk8uQGfFKzs7yb1M4KJWUiLk6ZEvGF+qCIPSnY57AbBFCvTW21202251+K4lPs7H94VUqPe2XwIsfPRnrXQE//QTEXxb8/8N4CNc6FpgZahzpTjFhMzSA7T/nHJa11DE8Ng2TP3iAmRczFlmslSuUNOgUeb6yRvs0="/>
          <p:cNvSpPr/>
          <p:nvPr/>
        </p:nvSpPr>
        <p:spPr>
          <a:xfrm>
            <a:off x="5486400" y="4953000"/>
            <a:ext cx="228600" cy="152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 descr="OPL20U25GSXzBJYl68kk8uQGfFKzs7yb1M4KJWUiLk6ZEvGF+qCIPSnY57AbBFCvTW21202251+K4lPs7H94VUqPe2XwIsfPRnrXQE//QTEXxb8/8N4CNc6FpgZahzpTjFhMzSA7T/nHJa11DE8Ng2TP3iAmRczFlmslSuUNOgUeb6yRvs0=">
            <a:hlinkClick r:id="" action="ppaction://noaction"/>
          </p:cNvPr>
          <p:cNvSpPr/>
          <p:nvPr/>
        </p:nvSpPr>
        <p:spPr>
          <a:xfrm>
            <a:off x="8541028" y="4277138"/>
            <a:ext cx="16233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24500" cmpd="dbl">
                  <a:solidFill>
                    <a:srgbClr val="ED7D31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ED7D31">
                        <a:tint val="10000"/>
                        <a:satMod val="155000"/>
                      </a:srgbClr>
                    </a:gs>
                    <a:gs pos="60000">
                      <a:srgbClr val="ED7D31">
                        <a:tint val="30000"/>
                        <a:satMod val="155000"/>
                      </a:srgbClr>
                    </a:gs>
                    <a:gs pos="100000">
                      <a:srgbClr val="ED7D31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PLAY</a:t>
            </a:r>
          </a:p>
        </p:txBody>
      </p:sp>
      <p:sp>
        <p:nvSpPr>
          <p:cNvPr id="2" name="TextBox 1" descr="OPL20U25GSXzBJYl68kk8uQGfFKzs7yb1M4KJWUiLk6ZEvGF+qCIPSnY57AbBFCvTW21202251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1EE55E5-A422-406E-861A-11CC76AE1478}"/>
              </a:ext>
            </a:extLst>
          </p:cNvPr>
          <p:cNvSpPr txBox="1"/>
          <p:nvPr/>
        </p:nvSpPr>
        <p:spPr>
          <a:xfrm>
            <a:off x="3377400" y="543340"/>
            <a:ext cx="49071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“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lão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3" name="TextBox 2" descr="OPL20U25GSXzBJYl68kk8uQGfFKzs7yb1M4KJWUiLk6ZEvGF+qCIPSnY57AbBFCvTW21202251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BD2325E-8314-41A2-AFE2-2F346798B9EB}"/>
              </a:ext>
            </a:extLst>
          </p:cNvPr>
          <p:cNvSpPr txBox="1"/>
          <p:nvPr/>
        </p:nvSpPr>
        <p:spPr>
          <a:xfrm>
            <a:off x="927655" y="1126438"/>
            <a:ext cx="1057533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10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lựa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con/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bìa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Khi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lệnh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ghi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10 điểm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0.25 -4.0740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194887"/>
            <a:ext cx="4189307" cy="2663613"/>
          </a:xfrm>
          <a:custGeom>
            <a:avLst/>
            <a:gdLst/>
            <a:ahLst/>
            <a:cxnLst/>
            <a:rect l="l" t="t" r="r" b="b"/>
            <a:pathLst>
              <a:path w="3141980" h="1997710">
                <a:moveTo>
                  <a:pt x="0" y="0"/>
                </a:moveTo>
                <a:lnTo>
                  <a:pt x="0" y="1997334"/>
                </a:lnTo>
                <a:lnTo>
                  <a:pt x="3135891" y="1997334"/>
                </a:lnTo>
                <a:lnTo>
                  <a:pt x="3141428" y="1659126"/>
                </a:lnTo>
                <a:lnTo>
                  <a:pt x="3021203" y="1433960"/>
                </a:lnTo>
                <a:lnTo>
                  <a:pt x="2664186" y="1291848"/>
                </a:lnTo>
                <a:lnTo>
                  <a:pt x="1910765" y="1137922"/>
                </a:lnTo>
                <a:lnTo>
                  <a:pt x="1863183" y="1126717"/>
                </a:lnTo>
                <a:lnTo>
                  <a:pt x="1817430" y="1114462"/>
                </a:lnTo>
                <a:lnTo>
                  <a:pt x="1773439" y="1101197"/>
                </a:lnTo>
                <a:lnTo>
                  <a:pt x="1731140" y="1086962"/>
                </a:lnTo>
                <a:lnTo>
                  <a:pt x="1690467" y="1071798"/>
                </a:lnTo>
                <a:lnTo>
                  <a:pt x="1651351" y="1055747"/>
                </a:lnTo>
                <a:lnTo>
                  <a:pt x="1613725" y="1038848"/>
                </a:lnTo>
                <a:lnTo>
                  <a:pt x="1577519" y="1021142"/>
                </a:lnTo>
                <a:lnTo>
                  <a:pt x="1542667" y="1002671"/>
                </a:lnTo>
                <a:lnTo>
                  <a:pt x="1509100" y="983474"/>
                </a:lnTo>
                <a:lnTo>
                  <a:pt x="1445550" y="943067"/>
                </a:lnTo>
                <a:lnTo>
                  <a:pt x="1386324" y="900247"/>
                </a:lnTo>
                <a:lnTo>
                  <a:pt x="1330879" y="855339"/>
                </a:lnTo>
                <a:lnTo>
                  <a:pt x="1278671" y="808668"/>
                </a:lnTo>
                <a:lnTo>
                  <a:pt x="1229156" y="760561"/>
                </a:lnTo>
                <a:lnTo>
                  <a:pt x="1181789" y="711342"/>
                </a:lnTo>
                <a:lnTo>
                  <a:pt x="1136027" y="661338"/>
                </a:lnTo>
                <a:lnTo>
                  <a:pt x="1002926" y="509862"/>
                </a:lnTo>
                <a:lnTo>
                  <a:pt x="980640" y="484831"/>
                </a:lnTo>
                <a:lnTo>
                  <a:pt x="935365" y="435316"/>
                </a:lnTo>
                <a:lnTo>
                  <a:pt x="888703" y="386806"/>
                </a:lnTo>
                <a:lnTo>
                  <a:pt x="840109" y="339625"/>
                </a:lnTo>
                <a:lnTo>
                  <a:pt x="789040" y="294098"/>
                </a:lnTo>
                <a:lnTo>
                  <a:pt x="734950" y="250552"/>
                </a:lnTo>
                <a:lnTo>
                  <a:pt x="677297" y="209312"/>
                </a:lnTo>
                <a:lnTo>
                  <a:pt x="615535" y="170703"/>
                </a:lnTo>
                <a:lnTo>
                  <a:pt x="549122" y="135050"/>
                </a:lnTo>
                <a:lnTo>
                  <a:pt x="514001" y="118434"/>
                </a:lnTo>
                <a:lnTo>
                  <a:pt x="477513" y="102679"/>
                </a:lnTo>
                <a:lnTo>
                  <a:pt x="439590" y="87826"/>
                </a:lnTo>
                <a:lnTo>
                  <a:pt x="400164" y="73915"/>
                </a:lnTo>
                <a:lnTo>
                  <a:pt x="359167" y="60988"/>
                </a:lnTo>
                <a:lnTo>
                  <a:pt x="316530" y="49084"/>
                </a:lnTo>
                <a:lnTo>
                  <a:pt x="272187" y="38246"/>
                </a:lnTo>
                <a:lnTo>
                  <a:pt x="226069" y="28512"/>
                </a:lnTo>
                <a:lnTo>
                  <a:pt x="178107" y="19924"/>
                </a:lnTo>
                <a:lnTo>
                  <a:pt x="128235" y="12523"/>
                </a:lnTo>
                <a:lnTo>
                  <a:pt x="76384" y="6349"/>
                </a:lnTo>
                <a:lnTo>
                  <a:pt x="22485" y="1444"/>
                </a:lnTo>
                <a:lnTo>
                  <a:pt x="0" y="0"/>
                </a:lnTo>
                <a:close/>
              </a:path>
            </a:pathLst>
          </a:custGeom>
          <a:solidFill>
            <a:srgbClr val="EC6A2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73794" y="5250687"/>
            <a:ext cx="6718300" cy="1607820"/>
          </a:xfrm>
          <a:custGeom>
            <a:avLst/>
            <a:gdLst/>
            <a:ahLst/>
            <a:cxnLst/>
            <a:rect l="l" t="t" r="r" b="b"/>
            <a:pathLst>
              <a:path w="5038725" h="1205864">
                <a:moveTo>
                  <a:pt x="1845874" y="0"/>
                </a:moveTo>
                <a:lnTo>
                  <a:pt x="994065" y="190486"/>
                </a:lnTo>
                <a:lnTo>
                  <a:pt x="419506" y="609557"/>
                </a:lnTo>
                <a:lnTo>
                  <a:pt x="94834" y="1028628"/>
                </a:lnTo>
                <a:lnTo>
                  <a:pt x="0" y="1205484"/>
                </a:lnTo>
                <a:lnTo>
                  <a:pt x="5038527" y="1205484"/>
                </a:lnTo>
                <a:lnTo>
                  <a:pt x="5038527" y="566013"/>
                </a:lnTo>
                <a:lnTo>
                  <a:pt x="4973881" y="565843"/>
                </a:lnTo>
                <a:lnTo>
                  <a:pt x="4911413" y="565337"/>
                </a:lnTo>
                <a:lnTo>
                  <a:pt x="4851061" y="564500"/>
                </a:lnTo>
                <a:lnTo>
                  <a:pt x="4792759" y="563337"/>
                </a:lnTo>
                <a:lnTo>
                  <a:pt x="4736445" y="561854"/>
                </a:lnTo>
                <a:lnTo>
                  <a:pt x="4682054" y="560057"/>
                </a:lnTo>
                <a:lnTo>
                  <a:pt x="4629522" y="557950"/>
                </a:lnTo>
                <a:lnTo>
                  <a:pt x="4578785" y="555540"/>
                </a:lnTo>
                <a:lnTo>
                  <a:pt x="4529780" y="552832"/>
                </a:lnTo>
                <a:lnTo>
                  <a:pt x="4482442" y="549830"/>
                </a:lnTo>
                <a:lnTo>
                  <a:pt x="4436708" y="546541"/>
                </a:lnTo>
                <a:lnTo>
                  <a:pt x="4392513" y="542971"/>
                </a:lnTo>
                <a:lnTo>
                  <a:pt x="4349794" y="539123"/>
                </a:lnTo>
                <a:lnTo>
                  <a:pt x="4308487" y="535005"/>
                </a:lnTo>
                <a:lnTo>
                  <a:pt x="4268527" y="530621"/>
                </a:lnTo>
                <a:lnTo>
                  <a:pt x="4229851" y="525976"/>
                </a:lnTo>
                <a:lnTo>
                  <a:pt x="4156095" y="515929"/>
                </a:lnTo>
                <a:lnTo>
                  <a:pt x="4086706" y="504905"/>
                </a:lnTo>
                <a:lnTo>
                  <a:pt x="4021174" y="492949"/>
                </a:lnTo>
                <a:lnTo>
                  <a:pt x="3958986" y="480104"/>
                </a:lnTo>
                <a:lnTo>
                  <a:pt x="3899632" y="466414"/>
                </a:lnTo>
                <a:lnTo>
                  <a:pt x="3842599" y="451922"/>
                </a:lnTo>
                <a:lnTo>
                  <a:pt x="3787376" y="436672"/>
                </a:lnTo>
                <a:lnTo>
                  <a:pt x="3733452" y="420707"/>
                </a:lnTo>
                <a:lnTo>
                  <a:pt x="3680314" y="404070"/>
                </a:lnTo>
                <a:lnTo>
                  <a:pt x="3627452" y="386806"/>
                </a:lnTo>
                <a:lnTo>
                  <a:pt x="3379266" y="302511"/>
                </a:lnTo>
                <a:lnTo>
                  <a:pt x="3318775" y="282570"/>
                </a:lnTo>
                <a:lnTo>
                  <a:pt x="3255235" y="262283"/>
                </a:lnTo>
                <a:lnTo>
                  <a:pt x="3188133" y="241695"/>
                </a:lnTo>
                <a:lnTo>
                  <a:pt x="3116959" y="220849"/>
                </a:lnTo>
                <a:lnTo>
                  <a:pt x="3079685" y="210342"/>
                </a:lnTo>
                <a:lnTo>
                  <a:pt x="3041200" y="199787"/>
                </a:lnTo>
                <a:lnTo>
                  <a:pt x="3001442" y="189189"/>
                </a:lnTo>
                <a:lnTo>
                  <a:pt x="2960346" y="178554"/>
                </a:lnTo>
                <a:lnTo>
                  <a:pt x="2917848" y="167887"/>
                </a:lnTo>
                <a:lnTo>
                  <a:pt x="2873884" y="157194"/>
                </a:lnTo>
                <a:lnTo>
                  <a:pt x="2828391" y="146479"/>
                </a:lnTo>
                <a:lnTo>
                  <a:pt x="2781303" y="135748"/>
                </a:lnTo>
                <a:lnTo>
                  <a:pt x="2732559" y="125008"/>
                </a:lnTo>
                <a:lnTo>
                  <a:pt x="2682092" y="114262"/>
                </a:lnTo>
                <a:lnTo>
                  <a:pt x="2629841" y="103517"/>
                </a:lnTo>
                <a:lnTo>
                  <a:pt x="2575739" y="92779"/>
                </a:lnTo>
                <a:lnTo>
                  <a:pt x="2519725" y="82051"/>
                </a:lnTo>
                <a:lnTo>
                  <a:pt x="2461733" y="71341"/>
                </a:lnTo>
                <a:lnTo>
                  <a:pt x="2401700" y="60653"/>
                </a:lnTo>
                <a:lnTo>
                  <a:pt x="2339561" y="49993"/>
                </a:lnTo>
                <a:lnTo>
                  <a:pt x="2275254" y="39366"/>
                </a:lnTo>
                <a:lnTo>
                  <a:pt x="2208713" y="28778"/>
                </a:lnTo>
                <a:lnTo>
                  <a:pt x="2154611" y="20973"/>
                </a:lnTo>
                <a:lnTo>
                  <a:pt x="2101268" y="14447"/>
                </a:lnTo>
                <a:lnTo>
                  <a:pt x="2048683" y="9171"/>
                </a:lnTo>
                <a:lnTo>
                  <a:pt x="1996854" y="5116"/>
                </a:lnTo>
                <a:lnTo>
                  <a:pt x="1945777" y="2255"/>
                </a:lnTo>
                <a:lnTo>
                  <a:pt x="1895451" y="559"/>
                </a:lnTo>
                <a:lnTo>
                  <a:pt x="1845874" y="0"/>
                </a:lnTo>
                <a:close/>
              </a:path>
            </a:pathLst>
          </a:custGeom>
          <a:solidFill>
            <a:srgbClr val="FFA18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958724" y="169"/>
            <a:ext cx="4233333" cy="2738967"/>
          </a:xfrm>
          <a:custGeom>
            <a:avLst/>
            <a:gdLst/>
            <a:ahLst/>
            <a:cxnLst/>
            <a:rect l="l" t="t" r="r" b="b"/>
            <a:pathLst>
              <a:path w="3175000" h="2054225">
                <a:moveTo>
                  <a:pt x="3174956" y="0"/>
                </a:moveTo>
                <a:lnTo>
                  <a:pt x="6433" y="0"/>
                </a:lnTo>
                <a:lnTo>
                  <a:pt x="0" y="392957"/>
                </a:lnTo>
                <a:lnTo>
                  <a:pt x="120225" y="618109"/>
                </a:lnTo>
                <a:lnTo>
                  <a:pt x="477242" y="760202"/>
                </a:lnTo>
                <a:lnTo>
                  <a:pt x="1230660" y="914101"/>
                </a:lnTo>
                <a:lnTo>
                  <a:pt x="1278240" y="925308"/>
                </a:lnTo>
                <a:lnTo>
                  <a:pt x="1323990" y="937565"/>
                </a:lnTo>
                <a:lnTo>
                  <a:pt x="1367980" y="950833"/>
                </a:lnTo>
                <a:lnTo>
                  <a:pt x="1410276" y="965070"/>
                </a:lnTo>
                <a:lnTo>
                  <a:pt x="1450948" y="980235"/>
                </a:lnTo>
                <a:lnTo>
                  <a:pt x="1490062" y="996289"/>
                </a:lnTo>
                <a:lnTo>
                  <a:pt x="1527687" y="1013190"/>
                </a:lnTo>
                <a:lnTo>
                  <a:pt x="1563892" y="1030897"/>
                </a:lnTo>
                <a:lnTo>
                  <a:pt x="1598743" y="1049370"/>
                </a:lnTo>
                <a:lnTo>
                  <a:pt x="1632309" y="1068569"/>
                </a:lnTo>
                <a:lnTo>
                  <a:pt x="1695857" y="1108979"/>
                </a:lnTo>
                <a:lnTo>
                  <a:pt x="1755082" y="1151802"/>
                </a:lnTo>
                <a:lnTo>
                  <a:pt x="1810526" y="1196713"/>
                </a:lnTo>
                <a:lnTo>
                  <a:pt x="1862734" y="1243386"/>
                </a:lnTo>
                <a:lnTo>
                  <a:pt x="1912249" y="1291495"/>
                </a:lnTo>
                <a:lnTo>
                  <a:pt x="1959616" y="1340716"/>
                </a:lnTo>
                <a:lnTo>
                  <a:pt x="2005379" y="1390722"/>
                </a:lnTo>
                <a:lnTo>
                  <a:pt x="2050082" y="1441189"/>
                </a:lnTo>
                <a:lnTo>
                  <a:pt x="2138482" y="1542202"/>
                </a:lnTo>
                <a:lnTo>
                  <a:pt x="2160770" y="1567235"/>
                </a:lnTo>
                <a:lnTo>
                  <a:pt x="2206046" y="1616750"/>
                </a:lnTo>
                <a:lnTo>
                  <a:pt x="2252709" y="1665261"/>
                </a:lnTo>
                <a:lnTo>
                  <a:pt x="2301305" y="1712443"/>
                </a:lnTo>
                <a:lnTo>
                  <a:pt x="2352376" y="1757970"/>
                </a:lnTo>
                <a:lnTo>
                  <a:pt x="2406467" y="1801517"/>
                </a:lnTo>
                <a:lnTo>
                  <a:pt x="2464122" y="1842758"/>
                </a:lnTo>
                <a:lnTo>
                  <a:pt x="2525885" y="1881368"/>
                </a:lnTo>
                <a:lnTo>
                  <a:pt x="2592300" y="1917021"/>
                </a:lnTo>
                <a:lnTo>
                  <a:pt x="2627421" y="1933637"/>
                </a:lnTo>
                <a:lnTo>
                  <a:pt x="2663910" y="1949392"/>
                </a:lnTo>
                <a:lnTo>
                  <a:pt x="2701834" y="1964245"/>
                </a:lnTo>
                <a:lnTo>
                  <a:pt x="2741261" y="1978155"/>
                </a:lnTo>
                <a:lnTo>
                  <a:pt x="2782259" y="1991083"/>
                </a:lnTo>
                <a:lnTo>
                  <a:pt x="2824895" y="2002986"/>
                </a:lnTo>
                <a:lnTo>
                  <a:pt x="2869239" y="2013825"/>
                </a:lnTo>
                <a:lnTo>
                  <a:pt x="2915358" y="2023559"/>
                </a:lnTo>
                <a:lnTo>
                  <a:pt x="2963319" y="2032147"/>
                </a:lnTo>
                <a:lnTo>
                  <a:pt x="3013192" y="2039548"/>
                </a:lnTo>
                <a:lnTo>
                  <a:pt x="3065044" y="2045721"/>
                </a:lnTo>
                <a:lnTo>
                  <a:pt x="3118942" y="2050627"/>
                </a:lnTo>
                <a:lnTo>
                  <a:pt x="3174956" y="2054225"/>
                </a:lnTo>
                <a:lnTo>
                  <a:pt x="3174956" y="0"/>
                </a:lnTo>
                <a:close/>
              </a:path>
            </a:pathLst>
          </a:custGeom>
          <a:solidFill>
            <a:srgbClr val="E3EEF8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27648" y="169"/>
            <a:ext cx="10865273" cy="6162887"/>
            <a:chOff x="119" y="126"/>
            <a:chExt cx="8148955" cy="4622165"/>
          </a:xfrm>
        </p:grpSpPr>
        <p:sp>
          <p:nvSpPr>
            <p:cNvPr id="6" name="object 6"/>
            <p:cNvSpPr/>
            <p:nvPr/>
          </p:nvSpPr>
          <p:spPr>
            <a:xfrm>
              <a:off x="119" y="126"/>
              <a:ext cx="5046345" cy="1219200"/>
            </a:xfrm>
            <a:custGeom>
              <a:avLst/>
              <a:gdLst/>
              <a:ahLst/>
              <a:cxnLst/>
              <a:rect l="l" t="t" r="r" b="b"/>
              <a:pathLst>
                <a:path w="5046345" h="1219200">
                  <a:moveTo>
                    <a:pt x="5045844" y="0"/>
                  </a:moveTo>
                  <a:lnTo>
                    <a:pt x="0" y="0"/>
                  </a:lnTo>
                  <a:lnTo>
                    <a:pt x="0" y="653034"/>
                  </a:lnTo>
                  <a:lnTo>
                    <a:pt x="64646" y="653203"/>
                  </a:lnTo>
                  <a:lnTo>
                    <a:pt x="127114" y="653710"/>
                  </a:lnTo>
                  <a:lnTo>
                    <a:pt x="187467" y="654547"/>
                  </a:lnTo>
                  <a:lnTo>
                    <a:pt x="245769" y="655710"/>
                  </a:lnTo>
                  <a:lnTo>
                    <a:pt x="302083" y="657192"/>
                  </a:lnTo>
                  <a:lnTo>
                    <a:pt x="356474" y="658990"/>
                  </a:lnTo>
                  <a:lnTo>
                    <a:pt x="409006" y="661096"/>
                  </a:lnTo>
                  <a:lnTo>
                    <a:pt x="459743" y="663506"/>
                  </a:lnTo>
                  <a:lnTo>
                    <a:pt x="508748" y="666215"/>
                  </a:lnTo>
                  <a:lnTo>
                    <a:pt x="556086" y="669216"/>
                  </a:lnTo>
                  <a:lnTo>
                    <a:pt x="601820" y="672505"/>
                  </a:lnTo>
                  <a:lnTo>
                    <a:pt x="646015" y="676076"/>
                  </a:lnTo>
                  <a:lnTo>
                    <a:pt x="688734" y="679923"/>
                  </a:lnTo>
                  <a:lnTo>
                    <a:pt x="730041" y="684042"/>
                  </a:lnTo>
                  <a:lnTo>
                    <a:pt x="770001" y="688426"/>
                  </a:lnTo>
                  <a:lnTo>
                    <a:pt x="808677" y="693070"/>
                  </a:lnTo>
                  <a:lnTo>
                    <a:pt x="882433" y="703118"/>
                  </a:lnTo>
                  <a:lnTo>
                    <a:pt x="951821" y="714141"/>
                  </a:lnTo>
                  <a:lnTo>
                    <a:pt x="1017353" y="726097"/>
                  </a:lnTo>
                  <a:lnTo>
                    <a:pt x="1079540" y="738941"/>
                  </a:lnTo>
                  <a:lnTo>
                    <a:pt x="1138894" y="752631"/>
                  </a:lnTo>
                  <a:lnTo>
                    <a:pt x="1195926" y="767123"/>
                  </a:lnTo>
                  <a:lnTo>
                    <a:pt x="1251149" y="782372"/>
                  </a:lnTo>
                  <a:lnTo>
                    <a:pt x="1305073" y="798337"/>
                  </a:lnTo>
                  <a:lnTo>
                    <a:pt x="1358210" y="814973"/>
                  </a:lnTo>
                  <a:lnTo>
                    <a:pt x="1411071" y="832237"/>
                  </a:lnTo>
                  <a:lnTo>
                    <a:pt x="1659256" y="916530"/>
                  </a:lnTo>
                  <a:lnTo>
                    <a:pt x="1719747" y="936470"/>
                  </a:lnTo>
                  <a:lnTo>
                    <a:pt x="1783288" y="956755"/>
                  </a:lnTo>
                  <a:lnTo>
                    <a:pt x="1850389" y="977342"/>
                  </a:lnTo>
                  <a:lnTo>
                    <a:pt x="1921564" y="998187"/>
                  </a:lnTo>
                  <a:lnTo>
                    <a:pt x="1958839" y="1008693"/>
                  </a:lnTo>
                  <a:lnTo>
                    <a:pt x="1997323" y="1019248"/>
                  </a:lnTo>
                  <a:lnTo>
                    <a:pt x="2037082" y="1029845"/>
                  </a:lnTo>
                  <a:lnTo>
                    <a:pt x="2078178" y="1040479"/>
                  </a:lnTo>
                  <a:lnTo>
                    <a:pt x="2120677" y="1051145"/>
                  </a:lnTo>
                  <a:lnTo>
                    <a:pt x="2164641" y="1061838"/>
                  </a:lnTo>
                  <a:lnTo>
                    <a:pt x="2210135" y="1072552"/>
                  </a:lnTo>
                  <a:lnTo>
                    <a:pt x="2257223" y="1083282"/>
                  </a:lnTo>
                  <a:lnTo>
                    <a:pt x="2305968" y="1094022"/>
                  </a:lnTo>
                  <a:lnTo>
                    <a:pt x="2356435" y="1104767"/>
                  </a:lnTo>
                  <a:lnTo>
                    <a:pt x="2408687" y="1115511"/>
                  </a:lnTo>
                  <a:lnTo>
                    <a:pt x="2462789" y="1126248"/>
                  </a:lnTo>
                  <a:lnTo>
                    <a:pt x="2518804" y="1136975"/>
                  </a:lnTo>
                  <a:lnTo>
                    <a:pt x="2576797" y="1147684"/>
                  </a:lnTo>
                  <a:lnTo>
                    <a:pt x="2636831" y="1158371"/>
                  </a:lnTo>
                  <a:lnTo>
                    <a:pt x="2698971" y="1169030"/>
                  </a:lnTo>
                  <a:lnTo>
                    <a:pt x="2763279" y="1179656"/>
                  </a:lnTo>
                  <a:lnTo>
                    <a:pt x="2829821" y="1190244"/>
                  </a:lnTo>
                  <a:lnTo>
                    <a:pt x="2883923" y="1198079"/>
                  </a:lnTo>
                  <a:lnTo>
                    <a:pt x="2937266" y="1204623"/>
                  </a:lnTo>
                  <a:lnTo>
                    <a:pt x="2989851" y="1209908"/>
                  </a:lnTo>
                  <a:lnTo>
                    <a:pt x="3041680" y="1213964"/>
                  </a:lnTo>
                  <a:lnTo>
                    <a:pt x="3092757" y="1216823"/>
                  </a:lnTo>
                  <a:lnTo>
                    <a:pt x="3143083" y="1218515"/>
                  </a:lnTo>
                  <a:lnTo>
                    <a:pt x="3192660" y="1219073"/>
                  </a:lnTo>
                  <a:lnTo>
                    <a:pt x="4044469" y="1028592"/>
                  </a:lnTo>
                  <a:lnTo>
                    <a:pt x="4619028" y="609536"/>
                  </a:lnTo>
                  <a:lnTo>
                    <a:pt x="4943700" y="190480"/>
                  </a:lnTo>
                  <a:lnTo>
                    <a:pt x="5045844" y="0"/>
                  </a:lnTo>
                  <a:close/>
                </a:path>
              </a:pathLst>
            </a:custGeom>
            <a:solidFill>
              <a:srgbClr val="FDC92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042415" y="350494"/>
              <a:ext cx="7106411" cy="42717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1220393" y="481583"/>
              <a:ext cx="6715125" cy="3880485"/>
            </a:xfrm>
            <a:custGeom>
              <a:avLst/>
              <a:gdLst/>
              <a:ahLst/>
              <a:cxnLst/>
              <a:rect l="l" t="t" r="r" b="b"/>
              <a:pathLst>
                <a:path w="6715125" h="3880485">
                  <a:moveTo>
                    <a:pt x="3363036" y="0"/>
                  </a:moveTo>
                  <a:lnTo>
                    <a:pt x="3015979" y="1029"/>
                  </a:lnTo>
                  <a:lnTo>
                    <a:pt x="2668852" y="4088"/>
                  </a:lnTo>
                  <a:lnTo>
                    <a:pt x="2470480" y="6730"/>
                  </a:lnTo>
                  <a:lnTo>
                    <a:pt x="2049358" y="14757"/>
                  </a:lnTo>
                  <a:lnTo>
                    <a:pt x="1747455" y="22145"/>
                  </a:lnTo>
                  <a:lnTo>
                    <a:pt x="1445526" y="31077"/>
                  </a:lnTo>
                  <a:lnTo>
                    <a:pt x="1143559" y="41558"/>
                  </a:lnTo>
                  <a:lnTo>
                    <a:pt x="841538" y="53594"/>
                  </a:lnTo>
                  <a:lnTo>
                    <a:pt x="520141" y="67944"/>
                  </a:lnTo>
                  <a:lnTo>
                    <a:pt x="497535" y="67690"/>
                  </a:lnTo>
                  <a:lnTo>
                    <a:pt x="447916" y="69416"/>
                  </a:lnTo>
                  <a:lnTo>
                    <a:pt x="400633" y="74728"/>
                  </a:lnTo>
                  <a:lnTo>
                    <a:pt x="355938" y="83832"/>
                  </a:lnTo>
                  <a:lnTo>
                    <a:pt x="314084" y="96934"/>
                  </a:lnTo>
                  <a:lnTo>
                    <a:pt x="275322" y="114239"/>
                  </a:lnTo>
                  <a:lnTo>
                    <a:pt x="239907" y="135952"/>
                  </a:lnTo>
                  <a:lnTo>
                    <a:pt x="208089" y="162279"/>
                  </a:lnTo>
                  <a:lnTo>
                    <a:pt x="180122" y="193425"/>
                  </a:lnTo>
                  <a:lnTo>
                    <a:pt x="156258" y="229595"/>
                  </a:lnTo>
                  <a:lnTo>
                    <a:pt x="136749" y="270995"/>
                  </a:lnTo>
                  <a:lnTo>
                    <a:pt x="121849" y="317829"/>
                  </a:lnTo>
                  <a:lnTo>
                    <a:pt x="111809" y="370304"/>
                  </a:lnTo>
                  <a:lnTo>
                    <a:pt x="106883" y="428625"/>
                  </a:lnTo>
                  <a:lnTo>
                    <a:pt x="103351" y="477341"/>
                  </a:lnTo>
                  <a:lnTo>
                    <a:pt x="86436" y="684656"/>
                  </a:lnTo>
                  <a:lnTo>
                    <a:pt x="54813" y="1060068"/>
                  </a:lnTo>
                  <a:lnTo>
                    <a:pt x="43853" y="1199984"/>
                  </a:lnTo>
                  <a:lnTo>
                    <a:pt x="33369" y="1345032"/>
                  </a:lnTo>
                  <a:lnTo>
                    <a:pt x="26818" y="1444077"/>
                  </a:lnTo>
                  <a:lnTo>
                    <a:pt x="20741" y="1544644"/>
                  </a:lnTo>
                  <a:lnTo>
                    <a:pt x="15242" y="1646431"/>
                  </a:lnTo>
                  <a:lnTo>
                    <a:pt x="10425" y="1749133"/>
                  </a:lnTo>
                  <a:lnTo>
                    <a:pt x="6254" y="1856311"/>
                  </a:lnTo>
                  <a:lnTo>
                    <a:pt x="3176" y="1959260"/>
                  </a:lnTo>
                  <a:lnTo>
                    <a:pt x="1998" y="2010749"/>
                  </a:lnTo>
                  <a:lnTo>
                    <a:pt x="1078" y="2062198"/>
                  </a:lnTo>
                  <a:lnTo>
                    <a:pt x="430" y="2113571"/>
                  </a:lnTo>
                  <a:lnTo>
                    <a:pt x="66" y="2164832"/>
                  </a:lnTo>
                  <a:lnTo>
                    <a:pt x="0" y="2215943"/>
                  </a:lnTo>
                  <a:lnTo>
                    <a:pt x="244" y="2266868"/>
                  </a:lnTo>
                  <a:lnTo>
                    <a:pt x="812" y="2317571"/>
                  </a:lnTo>
                  <a:lnTo>
                    <a:pt x="1718" y="2368014"/>
                  </a:lnTo>
                  <a:lnTo>
                    <a:pt x="2973" y="2418161"/>
                  </a:lnTo>
                  <a:lnTo>
                    <a:pt x="4592" y="2467975"/>
                  </a:lnTo>
                  <a:lnTo>
                    <a:pt x="6587" y="2517421"/>
                  </a:lnTo>
                  <a:lnTo>
                    <a:pt x="8972" y="2566460"/>
                  </a:lnTo>
                  <a:lnTo>
                    <a:pt x="14414" y="2655187"/>
                  </a:lnTo>
                  <a:lnTo>
                    <a:pt x="19608" y="2722751"/>
                  </a:lnTo>
                  <a:lnTo>
                    <a:pt x="24428" y="2776272"/>
                  </a:lnTo>
                  <a:lnTo>
                    <a:pt x="29858" y="2829019"/>
                  </a:lnTo>
                  <a:lnTo>
                    <a:pt x="35903" y="2880924"/>
                  </a:lnTo>
                  <a:lnTo>
                    <a:pt x="47548" y="2966466"/>
                  </a:lnTo>
                  <a:lnTo>
                    <a:pt x="57209" y="3026683"/>
                  </a:lnTo>
                  <a:lnTo>
                    <a:pt x="67917" y="3085297"/>
                  </a:lnTo>
                  <a:lnTo>
                    <a:pt x="79706" y="3142206"/>
                  </a:lnTo>
                  <a:lnTo>
                    <a:pt x="92611" y="3197307"/>
                  </a:lnTo>
                  <a:lnTo>
                    <a:pt x="106668" y="3250497"/>
                  </a:lnTo>
                  <a:lnTo>
                    <a:pt x="121911" y="3301676"/>
                  </a:lnTo>
                  <a:lnTo>
                    <a:pt x="138375" y="3350740"/>
                  </a:lnTo>
                  <a:lnTo>
                    <a:pt x="156094" y="3397587"/>
                  </a:lnTo>
                  <a:lnTo>
                    <a:pt x="175103" y="3442115"/>
                  </a:lnTo>
                  <a:lnTo>
                    <a:pt x="195438" y="3484223"/>
                  </a:lnTo>
                  <a:lnTo>
                    <a:pt x="217133" y="3523807"/>
                  </a:lnTo>
                  <a:lnTo>
                    <a:pt x="240223" y="3560766"/>
                  </a:lnTo>
                  <a:lnTo>
                    <a:pt x="264743" y="3594998"/>
                  </a:lnTo>
                  <a:lnTo>
                    <a:pt x="290727" y="3626399"/>
                  </a:lnTo>
                  <a:lnTo>
                    <a:pt x="318973" y="3655542"/>
                  </a:lnTo>
                  <a:lnTo>
                    <a:pt x="353378" y="3680292"/>
                  </a:lnTo>
                  <a:lnTo>
                    <a:pt x="406491" y="3710598"/>
                  </a:lnTo>
                  <a:lnTo>
                    <a:pt x="449888" y="3729812"/>
                  </a:lnTo>
                  <a:lnTo>
                    <a:pt x="494648" y="3745444"/>
                  </a:lnTo>
                  <a:lnTo>
                    <a:pt x="540534" y="3757919"/>
                  </a:lnTo>
                  <a:lnTo>
                    <a:pt x="587308" y="3767658"/>
                  </a:lnTo>
                  <a:lnTo>
                    <a:pt x="634733" y="3775083"/>
                  </a:lnTo>
                  <a:lnTo>
                    <a:pt x="682573" y="3780617"/>
                  </a:lnTo>
                  <a:lnTo>
                    <a:pt x="730591" y="3784683"/>
                  </a:lnTo>
                  <a:lnTo>
                    <a:pt x="778549" y="3787703"/>
                  </a:lnTo>
                  <a:lnTo>
                    <a:pt x="826211" y="3790099"/>
                  </a:lnTo>
                  <a:lnTo>
                    <a:pt x="1027189" y="3803804"/>
                  </a:lnTo>
                  <a:lnTo>
                    <a:pt x="1228129" y="3816376"/>
                  </a:lnTo>
                  <a:lnTo>
                    <a:pt x="1429036" y="3827816"/>
                  </a:lnTo>
                  <a:lnTo>
                    <a:pt x="1629914" y="3838124"/>
                  </a:lnTo>
                  <a:lnTo>
                    <a:pt x="1830766" y="3847298"/>
                  </a:lnTo>
                  <a:lnTo>
                    <a:pt x="2031598" y="3855340"/>
                  </a:lnTo>
                  <a:lnTo>
                    <a:pt x="2232414" y="3862249"/>
                  </a:lnTo>
                  <a:lnTo>
                    <a:pt x="2433217" y="3868025"/>
                  </a:lnTo>
                  <a:lnTo>
                    <a:pt x="2634012" y="3872669"/>
                  </a:lnTo>
                  <a:lnTo>
                    <a:pt x="2834804" y="3876179"/>
                  </a:lnTo>
                  <a:lnTo>
                    <a:pt x="3035596" y="3878556"/>
                  </a:lnTo>
                  <a:lnTo>
                    <a:pt x="3188284" y="3879724"/>
                  </a:lnTo>
                  <a:lnTo>
                    <a:pt x="3429088" y="3880066"/>
                  </a:lnTo>
                  <a:lnTo>
                    <a:pt x="3633357" y="3879165"/>
                  </a:lnTo>
                  <a:lnTo>
                    <a:pt x="3837632" y="3877066"/>
                  </a:lnTo>
                  <a:lnTo>
                    <a:pt x="4041920" y="3873777"/>
                  </a:lnTo>
                  <a:lnTo>
                    <a:pt x="4246225" y="3869303"/>
                  </a:lnTo>
                  <a:lnTo>
                    <a:pt x="4450553" y="3863651"/>
                  </a:lnTo>
                  <a:lnTo>
                    <a:pt x="4654910" y="3856825"/>
                  </a:lnTo>
                  <a:lnTo>
                    <a:pt x="4859300" y="3848832"/>
                  </a:lnTo>
                  <a:lnTo>
                    <a:pt x="5076126" y="3839025"/>
                  </a:lnTo>
                  <a:lnTo>
                    <a:pt x="5282368" y="3828596"/>
                  </a:lnTo>
                  <a:lnTo>
                    <a:pt x="5488657" y="3816967"/>
                  </a:lnTo>
                  <a:lnTo>
                    <a:pt x="5694964" y="3804135"/>
                  </a:lnTo>
                  <a:lnTo>
                    <a:pt x="5901258" y="3790099"/>
                  </a:lnTo>
                  <a:lnTo>
                    <a:pt x="5936941" y="3790975"/>
                  </a:lnTo>
                  <a:lnTo>
                    <a:pt x="6003202" y="3789698"/>
                  </a:lnTo>
                  <a:lnTo>
                    <a:pt x="6055363" y="3785700"/>
                  </a:lnTo>
                  <a:lnTo>
                    <a:pt x="6105148" y="3779076"/>
                  </a:lnTo>
                  <a:lnTo>
                    <a:pt x="6152593" y="3769860"/>
                  </a:lnTo>
                  <a:lnTo>
                    <a:pt x="6197735" y="3758084"/>
                  </a:lnTo>
                  <a:lnTo>
                    <a:pt x="6240611" y="3743781"/>
                  </a:lnTo>
                  <a:lnTo>
                    <a:pt x="6281255" y="3726983"/>
                  </a:lnTo>
                  <a:lnTo>
                    <a:pt x="6319706" y="3707724"/>
                  </a:lnTo>
                  <a:lnTo>
                    <a:pt x="6355999" y="3686037"/>
                  </a:lnTo>
                  <a:lnTo>
                    <a:pt x="6390171" y="3661954"/>
                  </a:lnTo>
                  <a:lnTo>
                    <a:pt x="6422258" y="3635508"/>
                  </a:lnTo>
                  <a:lnTo>
                    <a:pt x="6452296" y="3606732"/>
                  </a:lnTo>
                  <a:lnTo>
                    <a:pt x="6480323" y="3575659"/>
                  </a:lnTo>
                  <a:lnTo>
                    <a:pt x="6506373" y="3542321"/>
                  </a:lnTo>
                  <a:lnTo>
                    <a:pt x="6530484" y="3506751"/>
                  </a:lnTo>
                  <a:lnTo>
                    <a:pt x="6552693" y="3468982"/>
                  </a:lnTo>
                  <a:lnTo>
                    <a:pt x="6573034" y="3429048"/>
                  </a:lnTo>
                  <a:lnTo>
                    <a:pt x="6591546" y="3386980"/>
                  </a:lnTo>
                  <a:lnTo>
                    <a:pt x="6608263" y="3342811"/>
                  </a:lnTo>
                  <a:lnTo>
                    <a:pt x="6623224" y="3296575"/>
                  </a:lnTo>
                  <a:lnTo>
                    <a:pt x="6636463" y="3248304"/>
                  </a:lnTo>
                  <a:lnTo>
                    <a:pt x="6648017" y="3198032"/>
                  </a:lnTo>
                  <a:lnTo>
                    <a:pt x="6657924" y="3145790"/>
                  </a:lnTo>
                  <a:lnTo>
                    <a:pt x="6659575" y="3138042"/>
                  </a:lnTo>
                  <a:lnTo>
                    <a:pt x="6668265" y="3077382"/>
                  </a:lnTo>
                  <a:lnTo>
                    <a:pt x="6673620" y="3031286"/>
                  </a:lnTo>
                  <a:lnTo>
                    <a:pt x="6677945" y="2983910"/>
                  </a:lnTo>
                  <a:lnTo>
                    <a:pt x="6681258" y="2935284"/>
                  </a:lnTo>
                  <a:lnTo>
                    <a:pt x="6683578" y="2885440"/>
                  </a:lnTo>
                  <a:lnTo>
                    <a:pt x="6704406" y="2318385"/>
                  </a:lnTo>
                  <a:lnTo>
                    <a:pt x="6708799" y="2171017"/>
                  </a:lnTo>
                  <a:lnTo>
                    <a:pt x="6712234" y="2023279"/>
                  </a:lnTo>
                  <a:lnTo>
                    <a:pt x="6713854" y="1924650"/>
                  </a:lnTo>
                  <a:lnTo>
                    <a:pt x="6714842" y="1825958"/>
                  </a:lnTo>
                  <a:lnTo>
                    <a:pt x="6715074" y="1721358"/>
                  </a:lnTo>
                  <a:lnTo>
                    <a:pt x="6714398" y="1619125"/>
                  </a:lnTo>
                  <a:lnTo>
                    <a:pt x="6713699" y="1568047"/>
                  </a:lnTo>
                  <a:lnTo>
                    <a:pt x="6712744" y="1517002"/>
                  </a:lnTo>
                  <a:lnTo>
                    <a:pt x="6711522" y="1465995"/>
                  </a:lnTo>
                  <a:lnTo>
                    <a:pt x="6710022" y="1415033"/>
                  </a:lnTo>
                  <a:lnTo>
                    <a:pt x="6708232" y="1364122"/>
                  </a:lnTo>
                  <a:lnTo>
                    <a:pt x="6706140" y="1313268"/>
                  </a:lnTo>
                  <a:lnTo>
                    <a:pt x="6703736" y="1262475"/>
                  </a:lnTo>
                  <a:lnTo>
                    <a:pt x="6701007" y="1211751"/>
                  </a:lnTo>
                  <a:lnTo>
                    <a:pt x="6697944" y="1161100"/>
                  </a:lnTo>
                  <a:lnTo>
                    <a:pt x="6694533" y="1110529"/>
                  </a:lnTo>
                  <a:lnTo>
                    <a:pt x="6690764" y="1060044"/>
                  </a:lnTo>
                  <a:lnTo>
                    <a:pt x="6684213" y="982852"/>
                  </a:lnTo>
                  <a:lnTo>
                    <a:pt x="6679280" y="930255"/>
                  </a:lnTo>
                  <a:lnTo>
                    <a:pt x="6673874" y="877753"/>
                  </a:lnTo>
                  <a:lnTo>
                    <a:pt x="6667988" y="825357"/>
                  </a:lnTo>
                  <a:lnTo>
                    <a:pt x="6661616" y="773077"/>
                  </a:lnTo>
                  <a:lnTo>
                    <a:pt x="6654750" y="720924"/>
                  </a:lnTo>
                  <a:lnTo>
                    <a:pt x="6644077" y="646810"/>
                  </a:lnTo>
                  <a:lnTo>
                    <a:pt x="6633540" y="580516"/>
                  </a:lnTo>
                  <a:lnTo>
                    <a:pt x="6624478" y="527218"/>
                  </a:lnTo>
                  <a:lnTo>
                    <a:pt x="6614810" y="474128"/>
                  </a:lnTo>
                  <a:lnTo>
                    <a:pt x="6604520" y="421243"/>
                  </a:lnTo>
                  <a:lnTo>
                    <a:pt x="6593596" y="368558"/>
                  </a:lnTo>
                  <a:lnTo>
                    <a:pt x="6582022" y="316071"/>
                  </a:lnTo>
                  <a:lnTo>
                    <a:pt x="6561658" y="230631"/>
                  </a:lnTo>
                  <a:lnTo>
                    <a:pt x="6546554" y="190760"/>
                  </a:lnTo>
                  <a:lnTo>
                    <a:pt x="6523820" y="157604"/>
                  </a:lnTo>
                  <a:lnTo>
                    <a:pt x="6494481" y="130549"/>
                  </a:lnTo>
                  <a:lnTo>
                    <a:pt x="6459566" y="108979"/>
                  </a:lnTo>
                  <a:lnTo>
                    <a:pt x="6420103" y="92281"/>
                  </a:lnTo>
                  <a:lnTo>
                    <a:pt x="6377119" y="79838"/>
                  </a:lnTo>
                  <a:lnTo>
                    <a:pt x="6331641" y="71036"/>
                  </a:lnTo>
                  <a:lnTo>
                    <a:pt x="6284698" y="65261"/>
                  </a:lnTo>
                  <a:lnTo>
                    <a:pt x="6237317" y="61897"/>
                  </a:lnTo>
                  <a:lnTo>
                    <a:pt x="6190526" y="60329"/>
                  </a:lnTo>
                  <a:lnTo>
                    <a:pt x="6145352" y="59943"/>
                  </a:lnTo>
                  <a:lnTo>
                    <a:pt x="6057400" y="60275"/>
                  </a:lnTo>
                  <a:lnTo>
                    <a:pt x="6034088" y="59842"/>
                  </a:lnTo>
                  <a:lnTo>
                    <a:pt x="5411165" y="35305"/>
                  </a:lnTo>
                  <a:lnTo>
                    <a:pt x="5097599" y="25315"/>
                  </a:lnTo>
                  <a:lnTo>
                    <a:pt x="4791476" y="17169"/>
                  </a:lnTo>
                  <a:lnTo>
                    <a:pt x="4485366" y="10599"/>
                  </a:lnTo>
                  <a:lnTo>
                    <a:pt x="4179267" y="5606"/>
                  </a:lnTo>
                  <a:lnTo>
                    <a:pt x="3873177" y="2189"/>
                  </a:lnTo>
                  <a:lnTo>
                    <a:pt x="3567091" y="350"/>
                  </a:lnTo>
                  <a:lnTo>
                    <a:pt x="3363036" y="0"/>
                  </a:lnTo>
                  <a:close/>
                </a:path>
              </a:pathLst>
            </a:custGeom>
            <a:solidFill>
              <a:srgbClr val="FFF5D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101345" y="325068"/>
            <a:ext cx="10292079" cy="5759027"/>
            <a:chOff x="826008" y="243801"/>
            <a:chExt cx="7719059" cy="4319270"/>
          </a:xfrm>
        </p:grpSpPr>
        <p:sp>
          <p:nvSpPr>
            <p:cNvPr id="11" name="object 11"/>
            <p:cNvSpPr/>
            <p:nvPr/>
          </p:nvSpPr>
          <p:spPr>
            <a:xfrm>
              <a:off x="6960108" y="323062"/>
              <a:ext cx="1269479" cy="100586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7019659" y="362712"/>
              <a:ext cx="1154211" cy="8930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859536" y="3262884"/>
              <a:ext cx="1274064" cy="122986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919416" y="3302508"/>
              <a:ext cx="1158938" cy="111709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1231392" y="243801"/>
              <a:ext cx="387108" cy="48467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1329023" y="321564"/>
              <a:ext cx="196215" cy="295910"/>
            </a:xfrm>
            <a:custGeom>
              <a:avLst/>
              <a:gdLst/>
              <a:ahLst/>
              <a:cxnLst/>
              <a:rect l="l" t="t" r="r" b="b"/>
              <a:pathLst>
                <a:path w="196215" h="295909">
                  <a:moveTo>
                    <a:pt x="108362" y="0"/>
                  </a:moveTo>
                  <a:lnTo>
                    <a:pt x="102393" y="0"/>
                  </a:lnTo>
                  <a:lnTo>
                    <a:pt x="100742" y="508"/>
                  </a:lnTo>
                  <a:lnTo>
                    <a:pt x="99091" y="1397"/>
                  </a:lnTo>
                  <a:lnTo>
                    <a:pt x="90836" y="4699"/>
                  </a:lnTo>
                  <a:lnTo>
                    <a:pt x="84740" y="12446"/>
                  </a:lnTo>
                  <a:lnTo>
                    <a:pt x="83724" y="21209"/>
                  </a:lnTo>
                  <a:lnTo>
                    <a:pt x="81470" y="33518"/>
                  </a:lnTo>
                  <a:lnTo>
                    <a:pt x="76581" y="58231"/>
                  </a:lnTo>
                  <a:lnTo>
                    <a:pt x="74326" y="70612"/>
                  </a:lnTo>
                  <a:lnTo>
                    <a:pt x="71401" y="81347"/>
                  </a:lnTo>
                  <a:lnTo>
                    <a:pt x="44170" y="116181"/>
                  </a:lnTo>
                  <a:lnTo>
                    <a:pt x="12798" y="142545"/>
                  </a:lnTo>
                  <a:lnTo>
                    <a:pt x="8413" y="146303"/>
                  </a:lnTo>
                  <a:lnTo>
                    <a:pt x="3968" y="150749"/>
                  </a:lnTo>
                  <a:lnTo>
                    <a:pt x="341" y="156886"/>
                  </a:lnTo>
                  <a:lnTo>
                    <a:pt x="0" y="163750"/>
                  </a:lnTo>
                  <a:lnTo>
                    <a:pt x="2754" y="170019"/>
                  </a:lnTo>
                  <a:lnTo>
                    <a:pt x="8413" y="174371"/>
                  </a:lnTo>
                  <a:lnTo>
                    <a:pt x="15017" y="177673"/>
                  </a:lnTo>
                  <a:lnTo>
                    <a:pt x="22129" y="180339"/>
                  </a:lnTo>
                  <a:lnTo>
                    <a:pt x="29241" y="182625"/>
                  </a:lnTo>
                  <a:lnTo>
                    <a:pt x="49029" y="192692"/>
                  </a:lnTo>
                  <a:lnTo>
                    <a:pt x="78890" y="224541"/>
                  </a:lnTo>
                  <a:lnTo>
                    <a:pt x="95732" y="272256"/>
                  </a:lnTo>
                  <a:lnTo>
                    <a:pt x="98583" y="281305"/>
                  </a:lnTo>
                  <a:lnTo>
                    <a:pt x="102901" y="291211"/>
                  </a:lnTo>
                  <a:lnTo>
                    <a:pt x="105695" y="295656"/>
                  </a:lnTo>
                  <a:lnTo>
                    <a:pt x="110615" y="290322"/>
                  </a:lnTo>
                  <a:lnTo>
                    <a:pt x="124745" y="253126"/>
                  </a:lnTo>
                  <a:lnTo>
                    <a:pt x="128809" y="235838"/>
                  </a:lnTo>
                  <a:lnTo>
                    <a:pt x="134052" y="219328"/>
                  </a:lnTo>
                  <a:lnTo>
                    <a:pt x="105187" y="219328"/>
                  </a:lnTo>
                  <a:lnTo>
                    <a:pt x="101268" y="212772"/>
                  </a:lnTo>
                  <a:lnTo>
                    <a:pt x="96980" y="206311"/>
                  </a:lnTo>
                  <a:lnTo>
                    <a:pt x="65563" y="173736"/>
                  </a:lnTo>
                  <a:lnTo>
                    <a:pt x="45721" y="161323"/>
                  </a:lnTo>
                  <a:lnTo>
                    <a:pt x="38131" y="156718"/>
                  </a:lnTo>
                  <a:lnTo>
                    <a:pt x="57068" y="140168"/>
                  </a:lnTo>
                  <a:lnTo>
                    <a:pt x="74660" y="122999"/>
                  </a:lnTo>
                  <a:lnTo>
                    <a:pt x="88941" y="103354"/>
                  </a:lnTo>
                  <a:lnTo>
                    <a:pt x="97948" y="79375"/>
                  </a:lnTo>
                  <a:lnTo>
                    <a:pt x="129055" y="79375"/>
                  </a:lnTo>
                  <a:lnTo>
                    <a:pt x="124964" y="70328"/>
                  </a:lnTo>
                  <a:lnTo>
                    <a:pt x="121062" y="54610"/>
                  </a:lnTo>
                  <a:lnTo>
                    <a:pt x="120003" y="46495"/>
                  </a:lnTo>
                  <a:lnTo>
                    <a:pt x="118312" y="30410"/>
                  </a:lnTo>
                  <a:lnTo>
                    <a:pt x="116617" y="17399"/>
                  </a:lnTo>
                  <a:lnTo>
                    <a:pt x="115601" y="11811"/>
                  </a:lnTo>
                  <a:lnTo>
                    <a:pt x="113950" y="6858"/>
                  </a:lnTo>
                  <a:lnTo>
                    <a:pt x="112426" y="2666"/>
                  </a:lnTo>
                  <a:lnTo>
                    <a:pt x="108362" y="0"/>
                  </a:lnTo>
                  <a:close/>
                </a:path>
                <a:path w="196215" h="295909">
                  <a:moveTo>
                    <a:pt x="129055" y="79375"/>
                  </a:moveTo>
                  <a:lnTo>
                    <a:pt x="97948" y="79375"/>
                  </a:lnTo>
                  <a:lnTo>
                    <a:pt x="103943" y="89163"/>
                  </a:lnTo>
                  <a:lnTo>
                    <a:pt x="132514" y="125380"/>
                  </a:lnTo>
                  <a:lnTo>
                    <a:pt x="159035" y="147955"/>
                  </a:lnTo>
                  <a:lnTo>
                    <a:pt x="141692" y="162500"/>
                  </a:lnTo>
                  <a:lnTo>
                    <a:pt x="126492" y="178688"/>
                  </a:lnTo>
                  <a:lnTo>
                    <a:pt x="114101" y="197354"/>
                  </a:lnTo>
                  <a:lnTo>
                    <a:pt x="105187" y="219328"/>
                  </a:lnTo>
                  <a:lnTo>
                    <a:pt x="134052" y="219328"/>
                  </a:lnTo>
                  <a:lnTo>
                    <a:pt x="135572" y="214540"/>
                  </a:lnTo>
                  <a:lnTo>
                    <a:pt x="146526" y="196421"/>
                  </a:lnTo>
                  <a:lnTo>
                    <a:pt x="161099" y="180992"/>
                  </a:lnTo>
                  <a:lnTo>
                    <a:pt x="178720" y="167766"/>
                  </a:lnTo>
                  <a:lnTo>
                    <a:pt x="182022" y="164973"/>
                  </a:lnTo>
                  <a:lnTo>
                    <a:pt x="185959" y="163322"/>
                  </a:lnTo>
                  <a:lnTo>
                    <a:pt x="188626" y="160655"/>
                  </a:lnTo>
                  <a:lnTo>
                    <a:pt x="193930" y="155713"/>
                  </a:lnTo>
                  <a:lnTo>
                    <a:pt x="195818" y="149225"/>
                  </a:lnTo>
                  <a:lnTo>
                    <a:pt x="194395" y="142545"/>
                  </a:lnTo>
                  <a:lnTo>
                    <a:pt x="189769" y="137033"/>
                  </a:lnTo>
                  <a:lnTo>
                    <a:pt x="186467" y="134238"/>
                  </a:lnTo>
                  <a:lnTo>
                    <a:pt x="183165" y="132587"/>
                  </a:lnTo>
                  <a:lnTo>
                    <a:pt x="179863" y="129921"/>
                  </a:lnTo>
                  <a:lnTo>
                    <a:pt x="140815" y="98240"/>
                  </a:lnTo>
                  <a:lnTo>
                    <a:pt x="131603" y="85010"/>
                  </a:lnTo>
                  <a:lnTo>
                    <a:pt x="129055" y="79375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1329055" y="362839"/>
              <a:ext cx="197103" cy="21615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1329023" y="321564"/>
              <a:ext cx="196215" cy="295910"/>
            </a:xfrm>
            <a:custGeom>
              <a:avLst/>
              <a:gdLst/>
              <a:ahLst/>
              <a:cxnLst/>
              <a:rect l="l" t="t" r="r" b="b"/>
              <a:pathLst>
                <a:path w="196215" h="295909">
                  <a:moveTo>
                    <a:pt x="104171" y="0"/>
                  </a:moveTo>
                  <a:lnTo>
                    <a:pt x="102393" y="0"/>
                  </a:lnTo>
                  <a:lnTo>
                    <a:pt x="100742" y="508"/>
                  </a:lnTo>
                  <a:lnTo>
                    <a:pt x="99091" y="1397"/>
                  </a:lnTo>
                  <a:lnTo>
                    <a:pt x="90836" y="4699"/>
                  </a:lnTo>
                  <a:lnTo>
                    <a:pt x="84740" y="12446"/>
                  </a:lnTo>
                  <a:lnTo>
                    <a:pt x="83724" y="21209"/>
                  </a:lnTo>
                  <a:lnTo>
                    <a:pt x="81470" y="33518"/>
                  </a:lnTo>
                  <a:lnTo>
                    <a:pt x="79025" y="45862"/>
                  </a:lnTo>
                  <a:lnTo>
                    <a:pt x="76581" y="58231"/>
                  </a:lnTo>
                  <a:lnTo>
                    <a:pt x="74326" y="70612"/>
                  </a:lnTo>
                  <a:lnTo>
                    <a:pt x="71401" y="81347"/>
                  </a:lnTo>
                  <a:lnTo>
                    <a:pt x="44170" y="116181"/>
                  </a:lnTo>
                  <a:lnTo>
                    <a:pt x="26449" y="131246"/>
                  </a:lnTo>
                  <a:lnTo>
                    <a:pt x="17684" y="138684"/>
                  </a:lnTo>
                  <a:lnTo>
                    <a:pt x="0" y="163750"/>
                  </a:lnTo>
                  <a:lnTo>
                    <a:pt x="2754" y="170019"/>
                  </a:lnTo>
                  <a:lnTo>
                    <a:pt x="8413" y="174371"/>
                  </a:lnTo>
                  <a:lnTo>
                    <a:pt x="15017" y="177673"/>
                  </a:lnTo>
                  <a:lnTo>
                    <a:pt x="22129" y="180339"/>
                  </a:lnTo>
                  <a:lnTo>
                    <a:pt x="29241" y="182625"/>
                  </a:lnTo>
                  <a:lnTo>
                    <a:pt x="49029" y="192692"/>
                  </a:lnTo>
                  <a:lnTo>
                    <a:pt x="78890" y="224541"/>
                  </a:lnTo>
                  <a:lnTo>
                    <a:pt x="93011" y="263207"/>
                  </a:lnTo>
                  <a:lnTo>
                    <a:pt x="95732" y="272256"/>
                  </a:lnTo>
                  <a:lnTo>
                    <a:pt x="98583" y="281305"/>
                  </a:lnTo>
                  <a:lnTo>
                    <a:pt x="100742" y="286258"/>
                  </a:lnTo>
                  <a:lnTo>
                    <a:pt x="102901" y="291211"/>
                  </a:lnTo>
                  <a:lnTo>
                    <a:pt x="124745" y="253126"/>
                  </a:lnTo>
                  <a:lnTo>
                    <a:pt x="128809" y="235838"/>
                  </a:lnTo>
                  <a:lnTo>
                    <a:pt x="135572" y="214540"/>
                  </a:lnTo>
                  <a:lnTo>
                    <a:pt x="146526" y="196421"/>
                  </a:lnTo>
                  <a:lnTo>
                    <a:pt x="161099" y="180992"/>
                  </a:lnTo>
                  <a:lnTo>
                    <a:pt x="178720" y="167766"/>
                  </a:lnTo>
                  <a:lnTo>
                    <a:pt x="182022" y="164973"/>
                  </a:lnTo>
                  <a:lnTo>
                    <a:pt x="185959" y="163322"/>
                  </a:lnTo>
                  <a:lnTo>
                    <a:pt x="188626" y="160655"/>
                  </a:lnTo>
                  <a:lnTo>
                    <a:pt x="193930" y="155713"/>
                  </a:lnTo>
                  <a:lnTo>
                    <a:pt x="195818" y="149225"/>
                  </a:lnTo>
                  <a:lnTo>
                    <a:pt x="194395" y="142545"/>
                  </a:lnTo>
                  <a:lnTo>
                    <a:pt x="189769" y="137033"/>
                  </a:lnTo>
                  <a:lnTo>
                    <a:pt x="186467" y="134238"/>
                  </a:lnTo>
                  <a:lnTo>
                    <a:pt x="183165" y="132587"/>
                  </a:lnTo>
                  <a:lnTo>
                    <a:pt x="179863" y="129921"/>
                  </a:lnTo>
                  <a:lnTo>
                    <a:pt x="140815" y="98240"/>
                  </a:lnTo>
                  <a:lnTo>
                    <a:pt x="121062" y="54610"/>
                  </a:lnTo>
                  <a:lnTo>
                    <a:pt x="118312" y="30410"/>
                  </a:lnTo>
                  <a:lnTo>
                    <a:pt x="117252" y="22225"/>
                  </a:lnTo>
                  <a:lnTo>
                    <a:pt x="108362" y="0"/>
                  </a:lnTo>
                  <a:lnTo>
                    <a:pt x="104171" y="0"/>
                  </a:lnTo>
                  <a:close/>
                </a:path>
              </a:pathLst>
            </a:custGeom>
            <a:ln w="762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1062228" y="504456"/>
              <a:ext cx="329247" cy="3992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1157236" y="582168"/>
              <a:ext cx="142735" cy="21031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1160460" y="582168"/>
              <a:ext cx="139700" cy="210820"/>
            </a:xfrm>
            <a:custGeom>
              <a:avLst/>
              <a:gdLst/>
              <a:ahLst/>
              <a:cxnLst/>
              <a:rect l="l" t="t" r="r" b="b"/>
              <a:pathLst>
                <a:path w="139700" h="210820">
                  <a:moveTo>
                    <a:pt x="63653" y="0"/>
                  </a:moveTo>
                  <a:lnTo>
                    <a:pt x="54802" y="14351"/>
                  </a:lnTo>
                  <a:lnTo>
                    <a:pt x="54802" y="18287"/>
                  </a:lnTo>
                  <a:lnTo>
                    <a:pt x="51475" y="39286"/>
                  </a:lnTo>
                  <a:lnTo>
                    <a:pt x="43530" y="57880"/>
                  </a:lnTo>
                  <a:lnTo>
                    <a:pt x="31538" y="74330"/>
                  </a:lnTo>
                  <a:lnTo>
                    <a:pt x="16067" y="88900"/>
                  </a:lnTo>
                  <a:lnTo>
                    <a:pt x="12739" y="92202"/>
                  </a:lnTo>
                  <a:lnTo>
                    <a:pt x="8307" y="94361"/>
                  </a:lnTo>
                  <a:lnTo>
                    <a:pt x="4979" y="97662"/>
                  </a:lnTo>
                  <a:lnTo>
                    <a:pt x="1035" y="102687"/>
                  </a:lnTo>
                  <a:lnTo>
                    <a:pt x="0" y="108616"/>
                  </a:lnTo>
                  <a:lnTo>
                    <a:pt x="1867" y="114307"/>
                  </a:lnTo>
                  <a:lnTo>
                    <a:pt x="6630" y="118618"/>
                  </a:lnTo>
                  <a:lnTo>
                    <a:pt x="9958" y="120904"/>
                  </a:lnTo>
                  <a:lnTo>
                    <a:pt x="13844" y="122555"/>
                  </a:lnTo>
                  <a:lnTo>
                    <a:pt x="17718" y="124206"/>
                  </a:lnTo>
                  <a:lnTo>
                    <a:pt x="41517" y="154559"/>
                  </a:lnTo>
                  <a:lnTo>
                    <a:pt x="42610" y="160655"/>
                  </a:lnTo>
                  <a:lnTo>
                    <a:pt x="44286" y="166751"/>
                  </a:lnTo>
                  <a:lnTo>
                    <a:pt x="45391" y="172720"/>
                  </a:lnTo>
                  <a:lnTo>
                    <a:pt x="46239" y="179073"/>
                  </a:lnTo>
                  <a:lnTo>
                    <a:pt x="47193" y="185547"/>
                  </a:lnTo>
                  <a:lnTo>
                    <a:pt x="48354" y="192115"/>
                  </a:lnTo>
                  <a:lnTo>
                    <a:pt x="49823" y="198755"/>
                  </a:lnTo>
                  <a:lnTo>
                    <a:pt x="50915" y="202565"/>
                  </a:lnTo>
                  <a:lnTo>
                    <a:pt x="54802" y="205359"/>
                  </a:lnTo>
                  <a:lnTo>
                    <a:pt x="58675" y="210312"/>
                  </a:lnTo>
                  <a:lnTo>
                    <a:pt x="63653" y="206502"/>
                  </a:lnTo>
                  <a:lnTo>
                    <a:pt x="68086" y="204216"/>
                  </a:lnTo>
                  <a:lnTo>
                    <a:pt x="69762" y="199771"/>
                  </a:lnTo>
                  <a:lnTo>
                    <a:pt x="71967" y="193500"/>
                  </a:lnTo>
                  <a:lnTo>
                    <a:pt x="73764" y="187134"/>
                  </a:lnTo>
                  <a:lnTo>
                    <a:pt x="75354" y="180768"/>
                  </a:lnTo>
                  <a:lnTo>
                    <a:pt x="76938" y="174498"/>
                  </a:lnTo>
                  <a:lnTo>
                    <a:pt x="95278" y="136588"/>
                  </a:lnTo>
                  <a:lnTo>
                    <a:pt x="130621" y="113157"/>
                  </a:lnTo>
                  <a:lnTo>
                    <a:pt x="138876" y="110998"/>
                  </a:lnTo>
                  <a:lnTo>
                    <a:pt x="139511" y="101600"/>
                  </a:lnTo>
                  <a:lnTo>
                    <a:pt x="132272" y="96012"/>
                  </a:lnTo>
                  <a:lnTo>
                    <a:pt x="130113" y="94361"/>
                  </a:lnTo>
                  <a:lnTo>
                    <a:pt x="127827" y="92710"/>
                  </a:lnTo>
                  <a:lnTo>
                    <a:pt x="125668" y="91694"/>
                  </a:lnTo>
                  <a:lnTo>
                    <a:pt x="113642" y="83099"/>
                  </a:lnTo>
                  <a:lnTo>
                    <a:pt x="89130" y="46862"/>
                  </a:lnTo>
                  <a:lnTo>
                    <a:pt x="81570" y="25360"/>
                  </a:lnTo>
                  <a:lnTo>
                    <a:pt x="79160" y="18287"/>
                  </a:lnTo>
                  <a:lnTo>
                    <a:pt x="66981" y="0"/>
                  </a:lnTo>
                  <a:lnTo>
                    <a:pt x="63653" y="0"/>
                  </a:lnTo>
                  <a:close/>
                </a:path>
              </a:pathLst>
            </a:custGeom>
            <a:ln w="762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1329023" y="321564"/>
              <a:ext cx="196215" cy="295910"/>
            </a:xfrm>
            <a:custGeom>
              <a:avLst/>
              <a:gdLst/>
              <a:ahLst/>
              <a:cxnLst/>
              <a:rect l="l" t="t" r="r" b="b"/>
              <a:pathLst>
                <a:path w="196215" h="295909">
                  <a:moveTo>
                    <a:pt x="108362" y="0"/>
                  </a:moveTo>
                  <a:lnTo>
                    <a:pt x="102393" y="0"/>
                  </a:lnTo>
                  <a:lnTo>
                    <a:pt x="100742" y="508"/>
                  </a:lnTo>
                  <a:lnTo>
                    <a:pt x="99091" y="1397"/>
                  </a:lnTo>
                  <a:lnTo>
                    <a:pt x="90836" y="4699"/>
                  </a:lnTo>
                  <a:lnTo>
                    <a:pt x="84740" y="12446"/>
                  </a:lnTo>
                  <a:lnTo>
                    <a:pt x="83724" y="21209"/>
                  </a:lnTo>
                  <a:lnTo>
                    <a:pt x="81470" y="33518"/>
                  </a:lnTo>
                  <a:lnTo>
                    <a:pt x="76581" y="58231"/>
                  </a:lnTo>
                  <a:lnTo>
                    <a:pt x="74326" y="70612"/>
                  </a:lnTo>
                  <a:lnTo>
                    <a:pt x="71401" y="81347"/>
                  </a:lnTo>
                  <a:lnTo>
                    <a:pt x="44170" y="116181"/>
                  </a:lnTo>
                  <a:lnTo>
                    <a:pt x="12798" y="142545"/>
                  </a:lnTo>
                  <a:lnTo>
                    <a:pt x="8413" y="146303"/>
                  </a:lnTo>
                  <a:lnTo>
                    <a:pt x="3968" y="150749"/>
                  </a:lnTo>
                  <a:lnTo>
                    <a:pt x="341" y="156886"/>
                  </a:lnTo>
                  <a:lnTo>
                    <a:pt x="0" y="163750"/>
                  </a:lnTo>
                  <a:lnTo>
                    <a:pt x="2754" y="170019"/>
                  </a:lnTo>
                  <a:lnTo>
                    <a:pt x="8413" y="174371"/>
                  </a:lnTo>
                  <a:lnTo>
                    <a:pt x="15017" y="177673"/>
                  </a:lnTo>
                  <a:lnTo>
                    <a:pt x="22129" y="180339"/>
                  </a:lnTo>
                  <a:lnTo>
                    <a:pt x="29241" y="182625"/>
                  </a:lnTo>
                  <a:lnTo>
                    <a:pt x="49029" y="192692"/>
                  </a:lnTo>
                  <a:lnTo>
                    <a:pt x="78890" y="224541"/>
                  </a:lnTo>
                  <a:lnTo>
                    <a:pt x="95732" y="272256"/>
                  </a:lnTo>
                  <a:lnTo>
                    <a:pt x="98583" y="281305"/>
                  </a:lnTo>
                  <a:lnTo>
                    <a:pt x="102901" y="291211"/>
                  </a:lnTo>
                  <a:lnTo>
                    <a:pt x="105695" y="295656"/>
                  </a:lnTo>
                  <a:lnTo>
                    <a:pt x="110615" y="290322"/>
                  </a:lnTo>
                  <a:lnTo>
                    <a:pt x="124745" y="253126"/>
                  </a:lnTo>
                  <a:lnTo>
                    <a:pt x="128809" y="235838"/>
                  </a:lnTo>
                  <a:lnTo>
                    <a:pt x="134052" y="219328"/>
                  </a:lnTo>
                  <a:lnTo>
                    <a:pt x="105187" y="219328"/>
                  </a:lnTo>
                  <a:lnTo>
                    <a:pt x="101268" y="212772"/>
                  </a:lnTo>
                  <a:lnTo>
                    <a:pt x="96980" y="206311"/>
                  </a:lnTo>
                  <a:lnTo>
                    <a:pt x="65563" y="173736"/>
                  </a:lnTo>
                  <a:lnTo>
                    <a:pt x="45721" y="161323"/>
                  </a:lnTo>
                  <a:lnTo>
                    <a:pt x="38131" y="156718"/>
                  </a:lnTo>
                  <a:lnTo>
                    <a:pt x="57068" y="140168"/>
                  </a:lnTo>
                  <a:lnTo>
                    <a:pt x="74660" y="122999"/>
                  </a:lnTo>
                  <a:lnTo>
                    <a:pt x="88941" y="103354"/>
                  </a:lnTo>
                  <a:lnTo>
                    <a:pt x="97948" y="79375"/>
                  </a:lnTo>
                  <a:lnTo>
                    <a:pt x="129055" y="79375"/>
                  </a:lnTo>
                  <a:lnTo>
                    <a:pt x="124964" y="70328"/>
                  </a:lnTo>
                  <a:lnTo>
                    <a:pt x="121062" y="54610"/>
                  </a:lnTo>
                  <a:lnTo>
                    <a:pt x="120003" y="46495"/>
                  </a:lnTo>
                  <a:lnTo>
                    <a:pt x="118312" y="30410"/>
                  </a:lnTo>
                  <a:lnTo>
                    <a:pt x="116617" y="17399"/>
                  </a:lnTo>
                  <a:lnTo>
                    <a:pt x="115601" y="11811"/>
                  </a:lnTo>
                  <a:lnTo>
                    <a:pt x="113950" y="6858"/>
                  </a:lnTo>
                  <a:lnTo>
                    <a:pt x="112426" y="2666"/>
                  </a:lnTo>
                  <a:lnTo>
                    <a:pt x="108362" y="0"/>
                  </a:lnTo>
                  <a:close/>
                </a:path>
                <a:path w="196215" h="295909">
                  <a:moveTo>
                    <a:pt x="129055" y="79375"/>
                  </a:moveTo>
                  <a:lnTo>
                    <a:pt x="97948" y="79375"/>
                  </a:lnTo>
                  <a:lnTo>
                    <a:pt x="103943" y="89163"/>
                  </a:lnTo>
                  <a:lnTo>
                    <a:pt x="132514" y="125380"/>
                  </a:lnTo>
                  <a:lnTo>
                    <a:pt x="159035" y="147955"/>
                  </a:lnTo>
                  <a:lnTo>
                    <a:pt x="141692" y="162500"/>
                  </a:lnTo>
                  <a:lnTo>
                    <a:pt x="126492" y="178688"/>
                  </a:lnTo>
                  <a:lnTo>
                    <a:pt x="114101" y="197354"/>
                  </a:lnTo>
                  <a:lnTo>
                    <a:pt x="105187" y="219328"/>
                  </a:lnTo>
                  <a:lnTo>
                    <a:pt x="134052" y="219328"/>
                  </a:lnTo>
                  <a:lnTo>
                    <a:pt x="135572" y="214540"/>
                  </a:lnTo>
                  <a:lnTo>
                    <a:pt x="146526" y="196421"/>
                  </a:lnTo>
                  <a:lnTo>
                    <a:pt x="161099" y="180992"/>
                  </a:lnTo>
                  <a:lnTo>
                    <a:pt x="178720" y="167766"/>
                  </a:lnTo>
                  <a:lnTo>
                    <a:pt x="182022" y="164973"/>
                  </a:lnTo>
                  <a:lnTo>
                    <a:pt x="185959" y="163322"/>
                  </a:lnTo>
                  <a:lnTo>
                    <a:pt x="188626" y="160655"/>
                  </a:lnTo>
                  <a:lnTo>
                    <a:pt x="193930" y="155713"/>
                  </a:lnTo>
                  <a:lnTo>
                    <a:pt x="195818" y="149225"/>
                  </a:lnTo>
                  <a:lnTo>
                    <a:pt x="194395" y="142545"/>
                  </a:lnTo>
                  <a:lnTo>
                    <a:pt x="189769" y="137033"/>
                  </a:lnTo>
                  <a:lnTo>
                    <a:pt x="186467" y="134238"/>
                  </a:lnTo>
                  <a:lnTo>
                    <a:pt x="183165" y="132587"/>
                  </a:lnTo>
                  <a:lnTo>
                    <a:pt x="179863" y="129921"/>
                  </a:lnTo>
                  <a:lnTo>
                    <a:pt x="140815" y="98240"/>
                  </a:lnTo>
                  <a:lnTo>
                    <a:pt x="131603" y="85010"/>
                  </a:lnTo>
                  <a:lnTo>
                    <a:pt x="129055" y="79375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1367027" y="400812"/>
              <a:ext cx="120396" cy="14020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1160460" y="582168"/>
              <a:ext cx="139511" cy="21031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7115555" y="3291840"/>
              <a:ext cx="678205" cy="120091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7174940" y="3331464"/>
              <a:ext cx="563266" cy="108813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6669023" y="4114800"/>
              <a:ext cx="358178" cy="44810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6766337" y="4192524"/>
              <a:ext cx="167640" cy="259079"/>
            </a:xfrm>
            <a:custGeom>
              <a:avLst/>
              <a:gdLst/>
              <a:ahLst/>
              <a:cxnLst/>
              <a:rect l="l" t="t" r="r" b="b"/>
              <a:pathLst>
                <a:path w="167640" h="259079">
                  <a:moveTo>
                    <a:pt x="92932" y="0"/>
                  </a:moveTo>
                  <a:lnTo>
                    <a:pt x="87852" y="0"/>
                  </a:lnTo>
                  <a:lnTo>
                    <a:pt x="86455" y="330"/>
                  </a:lnTo>
                  <a:lnTo>
                    <a:pt x="85185" y="1003"/>
                  </a:lnTo>
                  <a:lnTo>
                    <a:pt x="78073" y="4381"/>
                  </a:lnTo>
                  <a:lnTo>
                    <a:pt x="72993" y="10629"/>
                  </a:lnTo>
                  <a:lnTo>
                    <a:pt x="72104" y="18795"/>
                  </a:lnTo>
                  <a:lnTo>
                    <a:pt x="70149" y="29612"/>
                  </a:lnTo>
                  <a:lnTo>
                    <a:pt x="67920" y="40770"/>
                  </a:lnTo>
                  <a:lnTo>
                    <a:pt x="65764" y="51230"/>
                  </a:lnTo>
                  <a:lnTo>
                    <a:pt x="63595" y="62039"/>
                  </a:lnTo>
                  <a:lnTo>
                    <a:pt x="37947" y="101970"/>
                  </a:lnTo>
                  <a:lnTo>
                    <a:pt x="11271" y="124993"/>
                  </a:lnTo>
                  <a:lnTo>
                    <a:pt x="7461" y="128358"/>
                  </a:lnTo>
                  <a:lnTo>
                    <a:pt x="3778" y="132206"/>
                  </a:lnTo>
                  <a:lnTo>
                    <a:pt x="388" y="137530"/>
                  </a:lnTo>
                  <a:lnTo>
                    <a:pt x="0" y="143438"/>
                  </a:lnTo>
                  <a:lnTo>
                    <a:pt x="2420" y="148896"/>
                  </a:lnTo>
                  <a:lnTo>
                    <a:pt x="7461" y="152869"/>
                  </a:lnTo>
                  <a:lnTo>
                    <a:pt x="18764" y="157683"/>
                  </a:lnTo>
                  <a:lnTo>
                    <a:pt x="24733" y="160070"/>
                  </a:lnTo>
                  <a:lnTo>
                    <a:pt x="41858" y="168636"/>
                  </a:lnTo>
                  <a:lnTo>
                    <a:pt x="56292" y="180932"/>
                  </a:lnTo>
                  <a:lnTo>
                    <a:pt x="67488" y="196373"/>
                  </a:lnTo>
                  <a:lnTo>
                    <a:pt x="74898" y="214375"/>
                  </a:lnTo>
                  <a:lnTo>
                    <a:pt x="79533" y="230665"/>
                  </a:lnTo>
                  <a:lnTo>
                    <a:pt x="81827" y="238648"/>
                  </a:lnTo>
                  <a:lnTo>
                    <a:pt x="84169" y="246583"/>
                  </a:lnTo>
                  <a:lnTo>
                    <a:pt x="86074" y="250913"/>
                  </a:lnTo>
                  <a:lnTo>
                    <a:pt x="87979" y="254761"/>
                  </a:lnTo>
                  <a:lnTo>
                    <a:pt x="90265" y="259079"/>
                  </a:lnTo>
                  <a:lnTo>
                    <a:pt x="96361" y="253301"/>
                  </a:lnTo>
                  <a:lnTo>
                    <a:pt x="100552" y="245135"/>
                  </a:lnTo>
                  <a:lnTo>
                    <a:pt x="102457" y="236969"/>
                  </a:lnTo>
                  <a:lnTo>
                    <a:pt x="104618" y="229119"/>
                  </a:lnTo>
                  <a:lnTo>
                    <a:pt x="106791" y="221408"/>
                  </a:lnTo>
                  <a:lnTo>
                    <a:pt x="108797" y="213787"/>
                  </a:lnTo>
                  <a:lnTo>
                    <a:pt x="110458" y="206209"/>
                  </a:lnTo>
                  <a:lnTo>
                    <a:pt x="114909" y="191795"/>
                  </a:lnTo>
                  <a:lnTo>
                    <a:pt x="89884" y="191795"/>
                  </a:lnTo>
                  <a:lnTo>
                    <a:pt x="86274" y="186110"/>
                  </a:lnTo>
                  <a:lnTo>
                    <a:pt x="82534" y="180565"/>
                  </a:lnTo>
                  <a:lnTo>
                    <a:pt x="55721" y="151904"/>
                  </a:lnTo>
                  <a:lnTo>
                    <a:pt x="38933" y="141499"/>
                  </a:lnTo>
                  <a:lnTo>
                    <a:pt x="32226" y="137490"/>
                  </a:lnTo>
                  <a:lnTo>
                    <a:pt x="32734" y="137490"/>
                  </a:lnTo>
                  <a:lnTo>
                    <a:pt x="48891" y="122707"/>
                  </a:lnTo>
                  <a:lnTo>
                    <a:pt x="63880" y="107519"/>
                  </a:lnTo>
                  <a:lnTo>
                    <a:pt x="76061" y="90257"/>
                  </a:lnTo>
                  <a:lnTo>
                    <a:pt x="83788" y="69253"/>
                  </a:lnTo>
                  <a:lnTo>
                    <a:pt x="110555" y="69253"/>
                  </a:lnTo>
                  <a:lnTo>
                    <a:pt x="101300" y="26881"/>
                  </a:lnTo>
                  <a:lnTo>
                    <a:pt x="100171" y="14947"/>
                  </a:lnTo>
                  <a:lnTo>
                    <a:pt x="99155" y="10629"/>
                  </a:lnTo>
                  <a:lnTo>
                    <a:pt x="97758" y="6311"/>
                  </a:lnTo>
                  <a:lnTo>
                    <a:pt x="96488" y="2159"/>
                  </a:lnTo>
                  <a:lnTo>
                    <a:pt x="92932" y="0"/>
                  </a:lnTo>
                  <a:close/>
                </a:path>
                <a:path w="167640" h="259079">
                  <a:moveTo>
                    <a:pt x="110555" y="69253"/>
                  </a:moveTo>
                  <a:lnTo>
                    <a:pt x="83788" y="69253"/>
                  </a:lnTo>
                  <a:lnTo>
                    <a:pt x="88828" y="77813"/>
                  </a:lnTo>
                  <a:lnTo>
                    <a:pt x="112960" y="109525"/>
                  </a:lnTo>
                  <a:lnTo>
                    <a:pt x="135731" y="129793"/>
                  </a:lnTo>
                  <a:lnTo>
                    <a:pt x="120709" y="142326"/>
                  </a:lnTo>
                  <a:lnTo>
                    <a:pt x="107664" y="156475"/>
                  </a:lnTo>
                  <a:lnTo>
                    <a:pt x="97190" y="172783"/>
                  </a:lnTo>
                  <a:lnTo>
                    <a:pt x="89884" y="191795"/>
                  </a:lnTo>
                  <a:lnTo>
                    <a:pt x="114909" y="191795"/>
                  </a:lnTo>
                  <a:lnTo>
                    <a:pt x="116212" y="187574"/>
                  </a:lnTo>
                  <a:lnTo>
                    <a:pt x="125539" y="171734"/>
                  </a:lnTo>
                  <a:lnTo>
                    <a:pt x="137961" y="158234"/>
                  </a:lnTo>
                  <a:lnTo>
                    <a:pt x="153003" y="146621"/>
                  </a:lnTo>
                  <a:lnTo>
                    <a:pt x="161385" y="140855"/>
                  </a:lnTo>
                  <a:lnTo>
                    <a:pt x="165687" y="136269"/>
                  </a:lnTo>
                  <a:lnTo>
                    <a:pt x="167322" y="130463"/>
                  </a:lnTo>
                  <a:lnTo>
                    <a:pt x="166242" y="124567"/>
                  </a:lnTo>
                  <a:lnTo>
                    <a:pt x="162401" y="119710"/>
                  </a:lnTo>
                  <a:lnTo>
                    <a:pt x="159607" y="117779"/>
                  </a:lnTo>
                  <a:lnTo>
                    <a:pt x="156305" y="115874"/>
                  </a:lnTo>
                  <a:lnTo>
                    <a:pt x="153892" y="113944"/>
                  </a:lnTo>
                  <a:lnTo>
                    <a:pt x="147901" y="109405"/>
                  </a:lnTo>
                  <a:lnTo>
                    <a:pt x="141874" y="104995"/>
                  </a:lnTo>
                  <a:lnTo>
                    <a:pt x="136015" y="100498"/>
                  </a:lnTo>
                  <a:lnTo>
                    <a:pt x="130524" y="95694"/>
                  </a:lnTo>
                  <a:lnTo>
                    <a:pt x="120642" y="85819"/>
                  </a:lnTo>
                  <a:lnTo>
                    <a:pt x="112807" y="74364"/>
                  </a:lnTo>
                  <a:lnTo>
                    <a:pt x="110555" y="69253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6760463" y="4223677"/>
              <a:ext cx="179704" cy="19874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6766337" y="4192524"/>
              <a:ext cx="167640" cy="259079"/>
            </a:xfrm>
            <a:custGeom>
              <a:avLst/>
              <a:gdLst/>
              <a:ahLst/>
              <a:cxnLst/>
              <a:rect l="l" t="t" r="r" b="b"/>
              <a:pathLst>
                <a:path w="167640" h="259079">
                  <a:moveTo>
                    <a:pt x="89376" y="0"/>
                  </a:moveTo>
                  <a:lnTo>
                    <a:pt x="87852" y="0"/>
                  </a:lnTo>
                  <a:lnTo>
                    <a:pt x="86455" y="330"/>
                  </a:lnTo>
                  <a:lnTo>
                    <a:pt x="85185" y="1003"/>
                  </a:lnTo>
                  <a:lnTo>
                    <a:pt x="78073" y="4381"/>
                  </a:lnTo>
                  <a:lnTo>
                    <a:pt x="72993" y="10629"/>
                  </a:lnTo>
                  <a:lnTo>
                    <a:pt x="72104" y="18795"/>
                  </a:lnTo>
                  <a:lnTo>
                    <a:pt x="70149" y="29612"/>
                  </a:lnTo>
                  <a:lnTo>
                    <a:pt x="67992" y="40422"/>
                  </a:lnTo>
                  <a:lnTo>
                    <a:pt x="65764" y="51230"/>
                  </a:lnTo>
                  <a:lnTo>
                    <a:pt x="63595" y="62039"/>
                  </a:lnTo>
                  <a:lnTo>
                    <a:pt x="37947" y="101970"/>
                  </a:lnTo>
                  <a:lnTo>
                    <a:pt x="22877" y="115134"/>
                  </a:lnTo>
                  <a:lnTo>
                    <a:pt x="15462" y="121627"/>
                  </a:lnTo>
                  <a:lnTo>
                    <a:pt x="0" y="143438"/>
                  </a:lnTo>
                  <a:lnTo>
                    <a:pt x="2420" y="148896"/>
                  </a:lnTo>
                  <a:lnTo>
                    <a:pt x="7461" y="152869"/>
                  </a:lnTo>
                  <a:lnTo>
                    <a:pt x="13049" y="155270"/>
                  </a:lnTo>
                  <a:lnTo>
                    <a:pt x="18764" y="157683"/>
                  </a:lnTo>
                  <a:lnTo>
                    <a:pt x="24733" y="160070"/>
                  </a:lnTo>
                  <a:lnTo>
                    <a:pt x="41858" y="168636"/>
                  </a:lnTo>
                  <a:lnTo>
                    <a:pt x="74898" y="214375"/>
                  </a:lnTo>
                  <a:lnTo>
                    <a:pt x="79533" y="230665"/>
                  </a:lnTo>
                  <a:lnTo>
                    <a:pt x="81827" y="238648"/>
                  </a:lnTo>
                  <a:lnTo>
                    <a:pt x="84169" y="246583"/>
                  </a:lnTo>
                  <a:lnTo>
                    <a:pt x="86074" y="250913"/>
                  </a:lnTo>
                  <a:lnTo>
                    <a:pt x="87979" y="254761"/>
                  </a:lnTo>
                  <a:lnTo>
                    <a:pt x="90265" y="259079"/>
                  </a:lnTo>
                  <a:lnTo>
                    <a:pt x="96361" y="253301"/>
                  </a:lnTo>
                  <a:lnTo>
                    <a:pt x="100552" y="245135"/>
                  </a:lnTo>
                  <a:lnTo>
                    <a:pt x="102457" y="236969"/>
                  </a:lnTo>
                  <a:lnTo>
                    <a:pt x="104618" y="229119"/>
                  </a:lnTo>
                  <a:lnTo>
                    <a:pt x="106791" y="221408"/>
                  </a:lnTo>
                  <a:lnTo>
                    <a:pt x="108797" y="213787"/>
                  </a:lnTo>
                  <a:lnTo>
                    <a:pt x="110458" y="206209"/>
                  </a:lnTo>
                  <a:lnTo>
                    <a:pt x="116212" y="187574"/>
                  </a:lnTo>
                  <a:lnTo>
                    <a:pt x="153003" y="146621"/>
                  </a:lnTo>
                  <a:lnTo>
                    <a:pt x="158591" y="142786"/>
                  </a:lnTo>
                  <a:lnTo>
                    <a:pt x="161385" y="140855"/>
                  </a:lnTo>
                  <a:lnTo>
                    <a:pt x="165687" y="136269"/>
                  </a:lnTo>
                  <a:lnTo>
                    <a:pt x="167322" y="130463"/>
                  </a:lnTo>
                  <a:lnTo>
                    <a:pt x="166242" y="124567"/>
                  </a:lnTo>
                  <a:lnTo>
                    <a:pt x="162401" y="119710"/>
                  </a:lnTo>
                  <a:lnTo>
                    <a:pt x="159607" y="117779"/>
                  </a:lnTo>
                  <a:lnTo>
                    <a:pt x="156305" y="115874"/>
                  </a:lnTo>
                  <a:lnTo>
                    <a:pt x="153892" y="113944"/>
                  </a:lnTo>
                  <a:lnTo>
                    <a:pt x="147901" y="109405"/>
                  </a:lnTo>
                  <a:lnTo>
                    <a:pt x="141874" y="104995"/>
                  </a:lnTo>
                  <a:lnTo>
                    <a:pt x="136015" y="100498"/>
                  </a:lnTo>
                  <a:lnTo>
                    <a:pt x="107164" y="61558"/>
                  </a:lnTo>
                  <a:lnTo>
                    <a:pt x="100552" y="19748"/>
                  </a:lnTo>
                  <a:lnTo>
                    <a:pt x="100171" y="14947"/>
                  </a:lnTo>
                  <a:lnTo>
                    <a:pt x="99155" y="10629"/>
                  </a:lnTo>
                  <a:lnTo>
                    <a:pt x="97758" y="6311"/>
                  </a:lnTo>
                  <a:lnTo>
                    <a:pt x="96488" y="2159"/>
                  </a:lnTo>
                  <a:lnTo>
                    <a:pt x="92932" y="0"/>
                  </a:lnTo>
                  <a:lnTo>
                    <a:pt x="89376" y="0"/>
                  </a:lnTo>
                  <a:close/>
                </a:path>
              </a:pathLst>
            </a:custGeom>
            <a:ln w="762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6766337" y="4192524"/>
              <a:ext cx="167640" cy="259079"/>
            </a:xfrm>
            <a:custGeom>
              <a:avLst/>
              <a:gdLst/>
              <a:ahLst/>
              <a:cxnLst/>
              <a:rect l="l" t="t" r="r" b="b"/>
              <a:pathLst>
                <a:path w="167640" h="259079">
                  <a:moveTo>
                    <a:pt x="92932" y="0"/>
                  </a:moveTo>
                  <a:lnTo>
                    <a:pt x="87852" y="0"/>
                  </a:lnTo>
                  <a:lnTo>
                    <a:pt x="86455" y="330"/>
                  </a:lnTo>
                  <a:lnTo>
                    <a:pt x="85185" y="1003"/>
                  </a:lnTo>
                  <a:lnTo>
                    <a:pt x="78073" y="4381"/>
                  </a:lnTo>
                  <a:lnTo>
                    <a:pt x="72993" y="10629"/>
                  </a:lnTo>
                  <a:lnTo>
                    <a:pt x="72104" y="18795"/>
                  </a:lnTo>
                  <a:lnTo>
                    <a:pt x="70149" y="29612"/>
                  </a:lnTo>
                  <a:lnTo>
                    <a:pt x="67920" y="40770"/>
                  </a:lnTo>
                  <a:lnTo>
                    <a:pt x="65764" y="51230"/>
                  </a:lnTo>
                  <a:lnTo>
                    <a:pt x="63595" y="62039"/>
                  </a:lnTo>
                  <a:lnTo>
                    <a:pt x="37947" y="101970"/>
                  </a:lnTo>
                  <a:lnTo>
                    <a:pt x="11271" y="124993"/>
                  </a:lnTo>
                  <a:lnTo>
                    <a:pt x="7461" y="128358"/>
                  </a:lnTo>
                  <a:lnTo>
                    <a:pt x="3778" y="132206"/>
                  </a:lnTo>
                  <a:lnTo>
                    <a:pt x="388" y="137530"/>
                  </a:lnTo>
                  <a:lnTo>
                    <a:pt x="0" y="143438"/>
                  </a:lnTo>
                  <a:lnTo>
                    <a:pt x="2420" y="148896"/>
                  </a:lnTo>
                  <a:lnTo>
                    <a:pt x="7461" y="152869"/>
                  </a:lnTo>
                  <a:lnTo>
                    <a:pt x="18764" y="157683"/>
                  </a:lnTo>
                  <a:lnTo>
                    <a:pt x="24733" y="160070"/>
                  </a:lnTo>
                  <a:lnTo>
                    <a:pt x="41858" y="168636"/>
                  </a:lnTo>
                  <a:lnTo>
                    <a:pt x="56292" y="180932"/>
                  </a:lnTo>
                  <a:lnTo>
                    <a:pt x="67488" y="196373"/>
                  </a:lnTo>
                  <a:lnTo>
                    <a:pt x="74898" y="214375"/>
                  </a:lnTo>
                  <a:lnTo>
                    <a:pt x="79533" y="230665"/>
                  </a:lnTo>
                  <a:lnTo>
                    <a:pt x="81827" y="238648"/>
                  </a:lnTo>
                  <a:lnTo>
                    <a:pt x="84169" y="246583"/>
                  </a:lnTo>
                  <a:lnTo>
                    <a:pt x="86074" y="250913"/>
                  </a:lnTo>
                  <a:lnTo>
                    <a:pt x="87979" y="254761"/>
                  </a:lnTo>
                  <a:lnTo>
                    <a:pt x="90265" y="259079"/>
                  </a:lnTo>
                  <a:lnTo>
                    <a:pt x="96361" y="253301"/>
                  </a:lnTo>
                  <a:lnTo>
                    <a:pt x="100552" y="245135"/>
                  </a:lnTo>
                  <a:lnTo>
                    <a:pt x="102457" y="236969"/>
                  </a:lnTo>
                  <a:lnTo>
                    <a:pt x="104618" y="229119"/>
                  </a:lnTo>
                  <a:lnTo>
                    <a:pt x="106791" y="221408"/>
                  </a:lnTo>
                  <a:lnTo>
                    <a:pt x="108797" y="213787"/>
                  </a:lnTo>
                  <a:lnTo>
                    <a:pt x="110458" y="206209"/>
                  </a:lnTo>
                  <a:lnTo>
                    <a:pt x="114909" y="191795"/>
                  </a:lnTo>
                  <a:lnTo>
                    <a:pt x="89884" y="191795"/>
                  </a:lnTo>
                  <a:lnTo>
                    <a:pt x="86274" y="186110"/>
                  </a:lnTo>
                  <a:lnTo>
                    <a:pt x="82534" y="180565"/>
                  </a:lnTo>
                  <a:lnTo>
                    <a:pt x="55721" y="151904"/>
                  </a:lnTo>
                  <a:lnTo>
                    <a:pt x="38933" y="141499"/>
                  </a:lnTo>
                  <a:lnTo>
                    <a:pt x="32226" y="137490"/>
                  </a:lnTo>
                  <a:lnTo>
                    <a:pt x="32734" y="137490"/>
                  </a:lnTo>
                  <a:lnTo>
                    <a:pt x="48891" y="122707"/>
                  </a:lnTo>
                  <a:lnTo>
                    <a:pt x="63880" y="107519"/>
                  </a:lnTo>
                  <a:lnTo>
                    <a:pt x="76061" y="90257"/>
                  </a:lnTo>
                  <a:lnTo>
                    <a:pt x="83788" y="69253"/>
                  </a:lnTo>
                  <a:lnTo>
                    <a:pt x="110555" y="69253"/>
                  </a:lnTo>
                  <a:lnTo>
                    <a:pt x="101300" y="26881"/>
                  </a:lnTo>
                  <a:lnTo>
                    <a:pt x="100171" y="14947"/>
                  </a:lnTo>
                  <a:lnTo>
                    <a:pt x="99155" y="10629"/>
                  </a:lnTo>
                  <a:lnTo>
                    <a:pt x="97758" y="6311"/>
                  </a:lnTo>
                  <a:lnTo>
                    <a:pt x="96488" y="2159"/>
                  </a:lnTo>
                  <a:lnTo>
                    <a:pt x="92932" y="0"/>
                  </a:lnTo>
                  <a:close/>
                </a:path>
                <a:path w="167640" h="259079">
                  <a:moveTo>
                    <a:pt x="110555" y="69253"/>
                  </a:moveTo>
                  <a:lnTo>
                    <a:pt x="83788" y="69253"/>
                  </a:lnTo>
                  <a:lnTo>
                    <a:pt x="88828" y="77813"/>
                  </a:lnTo>
                  <a:lnTo>
                    <a:pt x="112960" y="109525"/>
                  </a:lnTo>
                  <a:lnTo>
                    <a:pt x="135731" y="129793"/>
                  </a:lnTo>
                  <a:lnTo>
                    <a:pt x="120709" y="142326"/>
                  </a:lnTo>
                  <a:lnTo>
                    <a:pt x="107664" y="156475"/>
                  </a:lnTo>
                  <a:lnTo>
                    <a:pt x="97190" y="172783"/>
                  </a:lnTo>
                  <a:lnTo>
                    <a:pt x="89884" y="191795"/>
                  </a:lnTo>
                  <a:lnTo>
                    <a:pt x="114909" y="191795"/>
                  </a:lnTo>
                  <a:lnTo>
                    <a:pt x="116212" y="187574"/>
                  </a:lnTo>
                  <a:lnTo>
                    <a:pt x="125539" y="171734"/>
                  </a:lnTo>
                  <a:lnTo>
                    <a:pt x="137961" y="158234"/>
                  </a:lnTo>
                  <a:lnTo>
                    <a:pt x="153003" y="146621"/>
                  </a:lnTo>
                  <a:lnTo>
                    <a:pt x="161385" y="140855"/>
                  </a:lnTo>
                  <a:lnTo>
                    <a:pt x="165687" y="136269"/>
                  </a:lnTo>
                  <a:lnTo>
                    <a:pt x="167322" y="130463"/>
                  </a:lnTo>
                  <a:lnTo>
                    <a:pt x="166242" y="124567"/>
                  </a:lnTo>
                  <a:lnTo>
                    <a:pt x="162401" y="119710"/>
                  </a:lnTo>
                  <a:lnTo>
                    <a:pt x="159607" y="117779"/>
                  </a:lnTo>
                  <a:lnTo>
                    <a:pt x="156305" y="115874"/>
                  </a:lnTo>
                  <a:lnTo>
                    <a:pt x="153892" y="113944"/>
                  </a:lnTo>
                  <a:lnTo>
                    <a:pt x="147901" y="109405"/>
                  </a:lnTo>
                  <a:lnTo>
                    <a:pt x="141874" y="104995"/>
                  </a:lnTo>
                  <a:lnTo>
                    <a:pt x="136015" y="100498"/>
                  </a:lnTo>
                  <a:lnTo>
                    <a:pt x="130524" y="95694"/>
                  </a:lnTo>
                  <a:lnTo>
                    <a:pt x="120642" y="85819"/>
                  </a:lnTo>
                  <a:lnTo>
                    <a:pt x="112807" y="74364"/>
                  </a:lnTo>
                  <a:lnTo>
                    <a:pt x="110555" y="69253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6798563" y="4262640"/>
              <a:ext cx="103631" cy="12189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8215884" y="1565084"/>
              <a:ext cx="315468" cy="32010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8333025" y="1661922"/>
              <a:ext cx="86995" cy="93345"/>
            </a:xfrm>
            <a:custGeom>
              <a:avLst/>
              <a:gdLst/>
              <a:ahLst/>
              <a:cxnLst/>
              <a:rect l="l" t="t" r="r" b="b"/>
              <a:pathLst>
                <a:path w="86995" h="93344">
                  <a:moveTo>
                    <a:pt x="40719" y="0"/>
                  </a:moveTo>
                  <a:lnTo>
                    <a:pt x="38941" y="0"/>
                  </a:lnTo>
                  <a:lnTo>
                    <a:pt x="27463" y="3333"/>
                  </a:lnTo>
                  <a:lnTo>
                    <a:pt x="93" y="42292"/>
                  </a:lnTo>
                  <a:lnTo>
                    <a:pt x="0" y="55260"/>
                  </a:lnTo>
                  <a:lnTo>
                    <a:pt x="3692" y="67395"/>
                  </a:lnTo>
                  <a:lnTo>
                    <a:pt x="35615" y="91977"/>
                  </a:lnTo>
                  <a:lnTo>
                    <a:pt x="45037" y="92963"/>
                  </a:lnTo>
                  <a:lnTo>
                    <a:pt x="51133" y="92963"/>
                  </a:lnTo>
                  <a:lnTo>
                    <a:pt x="84199" y="66675"/>
                  </a:lnTo>
                  <a:lnTo>
                    <a:pt x="33607" y="66675"/>
                  </a:lnTo>
                  <a:lnTo>
                    <a:pt x="26114" y="59054"/>
                  </a:lnTo>
                  <a:lnTo>
                    <a:pt x="46307" y="23749"/>
                  </a:lnTo>
                  <a:lnTo>
                    <a:pt x="79109" y="23749"/>
                  </a:lnTo>
                  <a:lnTo>
                    <a:pt x="73818" y="15065"/>
                  </a:lnTo>
                  <a:lnTo>
                    <a:pt x="58941" y="4062"/>
                  </a:lnTo>
                  <a:lnTo>
                    <a:pt x="40719" y="0"/>
                  </a:lnTo>
                  <a:close/>
                </a:path>
                <a:path w="86995" h="93344">
                  <a:moveTo>
                    <a:pt x="79109" y="23749"/>
                  </a:moveTo>
                  <a:lnTo>
                    <a:pt x="48466" y="23749"/>
                  </a:lnTo>
                  <a:lnTo>
                    <a:pt x="52784" y="26035"/>
                  </a:lnTo>
                  <a:lnTo>
                    <a:pt x="59134" y="31623"/>
                  </a:lnTo>
                  <a:lnTo>
                    <a:pt x="63325" y="39497"/>
                  </a:lnTo>
                  <a:lnTo>
                    <a:pt x="62309" y="48513"/>
                  </a:lnTo>
                  <a:lnTo>
                    <a:pt x="61134" y="57064"/>
                  </a:lnTo>
                  <a:lnTo>
                    <a:pt x="57673" y="62626"/>
                  </a:lnTo>
                  <a:lnTo>
                    <a:pt x="52022" y="65641"/>
                  </a:lnTo>
                  <a:lnTo>
                    <a:pt x="44275" y="66548"/>
                  </a:lnTo>
                  <a:lnTo>
                    <a:pt x="43640" y="66675"/>
                  </a:lnTo>
                  <a:lnTo>
                    <a:pt x="84199" y="66675"/>
                  </a:lnTo>
                  <a:lnTo>
                    <a:pt x="85685" y="63115"/>
                  </a:lnTo>
                  <a:lnTo>
                    <a:pt x="86820" y="50800"/>
                  </a:lnTo>
                  <a:lnTo>
                    <a:pt x="83671" y="31236"/>
                  </a:lnTo>
                  <a:lnTo>
                    <a:pt x="79109" y="23749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8333025" y="1661922"/>
              <a:ext cx="86995" cy="93345"/>
            </a:xfrm>
            <a:custGeom>
              <a:avLst/>
              <a:gdLst/>
              <a:ahLst/>
              <a:cxnLst/>
              <a:rect l="l" t="t" r="r" b="b"/>
              <a:pathLst>
                <a:path w="86995" h="93344">
                  <a:moveTo>
                    <a:pt x="46307" y="23749"/>
                  </a:moveTo>
                  <a:lnTo>
                    <a:pt x="48466" y="23749"/>
                  </a:lnTo>
                  <a:lnTo>
                    <a:pt x="50625" y="24891"/>
                  </a:lnTo>
                  <a:lnTo>
                    <a:pt x="52784" y="26035"/>
                  </a:lnTo>
                  <a:lnTo>
                    <a:pt x="59134" y="31623"/>
                  </a:lnTo>
                  <a:lnTo>
                    <a:pt x="63325" y="39497"/>
                  </a:lnTo>
                  <a:lnTo>
                    <a:pt x="62309" y="48513"/>
                  </a:lnTo>
                  <a:lnTo>
                    <a:pt x="61134" y="57064"/>
                  </a:lnTo>
                  <a:lnTo>
                    <a:pt x="57673" y="62626"/>
                  </a:lnTo>
                  <a:lnTo>
                    <a:pt x="52022" y="65641"/>
                  </a:lnTo>
                  <a:lnTo>
                    <a:pt x="44275" y="66548"/>
                  </a:lnTo>
                  <a:lnTo>
                    <a:pt x="43640" y="66675"/>
                  </a:lnTo>
                  <a:lnTo>
                    <a:pt x="43005" y="66675"/>
                  </a:lnTo>
                  <a:lnTo>
                    <a:pt x="42497" y="66675"/>
                  </a:lnTo>
                  <a:lnTo>
                    <a:pt x="33607" y="66675"/>
                  </a:lnTo>
                  <a:lnTo>
                    <a:pt x="26114" y="59054"/>
                  </a:lnTo>
                  <a:lnTo>
                    <a:pt x="25098" y="48513"/>
                  </a:lnTo>
                  <a:lnTo>
                    <a:pt x="26626" y="39715"/>
                  </a:lnTo>
                  <a:lnTo>
                    <a:pt x="30940" y="32321"/>
                  </a:lnTo>
                  <a:lnTo>
                    <a:pt x="37635" y="26832"/>
                  </a:lnTo>
                  <a:lnTo>
                    <a:pt x="46307" y="23749"/>
                  </a:lnTo>
                  <a:close/>
                </a:path>
                <a:path w="86995" h="93344">
                  <a:moveTo>
                    <a:pt x="40719" y="0"/>
                  </a:moveTo>
                  <a:lnTo>
                    <a:pt x="40084" y="0"/>
                  </a:lnTo>
                  <a:lnTo>
                    <a:pt x="39576" y="0"/>
                  </a:lnTo>
                  <a:lnTo>
                    <a:pt x="38941" y="0"/>
                  </a:lnTo>
                  <a:lnTo>
                    <a:pt x="27463" y="3333"/>
                  </a:lnTo>
                  <a:lnTo>
                    <a:pt x="93" y="42292"/>
                  </a:lnTo>
                  <a:lnTo>
                    <a:pt x="0" y="55260"/>
                  </a:lnTo>
                  <a:lnTo>
                    <a:pt x="3692" y="67395"/>
                  </a:lnTo>
                  <a:lnTo>
                    <a:pt x="35615" y="91977"/>
                  </a:lnTo>
                  <a:lnTo>
                    <a:pt x="45037" y="92963"/>
                  </a:lnTo>
                  <a:lnTo>
                    <a:pt x="51133" y="92963"/>
                  </a:lnTo>
                  <a:lnTo>
                    <a:pt x="85685" y="63115"/>
                  </a:lnTo>
                  <a:lnTo>
                    <a:pt x="86820" y="50800"/>
                  </a:lnTo>
                  <a:lnTo>
                    <a:pt x="83671" y="31236"/>
                  </a:lnTo>
                  <a:lnTo>
                    <a:pt x="73818" y="15065"/>
                  </a:lnTo>
                  <a:lnTo>
                    <a:pt x="58941" y="4062"/>
                  </a:lnTo>
                  <a:lnTo>
                    <a:pt x="40719" y="0"/>
                  </a:lnTo>
                  <a:close/>
                </a:path>
              </a:pathLst>
            </a:custGeom>
            <a:ln w="1143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8101584" y="1671878"/>
              <a:ext cx="309321" cy="30017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8218406" y="1768602"/>
              <a:ext cx="80645" cy="73660"/>
            </a:xfrm>
            <a:custGeom>
              <a:avLst/>
              <a:gdLst/>
              <a:ahLst/>
              <a:cxnLst/>
              <a:rect l="l" t="t" r="r" b="b"/>
              <a:pathLst>
                <a:path w="80645" h="73660">
                  <a:moveTo>
                    <a:pt x="43197" y="0"/>
                  </a:moveTo>
                  <a:lnTo>
                    <a:pt x="5732" y="18669"/>
                  </a:lnTo>
                  <a:lnTo>
                    <a:pt x="0" y="38903"/>
                  </a:lnTo>
                  <a:lnTo>
                    <a:pt x="1414" y="45847"/>
                  </a:lnTo>
                  <a:lnTo>
                    <a:pt x="6163" y="56971"/>
                  </a:lnTo>
                  <a:lnTo>
                    <a:pt x="13781" y="65595"/>
                  </a:lnTo>
                  <a:lnTo>
                    <a:pt x="23471" y="71171"/>
                  </a:lnTo>
                  <a:lnTo>
                    <a:pt x="34434" y="73151"/>
                  </a:lnTo>
                  <a:lnTo>
                    <a:pt x="35958" y="73151"/>
                  </a:lnTo>
                  <a:lnTo>
                    <a:pt x="36593" y="73025"/>
                  </a:lnTo>
                  <a:lnTo>
                    <a:pt x="49692" y="70992"/>
                  </a:lnTo>
                  <a:lnTo>
                    <a:pt x="61279" y="65246"/>
                  </a:lnTo>
                  <a:lnTo>
                    <a:pt x="70651" y="56308"/>
                  </a:lnTo>
                  <a:lnTo>
                    <a:pt x="73786" y="50673"/>
                  </a:lnTo>
                  <a:lnTo>
                    <a:pt x="30624" y="50673"/>
                  </a:lnTo>
                  <a:lnTo>
                    <a:pt x="25925" y="47751"/>
                  </a:lnTo>
                  <a:lnTo>
                    <a:pt x="22750" y="43561"/>
                  </a:lnTo>
                  <a:lnTo>
                    <a:pt x="20591" y="36830"/>
                  </a:lnTo>
                  <a:lnTo>
                    <a:pt x="21734" y="28828"/>
                  </a:lnTo>
                  <a:lnTo>
                    <a:pt x="27068" y="25400"/>
                  </a:lnTo>
                  <a:lnTo>
                    <a:pt x="30243" y="23240"/>
                  </a:lnTo>
                  <a:lnTo>
                    <a:pt x="32402" y="20955"/>
                  </a:lnTo>
                  <a:lnTo>
                    <a:pt x="35577" y="19812"/>
                  </a:lnTo>
                  <a:lnTo>
                    <a:pt x="77640" y="19812"/>
                  </a:lnTo>
                  <a:lnTo>
                    <a:pt x="76731" y="17289"/>
                  </a:lnTo>
                  <a:lnTo>
                    <a:pt x="70756" y="9525"/>
                  </a:lnTo>
                  <a:lnTo>
                    <a:pt x="64325" y="5304"/>
                  </a:lnTo>
                  <a:lnTo>
                    <a:pt x="57501" y="2333"/>
                  </a:lnTo>
                  <a:lnTo>
                    <a:pt x="50415" y="577"/>
                  </a:lnTo>
                  <a:lnTo>
                    <a:pt x="43197" y="0"/>
                  </a:lnTo>
                  <a:close/>
                </a:path>
                <a:path w="80645" h="73660">
                  <a:moveTo>
                    <a:pt x="77640" y="19812"/>
                  </a:moveTo>
                  <a:lnTo>
                    <a:pt x="35577" y="19812"/>
                  </a:lnTo>
                  <a:lnTo>
                    <a:pt x="43070" y="20955"/>
                  </a:lnTo>
                  <a:lnTo>
                    <a:pt x="50436" y="25400"/>
                  </a:lnTo>
                  <a:lnTo>
                    <a:pt x="55770" y="32258"/>
                  </a:lnTo>
                  <a:lnTo>
                    <a:pt x="54754" y="40132"/>
                  </a:lnTo>
                  <a:lnTo>
                    <a:pt x="48404" y="46989"/>
                  </a:lnTo>
                  <a:lnTo>
                    <a:pt x="41927" y="49275"/>
                  </a:lnTo>
                  <a:lnTo>
                    <a:pt x="39895" y="50164"/>
                  </a:lnTo>
                  <a:lnTo>
                    <a:pt x="37863" y="50673"/>
                  </a:lnTo>
                  <a:lnTo>
                    <a:pt x="73786" y="50673"/>
                  </a:lnTo>
                  <a:lnTo>
                    <a:pt x="77106" y="44703"/>
                  </a:lnTo>
                  <a:lnTo>
                    <a:pt x="80204" y="35724"/>
                  </a:lnTo>
                  <a:lnTo>
                    <a:pt x="79980" y="26304"/>
                  </a:lnTo>
                  <a:lnTo>
                    <a:pt x="77640" y="19812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8218406" y="1768602"/>
              <a:ext cx="80645" cy="73660"/>
            </a:xfrm>
            <a:custGeom>
              <a:avLst/>
              <a:gdLst/>
              <a:ahLst/>
              <a:cxnLst/>
              <a:rect l="l" t="t" r="r" b="b"/>
              <a:pathLst>
                <a:path w="80645" h="73660">
                  <a:moveTo>
                    <a:pt x="35577" y="19812"/>
                  </a:moveTo>
                  <a:lnTo>
                    <a:pt x="43070" y="20955"/>
                  </a:lnTo>
                  <a:lnTo>
                    <a:pt x="50436" y="25400"/>
                  </a:lnTo>
                  <a:lnTo>
                    <a:pt x="55770" y="32258"/>
                  </a:lnTo>
                  <a:lnTo>
                    <a:pt x="54754" y="40132"/>
                  </a:lnTo>
                  <a:lnTo>
                    <a:pt x="48404" y="46989"/>
                  </a:lnTo>
                  <a:lnTo>
                    <a:pt x="41927" y="49275"/>
                  </a:lnTo>
                  <a:lnTo>
                    <a:pt x="39895" y="50164"/>
                  </a:lnTo>
                  <a:lnTo>
                    <a:pt x="37863" y="50673"/>
                  </a:lnTo>
                  <a:lnTo>
                    <a:pt x="35831" y="50673"/>
                  </a:lnTo>
                  <a:lnTo>
                    <a:pt x="30624" y="50673"/>
                  </a:lnTo>
                  <a:lnTo>
                    <a:pt x="25925" y="47751"/>
                  </a:lnTo>
                  <a:lnTo>
                    <a:pt x="22750" y="43561"/>
                  </a:lnTo>
                  <a:lnTo>
                    <a:pt x="20591" y="36830"/>
                  </a:lnTo>
                  <a:lnTo>
                    <a:pt x="21734" y="28828"/>
                  </a:lnTo>
                  <a:lnTo>
                    <a:pt x="27068" y="25400"/>
                  </a:lnTo>
                  <a:lnTo>
                    <a:pt x="30243" y="23240"/>
                  </a:lnTo>
                  <a:lnTo>
                    <a:pt x="32402" y="20955"/>
                  </a:lnTo>
                  <a:lnTo>
                    <a:pt x="35577" y="19812"/>
                  </a:lnTo>
                  <a:close/>
                </a:path>
                <a:path w="80645" h="73660">
                  <a:moveTo>
                    <a:pt x="43197" y="0"/>
                  </a:moveTo>
                  <a:lnTo>
                    <a:pt x="5732" y="18669"/>
                  </a:lnTo>
                  <a:lnTo>
                    <a:pt x="0" y="38903"/>
                  </a:lnTo>
                  <a:lnTo>
                    <a:pt x="1414" y="45847"/>
                  </a:lnTo>
                  <a:lnTo>
                    <a:pt x="6163" y="56971"/>
                  </a:lnTo>
                  <a:lnTo>
                    <a:pt x="13781" y="65595"/>
                  </a:lnTo>
                  <a:lnTo>
                    <a:pt x="23471" y="71171"/>
                  </a:lnTo>
                  <a:lnTo>
                    <a:pt x="34434" y="73151"/>
                  </a:lnTo>
                  <a:lnTo>
                    <a:pt x="35196" y="73151"/>
                  </a:lnTo>
                  <a:lnTo>
                    <a:pt x="35958" y="73151"/>
                  </a:lnTo>
                  <a:lnTo>
                    <a:pt x="36593" y="73025"/>
                  </a:lnTo>
                  <a:lnTo>
                    <a:pt x="49692" y="70992"/>
                  </a:lnTo>
                  <a:lnTo>
                    <a:pt x="61279" y="65246"/>
                  </a:lnTo>
                  <a:lnTo>
                    <a:pt x="70651" y="56308"/>
                  </a:lnTo>
                  <a:lnTo>
                    <a:pt x="77106" y="44703"/>
                  </a:lnTo>
                  <a:lnTo>
                    <a:pt x="80204" y="35724"/>
                  </a:lnTo>
                  <a:lnTo>
                    <a:pt x="79980" y="26304"/>
                  </a:lnTo>
                  <a:lnTo>
                    <a:pt x="50415" y="577"/>
                  </a:lnTo>
                  <a:lnTo>
                    <a:pt x="43197" y="0"/>
                  </a:lnTo>
                  <a:close/>
                </a:path>
              </a:pathLst>
            </a:custGeom>
            <a:ln w="1143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8052815" y="1428051"/>
              <a:ext cx="285038" cy="292671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8168928" y="1524761"/>
              <a:ext cx="57150" cy="66040"/>
            </a:xfrm>
            <a:custGeom>
              <a:avLst/>
              <a:gdLst/>
              <a:ahLst/>
              <a:cxnLst/>
              <a:rect l="l" t="t" r="r" b="b"/>
              <a:pathLst>
                <a:path w="57150" h="66040">
                  <a:moveTo>
                    <a:pt x="24350" y="0"/>
                  </a:moveTo>
                  <a:lnTo>
                    <a:pt x="22191" y="0"/>
                  </a:lnTo>
                  <a:lnTo>
                    <a:pt x="17873" y="2286"/>
                  </a:lnTo>
                  <a:lnTo>
                    <a:pt x="0" y="41324"/>
                  </a:lnTo>
                  <a:lnTo>
                    <a:pt x="2426" y="49990"/>
                  </a:lnTo>
                  <a:lnTo>
                    <a:pt x="7496" y="57346"/>
                  </a:lnTo>
                  <a:lnTo>
                    <a:pt x="14698" y="62737"/>
                  </a:lnTo>
                  <a:lnTo>
                    <a:pt x="18762" y="64642"/>
                  </a:lnTo>
                  <a:lnTo>
                    <a:pt x="23080" y="65532"/>
                  </a:lnTo>
                  <a:lnTo>
                    <a:pt x="27144" y="65532"/>
                  </a:lnTo>
                  <a:lnTo>
                    <a:pt x="55175" y="45847"/>
                  </a:lnTo>
                  <a:lnTo>
                    <a:pt x="26255" y="45847"/>
                  </a:lnTo>
                  <a:lnTo>
                    <a:pt x="25493" y="45720"/>
                  </a:lnTo>
                  <a:lnTo>
                    <a:pt x="17873" y="45720"/>
                  </a:lnTo>
                  <a:lnTo>
                    <a:pt x="12539" y="40004"/>
                  </a:lnTo>
                  <a:lnTo>
                    <a:pt x="14698" y="33147"/>
                  </a:lnTo>
                  <a:lnTo>
                    <a:pt x="14698" y="32003"/>
                  </a:lnTo>
                  <a:lnTo>
                    <a:pt x="15714" y="30861"/>
                  </a:lnTo>
                  <a:lnTo>
                    <a:pt x="15714" y="29717"/>
                  </a:lnTo>
                  <a:lnTo>
                    <a:pt x="18000" y="23367"/>
                  </a:lnTo>
                  <a:lnTo>
                    <a:pt x="23461" y="20574"/>
                  </a:lnTo>
                  <a:lnTo>
                    <a:pt x="52800" y="20574"/>
                  </a:lnTo>
                  <a:lnTo>
                    <a:pt x="49115" y="14859"/>
                  </a:lnTo>
                  <a:lnTo>
                    <a:pt x="43727" y="9483"/>
                  </a:lnTo>
                  <a:lnTo>
                    <a:pt x="37542" y="5286"/>
                  </a:lnTo>
                  <a:lnTo>
                    <a:pt x="30952" y="2160"/>
                  </a:lnTo>
                  <a:lnTo>
                    <a:pt x="24350" y="0"/>
                  </a:lnTo>
                  <a:close/>
                </a:path>
                <a:path w="57150" h="66040">
                  <a:moveTo>
                    <a:pt x="52800" y="20574"/>
                  </a:moveTo>
                  <a:lnTo>
                    <a:pt x="36034" y="20574"/>
                  </a:lnTo>
                  <a:lnTo>
                    <a:pt x="43273" y="25653"/>
                  </a:lnTo>
                  <a:lnTo>
                    <a:pt x="42638" y="34289"/>
                  </a:lnTo>
                  <a:lnTo>
                    <a:pt x="41622" y="34289"/>
                  </a:lnTo>
                  <a:lnTo>
                    <a:pt x="41622" y="42290"/>
                  </a:lnTo>
                  <a:lnTo>
                    <a:pt x="34129" y="45847"/>
                  </a:lnTo>
                  <a:lnTo>
                    <a:pt x="55175" y="45847"/>
                  </a:lnTo>
                  <a:lnTo>
                    <a:pt x="55955" y="44273"/>
                  </a:lnTo>
                  <a:lnTo>
                    <a:pt x="57100" y="33861"/>
                  </a:lnTo>
                  <a:lnTo>
                    <a:pt x="54792" y="23663"/>
                  </a:lnTo>
                  <a:lnTo>
                    <a:pt x="52800" y="20574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8168928" y="1524761"/>
              <a:ext cx="57150" cy="66040"/>
            </a:xfrm>
            <a:custGeom>
              <a:avLst/>
              <a:gdLst/>
              <a:ahLst/>
              <a:cxnLst/>
              <a:rect l="l" t="t" r="r" b="b"/>
              <a:pathLst>
                <a:path w="57150" h="66040">
                  <a:moveTo>
                    <a:pt x="28795" y="20574"/>
                  </a:moveTo>
                  <a:lnTo>
                    <a:pt x="36034" y="20574"/>
                  </a:lnTo>
                  <a:lnTo>
                    <a:pt x="43273" y="25653"/>
                  </a:lnTo>
                  <a:lnTo>
                    <a:pt x="42638" y="34289"/>
                  </a:lnTo>
                  <a:lnTo>
                    <a:pt x="41622" y="34289"/>
                  </a:lnTo>
                  <a:lnTo>
                    <a:pt x="41622" y="42290"/>
                  </a:lnTo>
                  <a:lnTo>
                    <a:pt x="34129" y="45847"/>
                  </a:lnTo>
                  <a:lnTo>
                    <a:pt x="27906" y="45847"/>
                  </a:lnTo>
                  <a:lnTo>
                    <a:pt x="27017" y="45847"/>
                  </a:lnTo>
                  <a:lnTo>
                    <a:pt x="26255" y="45847"/>
                  </a:lnTo>
                  <a:lnTo>
                    <a:pt x="25493" y="45720"/>
                  </a:lnTo>
                  <a:lnTo>
                    <a:pt x="17873" y="45720"/>
                  </a:lnTo>
                  <a:lnTo>
                    <a:pt x="12539" y="40004"/>
                  </a:lnTo>
                  <a:lnTo>
                    <a:pt x="14698" y="33147"/>
                  </a:lnTo>
                  <a:lnTo>
                    <a:pt x="14698" y="32003"/>
                  </a:lnTo>
                  <a:lnTo>
                    <a:pt x="15714" y="30861"/>
                  </a:lnTo>
                  <a:lnTo>
                    <a:pt x="15714" y="29717"/>
                  </a:lnTo>
                  <a:lnTo>
                    <a:pt x="18000" y="23367"/>
                  </a:lnTo>
                  <a:lnTo>
                    <a:pt x="23461" y="20574"/>
                  </a:lnTo>
                  <a:lnTo>
                    <a:pt x="28795" y="20574"/>
                  </a:lnTo>
                  <a:close/>
                </a:path>
                <a:path w="57150" h="66040">
                  <a:moveTo>
                    <a:pt x="24350" y="0"/>
                  </a:moveTo>
                  <a:lnTo>
                    <a:pt x="22191" y="0"/>
                  </a:lnTo>
                  <a:lnTo>
                    <a:pt x="20032" y="1142"/>
                  </a:lnTo>
                  <a:lnTo>
                    <a:pt x="0" y="41324"/>
                  </a:lnTo>
                  <a:lnTo>
                    <a:pt x="2426" y="49990"/>
                  </a:lnTo>
                  <a:lnTo>
                    <a:pt x="7496" y="57346"/>
                  </a:lnTo>
                  <a:lnTo>
                    <a:pt x="14698" y="62737"/>
                  </a:lnTo>
                  <a:lnTo>
                    <a:pt x="18762" y="64642"/>
                  </a:lnTo>
                  <a:lnTo>
                    <a:pt x="23080" y="65532"/>
                  </a:lnTo>
                  <a:lnTo>
                    <a:pt x="27144" y="65532"/>
                  </a:lnTo>
                  <a:lnTo>
                    <a:pt x="57100" y="33861"/>
                  </a:lnTo>
                  <a:lnTo>
                    <a:pt x="54792" y="23663"/>
                  </a:lnTo>
                  <a:lnTo>
                    <a:pt x="24350" y="0"/>
                  </a:lnTo>
                  <a:close/>
                </a:path>
              </a:pathLst>
            </a:custGeom>
            <a:ln w="1143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8155635" y="1508759"/>
              <a:ext cx="268605" cy="332740"/>
            </a:xfrm>
            <a:custGeom>
              <a:avLst/>
              <a:gdLst/>
              <a:ahLst/>
              <a:cxnLst/>
              <a:rect l="l" t="t" r="r" b="b"/>
              <a:pathLst>
                <a:path w="268604" h="332739">
                  <a:moveTo>
                    <a:pt x="83566" y="49555"/>
                  </a:moveTo>
                  <a:lnTo>
                    <a:pt x="64020" y="13881"/>
                  </a:lnTo>
                  <a:lnTo>
                    <a:pt x="62407" y="12801"/>
                  </a:lnTo>
                  <a:lnTo>
                    <a:pt x="62407" y="50165"/>
                  </a:lnTo>
                  <a:lnTo>
                    <a:pt x="60883" y="50165"/>
                  </a:lnTo>
                  <a:lnTo>
                    <a:pt x="59029" y="57759"/>
                  </a:lnTo>
                  <a:lnTo>
                    <a:pt x="54292" y="63068"/>
                  </a:lnTo>
                  <a:lnTo>
                    <a:pt x="47853" y="66179"/>
                  </a:lnTo>
                  <a:lnTo>
                    <a:pt x="40944" y="67183"/>
                  </a:lnTo>
                  <a:lnTo>
                    <a:pt x="38404" y="67183"/>
                  </a:lnTo>
                  <a:lnTo>
                    <a:pt x="37261" y="66929"/>
                  </a:lnTo>
                  <a:lnTo>
                    <a:pt x="29692" y="65468"/>
                  </a:lnTo>
                  <a:lnTo>
                    <a:pt x="24053" y="61493"/>
                  </a:lnTo>
                  <a:lnTo>
                    <a:pt x="21069" y="55626"/>
                  </a:lnTo>
                  <a:lnTo>
                    <a:pt x="21412" y="50165"/>
                  </a:lnTo>
                  <a:lnTo>
                    <a:pt x="21513" y="46863"/>
                  </a:lnTo>
                  <a:lnTo>
                    <a:pt x="23037" y="45212"/>
                  </a:lnTo>
                  <a:lnTo>
                    <a:pt x="23037" y="43561"/>
                  </a:lnTo>
                  <a:lnTo>
                    <a:pt x="26339" y="34290"/>
                  </a:lnTo>
                  <a:lnTo>
                    <a:pt x="34340" y="30099"/>
                  </a:lnTo>
                  <a:lnTo>
                    <a:pt x="42087" y="30099"/>
                  </a:lnTo>
                  <a:lnTo>
                    <a:pt x="49936" y="31496"/>
                  </a:lnTo>
                  <a:lnTo>
                    <a:pt x="56629" y="35471"/>
                  </a:lnTo>
                  <a:lnTo>
                    <a:pt x="61125" y="41783"/>
                  </a:lnTo>
                  <a:lnTo>
                    <a:pt x="62407" y="50165"/>
                  </a:lnTo>
                  <a:lnTo>
                    <a:pt x="62407" y="12801"/>
                  </a:lnTo>
                  <a:lnTo>
                    <a:pt x="54978" y="7772"/>
                  </a:lnTo>
                  <a:lnTo>
                    <a:pt x="45351" y="3200"/>
                  </a:lnTo>
                  <a:lnTo>
                    <a:pt x="35737" y="0"/>
                  </a:lnTo>
                  <a:lnTo>
                    <a:pt x="32435" y="0"/>
                  </a:lnTo>
                  <a:lnTo>
                    <a:pt x="29387" y="1778"/>
                  </a:lnTo>
                  <a:lnTo>
                    <a:pt x="26212" y="3429"/>
                  </a:lnTo>
                  <a:lnTo>
                    <a:pt x="1066" y="46863"/>
                  </a:lnTo>
                  <a:lnTo>
                    <a:pt x="0" y="60515"/>
                  </a:lnTo>
                  <a:lnTo>
                    <a:pt x="3568" y="73215"/>
                  </a:lnTo>
                  <a:lnTo>
                    <a:pt x="10985" y="84010"/>
                  </a:lnTo>
                  <a:lnTo>
                    <a:pt x="21513" y="91948"/>
                  </a:lnTo>
                  <a:lnTo>
                    <a:pt x="27482" y="94742"/>
                  </a:lnTo>
                  <a:lnTo>
                    <a:pt x="33705" y="96012"/>
                  </a:lnTo>
                  <a:lnTo>
                    <a:pt x="39801" y="96012"/>
                  </a:lnTo>
                  <a:lnTo>
                    <a:pt x="75107" y="78613"/>
                  </a:lnTo>
                  <a:lnTo>
                    <a:pt x="80721" y="67183"/>
                  </a:lnTo>
                  <a:lnTo>
                    <a:pt x="81915" y="64782"/>
                  </a:lnTo>
                  <a:lnTo>
                    <a:pt x="83566" y="49555"/>
                  </a:lnTo>
                  <a:close/>
                </a:path>
                <a:path w="268604" h="332739">
                  <a:moveTo>
                    <a:pt x="146773" y="294805"/>
                  </a:moveTo>
                  <a:lnTo>
                    <a:pt x="124079" y="261416"/>
                  </a:lnTo>
                  <a:lnTo>
                    <a:pt x="122351" y="260997"/>
                  </a:lnTo>
                  <a:lnTo>
                    <a:pt x="122351" y="291338"/>
                  </a:lnTo>
                  <a:lnTo>
                    <a:pt x="121335" y="299212"/>
                  </a:lnTo>
                  <a:lnTo>
                    <a:pt x="114985" y="306070"/>
                  </a:lnTo>
                  <a:lnTo>
                    <a:pt x="108508" y="308356"/>
                  </a:lnTo>
                  <a:lnTo>
                    <a:pt x="106476" y="309245"/>
                  </a:lnTo>
                  <a:lnTo>
                    <a:pt x="104444" y="309753"/>
                  </a:lnTo>
                  <a:lnTo>
                    <a:pt x="97205" y="309753"/>
                  </a:lnTo>
                  <a:lnTo>
                    <a:pt x="92506" y="306832"/>
                  </a:lnTo>
                  <a:lnTo>
                    <a:pt x="89331" y="302641"/>
                  </a:lnTo>
                  <a:lnTo>
                    <a:pt x="87172" y="295910"/>
                  </a:lnTo>
                  <a:lnTo>
                    <a:pt x="88315" y="287909"/>
                  </a:lnTo>
                  <a:lnTo>
                    <a:pt x="93649" y="284480"/>
                  </a:lnTo>
                  <a:lnTo>
                    <a:pt x="96824" y="282321"/>
                  </a:lnTo>
                  <a:lnTo>
                    <a:pt x="98983" y="280035"/>
                  </a:lnTo>
                  <a:lnTo>
                    <a:pt x="102158" y="278892"/>
                  </a:lnTo>
                  <a:lnTo>
                    <a:pt x="109651" y="280035"/>
                  </a:lnTo>
                  <a:lnTo>
                    <a:pt x="117017" y="284480"/>
                  </a:lnTo>
                  <a:lnTo>
                    <a:pt x="122351" y="291338"/>
                  </a:lnTo>
                  <a:lnTo>
                    <a:pt x="122351" y="260997"/>
                  </a:lnTo>
                  <a:lnTo>
                    <a:pt x="116992" y="259664"/>
                  </a:lnTo>
                  <a:lnTo>
                    <a:pt x="109778" y="259080"/>
                  </a:lnTo>
                  <a:lnTo>
                    <a:pt x="99352" y="260311"/>
                  </a:lnTo>
                  <a:lnTo>
                    <a:pt x="68935" y="284060"/>
                  </a:lnTo>
                  <a:lnTo>
                    <a:pt x="66573" y="297992"/>
                  </a:lnTo>
                  <a:lnTo>
                    <a:pt x="67995" y="304927"/>
                  </a:lnTo>
                  <a:lnTo>
                    <a:pt x="72732" y="316052"/>
                  </a:lnTo>
                  <a:lnTo>
                    <a:pt x="80352" y="324675"/>
                  </a:lnTo>
                  <a:lnTo>
                    <a:pt x="90043" y="330263"/>
                  </a:lnTo>
                  <a:lnTo>
                    <a:pt x="101015" y="332232"/>
                  </a:lnTo>
                  <a:lnTo>
                    <a:pt x="102539" y="332232"/>
                  </a:lnTo>
                  <a:lnTo>
                    <a:pt x="103174" y="332105"/>
                  </a:lnTo>
                  <a:lnTo>
                    <a:pt x="116268" y="330073"/>
                  </a:lnTo>
                  <a:lnTo>
                    <a:pt x="127850" y="324332"/>
                  </a:lnTo>
                  <a:lnTo>
                    <a:pt x="137223" y="315391"/>
                  </a:lnTo>
                  <a:lnTo>
                    <a:pt x="140360" y="309753"/>
                  </a:lnTo>
                  <a:lnTo>
                    <a:pt x="143687" y="303784"/>
                  </a:lnTo>
                  <a:lnTo>
                    <a:pt x="146773" y="294805"/>
                  </a:lnTo>
                  <a:close/>
                </a:path>
                <a:path w="268604" h="332739">
                  <a:moveTo>
                    <a:pt x="268020" y="203200"/>
                  </a:moveTo>
                  <a:lnTo>
                    <a:pt x="264871" y="183642"/>
                  </a:lnTo>
                  <a:lnTo>
                    <a:pt x="260299" y="176149"/>
                  </a:lnTo>
                  <a:lnTo>
                    <a:pt x="255016" y="167474"/>
                  </a:lnTo>
                  <a:lnTo>
                    <a:pt x="244525" y="159715"/>
                  </a:lnTo>
                  <a:lnTo>
                    <a:pt x="244525" y="191897"/>
                  </a:lnTo>
                  <a:lnTo>
                    <a:pt x="243509" y="200914"/>
                  </a:lnTo>
                  <a:lnTo>
                    <a:pt x="242328" y="209473"/>
                  </a:lnTo>
                  <a:lnTo>
                    <a:pt x="238874" y="215036"/>
                  </a:lnTo>
                  <a:lnTo>
                    <a:pt x="233222" y="218046"/>
                  </a:lnTo>
                  <a:lnTo>
                    <a:pt x="225475" y="218948"/>
                  </a:lnTo>
                  <a:lnTo>
                    <a:pt x="224840" y="219075"/>
                  </a:lnTo>
                  <a:lnTo>
                    <a:pt x="214807" y="219075"/>
                  </a:lnTo>
                  <a:lnTo>
                    <a:pt x="207314" y="211455"/>
                  </a:lnTo>
                  <a:lnTo>
                    <a:pt x="206298" y="200914"/>
                  </a:lnTo>
                  <a:lnTo>
                    <a:pt x="207822" y="192125"/>
                  </a:lnTo>
                  <a:lnTo>
                    <a:pt x="212140" y="184721"/>
                  </a:lnTo>
                  <a:lnTo>
                    <a:pt x="218833" y="179235"/>
                  </a:lnTo>
                  <a:lnTo>
                    <a:pt x="227507" y="176149"/>
                  </a:lnTo>
                  <a:lnTo>
                    <a:pt x="229666" y="176149"/>
                  </a:lnTo>
                  <a:lnTo>
                    <a:pt x="233984" y="178435"/>
                  </a:lnTo>
                  <a:lnTo>
                    <a:pt x="240334" y="184023"/>
                  </a:lnTo>
                  <a:lnTo>
                    <a:pt x="244525" y="191897"/>
                  </a:lnTo>
                  <a:lnTo>
                    <a:pt x="244525" y="159715"/>
                  </a:lnTo>
                  <a:lnTo>
                    <a:pt x="240131" y="156464"/>
                  </a:lnTo>
                  <a:lnTo>
                    <a:pt x="221919" y="152400"/>
                  </a:lnTo>
                  <a:lnTo>
                    <a:pt x="220141" y="152400"/>
                  </a:lnTo>
                  <a:lnTo>
                    <a:pt x="185089" y="181737"/>
                  </a:lnTo>
                  <a:lnTo>
                    <a:pt x="181190" y="207670"/>
                  </a:lnTo>
                  <a:lnTo>
                    <a:pt x="184886" y="219798"/>
                  </a:lnTo>
                  <a:lnTo>
                    <a:pt x="216814" y="244386"/>
                  </a:lnTo>
                  <a:lnTo>
                    <a:pt x="226237" y="245364"/>
                  </a:lnTo>
                  <a:lnTo>
                    <a:pt x="232333" y="245364"/>
                  </a:lnTo>
                  <a:lnTo>
                    <a:pt x="265391" y="219075"/>
                  </a:lnTo>
                  <a:lnTo>
                    <a:pt x="266877" y="215519"/>
                  </a:lnTo>
                  <a:lnTo>
                    <a:pt x="268020" y="203200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851916" y="906729"/>
              <a:ext cx="565378" cy="420674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968438" y="1004443"/>
              <a:ext cx="337185" cy="191770"/>
            </a:xfrm>
            <a:custGeom>
              <a:avLst/>
              <a:gdLst/>
              <a:ahLst/>
              <a:cxnLst/>
              <a:rect l="l" t="t" r="r" b="b"/>
              <a:pathLst>
                <a:path w="337184" h="191769">
                  <a:moveTo>
                    <a:pt x="307149" y="0"/>
                  </a:moveTo>
                  <a:lnTo>
                    <a:pt x="305625" y="381"/>
                  </a:lnTo>
                  <a:lnTo>
                    <a:pt x="302958" y="127"/>
                  </a:lnTo>
                  <a:lnTo>
                    <a:pt x="299161" y="1397"/>
                  </a:lnTo>
                  <a:lnTo>
                    <a:pt x="262360" y="12541"/>
                  </a:lnTo>
                  <a:lnTo>
                    <a:pt x="226535" y="25991"/>
                  </a:lnTo>
                  <a:lnTo>
                    <a:pt x="155930" y="54102"/>
                  </a:lnTo>
                  <a:lnTo>
                    <a:pt x="8102" y="108077"/>
                  </a:lnTo>
                  <a:lnTo>
                    <a:pt x="5499" y="108712"/>
                  </a:lnTo>
                  <a:lnTo>
                    <a:pt x="2552" y="110871"/>
                  </a:lnTo>
                  <a:lnTo>
                    <a:pt x="101" y="112268"/>
                  </a:lnTo>
                  <a:lnTo>
                    <a:pt x="0" y="117221"/>
                  </a:lnTo>
                  <a:lnTo>
                    <a:pt x="685" y="119761"/>
                  </a:lnTo>
                  <a:lnTo>
                    <a:pt x="12863" y="152781"/>
                  </a:lnTo>
                  <a:lnTo>
                    <a:pt x="25679" y="186182"/>
                  </a:lnTo>
                  <a:lnTo>
                    <a:pt x="26187" y="188087"/>
                  </a:lnTo>
                  <a:lnTo>
                    <a:pt x="28486" y="188976"/>
                  </a:lnTo>
                  <a:lnTo>
                    <a:pt x="30505" y="191262"/>
                  </a:lnTo>
                  <a:lnTo>
                    <a:pt x="134861" y="150622"/>
                  </a:lnTo>
                  <a:lnTo>
                    <a:pt x="227088" y="114998"/>
                  </a:lnTo>
                  <a:lnTo>
                    <a:pt x="325056" y="76581"/>
                  </a:lnTo>
                  <a:lnTo>
                    <a:pt x="331152" y="72898"/>
                  </a:lnTo>
                  <a:lnTo>
                    <a:pt x="336740" y="70104"/>
                  </a:lnTo>
                  <a:lnTo>
                    <a:pt x="332956" y="56649"/>
                  </a:lnTo>
                  <a:lnTo>
                    <a:pt x="325516" y="37528"/>
                  </a:lnTo>
                  <a:lnTo>
                    <a:pt x="316291" y="17168"/>
                  </a:lnTo>
                  <a:close/>
                </a:path>
              </a:pathLst>
            </a:custGeom>
            <a:solidFill>
              <a:srgbClr val="4E8BC9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968438" y="1004443"/>
              <a:ext cx="337185" cy="191770"/>
            </a:xfrm>
            <a:custGeom>
              <a:avLst/>
              <a:gdLst/>
              <a:ahLst/>
              <a:cxnLst/>
              <a:rect l="l" t="t" r="r" b="b"/>
              <a:pathLst>
                <a:path w="337184" h="191769">
                  <a:moveTo>
                    <a:pt x="300761" y="762"/>
                  </a:moveTo>
                  <a:lnTo>
                    <a:pt x="300189" y="889"/>
                  </a:lnTo>
                  <a:lnTo>
                    <a:pt x="299669" y="1143"/>
                  </a:lnTo>
                  <a:lnTo>
                    <a:pt x="299161" y="1397"/>
                  </a:lnTo>
                  <a:lnTo>
                    <a:pt x="286962" y="5016"/>
                  </a:lnTo>
                  <a:lnTo>
                    <a:pt x="249961" y="17018"/>
                  </a:lnTo>
                  <a:lnTo>
                    <a:pt x="203126" y="35274"/>
                  </a:lnTo>
                  <a:lnTo>
                    <a:pt x="179627" y="44700"/>
                  </a:lnTo>
                  <a:lnTo>
                    <a:pt x="155930" y="54102"/>
                  </a:lnTo>
                  <a:lnTo>
                    <a:pt x="119018" y="67714"/>
                  </a:lnTo>
                  <a:lnTo>
                    <a:pt x="82030" y="81089"/>
                  </a:lnTo>
                  <a:lnTo>
                    <a:pt x="45036" y="94464"/>
                  </a:lnTo>
                  <a:lnTo>
                    <a:pt x="8102" y="108077"/>
                  </a:lnTo>
                  <a:lnTo>
                    <a:pt x="5499" y="108712"/>
                  </a:lnTo>
                  <a:lnTo>
                    <a:pt x="2552" y="110871"/>
                  </a:lnTo>
                  <a:lnTo>
                    <a:pt x="101" y="112268"/>
                  </a:lnTo>
                  <a:lnTo>
                    <a:pt x="139" y="115062"/>
                  </a:lnTo>
                  <a:lnTo>
                    <a:pt x="0" y="117221"/>
                  </a:lnTo>
                  <a:lnTo>
                    <a:pt x="685" y="119761"/>
                  </a:lnTo>
                  <a:lnTo>
                    <a:pt x="6657" y="136211"/>
                  </a:lnTo>
                  <a:lnTo>
                    <a:pt x="12863" y="152781"/>
                  </a:lnTo>
                  <a:lnTo>
                    <a:pt x="19229" y="169445"/>
                  </a:lnTo>
                  <a:lnTo>
                    <a:pt x="25679" y="186182"/>
                  </a:lnTo>
                  <a:lnTo>
                    <a:pt x="26187" y="188087"/>
                  </a:lnTo>
                  <a:lnTo>
                    <a:pt x="28486" y="188976"/>
                  </a:lnTo>
                  <a:lnTo>
                    <a:pt x="30505" y="191262"/>
                  </a:lnTo>
                  <a:lnTo>
                    <a:pt x="56753" y="181143"/>
                  </a:lnTo>
                  <a:lnTo>
                    <a:pt x="82916" y="170894"/>
                  </a:lnTo>
                  <a:lnTo>
                    <a:pt x="108963" y="160668"/>
                  </a:lnTo>
                  <a:lnTo>
                    <a:pt x="134861" y="150622"/>
                  </a:lnTo>
                  <a:lnTo>
                    <a:pt x="181075" y="132822"/>
                  </a:lnTo>
                  <a:lnTo>
                    <a:pt x="227088" y="114998"/>
                  </a:lnTo>
                  <a:lnTo>
                    <a:pt x="272949" y="97079"/>
                  </a:lnTo>
                  <a:lnTo>
                    <a:pt x="318706" y="78994"/>
                  </a:lnTo>
                  <a:lnTo>
                    <a:pt x="325056" y="76581"/>
                  </a:lnTo>
                  <a:lnTo>
                    <a:pt x="331152" y="72898"/>
                  </a:lnTo>
                  <a:lnTo>
                    <a:pt x="336740" y="70104"/>
                  </a:lnTo>
                  <a:lnTo>
                    <a:pt x="332956" y="56649"/>
                  </a:lnTo>
                  <a:lnTo>
                    <a:pt x="325516" y="37528"/>
                  </a:lnTo>
                  <a:lnTo>
                    <a:pt x="316291" y="17168"/>
                  </a:lnTo>
                  <a:lnTo>
                    <a:pt x="307149" y="0"/>
                  </a:lnTo>
                  <a:lnTo>
                    <a:pt x="305625" y="381"/>
                  </a:lnTo>
                  <a:lnTo>
                    <a:pt x="302958" y="127"/>
                  </a:lnTo>
                  <a:lnTo>
                    <a:pt x="300761" y="762"/>
                  </a:lnTo>
                  <a:close/>
                </a:path>
              </a:pathLst>
            </a:custGeom>
            <a:ln w="1143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826008" y="879360"/>
              <a:ext cx="763523" cy="105916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884326" y="920132"/>
              <a:ext cx="649428" cy="944354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7979664" y="2820949"/>
              <a:ext cx="342900" cy="32611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8076264" y="2898902"/>
              <a:ext cx="154305" cy="137160"/>
            </a:xfrm>
            <a:custGeom>
              <a:avLst/>
              <a:gdLst/>
              <a:ahLst/>
              <a:cxnLst/>
              <a:rect l="l" t="t" r="r" b="b"/>
              <a:pathLst>
                <a:path w="154304" h="137160">
                  <a:moveTo>
                    <a:pt x="72816" y="0"/>
                  </a:moveTo>
                  <a:lnTo>
                    <a:pt x="70149" y="762"/>
                  </a:lnTo>
                  <a:lnTo>
                    <a:pt x="67482" y="1650"/>
                  </a:lnTo>
                  <a:lnTo>
                    <a:pt x="64688" y="2412"/>
                  </a:lnTo>
                  <a:lnTo>
                    <a:pt x="25668" y="24780"/>
                  </a:lnTo>
                  <a:lnTo>
                    <a:pt x="2458" y="60071"/>
                  </a:lnTo>
                  <a:lnTo>
                    <a:pt x="0" y="73025"/>
                  </a:lnTo>
                  <a:lnTo>
                    <a:pt x="553" y="78231"/>
                  </a:lnTo>
                  <a:lnTo>
                    <a:pt x="3347" y="84581"/>
                  </a:lnTo>
                  <a:lnTo>
                    <a:pt x="5887" y="92710"/>
                  </a:lnTo>
                  <a:lnTo>
                    <a:pt x="46877" y="127587"/>
                  </a:lnTo>
                  <a:lnTo>
                    <a:pt x="83230" y="136652"/>
                  </a:lnTo>
                  <a:lnTo>
                    <a:pt x="108154" y="132554"/>
                  </a:lnTo>
                  <a:lnTo>
                    <a:pt x="129363" y="120253"/>
                  </a:lnTo>
                  <a:lnTo>
                    <a:pt x="140720" y="106680"/>
                  </a:lnTo>
                  <a:lnTo>
                    <a:pt x="88310" y="106680"/>
                  </a:lnTo>
                  <a:lnTo>
                    <a:pt x="85770" y="106172"/>
                  </a:lnTo>
                  <a:lnTo>
                    <a:pt x="47228" y="94079"/>
                  </a:lnTo>
                  <a:lnTo>
                    <a:pt x="36748" y="85090"/>
                  </a:lnTo>
                  <a:lnTo>
                    <a:pt x="33319" y="82677"/>
                  </a:lnTo>
                  <a:lnTo>
                    <a:pt x="31835" y="77850"/>
                  </a:lnTo>
                  <a:lnTo>
                    <a:pt x="31878" y="77216"/>
                  </a:lnTo>
                  <a:lnTo>
                    <a:pt x="32557" y="73025"/>
                  </a:lnTo>
                  <a:lnTo>
                    <a:pt x="32938" y="71247"/>
                  </a:lnTo>
                  <a:lnTo>
                    <a:pt x="33446" y="69596"/>
                  </a:lnTo>
                  <a:lnTo>
                    <a:pt x="34462" y="68072"/>
                  </a:lnTo>
                  <a:lnTo>
                    <a:pt x="37431" y="62011"/>
                  </a:lnTo>
                  <a:lnTo>
                    <a:pt x="64057" y="34204"/>
                  </a:lnTo>
                  <a:lnTo>
                    <a:pt x="82373" y="30972"/>
                  </a:lnTo>
                  <a:lnTo>
                    <a:pt x="136351" y="30972"/>
                  </a:lnTo>
                  <a:lnTo>
                    <a:pt x="130554" y="22669"/>
                  </a:lnTo>
                  <a:lnTo>
                    <a:pt x="106803" y="6838"/>
                  </a:lnTo>
                  <a:lnTo>
                    <a:pt x="75356" y="381"/>
                  </a:lnTo>
                  <a:lnTo>
                    <a:pt x="72816" y="0"/>
                  </a:lnTo>
                  <a:close/>
                </a:path>
                <a:path w="154304" h="137160">
                  <a:moveTo>
                    <a:pt x="136351" y="30972"/>
                  </a:moveTo>
                  <a:lnTo>
                    <a:pt x="82373" y="30972"/>
                  </a:lnTo>
                  <a:lnTo>
                    <a:pt x="100260" y="36097"/>
                  </a:lnTo>
                  <a:lnTo>
                    <a:pt x="114599" y="49403"/>
                  </a:lnTo>
                  <a:lnTo>
                    <a:pt x="119378" y="55856"/>
                  </a:lnTo>
                  <a:lnTo>
                    <a:pt x="122346" y="62833"/>
                  </a:lnTo>
                  <a:lnTo>
                    <a:pt x="123522" y="69596"/>
                  </a:lnTo>
                  <a:lnTo>
                    <a:pt x="123540" y="71247"/>
                  </a:lnTo>
                  <a:lnTo>
                    <a:pt x="123235" y="77216"/>
                  </a:lnTo>
                  <a:lnTo>
                    <a:pt x="94914" y="105156"/>
                  </a:lnTo>
                  <a:lnTo>
                    <a:pt x="88310" y="106680"/>
                  </a:lnTo>
                  <a:lnTo>
                    <a:pt x="140720" y="106680"/>
                  </a:lnTo>
                  <a:lnTo>
                    <a:pt x="145095" y="101451"/>
                  </a:lnTo>
                  <a:lnTo>
                    <a:pt x="153588" y="77850"/>
                  </a:lnTo>
                  <a:lnTo>
                    <a:pt x="153969" y="75311"/>
                  </a:lnTo>
                  <a:lnTo>
                    <a:pt x="146994" y="46216"/>
                  </a:lnTo>
                  <a:lnTo>
                    <a:pt x="136351" y="30972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8076184" y="2898902"/>
              <a:ext cx="154305" cy="137160"/>
            </a:xfrm>
            <a:custGeom>
              <a:avLst/>
              <a:gdLst/>
              <a:ahLst/>
              <a:cxnLst/>
              <a:rect l="l" t="t" r="r" b="b"/>
              <a:pathLst>
                <a:path w="154304" h="137160">
                  <a:moveTo>
                    <a:pt x="123317" y="77216"/>
                  </a:moveTo>
                  <a:lnTo>
                    <a:pt x="94996" y="105156"/>
                  </a:lnTo>
                  <a:lnTo>
                    <a:pt x="88392" y="106680"/>
                  </a:lnTo>
                  <a:lnTo>
                    <a:pt x="85851" y="106172"/>
                  </a:lnTo>
                  <a:lnTo>
                    <a:pt x="84582" y="106045"/>
                  </a:lnTo>
                  <a:lnTo>
                    <a:pt x="71459" y="104485"/>
                  </a:lnTo>
                  <a:lnTo>
                    <a:pt x="58943" y="100520"/>
                  </a:lnTo>
                  <a:lnTo>
                    <a:pt x="47309" y="94079"/>
                  </a:lnTo>
                  <a:lnTo>
                    <a:pt x="36830" y="85090"/>
                  </a:lnTo>
                  <a:lnTo>
                    <a:pt x="33400" y="82677"/>
                  </a:lnTo>
                  <a:lnTo>
                    <a:pt x="31876" y="77724"/>
                  </a:lnTo>
                  <a:lnTo>
                    <a:pt x="32639" y="73025"/>
                  </a:lnTo>
                  <a:lnTo>
                    <a:pt x="33020" y="71247"/>
                  </a:lnTo>
                  <a:lnTo>
                    <a:pt x="33527" y="69596"/>
                  </a:lnTo>
                  <a:lnTo>
                    <a:pt x="34544" y="68072"/>
                  </a:lnTo>
                  <a:lnTo>
                    <a:pt x="37512" y="62011"/>
                  </a:lnTo>
                  <a:lnTo>
                    <a:pt x="64138" y="34204"/>
                  </a:lnTo>
                  <a:lnTo>
                    <a:pt x="82454" y="30972"/>
                  </a:lnTo>
                  <a:lnTo>
                    <a:pt x="100341" y="36097"/>
                  </a:lnTo>
                  <a:lnTo>
                    <a:pt x="114681" y="49403"/>
                  </a:lnTo>
                  <a:lnTo>
                    <a:pt x="119459" y="55856"/>
                  </a:lnTo>
                  <a:lnTo>
                    <a:pt x="122427" y="62833"/>
                  </a:lnTo>
                  <a:lnTo>
                    <a:pt x="123682" y="70048"/>
                  </a:lnTo>
                  <a:lnTo>
                    <a:pt x="123317" y="77216"/>
                  </a:lnTo>
                  <a:close/>
                </a:path>
                <a:path w="154304" h="137160">
                  <a:moveTo>
                    <a:pt x="153670" y="77850"/>
                  </a:moveTo>
                  <a:lnTo>
                    <a:pt x="153797" y="76962"/>
                  </a:lnTo>
                  <a:lnTo>
                    <a:pt x="153924" y="76073"/>
                  </a:lnTo>
                  <a:lnTo>
                    <a:pt x="154050" y="75311"/>
                  </a:lnTo>
                  <a:lnTo>
                    <a:pt x="130635" y="22669"/>
                  </a:lnTo>
                  <a:lnTo>
                    <a:pt x="77977" y="889"/>
                  </a:lnTo>
                  <a:lnTo>
                    <a:pt x="72898" y="0"/>
                  </a:lnTo>
                  <a:lnTo>
                    <a:pt x="70231" y="762"/>
                  </a:lnTo>
                  <a:lnTo>
                    <a:pt x="67564" y="1650"/>
                  </a:lnTo>
                  <a:lnTo>
                    <a:pt x="64770" y="2412"/>
                  </a:lnTo>
                  <a:lnTo>
                    <a:pt x="25749" y="24780"/>
                  </a:lnTo>
                  <a:lnTo>
                    <a:pt x="2540" y="60071"/>
                  </a:lnTo>
                  <a:lnTo>
                    <a:pt x="0" y="72262"/>
                  </a:lnTo>
                  <a:lnTo>
                    <a:pt x="635" y="78231"/>
                  </a:lnTo>
                  <a:lnTo>
                    <a:pt x="3429" y="84581"/>
                  </a:lnTo>
                  <a:lnTo>
                    <a:pt x="5969" y="92710"/>
                  </a:lnTo>
                  <a:lnTo>
                    <a:pt x="46958" y="127587"/>
                  </a:lnTo>
                  <a:lnTo>
                    <a:pt x="83312" y="136652"/>
                  </a:lnTo>
                  <a:lnTo>
                    <a:pt x="108235" y="132554"/>
                  </a:lnTo>
                  <a:lnTo>
                    <a:pt x="129444" y="120253"/>
                  </a:lnTo>
                  <a:lnTo>
                    <a:pt x="145176" y="101451"/>
                  </a:lnTo>
                  <a:lnTo>
                    <a:pt x="153670" y="77850"/>
                  </a:lnTo>
                  <a:close/>
                </a:path>
              </a:pathLst>
            </a:custGeom>
            <a:ln w="762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8238743" y="3166846"/>
              <a:ext cx="306324" cy="304825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8336041" y="3245484"/>
              <a:ext cx="117475" cy="114935"/>
            </a:xfrm>
            <a:custGeom>
              <a:avLst/>
              <a:gdLst/>
              <a:ahLst/>
              <a:cxnLst/>
              <a:rect l="l" t="t" r="r" b="b"/>
              <a:pathLst>
                <a:path w="117475" h="114935">
                  <a:moveTo>
                    <a:pt x="48879" y="0"/>
                  </a:moveTo>
                  <a:lnTo>
                    <a:pt x="13938" y="18668"/>
                  </a:lnTo>
                  <a:lnTo>
                    <a:pt x="0" y="60832"/>
                  </a:lnTo>
                  <a:lnTo>
                    <a:pt x="994" y="67726"/>
                  </a:lnTo>
                  <a:lnTo>
                    <a:pt x="29035" y="103346"/>
                  </a:lnTo>
                  <a:lnTo>
                    <a:pt x="66786" y="114807"/>
                  </a:lnTo>
                  <a:lnTo>
                    <a:pt x="75406" y="113609"/>
                  </a:lnTo>
                  <a:lnTo>
                    <a:pt x="110093" y="89820"/>
                  </a:lnTo>
                  <a:lnTo>
                    <a:pt x="111629" y="86758"/>
                  </a:lnTo>
                  <a:lnTo>
                    <a:pt x="67943" y="86758"/>
                  </a:lnTo>
                  <a:lnTo>
                    <a:pt x="58658" y="86487"/>
                  </a:lnTo>
                  <a:lnTo>
                    <a:pt x="26781" y="64515"/>
                  </a:lnTo>
                  <a:lnTo>
                    <a:pt x="25257" y="58292"/>
                  </a:lnTo>
                  <a:lnTo>
                    <a:pt x="26146" y="52450"/>
                  </a:lnTo>
                  <a:lnTo>
                    <a:pt x="51292" y="31241"/>
                  </a:lnTo>
                  <a:lnTo>
                    <a:pt x="102519" y="31241"/>
                  </a:lnTo>
                  <a:lnTo>
                    <a:pt x="92313" y="19224"/>
                  </a:lnTo>
                  <a:lnTo>
                    <a:pt x="74418" y="7395"/>
                  </a:lnTo>
                  <a:lnTo>
                    <a:pt x="53832" y="888"/>
                  </a:lnTo>
                  <a:lnTo>
                    <a:pt x="48879" y="0"/>
                  </a:lnTo>
                  <a:close/>
                </a:path>
                <a:path w="117475" h="114935">
                  <a:moveTo>
                    <a:pt x="102519" y="31241"/>
                  </a:moveTo>
                  <a:lnTo>
                    <a:pt x="51292" y="31241"/>
                  </a:lnTo>
                  <a:lnTo>
                    <a:pt x="63103" y="34357"/>
                  </a:lnTo>
                  <a:lnTo>
                    <a:pt x="73390" y="40925"/>
                  </a:lnTo>
                  <a:lnTo>
                    <a:pt x="81295" y="50208"/>
                  </a:lnTo>
                  <a:lnTo>
                    <a:pt x="85963" y="61467"/>
                  </a:lnTo>
                  <a:lnTo>
                    <a:pt x="86344" y="63881"/>
                  </a:lnTo>
                  <a:lnTo>
                    <a:pt x="86344" y="66293"/>
                  </a:lnTo>
                  <a:lnTo>
                    <a:pt x="85963" y="68452"/>
                  </a:lnTo>
                  <a:lnTo>
                    <a:pt x="82607" y="76967"/>
                  </a:lnTo>
                  <a:lnTo>
                    <a:pt x="76263" y="83327"/>
                  </a:lnTo>
                  <a:lnTo>
                    <a:pt x="67943" y="86758"/>
                  </a:lnTo>
                  <a:lnTo>
                    <a:pt x="111629" y="86758"/>
                  </a:lnTo>
                  <a:lnTo>
                    <a:pt x="113839" y="82355"/>
                  </a:lnTo>
                  <a:lnTo>
                    <a:pt x="116062" y="74294"/>
                  </a:lnTo>
                  <a:lnTo>
                    <a:pt x="116970" y="68960"/>
                  </a:lnTo>
                  <a:lnTo>
                    <a:pt x="116892" y="63881"/>
                  </a:lnTo>
                  <a:lnTo>
                    <a:pt x="116824" y="62229"/>
                  </a:lnTo>
                  <a:lnTo>
                    <a:pt x="115173" y="56133"/>
                  </a:lnTo>
                  <a:lnTo>
                    <a:pt x="106294" y="35687"/>
                  </a:lnTo>
                  <a:lnTo>
                    <a:pt x="102519" y="31241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8335928" y="3245484"/>
              <a:ext cx="117475" cy="114935"/>
            </a:xfrm>
            <a:custGeom>
              <a:avLst/>
              <a:gdLst/>
              <a:ahLst/>
              <a:cxnLst/>
              <a:rect l="l" t="t" r="r" b="b"/>
              <a:pathLst>
                <a:path w="117475" h="114935">
                  <a:moveTo>
                    <a:pt x="86076" y="68452"/>
                  </a:moveTo>
                  <a:lnTo>
                    <a:pt x="82720" y="76967"/>
                  </a:lnTo>
                  <a:lnTo>
                    <a:pt x="76376" y="83327"/>
                  </a:lnTo>
                  <a:lnTo>
                    <a:pt x="68056" y="86758"/>
                  </a:lnTo>
                  <a:lnTo>
                    <a:pt x="58771" y="86487"/>
                  </a:lnTo>
                  <a:lnTo>
                    <a:pt x="26894" y="64515"/>
                  </a:lnTo>
                  <a:lnTo>
                    <a:pt x="25370" y="58292"/>
                  </a:lnTo>
                  <a:lnTo>
                    <a:pt x="26259" y="52450"/>
                  </a:lnTo>
                  <a:lnTo>
                    <a:pt x="51405" y="31241"/>
                  </a:lnTo>
                  <a:lnTo>
                    <a:pt x="63216" y="34357"/>
                  </a:lnTo>
                  <a:lnTo>
                    <a:pt x="73503" y="40925"/>
                  </a:lnTo>
                  <a:lnTo>
                    <a:pt x="81408" y="50208"/>
                  </a:lnTo>
                  <a:lnTo>
                    <a:pt x="86076" y="61467"/>
                  </a:lnTo>
                  <a:lnTo>
                    <a:pt x="86457" y="63881"/>
                  </a:lnTo>
                  <a:lnTo>
                    <a:pt x="86457" y="66293"/>
                  </a:lnTo>
                  <a:lnTo>
                    <a:pt x="86076" y="68452"/>
                  </a:lnTo>
                  <a:close/>
                </a:path>
                <a:path w="117475" h="114935">
                  <a:moveTo>
                    <a:pt x="116175" y="74294"/>
                  </a:moveTo>
                  <a:lnTo>
                    <a:pt x="117191" y="68325"/>
                  </a:lnTo>
                  <a:lnTo>
                    <a:pt x="116937" y="62229"/>
                  </a:lnTo>
                  <a:lnTo>
                    <a:pt x="115286" y="56133"/>
                  </a:lnTo>
                  <a:lnTo>
                    <a:pt x="92426" y="19224"/>
                  </a:lnTo>
                  <a:lnTo>
                    <a:pt x="53945" y="888"/>
                  </a:lnTo>
                  <a:lnTo>
                    <a:pt x="48992" y="0"/>
                  </a:lnTo>
                  <a:lnTo>
                    <a:pt x="45055" y="634"/>
                  </a:lnTo>
                  <a:lnTo>
                    <a:pt x="40991" y="1269"/>
                  </a:lnTo>
                  <a:lnTo>
                    <a:pt x="5468" y="31988"/>
                  </a:lnTo>
                  <a:lnTo>
                    <a:pt x="0" y="53939"/>
                  </a:lnTo>
                  <a:lnTo>
                    <a:pt x="113" y="60832"/>
                  </a:lnTo>
                  <a:lnTo>
                    <a:pt x="29148" y="103346"/>
                  </a:lnTo>
                  <a:lnTo>
                    <a:pt x="66899" y="114807"/>
                  </a:lnTo>
                  <a:lnTo>
                    <a:pt x="75519" y="113609"/>
                  </a:lnTo>
                  <a:lnTo>
                    <a:pt x="110206" y="89820"/>
                  </a:lnTo>
                  <a:lnTo>
                    <a:pt x="113952" y="82355"/>
                  </a:lnTo>
                  <a:lnTo>
                    <a:pt x="116175" y="74294"/>
                  </a:lnTo>
                  <a:close/>
                </a:path>
              </a:pathLst>
            </a:custGeom>
            <a:ln w="762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7933943" y="3201962"/>
              <a:ext cx="310959" cy="318477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8031303" y="3280781"/>
              <a:ext cx="120014" cy="127635"/>
            </a:xfrm>
            <a:custGeom>
              <a:avLst/>
              <a:gdLst/>
              <a:ahLst/>
              <a:cxnLst/>
              <a:rect l="l" t="t" r="r" b="b"/>
              <a:pathLst>
                <a:path w="120015" h="127635">
                  <a:moveTo>
                    <a:pt x="61981" y="0"/>
                  </a:moveTo>
                  <a:lnTo>
                    <a:pt x="24941" y="9661"/>
                  </a:lnTo>
                  <a:lnTo>
                    <a:pt x="938" y="45983"/>
                  </a:lnTo>
                  <a:lnTo>
                    <a:pt x="0" y="57094"/>
                  </a:lnTo>
                  <a:lnTo>
                    <a:pt x="684" y="62112"/>
                  </a:lnTo>
                  <a:lnTo>
                    <a:pt x="1841" y="81539"/>
                  </a:lnTo>
                  <a:lnTo>
                    <a:pt x="9272" y="99133"/>
                  </a:lnTo>
                  <a:lnTo>
                    <a:pt x="22062" y="113297"/>
                  </a:lnTo>
                  <a:lnTo>
                    <a:pt x="39292" y="122437"/>
                  </a:lnTo>
                  <a:lnTo>
                    <a:pt x="64700" y="127595"/>
                  </a:lnTo>
                  <a:lnTo>
                    <a:pt x="88536" y="121977"/>
                  </a:lnTo>
                  <a:lnTo>
                    <a:pt x="107658" y="107096"/>
                  </a:lnTo>
                  <a:lnTo>
                    <a:pt x="112474" y="97418"/>
                  </a:lnTo>
                  <a:lnTo>
                    <a:pt x="65454" y="97418"/>
                  </a:lnTo>
                  <a:lnTo>
                    <a:pt x="49474" y="94313"/>
                  </a:lnTo>
                  <a:lnTo>
                    <a:pt x="37244" y="85242"/>
                  </a:lnTo>
                  <a:lnTo>
                    <a:pt x="30039" y="72005"/>
                  </a:lnTo>
                  <a:lnTo>
                    <a:pt x="29172" y="57094"/>
                  </a:lnTo>
                  <a:lnTo>
                    <a:pt x="29184" y="56064"/>
                  </a:lnTo>
                  <a:lnTo>
                    <a:pt x="53611" y="30982"/>
                  </a:lnTo>
                  <a:lnTo>
                    <a:pt x="108408" y="30982"/>
                  </a:lnTo>
                  <a:lnTo>
                    <a:pt x="96069" y="15720"/>
                  </a:lnTo>
                  <a:lnTo>
                    <a:pt x="74979" y="2676"/>
                  </a:lnTo>
                  <a:lnTo>
                    <a:pt x="61981" y="0"/>
                  </a:lnTo>
                  <a:close/>
                </a:path>
                <a:path w="120015" h="127635">
                  <a:moveTo>
                    <a:pt x="108408" y="30982"/>
                  </a:moveTo>
                  <a:lnTo>
                    <a:pt x="53611" y="30982"/>
                  </a:lnTo>
                  <a:lnTo>
                    <a:pt x="67954" y="33174"/>
                  </a:lnTo>
                  <a:lnTo>
                    <a:pt x="79678" y="43189"/>
                  </a:lnTo>
                  <a:lnTo>
                    <a:pt x="84686" y="49335"/>
                  </a:lnTo>
                  <a:lnTo>
                    <a:pt x="88123" y="56064"/>
                  </a:lnTo>
                  <a:lnTo>
                    <a:pt x="90036" y="63246"/>
                  </a:lnTo>
                  <a:lnTo>
                    <a:pt x="90473" y="70748"/>
                  </a:lnTo>
                  <a:lnTo>
                    <a:pt x="90473" y="72272"/>
                  </a:lnTo>
                  <a:lnTo>
                    <a:pt x="65454" y="97418"/>
                  </a:lnTo>
                  <a:lnTo>
                    <a:pt x="112474" y="97418"/>
                  </a:lnTo>
                  <a:lnTo>
                    <a:pt x="118921" y="84464"/>
                  </a:lnTo>
                  <a:lnTo>
                    <a:pt x="119175" y="83702"/>
                  </a:lnTo>
                  <a:lnTo>
                    <a:pt x="119429" y="81924"/>
                  </a:lnTo>
                  <a:lnTo>
                    <a:pt x="119342" y="57094"/>
                  </a:lnTo>
                  <a:lnTo>
                    <a:pt x="111206" y="34442"/>
                  </a:lnTo>
                  <a:lnTo>
                    <a:pt x="108408" y="30982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8031226" y="3280781"/>
              <a:ext cx="120014" cy="127635"/>
            </a:xfrm>
            <a:custGeom>
              <a:avLst/>
              <a:gdLst/>
              <a:ahLst/>
              <a:cxnLst/>
              <a:rect l="l" t="t" r="r" b="b"/>
              <a:pathLst>
                <a:path w="120015" h="127635">
                  <a:moveTo>
                    <a:pt x="90297" y="75193"/>
                  </a:moveTo>
                  <a:lnTo>
                    <a:pt x="87409" y="83202"/>
                  </a:lnTo>
                  <a:lnTo>
                    <a:pt x="81962" y="90021"/>
                  </a:lnTo>
                  <a:lnTo>
                    <a:pt x="74491" y="94982"/>
                  </a:lnTo>
                  <a:lnTo>
                    <a:pt x="65531" y="97418"/>
                  </a:lnTo>
                  <a:lnTo>
                    <a:pt x="49551" y="94313"/>
                  </a:lnTo>
                  <a:lnTo>
                    <a:pt x="37322" y="85242"/>
                  </a:lnTo>
                  <a:lnTo>
                    <a:pt x="30116" y="72005"/>
                  </a:lnTo>
                  <a:lnTo>
                    <a:pt x="29209" y="56397"/>
                  </a:lnTo>
                  <a:lnTo>
                    <a:pt x="29591" y="53984"/>
                  </a:lnTo>
                  <a:lnTo>
                    <a:pt x="30352" y="51571"/>
                  </a:lnTo>
                  <a:lnTo>
                    <a:pt x="31242" y="49158"/>
                  </a:lnTo>
                  <a:lnTo>
                    <a:pt x="40251" y="36385"/>
                  </a:lnTo>
                  <a:lnTo>
                    <a:pt x="53689" y="30982"/>
                  </a:lnTo>
                  <a:lnTo>
                    <a:pt x="68032" y="33174"/>
                  </a:lnTo>
                  <a:lnTo>
                    <a:pt x="90550" y="70748"/>
                  </a:lnTo>
                  <a:lnTo>
                    <a:pt x="90550" y="72272"/>
                  </a:lnTo>
                  <a:lnTo>
                    <a:pt x="90424" y="73669"/>
                  </a:lnTo>
                  <a:lnTo>
                    <a:pt x="90297" y="75193"/>
                  </a:lnTo>
                  <a:close/>
                </a:path>
                <a:path w="120015" h="127635">
                  <a:moveTo>
                    <a:pt x="119506" y="81924"/>
                  </a:moveTo>
                  <a:lnTo>
                    <a:pt x="111283" y="34442"/>
                  </a:lnTo>
                  <a:lnTo>
                    <a:pt x="75056" y="2676"/>
                  </a:lnTo>
                  <a:lnTo>
                    <a:pt x="62059" y="0"/>
                  </a:lnTo>
                  <a:lnTo>
                    <a:pt x="49085" y="216"/>
                  </a:lnTo>
                  <a:lnTo>
                    <a:pt x="9159" y="25346"/>
                  </a:lnTo>
                  <a:lnTo>
                    <a:pt x="0" y="56524"/>
                  </a:lnTo>
                  <a:lnTo>
                    <a:pt x="762" y="62112"/>
                  </a:lnTo>
                  <a:lnTo>
                    <a:pt x="1918" y="81539"/>
                  </a:lnTo>
                  <a:lnTo>
                    <a:pt x="9350" y="99133"/>
                  </a:lnTo>
                  <a:lnTo>
                    <a:pt x="22139" y="113297"/>
                  </a:lnTo>
                  <a:lnTo>
                    <a:pt x="39370" y="122437"/>
                  </a:lnTo>
                  <a:lnTo>
                    <a:pt x="64777" y="127595"/>
                  </a:lnTo>
                  <a:lnTo>
                    <a:pt x="88614" y="121977"/>
                  </a:lnTo>
                  <a:lnTo>
                    <a:pt x="107735" y="107096"/>
                  </a:lnTo>
                  <a:lnTo>
                    <a:pt x="118999" y="84464"/>
                  </a:lnTo>
                  <a:lnTo>
                    <a:pt x="119252" y="83702"/>
                  </a:lnTo>
                  <a:lnTo>
                    <a:pt x="119379" y="82813"/>
                  </a:lnTo>
                  <a:lnTo>
                    <a:pt x="119506" y="81924"/>
                  </a:lnTo>
                  <a:close/>
                </a:path>
              </a:pathLst>
            </a:custGeom>
            <a:ln w="762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8076264" y="2898902"/>
              <a:ext cx="154305" cy="137160"/>
            </a:xfrm>
            <a:custGeom>
              <a:avLst/>
              <a:gdLst/>
              <a:ahLst/>
              <a:cxnLst/>
              <a:rect l="l" t="t" r="r" b="b"/>
              <a:pathLst>
                <a:path w="154304" h="137160">
                  <a:moveTo>
                    <a:pt x="72816" y="0"/>
                  </a:moveTo>
                  <a:lnTo>
                    <a:pt x="70149" y="762"/>
                  </a:lnTo>
                  <a:lnTo>
                    <a:pt x="67482" y="1650"/>
                  </a:lnTo>
                  <a:lnTo>
                    <a:pt x="64688" y="2412"/>
                  </a:lnTo>
                  <a:lnTo>
                    <a:pt x="25668" y="24780"/>
                  </a:lnTo>
                  <a:lnTo>
                    <a:pt x="2458" y="60071"/>
                  </a:lnTo>
                  <a:lnTo>
                    <a:pt x="0" y="73025"/>
                  </a:lnTo>
                  <a:lnTo>
                    <a:pt x="553" y="78231"/>
                  </a:lnTo>
                  <a:lnTo>
                    <a:pt x="3347" y="84581"/>
                  </a:lnTo>
                  <a:lnTo>
                    <a:pt x="5887" y="92710"/>
                  </a:lnTo>
                  <a:lnTo>
                    <a:pt x="46877" y="127587"/>
                  </a:lnTo>
                  <a:lnTo>
                    <a:pt x="83230" y="136652"/>
                  </a:lnTo>
                  <a:lnTo>
                    <a:pt x="108154" y="132554"/>
                  </a:lnTo>
                  <a:lnTo>
                    <a:pt x="129363" y="120253"/>
                  </a:lnTo>
                  <a:lnTo>
                    <a:pt x="140720" y="106680"/>
                  </a:lnTo>
                  <a:lnTo>
                    <a:pt x="88310" y="106680"/>
                  </a:lnTo>
                  <a:lnTo>
                    <a:pt x="85770" y="106172"/>
                  </a:lnTo>
                  <a:lnTo>
                    <a:pt x="47228" y="94079"/>
                  </a:lnTo>
                  <a:lnTo>
                    <a:pt x="36748" y="85090"/>
                  </a:lnTo>
                  <a:lnTo>
                    <a:pt x="33319" y="82677"/>
                  </a:lnTo>
                  <a:lnTo>
                    <a:pt x="31835" y="77850"/>
                  </a:lnTo>
                  <a:lnTo>
                    <a:pt x="31878" y="77216"/>
                  </a:lnTo>
                  <a:lnTo>
                    <a:pt x="32557" y="73025"/>
                  </a:lnTo>
                  <a:lnTo>
                    <a:pt x="32938" y="71247"/>
                  </a:lnTo>
                  <a:lnTo>
                    <a:pt x="33446" y="69596"/>
                  </a:lnTo>
                  <a:lnTo>
                    <a:pt x="34462" y="68072"/>
                  </a:lnTo>
                  <a:lnTo>
                    <a:pt x="37431" y="62011"/>
                  </a:lnTo>
                  <a:lnTo>
                    <a:pt x="64057" y="34204"/>
                  </a:lnTo>
                  <a:lnTo>
                    <a:pt x="82373" y="30972"/>
                  </a:lnTo>
                  <a:lnTo>
                    <a:pt x="136351" y="30972"/>
                  </a:lnTo>
                  <a:lnTo>
                    <a:pt x="130554" y="22669"/>
                  </a:lnTo>
                  <a:lnTo>
                    <a:pt x="106803" y="6838"/>
                  </a:lnTo>
                  <a:lnTo>
                    <a:pt x="75356" y="381"/>
                  </a:lnTo>
                  <a:lnTo>
                    <a:pt x="72816" y="0"/>
                  </a:lnTo>
                  <a:close/>
                </a:path>
                <a:path w="154304" h="137160">
                  <a:moveTo>
                    <a:pt x="136351" y="30972"/>
                  </a:moveTo>
                  <a:lnTo>
                    <a:pt x="82373" y="30972"/>
                  </a:lnTo>
                  <a:lnTo>
                    <a:pt x="100260" y="36097"/>
                  </a:lnTo>
                  <a:lnTo>
                    <a:pt x="114599" y="49403"/>
                  </a:lnTo>
                  <a:lnTo>
                    <a:pt x="119378" y="55856"/>
                  </a:lnTo>
                  <a:lnTo>
                    <a:pt x="122346" y="62833"/>
                  </a:lnTo>
                  <a:lnTo>
                    <a:pt x="123522" y="69596"/>
                  </a:lnTo>
                  <a:lnTo>
                    <a:pt x="123540" y="71247"/>
                  </a:lnTo>
                  <a:lnTo>
                    <a:pt x="123235" y="77216"/>
                  </a:lnTo>
                  <a:lnTo>
                    <a:pt x="94914" y="105156"/>
                  </a:lnTo>
                  <a:lnTo>
                    <a:pt x="88310" y="106680"/>
                  </a:lnTo>
                  <a:lnTo>
                    <a:pt x="140720" y="106680"/>
                  </a:lnTo>
                  <a:lnTo>
                    <a:pt x="145095" y="101451"/>
                  </a:lnTo>
                  <a:lnTo>
                    <a:pt x="153588" y="77850"/>
                  </a:lnTo>
                  <a:lnTo>
                    <a:pt x="153969" y="75311"/>
                  </a:lnTo>
                  <a:lnTo>
                    <a:pt x="146994" y="46216"/>
                  </a:lnTo>
                  <a:lnTo>
                    <a:pt x="136351" y="30972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8106917" y="2929874"/>
              <a:ext cx="93345" cy="76200"/>
            </a:xfrm>
            <a:custGeom>
              <a:avLst/>
              <a:gdLst/>
              <a:ahLst/>
              <a:cxnLst/>
              <a:rect l="l" t="t" r="r" b="b"/>
              <a:pathLst>
                <a:path w="93345" h="76200">
                  <a:moveTo>
                    <a:pt x="51720" y="0"/>
                  </a:moveTo>
                  <a:lnTo>
                    <a:pt x="13327" y="20022"/>
                  </a:lnTo>
                  <a:lnTo>
                    <a:pt x="0" y="46497"/>
                  </a:lnTo>
                  <a:lnTo>
                    <a:pt x="1777" y="51450"/>
                  </a:lnTo>
                  <a:lnTo>
                    <a:pt x="6096" y="54117"/>
                  </a:lnTo>
                  <a:lnTo>
                    <a:pt x="16575" y="63107"/>
                  </a:lnTo>
                  <a:lnTo>
                    <a:pt x="28209" y="69548"/>
                  </a:lnTo>
                  <a:lnTo>
                    <a:pt x="40725" y="73513"/>
                  </a:lnTo>
                  <a:lnTo>
                    <a:pt x="53848" y="75072"/>
                  </a:lnTo>
                  <a:lnTo>
                    <a:pt x="57657" y="75707"/>
                  </a:lnTo>
                  <a:lnTo>
                    <a:pt x="60325" y="74818"/>
                  </a:lnTo>
                  <a:lnTo>
                    <a:pt x="64261" y="74183"/>
                  </a:lnTo>
                  <a:lnTo>
                    <a:pt x="74955" y="70568"/>
                  </a:lnTo>
                  <a:lnTo>
                    <a:pt x="83423" y="64214"/>
                  </a:lnTo>
                  <a:lnTo>
                    <a:pt x="89390" y="55860"/>
                  </a:lnTo>
                  <a:lnTo>
                    <a:pt x="92582" y="46243"/>
                  </a:lnTo>
                  <a:lnTo>
                    <a:pt x="92948" y="39076"/>
                  </a:lnTo>
                  <a:lnTo>
                    <a:pt x="91693" y="31861"/>
                  </a:lnTo>
                  <a:lnTo>
                    <a:pt x="88725" y="24884"/>
                  </a:lnTo>
                  <a:lnTo>
                    <a:pt x="83947" y="18430"/>
                  </a:lnTo>
                  <a:lnTo>
                    <a:pt x="69607" y="5125"/>
                  </a:lnTo>
                  <a:lnTo>
                    <a:pt x="51720" y="0"/>
                  </a:lnTo>
                  <a:close/>
                </a:path>
              </a:pathLst>
            </a:custGeom>
            <a:solidFill>
              <a:srgbClr val="FFA18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8336041" y="3245484"/>
              <a:ext cx="117475" cy="114935"/>
            </a:xfrm>
            <a:custGeom>
              <a:avLst/>
              <a:gdLst/>
              <a:ahLst/>
              <a:cxnLst/>
              <a:rect l="l" t="t" r="r" b="b"/>
              <a:pathLst>
                <a:path w="117475" h="114935">
                  <a:moveTo>
                    <a:pt x="48879" y="0"/>
                  </a:moveTo>
                  <a:lnTo>
                    <a:pt x="13938" y="18668"/>
                  </a:lnTo>
                  <a:lnTo>
                    <a:pt x="0" y="60832"/>
                  </a:lnTo>
                  <a:lnTo>
                    <a:pt x="994" y="67726"/>
                  </a:lnTo>
                  <a:lnTo>
                    <a:pt x="29035" y="103346"/>
                  </a:lnTo>
                  <a:lnTo>
                    <a:pt x="66786" y="114807"/>
                  </a:lnTo>
                  <a:lnTo>
                    <a:pt x="75406" y="113609"/>
                  </a:lnTo>
                  <a:lnTo>
                    <a:pt x="110093" y="89820"/>
                  </a:lnTo>
                  <a:lnTo>
                    <a:pt x="111629" y="86758"/>
                  </a:lnTo>
                  <a:lnTo>
                    <a:pt x="67943" y="86758"/>
                  </a:lnTo>
                  <a:lnTo>
                    <a:pt x="58658" y="86487"/>
                  </a:lnTo>
                  <a:lnTo>
                    <a:pt x="26781" y="64515"/>
                  </a:lnTo>
                  <a:lnTo>
                    <a:pt x="25257" y="58292"/>
                  </a:lnTo>
                  <a:lnTo>
                    <a:pt x="26146" y="52450"/>
                  </a:lnTo>
                  <a:lnTo>
                    <a:pt x="51292" y="31241"/>
                  </a:lnTo>
                  <a:lnTo>
                    <a:pt x="102519" y="31241"/>
                  </a:lnTo>
                  <a:lnTo>
                    <a:pt x="92313" y="19224"/>
                  </a:lnTo>
                  <a:lnTo>
                    <a:pt x="74418" y="7395"/>
                  </a:lnTo>
                  <a:lnTo>
                    <a:pt x="53832" y="888"/>
                  </a:lnTo>
                  <a:lnTo>
                    <a:pt x="48879" y="0"/>
                  </a:lnTo>
                  <a:close/>
                </a:path>
                <a:path w="117475" h="114935">
                  <a:moveTo>
                    <a:pt x="102519" y="31241"/>
                  </a:moveTo>
                  <a:lnTo>
                    <a:pt x="51292" y="31241"/>
                  </a:lnTo>
                  <a:lnTo>
                    <a:pt x="63103" y="34357"/>
                  </a:lnTo>
                  <a:lnTo>
                    <a:pt x="73390" y="40925"/>
                  </a:lnTo>
                  <a:lnTo>
                    <a:pt x="81295" y="50208"/>
                  </a:lnTo>
                  <a:lnTo>
                    <a:pt x="85963" y="61467"/>
                  </a:lnTo>
                  <a:lnTo>
                    <a:pt x="86344" y="63881"/>
                  </a:lnTo>
                  <a:lnTo>
                    <a:pt x="86344" y="66293"/>
                  </a:lnTo>
                  <a:lnTo>
                    <a:pt x="85963" y="68452"/>
                  </a:lnTo>
                  <a:lnTo>
                    <a:pt x="82607" y="76967"/>
                  </a:lnTo>
                  <a:lnTo>
                    <a:pt x="76263" y="83327"/>
                  </a:lnTo>
                  <a:lnTo>
                    <a:pt x="67943" y="86758"/>
                  </a:lnTo>
                  <a:lnTo>
                    <a:pt x="111629" y="86758"/>
                  </a:lnTo>
                  <a:lnTo>
                    <a:pt x="113839" y="82355"/>
                  </a:lnTo>
                  <a:lnTo>
                    <a:pt x="116062" y="74294"/>
                  </a:lnTo>
                  <a:lnTo>
                    <a:pt x="116970" y="68960"/>
                  </a:lnTo>
                  <a:lnTo>
                    <a:pt x="116892" y="63881"/>
                  </a:lnTo>
                  <a:lnTo>
                    <a:pt x="116824" y="62229"/>
                  </a:lnTo>
                  <a:lnTo>
                    <a:pt x="115173" y="56133"/>
                  </a:lnTo>
                  <a:lnTo>
                    <a:pt x="106294" y="35687"/>
                  </a:lnTo>
                  <a:lnTo>
                    <a:pt x="102519" y="31241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8361299" y="3276727"/>
              <a:ext cx="61594" cy="55244"/>
            </a:xfrm>
            <a:custGeom>
              <a:avLst/>
              <a:gdLst/>
              <a:ahLst/>
              <a:cxnLst/>
              <a:rect l="l" t="t" r="r" b="b"/>
              <a:pathLst>
                <a:path w="61595" h="55245">
                  <a:moveTo>
                    <a:pt x="26034" y="0"/>
                  </a:moveTo>
                  <a:lnTo>
                    <a:pt x="0" y="26416"/>
                  </a:lnTo>
                  <a:lnTo>
                    <a:pt x="1777" y="32004"/>
                  </a:lnTo>
                  <a:lnTo>
                    <a:pt x="33654" y="53975"/>
                  </a:lnTo>
                  <a:lnTo>
                    <a:pt x="42793" y="54927"/>
                  </a:lnTo>
                  <a:lnTo>
                    <a:pt x="51038" y="51879"/>
                  </a:lnTo>
                  <a:lnTo>
                    <a:pt x="57354" y="45688"/>
                  </a:lnTo>
                  <a:lnTo>
                    <a:pt x="60705" y="37211"/>
                  </a:lnTo>
                  <a:lnTo>
                    <a:pt x="61086" y="35052"/>
                  </a:lnTo>
                  <a:lnTo>
                    <a:pt x="61086" y="32639"/>
                  </a:lnTo>
                  <a:lnTo>
                    <a:pt x="26034" y="0"/>
                  </a:lnTo>
                  <a:close/>
                </a:path>
              </a:pathLst>
            </a:custGeom>
            <a:solidFill>
              <a:srgbClr val="FFA18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8031303" y="3280781"/>
              <a:ext cx="120014" cy="127635"/>
            </a:xfrm>
            <a:custGeom>
              <a:avLst/>
              <a:gdLst/>
              <a:ahLst/>
              <a:cxnLst/>
              <a:rect l="l" t="t" r="r" b="b"/>
              <a:pathLst>
                <a:path w="120015" h="127635">
                  <a:moveTo>
                    <a:pt x="61981" y="0"/>
                  </a:moveTo>
                  <a:lnTo>
                    <a:pt x="24941" y="9661"/>
                  </a:lnTo>
                  <a:lnTo>
                    <a:pt x="938" y="45983"/>
                  </a:lnTo>
                  <a:lnTo>
                    <a:pt x="0" y="57094"/>
                  </a:lnTo>
                  <a:lnTo>
                    <a:pt x="684" y="62112"/>
                  </a:lnTo>
                  <a:lnTo>
                    <a:pt x="1841" y="81539"/>
                  </a:lnTo>
                  <a:lnTo>
                    <a:pt x="9272" y="99133"/>
                  </a:lnTo>
                  <a:lnTo>
                    <a:pt x="22062" y="113297"/>
                  </a:lnTo>
                  <a:lnTo>
                    <a:pt x="39292" y="122437"/>
                  </a:lnTo>
                  <a:lnTo>
                    <a:pt x="64700" y="127595"/>
                  </a:lnTo>
                  <a:lnTo>
                    <a:pt x="88536" y="121977"/>
                  </a:lnTo>
                  <a:lnTo>
                    <a:pt x="107658" y="107096"/>
                  </a:lnTo>
                  <a:lnTo>
                    <a:pt x="112474" y="97418"/>
                  </a:lnTo>
                  <a:lnTo>
                    <a:pt x="65454" y="97418"/>
                  </a:lnTo>
                  <a:lnTo>
                    <a:pt x="49474" y="94313"/>
                  </a:lnTo>
                  <a:lnTo>
                    <a:pt x="37244" y="85242"/>
                  </a:lnTo>
                  <a:lnTo>
                    <a:pt x="30039" y="72005"/>
                  </a:lnTo>
                  <a:lnTo>
                    <a:pt x="29172" y="57094"/>
                  </a:lnTo>
                  <a:lnTo>
                    <a:pt x="29184" y="56064"/>
                  </a:lnTo>
                  <a:lnTo>
                    <a:pt x="53611" y="30982"/>
                  </a:lnTo>
                  <a:lnTo>
                    <a:pt x="108408" y="30982"/>
                  </a:lnTo>
                  <a:lnTo>
                    <a:pt x="96069" y="15720"/>
                  </a:lnTo>
                  <a:lnTo>
                    <a:pt x="74979" y="2676"/>
                  </a:lnTo>
                  <a:lnTo>
                    <a:pt x="61981" y="0"/>
                  </a:lnTo>
                  <a:close/>
                </a:path>
                <a:path w="120015" h="127635">
                  <a:moveTo>
                    <a:pt x="108408" y="30982"/>
                  </a:moveTo>
                  <a:lnTo>
                    <a:pt x="53611" y="30982"/>
                  </a:lnTo>
                  <a:lnTo>
                    <a:pt x="67954" y="33174"/>
                  </a:lnTo>
                  <a:lnTo>
                    <a:pt x="79678" y="43189"/>
                  </a:lnTo>
                  <a:lnTo>
                    <a:pt x="84686" y="49335"/>
                  </a:lnTo>
                  <a:lnTo>
                    <a:pt x="88123" y="56064"/>
                  </a:lnTo>
                  <a:lnTo>
                    <a:pt x="90036" y="63246"/>
                  </a:lnTo>
                  <a:lnTo>
                    <a:pt x="90473" y="70748"/>
                  </a:lnTo>
                  <a:lnTo>
                    <a:pt x="90473" y="72272"/>
                  </a:lnTo>
                  <a:lnTo>
                    <a:pt x="65454" y="97418"/>
                  </a:lnTo>
                  <a:lnTo>
                    <a:pt x="112474" y="97418"/>
                  </a:lnTo>
                  <a:lnTo>
                    <a:pt x="118921" y="84464"/>
                  </a:lnTo>
                  <a:lnTo>
                    <a:pt x="119175" y="83702"/>
                  </a:lnTo>
                  <a:lnTo>
                    <a:pt x="119429" y="81924"/>
                  </a:lnTo>
                  <a:lnTo>
                    <a:pt x="119342" y="57094"/>
                  </a:lnTo>
                  <a:lnTo>
                    <a:pt x="111206" y="34442"/>
                  </a:lnTo>
                  <a:lnTo>
                    <a:pt x="108408" y="30982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8060436" y="3311143"/>
              <a:ext cx="61594" cy="66040"/>
            </a:xfrm>
            <a:custGeom>
              <a:avLst/>
              <a:gdLst/>
              <a:ahLst/>
              <a:cxnLst/>
              <a:rect l="l" t="t" r="r" b="b"/>
              <a:pathLst>
                <a:path w="61595" h="66039">
                  <a:moveTo>
                    <a:pt x="24606" y="0"/>
                  </a:moveTo>
                  <a:lnTo>
                    <a:pt x="11080" y="5826"/>
                  </a:lnTo>
                  <a:lnTo>
                    <a:pt x="2032" y="18796"/>
                  </a:lnTo>
                  <a:lnTo>
                    <a:pt x="381" y="23622"/>
                  </a:lnTo>
                  <a:lnTo>
                    <a:pt x="0" y="26035"/>
                  </a:lnTo>
                  <a:lnTo>
                    <a:pt x="908" y="41604"/>
                  </a:lnTo>
                  <a:lnTo>
                    <a:pt x="8128" y="54673"/>
                  </a:lnTo>
                  <a:lnTo>
                    <a:pt x="20395" y="63361"/>
                  </a:lnTo>
                  <a:lnTo>
                    <a:pt x="36449" y="65786"/>
                  </a:lnTo>
                  <a:lnTo>
                    <a:pt x="45335" y="63976"/>
                  </a:lnTo>
                  <a:lnTo>
                    <a:pt x="52768" y="59404"/>
                  </a:lnTo>
                  <a:lnTo>
                    <a:pt x="58201" y="52784"/>
                  </a:lnTo>
                  <a:lnTo>
                    <a:pt x="61087" y="44831"/>
                  </a:lnTo>
                  <a:lnTo>
                    <a:pt x="61341" y="40386"/>
                  </a:lnTo>
                  <a:lnTo>
                    <a:pt x="60926" y="32686"/>
                  </a:lnTo>
                  <a:lnTo>
                    <a:pt x="24606" y="0"/>
                  </a:lnTo>
                  <a:close/>
                </a:path>
              </a:pathLst>
            </a:custGeom>
            <a:solidFill>
              <a:srgbClr val="FFA18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1495425" y="2522559"/>
            <a:ext cx="8407652" cy="69420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pc="-400">
                <a:solidFill>
                  <a:srgbClr val="FF0000"/>
                </a:solidFill>
                <a:latin typeface="Verdana"/>
                <a:cs typeface="Verdana"/>
              </a:rPr>
              <a:t>HOẠT ĐỘNG MỞ ĐẦU</a:t>
            </a:r>
            <a:endParaRPr kumimoji="0" lang="en-US" sz="4400" b="1" i="0" u="none" strike="noStrike" kern="1200" cap="none" spc="-400" normalizeH="0" baseline="0" noProof="0" dirty="0">
              <a:ln>
                <a:noFill/>
              </a:ln>
              <a:solidFill>
                <a:srgbClr val="253D68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32957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L20U25GSXzBJYl68kk8uQGfFKzs7yb1M4KJWUiLk6ZEvGF+qCIPSnY57AbBFCvTW21202251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-1066800"/>
            <a:ext cx="9144000" cy="7924800"/>
          </a:xfrm>
          <a:prstGeom prst="rect">
            <a:avLst/>
          </a:prstGeom>
        </p:spPr>
      </p:pic>
      <p:pic>
        <p:nvPicPr>
          <p:cNvPr id="7" name="Picture 6" descr="OPL20U25GSXzBJYl68kk8uQGfFKzs7yb1M4KJWUiLk6ZEvGF+qCIPSnY57AbBFCvTW21202251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0" y="5334000"/>
            <a:ext cx="1905000" cy="2057400"/>
          </a:xfrm>
          <a:prstGeom prst="rect">
            <a:avLst/>
          </a:prstGeom>
        </p:spPr>
      </p:pic>
      <p:pic>
        <p:nvPicPr>
          <p:cNvPr id="8" name="Picture 7" descr="OPL20U25GSXzBJYl68kk8uQGfFKzs7yb1M4KJWUiLk6ZEvGF+qCIPSnY57AbBFCvTW21202251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0" y="5410200"/>
            <a:ext cx="1905000" cy="1923494"/>
          </a:xfrm>
          <a:prstGeom prst="rect">
            <a:avLst/>
          </a:prstGeom>
        </p:spPr>
      </p:pic>
      <p:pic>
        <p:nvPicPr>
          <p:cNvPr id="9" name="Picture 8" descr="OPL20U25GSXzBJYl68kk8uQGfFKzs7yb1M4KJWUiLk6ZEvGF+qCIPSnY57AbBFCvTW21202251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458201" y="5486401"/>
            <a:ext cx="1811217" cy="1828801"/>
          </a:xfrm>
          <a:prstGeom prst="rect">
            <a:avLst/>
          </a:prstGeom>
        </p:spPr>
      </p:pic>
      <p:pic>
        <p:nvPicPr>
          <p:cNvPr id="5" name="Picture 4" descr="OPL20U25GSXzBJYl68kk8uQGfFKzs7yb1M4KJWUiLk6ZEvGF+qCIPSnY57AbBFCvTW21202251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410200"/>
            <a:ext cx="1905000" cy="1923494"/>
          </a:xfrm>
          <a:prstGeom prst="rect">
            <a:avLst/>
          </a:prstGeom>
        </p:spPr>
      </p:pic>
      <p:pic>
        <p:nvPicPr>
          <p:cNvPr id="12" name="Picture 11" descr="OPL20U25GSXzBJYl68kk8uQGfFKzs7yb1M4KJWUiLk6ZEvGF+qCIPSnY57AbBFCvTW21202251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24600" y="4953000"/>
            <a:ext cx="1676400" cy="1676400"/>
          </a:xfrm>
          <a:prstGeom prst="rect">
            <a:avLst/>
          </a:prstGeom>
        </p:spPr>
      </p:pic>
      <p:pic>
        <p:nvPicPr>
          <p:cNvPr id="13" name="Picture 12" descr="OPL20U25GSXzBJYl68kk8uQGfFKzs7yb1M4KJWUiLk6ZEvGF+qCIPSnY57AbBFCvTW21202251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610600" y="4953000"/>
            <a:ext cx="1752600" cy="1752600"/>
          </a:xfrm>
          <a:prstGeom prst="rect">
            <a:avLst/>
          </a:prstGeom>
        </p:spPr>
      </p:pic>
      <p:pic>
        <p:nvPicPr>
          <p:cNvPr id="11" name="Picture 10" descr="OPL20U25GSXzBJYl68kk8uQGfFKzs7yb1M4KJWUiLk6ZEvGF+qCIPSnY57AbBFCvTW21202251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62400" y="4953000"/>
            <a:ext cx="1752600" cy="1676400"/>
          </a:xfrm>
          <a:prstGeom prst="rect">
            <a:avLst/>
          </a:prstGeom>
        </p:spPr>
      </p:pic>
      <p:sp>
        <p:nvSpPr>
          <p:cNvPr id="17" name="Rectangle 16" descr="OPL20U25GSXzBJYl68kk8uQGfFKzs7yb1M4KJWUiLk6ZEvGF+qCIPSnY57AbBFCvTW21202251+K4lPs7H94VUqPe2XwIsfPRnrXQE//QTEXxb8/8N4CNc6FpgZahzpTjFhMzSA7T/nHJa11DE8Ng2TP3iAmRczFlmslSuUNOgUeb6yRvs0="/>
          <p:cNvSpPr/>
          <p:nvPr/>
        </p:nvSpPr>
        <p:spPr>
          <a:xfrm>
            <a:off x="1524000" y="0"/>
            <a:ext cx="91440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TextBox 18" descr="OPL20U25GSXzBJYl68kk8uQGfFKzs7yb1M4KJWUiLk6ZEvGF+qCIPSnY57AbBFCvTW21202251+K4lPs7H94VUqPe2XwIsfPRnrXQE//QTEXxb8/8N4CNc6FpgZahzpTjFhMzSA7T/nHJa11DE8Ng2TP3iAmRczFlmslSuUNOgUeb6yRvs0="/>
          <p:cNvSpPr txBox="1"/>
          <p:nvPr/>
        </p:nvSpPr>
        <p:spPr>
          <a:xfrm>
            <a:off x="4343400" y="54102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05600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067800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596823" y="2061655"/>
            <a:ext cx="3433823" cy="49198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CH</a:t>
            </a:r>
            <a:r>
              <a:rPr lang="en-US" sz="3200" baseline="-25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-CH</a:t>
            </a:r>
            <a:r>
              <a:rPr lang="en-US" sz="3200" baseline="-25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307018" y="1020224"/>
            <a:ext cx="3962400" cy="90962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CH</a:t>
            </a:r>
            <a:r>
              <a:rPr lang="en-US" sz="3200" baseline="-25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-CH-CH</a:t>
            </a:r>
            <a:r>
              <a:rPr lang="en-US" sz="3200" baseline="-25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CH</a:t>
            </a:r>
            <a:r>
              <a:rPr kumimoji="0" lang="en-US" sz="3200" b="0" i="0" u="none" strike="noStrike" kern="1200" cap="none" spc="0" normalizeH="0" baseline="-250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477000" y="2079050"/>
            <a:ext cx="39624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CH</a:t>
            </a:r>
            <a:r>
              <a:rPr kumimoji="0" lang="en-US" sz="3200" b="0" i="0" u="none" strike="noStrike" kern="1200" cap="none" spc="0" normalizeH="0" baseline="-250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=CH-CH</a:t>
            </a:r>
            <a:r>
              <a:rPr kumimoji="0" lang="en-US" sz="3200" b="0" i="0" u="none" strike="noStrike" kern="1200" cap="none" spc="0" normalizeH="0" baseline="-250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-CH</a:t>
            </a:r>
            <a:r>
              <a:rPr kumimoji="0" lang="en-US" sz="3200" b="0" i="0" u="none" strike="noStrike" kern="1200" cap="none" spc="0" normalizeH="0" baseline="-250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715921" y="2420344"/>
            <a:ext cx="4114800" cy="3733800"/>
          </a:xfrm>
          <a:prstGeom prst="rect">
            <a:avLst/>
          </a:prstGeom>
        </p:spPr>
      </p:pic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209800" y="5867401"/>
            <a:ext cx="533400" cy="473671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524000" y="4879732"/>
            <a:ext cx="1905000" cy="1978269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828800" y="55626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A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114800" y="5486400"/>
            <a:ext cx="1219200" cy="68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477000" y="5562600"/>
            <a:ext cx="1219200" cy="68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8915400" y="5562600"/>
            <a:ext cx="1219200" cy="68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35CA728-961E-465B-A515-27AB2D4B10A7}"/>
              </a:ext>
            </a:extLst>
          </p:cNvPr>
          <p:cNvSpPr/>
          <p:nvPr/>
        </p:nvSpPr>
        <p:spPr>
          <a:xfrm>
            <a:off x="1383799" y="969967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3200" baseline="-25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-CH</a:t>
            </a:r>
            <a:r>
              <a:rPr lang="en-US" sz="3200" baseline="-25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-CH</a:t>
            </a:r>
            <a:r>
              <a:rPr lang="en-US" sz="3200" baseline="-25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-CH</a:t>
            </a:r>
            <a:r>
              <a:rPr lang="en-US" sz="3200" baseline="-25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EC03BD-B60C-61F8-1128-CF87A4996329}"/>
              </a:ext>
            </a:extLst>
          </p:cNvPr>
          <p:cNvSpPr txBox="1"/>
          <p:nvPr/>
        </p:nvSpPr>
        <p:spPr>
          <a:xfrm>
            <a:off x="648182" y="358815"/>
            <a:ext cx="10220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: Butane là tên gọi của chất có CTHH nào sau đây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4276871-7F52-1778-1588-C60E3870D70A}"/>
              </a:ext>
            </a:extLst>
          </p:cNvPr>
          <p:cNvCxnSpPr/>
          <p:nvPr/>
        </p:nvCxnSpPr>
        <p:spPr>
          <a:xfrm>
            <a:off x="7893934" y="1415436"/>
            <a:ext cx="0" cy="162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2.22222E-6 L 0.56667 0.00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33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C 0.00312 -0.04653 0.00694 -0.09236 0.05659 -0.11852 C 0.10625 -0.14468 0.23316 -0.14584 0.29809 -0.15787 C 0.36267 -0.16991 0.42708 -0.17269 0.44479 -0.19167 C 0.4625 -0.21065 0.41406 -0.26459 0.4033 -0.27223 C 0.39236 -0.27894 0.38593 -0.25834 0.37968 -0.23658 " pathEditMode="relative" rAng="0" ptsTypes="aaaaaA">
                                      <p:cBhvr>
                                        <p:cTn id="8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00" y="-1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/>
      <p:bldP spid="21" grpId="0"/>
      <p:bldP spid="28" grpId="0" animBg="1"/>
      <p:bldP spid="29" grpId="0" animBg="1"/>
      <p:bldP spid="30" grpId="0" animBg="1"/>
      <p:bldP spid="32" grpId="0"/>
      <p:bldP spid="34" grpId="0" animBg="1"/>
      <p:bldP spid="35" grpId="0" animBg="1"/>
      <p:bldP spid="36" grpId="0" animBg="1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L20U25GSXzBJYl68kk8uQGfFKzs7yb1M4KJWUiLk6ZEvGF+qCIPSnY57AbBFCvTW21202251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-1066800"/>
            <a:ext cx="9144000" cy="7924800"/>
          </a:xfrm>
          <a:prstGeom prst="rect">
            <a:avLst/>
          </a:prstGeom>
        </p:spPr>
      </p:pic>
      <p:pic>
        <p:nvPicPr>
          <p:cNvPr id="7" name="Picture 6" descr="OPL20U25GSXzBJYl68kk8uQGfFKzs7yb1M4KJWUiLk6ZEvGF+qCIPSnY57AbBFCvTW21202251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0" y="5334000"/>
            <a:ext cx="1905000" cy="2057400"/>
          </a:xfrm>
          <a:prstGeom prst="rect">
            <a:avLst/>
          </a:prstGeom>
        </p:spPr>
      </p:pic>
      <p:pic>
        <p:nvPicPr>
          <p:cNvPr id="8" name="Picture 7" descr="OPL20U25GSXzBJYl68kk8uQGfFKzs7yb1M4KJWUiLk6ZEvGF+qCIPSnY57AbBFCvTW21202251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0" y="5410200"/>
            <a:ext cx="1905000" cy="1923494"/>
          </a:xfrm>
          <a:prstGeom prst="rect">
            <a:avLst/>
          </a:prstGeom>
        </p:spPr>
      </p:pic>
      <p:pic>
        <p:nvPicPr>
          <p:cNvPr id="9" name="Picture 8" descr="OPL20U25GSXzBJYl68kk8uQGfFKzs7yb1M4KJWUiLk6ZEvGF+qCIPSnY57AbBFCvTW21202251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458201" y="5486401"/>
            <a:ext cx="1811217" cy="1828801"/>
          </a:xfrm>
          <a:prstGeom prst="rect">
            <a:avLst/>
          </a:prstGeom>
        </p:spPr>
      </p:pic>
      <p:pic>
        <p:nvPicPr>
          <p:cNvPr id="5" name="Picture 4" descr="OPL20U25GSXzBJYl68kk8uQGfFKzs7yb1M4KJWUiLk6ZEvGF+qCIPSnY57AbBFCvTW21202251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410200"/>
            <a:ext cx="1905000" cy="1923494"/>
          </a:xfrm>
          <a:prstGeom prst="rect">
            <a:avLst/>
          </a:prstGeom>
        </p:spPr>
      </p:pic>
      <p:pic>
        <p:nvPicPr>
          <p:cNvPr id="13" name="Picture 12" descr="OPL20U25GSXzBJYl68kk8uQGfFKzs7yb1M4KJWUiLk6ZEvGF+qCIPSnY57AbBFCvTW21202251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610600" y="4953000"/>
            <a:ext cx="1752600" cy="1752600"/>
          </a:xfrm>
          <a:prstGeom prst="rect">
            <a:avLst/>
          </a:prstGeom>
        </p:spPr>
      </p:pic>
      <p:sp>
        <p:nvSpPr>
          <p:cNvPr id="17" name="Rectangle 16" descr="OPL20U25GSXzBJYl68kk8uQGfFKzs7yb1M4KJWUiLk6ZEvGF+qCIPSnY57AbBFCvTW21202251+K4lPs7H94VUqPe2XwIsfPRnrXQE//QTEXxb8/8N4CNc6FpgZahzpTjFhMzSA7T/nHJa11DE8Ng2TP3iAmRczFlmslSuUNOgUeb6yRvs0="/>
          <p:cNvSpPr/>
          <p:nvPr/>
        </p:nvSpPr>
        <p:spPr>
          <a:xfrm>
            <a:off x="1524000" y="0"/>
            <a:ext cx="91440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nào sau đây không thuộc loại Alkane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TextBox 20" descr="OPL20U25GSXzBJYl68kk8uQGfFKzs7yb1M4KJWUiLk6ZEvGF+qCIPSnY57AbBFCvTW21202251+K4lPs7H94VUqPe2XwIsfPRnrXQE//QTEXxb8/8N4CNc6FpgZahzpTjFhMzSA7T/nHJa11DE8Ng2TP3iAmRczFlmslSuUNOgUeb6yRvs0="/>
          <p:cNvSpPr txBox="1"/>
          <p:nvPr/>
        </p:nvSpPr>
        <p:spPr>
          <a:xfrm>
            <a:off x="9067800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</a:t>
            </a:r>
          </a:p>
        </p:txBody>
      </p:sp>
      <p:sp>
        <p:nvSpPr>
          <p:cNvPr id="24" name="Rectangle 23" descr="OPL20U25GSXzBJYl68kk8uQGfFKzs7yb1M4KJWUiLk6ZEvGF+qCIPSnY57AbBFCvTW21202251+K4lPs7H94VUqPe2XwIsfPRnrXQE//QTEXxb8/8N4CNc6FpgZahzpTjFhMzSA7T/nHJa11DE8Ng2TP3iAmRczFlmslSuUNOgUeb6yRvs0="/>
          <p:cNvSpPr/>
          <p:nvPr/>
        </p:nvSpPr>
        <p:spPr>
          <a:xfrm>
            <a:off x="1358735" y="1333498"/>
            <a:ext cx="231074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</a:t>
            </a:r>
            <a:r>
              <a:rPr kumimoji="0" lang="en-US" sz="3200" b="0" i="0" u="none" strike="noStrike" kern="1200" cap="none" spc="0" normalizeH="0" baseline="-250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Rectangle 27" descr="OPL20U25GSXzBJYl68kk8uQGfFKzs7yb1M4KJWUiLk6ZEvGF+qCIPSnY57AbBFCvTW21202251+K4lPs7H94VUqPe2XwIsfPRnrXQE//QTEXxb8/8N4CNc6FpgZahzpTjFhMzSA7T/nHJa11DE8Ng2TP3iAmRczFlmslSuUNOgUeb6yRvs0="/>
          <p:cNvSpPr/>
          <p:nvPr/>
        </p:nvSpPr>
        <p:spPr>
          <a:xfrm>
            <a:off x="1524000" y="2057400"/>
            <a:ext cx="3285506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</a:t>
            </a:r>
            <a:r>
              <a:rPr kumimoji="0" lang="en-US" sz="3200" b="0" i="0" u="none" strike="noStrike" kern="1200" cap="none" spc="0" normalizeH="0" baseline="-250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=CH-CH</a:t>
            </a:r>
            <a:r>
              <a:rPr kumimoji="0" lang="en-US" sz="3200" b="0" i="0" u="none" strike="noStrike" kern="1200" cap="none" spc="0" normalizeH="0" baseline="-250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629400" y="1032012"/>
            <a:ext cx="3962400" cy="9491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CH</a:t>
            </a:r>
            <a:r>
              <a:rPr kumimoji="0" lang="en-US" sz="3200" b="0" i="0" u="none" strike="noStrike" kern="1200" cap="none" spc="0" normalizeH="0" baseline="-250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-CH-CH</a:t>
            </a:r>
            <a:r>
              <a:rPr kumimoji="0" lang="en-US" sz="3200" b="0" i="0" u="none" strike="noStrike" kern="1200" cap="none" spc="0" normalizeH="0" baseline="-250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-CH</a:t>
            </a:r>
            <a:r>
              <a:rPr kumimoji="0" lang="en-US" sz="3200" b="0" i="0" u="none" strike="noStrike" kern="1200" cap="none" spc="0" normalizeH="0" baseline="-250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en-US" sz="3200" b="0" i="0" u="none" strike="noStrike" kern="1200" cap="none" spc="0" normalizeH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CH</a:t>
            </a:r>
            <a:r>
              <a:rPr lang="en-US" sz="3200" baseline="-25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629400" y="2133600"/>
            <a:ext cx="3640018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</a:t>
            </a:r>
            <a:r>
              <a:rPr kumimoji="0" lang="en-US" sz="3200" b="0" i="0" u="none" strike="noStrike" kern="1200" cap="none" spc="0" normalizeH="0" baseline="-250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-CH</a:t>
            </a:r>
            <a:r>
              <a:rPr kumimoji="0" lang="en-US" sz="3200" b="0" i="0" u="none" strike="noStrike" kern="1200" cap="none" spc="0" normalizeH="0" baseline="-250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-CH</a:t>
            </a:r>
            <a:r>
              <a:rPr kumimoji="0" lang="en-US" sz="3200" b="0" i="0" u="none" strike="noStrike" kern="1200" cap="none" spc="0" normalizeH="0" baseline="-250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1524000" y="2590800"/>
            <a:ext cx="4114800" cy="3733800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24000" y="4953000"/>
            <a:ext cx="1981200" cy="19050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057400" y="55626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572000" y="5791201"/>
            <a:ext cx="533400" cy="473671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324600" y="4953000"/>
            <a:ext cx="1676400" cy="17526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781800" y="55626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</a:t>
            </a:r>
          </a:p>
        </p:txBody>
      </p:sp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962400" y="4953000"/>
            <a:ext cx="1752600" cy="16764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343400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828800" y="5486400"/>
            <a:ext cx="11430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839200" y="5486400"/>
            <a:ext cx="11430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53200" y="5486400"/>
            <a:ext cx="11430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DF246AE-36BA-602D-428B-4A79D218C49A}"/>
              </a:ext>
            </a:extLst>
          </p:cNvPr>
          <p:cNvCxnSpPr/>
          <p:nvPr/>
        </p:nvCxnSpPr>
        <p:spPr>
          <a:xfrm>
            <a:off x="8170223" y="1432073"/>
            <a:ext cx="0" cy="158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8.14815E-6 C 0.05105 0.00416 0.10209 0.00833 0.14219 -0.01876 C 0.1823 -0.04584 0.22483 -0.11945 0.24063 -0.16251 C 0.25643 -0.20556 0.25834 -0.26366 0.23751 -0.27709 C 0.21667 -0.29052 0.13751 -0.25556 0.11563 -0.24376 C 0.09376 -0.23195 0.10001 -0.21922 0.10626 -0.20626 " pathEditMode="relative" ptsTypes="aaaaaA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20" grpId="0"/>
      <p:bldP spid="19" grpId="0"/>
      <p:bldP spid="22" grpId="0" animBg="1"/>
      <p:bldP spid="23" grpId="0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L20U25GSXzBJYl68kk8uQGfFKzs7yb1M4KJWUiLk6ZEvGF+qCIPSnY57AbBFCvTW21202251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21959" y="-1104900"/>
            <a:ext cx="9144000" cy="7924800"/>
          </a:xfrm>
          <a:prstGeom prst="rect">
            <a:avLst/>
          </a:prstGeom>
        </p:spPr>
      </p:pic>
      <p:pic>
        <p:nvPicPr>
          <p:cNvPr id="7" name="Picture 6" descr="OPL20U25GSXzBJYl68kk8uQGfFKzs7yb1M4KJWUiLk6ZEvGF+qCIPSnY57AbBFCvTW21202251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0" y="5334000"/>
            <a:ext cx="1905000" cy="2057400"/>
          </a:xfrm>
          <a:prstGeom prst="rect">
            <a:avLst/>
          </a:prstGeom>
        </p:spPr>
      </p:pic>
      <p:pic>
        <p:nvPicPr>
          <p:cNvPr id="8" name="Picture 7" descr="OPL20U25GSXzBJYl68kk8uQGfFKzs7yb1M4KJWUiLk6ZEvGF+qCIPSnY57AbBFCvTW21202251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0" y="5410200"/>
            <a:ext cx="1905000" cy="1923494"/>
          </a:xfrm>
          <a:prstGeom prst="rect">
            <a:avLst/>
          </a:prstGeom>
        </p:spPr>
      </p:pic>
      <p:pic>
        <p:nvPicPr>
          <p:cNvPr id="9" name="Picture 8" descr="OPL20U25GSXzBJYl68kk8uQGfFKzs7yb1M4KJWUiLk6ZEvGF+qCIPSnY57AbBFCvTW21202251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458201" y="5486401"/>
            <a:ext cx="1811217" cy="1828801"/>
          </a:xfrm>
          <a:prstGeom prst="rect">
            <a:avLst/>
          </a:prstGeom>
        </p:spPr>
      </p:pic>
      <p:pic>
        <p:nvPicPr>
          <p:cNvPr id="5" name="Picture 4" descr="OPL20U25GSXzBJYl68kk8uQGfFKzs7yb1M4KJWUiLk6ZEvGF+qCIPSnY57AbBFCvTW21202251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410200"/>
            <a:ext cx="1905000" cy="1923494"/>
          </a:xfrm>
          <a:prstGeom prst="rect">
            <a:avLst/>
          </a:prstGeom>
        </p:spPr>
      </p:pic>
      <p:pic>
        <p:nvPicPr>
          <p:cNvPr id="11" name="Picture 10" descr="OPL20U25GSXzBJYl68kk8uQGfFKzs7yb1M4KJWUiLk6ZEvGF+qCIPSnY57AbBFCvTW21202251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62400" y="4953000"/>
            <a:ext cx="1752600" cy="1676400"/>
          </a:xfrm>
          <a:prstGeom prst="rect">
            <a:avLst/>
          </a:prstGeom>
        </p:spPr>
      </p:pic>
      <p:sp>
        <p:nvSpPr>
          <p:cNvPr id="19" name="TextBox 18" descr="OPL20U25GSXzBJYl68kk8uQGfFKzs7yb1M4KJWUiLk6ZEvGF+qCIPSnY57AbBFCvTW21202251+K4lPs7H94VUqPe2XwIsfPRnrXQE//QTEXxb8/8N4CNc6FpgZahzpTjFhMzSA7T/nHJa11DE8Ng2TP3iAmRczFlmslSuUNOgUeb6yRvs0="/>
          <p:cNvSpPr txBox="1"/>
          <p:nvPr/>
        </p:nvSpPr>
        <p:spPr>
          <a:xfrm>
            <a:off x="4343400" y="54102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</a:t>
            </a:r>
          </a:p>
        </p:txBody>
      </p:sp>
      <p:sp>
        <p:nvSpPr>
          <p:cNvPr id="30" name="Rectangle 29" descr="OPL20U25GSXzBJYl68kk8uQGfFKzs7yb1M4KJWUiLk6ZEvGF+qCIPSnY57AbBFCvTW21202251+K4lPs7H94VUqPe2XwIsfPRnrXQE//QTEXxb8/8N4CNc6FpgZahzpTjFhMzSA7T/nHJa11DE8Ng2TP3iAmRczFlmslSuUNOgUeb6yRvs0="/>
          <p:cNvSpPr/>
          <p:nvPr/>
        </p:nvSpPr>
        <p:spPr>
          <a:xfrm>
            <a:off x="6515101" y="1860475"/>
            <a:ext cx="3400796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(NH</a:t>
            </a:r>
            <a:r>
              <a:rPr lang="en-US" sz="3200" baseline="-25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200" baseline="-25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" name="Picture 15" descr="OPL20U25GSXzBJYl68kk8uQGfFKzs7yb1M4KJWUiLk6ZEvGF+qCIPSnY57AbBFCvTW21202251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1524000" y="2590800"/>
            <a:ext cx="4114800" cy="3733800"/>
          </a:xfrm>
          <a:prstGeom prst="rect">
            <a:avLst/>
          </a:prstGeom>
        </p:spPr>
      </p:pic>
      <p:pic>
        <p:nvPicPr>
          <p:cNvPr id="10" name="Picture 9" descr="OPL20U25GSXzBJYl68kk8uQGfFKzs7yb1M4KJWUiLk6ZEvGF+qCIPSnY57AbBFCvTW21202251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24000" y="4953000"/>
            <a:ext cx="1981200" cy="19050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057400" y="55626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144000" y="5791201"/>
            <a:ext cx="533400" cy="473671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324600" y="4953000"/>
            <a:ext cx="1676400" cy="17526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705600" y="54102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</a:t>
            </a:r>
          </a:p>
        </p:txBody>
      </p:sp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610600" y="5105400"/>
            <a:ext cx="1752600" cy="17526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991600" y="5638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828800" y="5486400"/>
            <a:ext cx="1295400" cy="6316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515100" y="5410200"/>
            <a:ext cx="1295400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038600" y="5410200"/>
            <a:ext cx="1295400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9DEDC5F-7F69-4042-96BD-420F89E3F1D2}"/>
              </a:ext>
            </a:extLst>
          </p:cNvPr>
          <p:cNvSpPr/>
          <p:nvPr/>
        </p:nvSpPr>
        <p:spPr>
          <a:xfrm>
            <a:off x="1523999" y="0"/>
            <a:ext cx="9852561" cy="94394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Chất nào sau đây không thuộc loại hydrocarbon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50DB349-64E5-4C9F-8B6B-A73DE1860DF9}"/>
              </a:ext>
            </a:extLst>
          </p:cNvPr>
          <p:cNvSpPr/>
          <p:nvPr/>
        </p:nvSpPr>
        <p:spPr>
          <a:xfrm>
            <a:off x="1524000" y="1034149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</a:t>
            </a:r>
            <a:r>
              <a:rPr lang="en-US" sz="3200" baseline="-25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aseline="-25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2D00C13-B735-475D-B98C-A87C3CA2B8FA}"/>
              </a:ext>
            </a:extLst>
          </p:cNvPr>
          <p:cNvSpPr/>
          <p:nvPr/>
        </p:nvSpPr>
        <p:spPr>
          <a:xfrm>
            <a:off x="1547183" y="1922868"/>
            <a:ext cx="39624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</a:t>
            </a:r>
            <a:r>
              <a:rPr lang="en-US" sz="3200" baseline="-25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aseline="-25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822BF9A-56DC-47CF-930E-70062F85EE4A}"/>
              </a:ext>
            </a:extLst>
          </p:cNvPr>
          <p:cNvSpPr/>
          <p:nvPr/>
        </p:nvSpPr>
        <p:spPr>
          <a:xfrm>
            <a:off x="6477000" y="1023616"/>
            <a:ext cx="39624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</a:t>
            </a:r>
            <a:r>
              <a:rPr lang="en-US" sz="3200" baseline="-25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aseline="-25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4.81481E-6 C 0.02986 -0.02083 0.0599 -0.04144 0.06875 -0.075 C 0.0776 -0.10856 0.06979 -0.17014 0.05313 -0.20208 C 0.03646 -0.23403 0.00573 -0.25579 -0.03125 -0.26667 C -0.06823 -0.27755 -0.1191 -0.26667 -0.16875 -0.26667 C -0.2184 -0.26667 -0.29115 -0.27917 -0.32969 -0.26667 C -0.36823 -0.25417 -0.3842 -0.22292 -0.4 -0.19167 " pathEditMode="relative" ptsTypes="aaaaaaA">
                                      <p:cBhvr>
                                        <p:cTn id="7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9" grpId="0"/>
      <p:bldP spid="30" grpId="0" animBg="1"/>
      <p:bldP spid="32" grpId="0"/>
      <p:bldP spid="20" grpId="0"/>
      <p:bldP spid="21" grpId="0"/>
      <p:bldP spid="22" grpId="0" animBg="1"/>
      <p:bldP spid="23" grpId="0" animBg="1"/>
      <p:bldP spid="25" grpId="0" animBg="1"/>
      <p:bldP spid="27" grpId="0" animBg="1"/>
      <p:bldP spid="33" grpId="0" animBg="1"/>
      <p:bldP spid="34" grpId="0" animBg="1"/>
      <p:bldP spid="3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L20U25GSXzBJYl68kk8uQGfFKzs7yb1M4KJWUiLk6ZEvGF+qCIPSnY57AbBFCvTW21202251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-1066800"/>
            <a:ext cx="9144000" cy="7924800"/>
          </a:xfrm>
          <a:prstGeom prst="rect">
            <a:avLst/>
          </a:prstGeom>
        </p:spPr>
      </p:pic>
      <p:pic>
        <p:nvPicPr>
          <p:cNvPr id="7" name="Picture 6" descr="OPL20U25GSXzBJYl68kk8uQGfFKzs7yb1M4KJWUiLk6ZEvGF+qCIPSnY57AbBFCvTW21202251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0" y="5334000"/>
            <a:ext cx="1905000" cy="2057400"/>
          </a:xfrm>
          <a:prstGeom prst="rect">
            <a:avLst/>
          </a:prstGeom>
        </p:spPr>
      </p:pic>
      <p:pic>
        <p:nvPicPr>
          <p:cNvPr id="8" name="Picture 7" descr="OPL20U25GSXzBJYl68kk8uQGfFKzs7yb1M4KJWUiLk6ZEvGF+qCIPSnY57AbBFCvTW21202251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0" y="5410200"/>
            <a:ext cx="1905000" cy="1923494"/>
          </a:xfrm>
          <a:prstGeom prst="rect">
            <a:avLst/>
          </a:prstGeom>
        </p:spPr>
      </p:pic>
      <p:pic>
        <p:nvPicPr>
          <p:cNvPr id="9" name="Picture 8" descr="OPL20U25GSXzBJYl68kk8uQGfFKzs7yb1M4KJWUiLk6ZEvGF+qCIPSnY57AbBFCvTW21202251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458201" y="5486401"/>
            <a:ext cx="1811217" cy="1828801"/>
          </a:xfrm>
          <a:prstGeom prst="rect">
            <a:avLst/>
          </a:prstGeom>
        </p:spPr>
      </p:pic>
      <p:pic>
        <p:nvPicPr>
          <p:cNvPr id="5" name="Picture 4" descr="OPL20U25GSXzBJYl68kk8uQGfFKzs7yb1M4KJWUiLk6ZEvGF+qCIPSnY57AbBFCvTW21202251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410200"/>
            <a:ext cx="1905000" cy="1923494"/>
          </a:xfrm>
          <a:prstGeom prst="rect">
            <a:avLst/>
          </a:prstGeom>
        </p:spPr>
      </p:pic>
      <p:pic>
        <p:nvPicPr>
          <p:cNvPr id="13" name="Picture 12" descr="OPL20U25GSXzBJYl68kk8uQGfFKzs7yb1M4KJWUiLk6ZEvGF+qCIPSnY57AbBFCvTW21202251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610600" y="4953000"/>
            <a:ext cx="1752600" cy="1752600"/>
          </a:xfrm>
          <a:prstGeom prst="rect">
            <a:avLst/>
          </a:prstGeom>
        </p:spPr>
      </p:pic>
      <p:pic>
        <p:nvPicPr>
          <p:cNvPr id="11" name="Picture 10" descr="OPL20U25GSXzBJYl68kk8uQGfFKzs7yb1M4KJWUiLk6ZEvGF+qCIPSnY57AbBFCvTW21202251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62400" y="4953000"/>
            <a:ext cx="1752600" cy="1676400"/>
          </a:xfrm>
          <a:prstGeom prst="rect">
            <a:avLst/>
          </a:prstGeom>
        </p:spPr>
      </p:pic>
      <p:sp>
        <p:nvSpPr>
          <p:cNvPr id="17" name="Rectangle 16" descr="OPL20U25GSXzBJYl68kk8uQGfFKzs7yb1M4KJWUiLk6ZEvGF+qCIPSnY57AbBFCvTW21202251+K4lPs7H94VUqPe2XwIsfPRnrXQE//QTEXxb8/8N4CNc6FpgZahzpTjFhMzSA7T/nHJa11DE8Ng2TP3iAmRczFlmslSuUNOgUeb6yRvs0="/>
          <p:cNvSpPr/>
          <p:nvPr/>
        </p:nvSpPr>
        <p:spPr>
          <a:xfrm>
            <a:off x="1524000" y="0"/>
            <a:ext cx="91440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TextBox 18" descr="OPL20U25GSXzBJYl68kk8uQGfFKzs7yb1M4KJWUiLk6ZEvGF+qCIPSnY57AbBFCvTW21202251+K4lPs7H94VUqPe2XwIsfPRnrXQE//QTEXxb8/8N4CNc6FpgZahzpTjFhMzSA7T/nHJa11DE8Ng2TP3iAmRczFlmslSuUNOgUeb6yRvs0="/>
          <p:cNvSpPr txBox="1"/>
          <p:nvPr/>
        </p:nvSpPr>
        <p:spPr>
          <a:xfrm>
            <a:off x="4343400" y="54102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</a:t>
            </a:r>
          </a:p>
        </p:txBody>
      </p:sp>
      <p:sp>
        <p:nvSpPr>
          <p:cNvPr id="21" name="TextBox 20" descr="OPL20U25GSXzBJYl68kk8uQGfFKzs7yb1M4KJWUiLk6ZEvGF+qCIPSnY57AbBFCvTW21202251+K4lPs7H94VUqPe2XwIsfPRnrXQE//QTEXxb8/8N4CNc6FpgZahzpTjFhMzSA7T/nHJa11DE8Ng2TP3iAmRczFlmslSuUNOgUeb6yRvs0="/>
          <p:cNvSpPr txBox="1"/>
          <p:nvPr/>
        </p:nvSpPr>
        <p:spPr>
          <a:xfrm>
            <a:off x="9067800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705600" y="1371600"/>
            <a:ext cx="2830286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C</a:t>
            </a:r>
            <a:r>
              <a:rPr lang="en-US" sz="3200" baseline="-25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aseline="-25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858000" y="2133600"/>
            <a:ext cx="2571008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CO</a:t>
            </a:r>
            <a:r>
              <a:rPr lang="en-US" sz="3200" baseline="-25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1524000" y="2590800"/>
            <a:ext cx="4114800" cy="3733800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524000" y="4953000"/>
            <a:ext cx="1981200" cy="19050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057400" y="55626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781800" y="5867401"/>
            <a:ext cx="533400" cy="473671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24600" y="5029200"/>
            <a:ext cx="1676400" cy="16764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705600" y="55626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828800" y="5562600"/>
            <a:ext cx="1066800" cy="685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rồi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191000" y="5486400"/>
            <a:ext cx="1066800" cy="685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rồi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839200" y="5486400"/>
            <a:ext cx="1066800" cy="685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rồi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5F2AD7B-A3EE-49DE-B3B5-6168ABF16606}"/>
              </a:ext>
            </a:extLst>
          </p:cNvPr>
          <p:cNvSpPr/>
          <p:nvPr/>
        </p:nvSpPr>
        <p:spPr>
          <a:xfrm>
            <a:off x="1270660" y="96077"/>
            <a:ext cx="10509661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4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Một Alkane A có khối lượng phân tử là 44 amu.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Công thức phân tử của A là: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EDDAA3F-513E-4563-844E-93918A3DBA3E}"/>
              </a:ext>
            </a:extLst>
          </p:cNvPr>
          <p:cNvSpPr/>
          <p:nvPr/>
        </p:nvSpPr>
        <p:spPr>
          <a:xfrm>
            <a:off x="1457739" y="1295400"/>
            <a:ext cx="2352261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</a:t>
            </a:r>
            <a:r>
              <a:rPr lang="en-US" sz="3200" baseline="-25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aseline="-25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D7834F4-CA92-42EE-BF21-CC45E0D36CC6}"/>
              </a:ext>
            </a:extLst>
          </p:cNvPr>
          <p:cNvSpPr/>
          <p:nvPr/>
        </p:nvSpPr>
        <p:spPr>
          <a:xfrm>
            <a:off x="1524000" y="2057400"/>
            <a:ext cx="2352261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</a:t>
            </a:r>
            <a:r>
              <a:rPr lang="en-US" sz="3200" baseline="-25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aseline="-25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C 0.04687 -0.03473 0.09375 -0.06922 0.10937 -0.10973 C 0.125 -0.15024 0.12465 -0.21528 0.09375 -0.24399 C 0.06284 -0.27246 -0.03889 -0.29005 -0.07657 -0.28195 C -0.11424 -0.27385 -0.12361 -0.23426 -0.13282 -0.19468 " pathEditMode="relative" rAng="0" ptsTypes="aaaaA">
                                      <p:cBhvr>
                                        <p:cTn id="6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1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1" grpId="0"/>
      <p:bldP spid="29" grpId="0" animBg="1"/>
      <p:bldP spid="30" grpId="0" animBg="1"/>
      <p:bldP spid="32" grpId="0"/>
      <p:bldP spid="20" grpId="0"/>
      <p:bldP spid="25" grpId="0" animBg="1"/>
      <p:bldP spid="26" grpId="0" animBg="1"/>
      <p:bldP spid="27" grpId="0" animBg="1"/>
      <p:bldP spid="35" grpId="0" animBg="1"/>
      <p:bldP spid="36" grpId="0" animBg="1"/>
      <p:bldP spid="3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L20U25GSXzBJYl68kk8uQGfFKzs7yb1M4KJWUiLk6ZEvGF+qCIPSnY57AbBFCvTW21202251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3581400"/>
            <a:ext cx="5638800" cy="4191000"/>
          </a:xfrm>
          <a:prstGeom prst="rect">
            <a:avLst/>
          </a:prstGeom>
        </p:spPr>
      </p:pic>
      <p:sp>
        <p:nvSpPr>
          <p:cNvPr id="5" name="Cloud 4" descr="OPL20U25GSXzBJYl68kk8uQGfFKzs7yb1M4KJWUiLk6ZEvGF+qCIPSnY57AbBFCvTW21202251+K4lPs7H94VUqPe2XwIsfPRnrXQE//QTEXxb8/8N4CNc6FpgZahzpTjFhMzSA7T/nHJa11DE8Ng2TP3iAmRczFlmslSuUNOgUeb6yRvs0="/>
          <p:cNvSpPr/>
          <p:nvPr/>
        </p:nvSpPr>
        <p:spPr>
          <a:xfrm>
            <a:off x="6255026" y="1563757"/>
            <a:ext cx="3117574" cy="2627243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cháu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giúp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^^</a:t>
            </a:r>
          </a:p>
        </p:txBody>
      </p:sp>
      <p:sp>
        <p:nvSpPr>
          <p:cNvPr id="6" name="Oval 5" descr="OPL20U25GSXzBJYl68kk8uQGfFKzs7yb1M4KJWUiLk6ZEvGF+qCIPSnY57AbBFCvTW21202251+K4lPs7H94VUqPe2XwIsfPRnrXQE//QTEXxb8/8N4CNc6FpgZahzpTjFhMzSA7T/nHJa11DE8Ng2TP3iAmRczFlmslSuUNOgUeb6yRvs0="/>
          <p:cNvSpPr/>
          <p:nvPr/>
        </p:nvSpPr>
        <p:spPr>
          <a:xfrm>
            <a:off x="5715000" y="4572000"/>
            <a:ext cx="228600" cy="228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 descr="OPL20U25GSXzBJYl68kk8uQGfFKzs7yb1M4KJWUiLk6ZEvGF+qCIPSnY57AbBFCvTW21202251+K4lPs7H94VUqPe2XwIsfPRnrXQE//QTEXxb8/8N4CNc6FpgZahzpTjFhMzSA7T/nHJa11DE8Ng2TP3iAmRczFlmslSuUNOgUeb6yRvs0="/>
          <p:cNvSpPr/>
          <p:nvPr/>
        </p:nvSpPr>
        <p:spPr>
          <a:xfrm>
            <a:off x="6096000" y="4114800"/>
            <a:ext cx="381000" cy="3048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 descr="OPL20U25GSXzBJYl68kk8uQGfFKzs7yb1M4KJWUiLk6ZEvGF+qCIPSnY57AbBFCvTW21202251+K4lPs7H94VUqPe2XwIsfPRnrXQE//QTEXxb8/8N4CNc6FpgZahzpTjFhMzSA7T/nHJa11DE8Ng2TP3iAmRczFlmslSuUNOgUeb6yRvs0="/>
          <p:cNvSpPr/>
          <p:nvPr/>
        </p:nvSpPr>
        <p:spPr>
          <a:xfrm>
            <a:off x="5486400" y="4953000"/>
            <a:ext cx="228600" cy="152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2023.17.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117600" y="1041400"/>
            <a:ext cx="4292600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2023.17.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5791200" y="2581999"/>
            <a:ext cx="5994400" cy="74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VẬN DỤNG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Hình ảnh 3" descr="OPL20U25GSXzBJYl68kk8uQGfFKzs7yb1M4KJWUiLk6ZEvGF+qCIPSnY57AbBFCvTW2023.17.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667EB62-86C3-4EF0-AA26-81461A6A5A6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633" y="3568116"/>
            <a:ext cx="3093627" cy="297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12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5" descr="OPL20U25GSXzBJYl68kk8uQGfFKzs7yb1M4KJWUiLk6ZEvGF+qCIPSnY57AbBFCvTW21202251+K4lPs7H94VUqPe2XwIsfPRnrXQE//QTEXxb8/8N4CNc6FpgZahzpTjFhMzSA7T/nHJa11DE8Ng2TP3iAmRczFlmslSuUNOgUeb6yRvs0="/>
          <p:cNvSpPr/>
          <p:nvPr/>
        </p:nvSpPr>
        <p:spPr>
          <a:xfrm>
            <a:off x="0" y="763930"/>
            <a:ext cx="11480800" cy="5169018"/>
          </a:xfrm>
          <a:prstGeom prst="wedgeEllipseCallout">
            <a:avLst>
              <a:gd name="adj1" fmla="val -38490"/>
              <a:gd name="adj2" fmla="val 53142"/>
            </a:avLst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just">
              <a:lnSpc>
                <a:spcPct val="115000"/>
              </a:lnSpc>
              <a:spcAft>
                <a:spcPts val="800"/>
              </a:spcAft>
            </a:pPr>
            <a:r>
              <a:rPr lang="nl-NL" sz="4000">
                <a:latin typeface="Times New Roman" panose="02020603050405020304" pitchFamily="18" charset="0"/>
                <a:ea typeface="Times New Roman" panose="02020603050405020304" pitchFamily="18" charset="0"/>
              </a:rPr>
              <a:t>Viết CTPT, CTCT, tên gọi các alkane có số nguyên tử carbon lần lượt là </a:t>
            </a:r>
          </a:p>
          <a:p>
            <a:pPr lvl="0" algn="just">
              <a:lnSpc>
                <a:spcPct val="115000"/>
              </a:lnSpc>
              <a:spcAft>
                <a:spcPts val="800"/>
              </a:spcAft>
            </a:pPr>
            <a:r>
              <a:rPr lang="nl-NL" sz="400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nl-NL" sz="4000" baseline="-25000"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nl-NL" sz="4000">
                <a:latin typeface="Times New Roman" panose="02020603050405020304" pitchFamily="18" charset="0"/>
                <a:ea typeface="Times New Roman" panose="02020603050405020304" pitchFamily="18" charset="0"/>
              </a:rPr>
              <a:t>, C</a:t>
            </a:r>
            <a:r>
              <a:rPr lang="nl-NL" sz="4000" baseline="-25000"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nl-NL" sz="4000">
                <a:latin typeface="Times New Roman" panose="02020603050405020304" pitchFamily="18" charset="0"/>
                <a:ea typeface="Times New Roman" panose="02020603050405020304" pitchFamily="18" charset="0"/>
              </a:rPr>
              <a:t>, C</a:t>
            </a:r>
            <a:r>
              <a:rPr lang="nl-NL" sz="4000" baseline="-25000"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nl-NL" sz="4000"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890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OPL20U25GSXzBJYl68kk8uQGfFKzs7yb1M4KJWUiLk6ZEvGF+qCIPSnY57AbBFCvTW21202251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BF7DBD2-01C8-D248-25E5-F4DCE195CEB0}"/>
              </a:ext>
            </a:extLst>
          </p:cNvPr>
          <p:cNvSpPr/>
          <p:nvPr/>
        </p:nvSpPr>
        <p:spPr>
          <a:xfrm>
            <a:off x="426439" y="850707"/>
            <a:ext cx="10534787" cy="2434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nhà</a:t>
            </a:r>
            <a:r>
              <a:rPr lang="en-US" sz="36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các em vận dụng kiến thức đã học, viết CTPT; CTCT các alkane có số nguyên tử carbon là C</a:t>
            </a:r>
            <a:r>
              <a:rPr lang="en-US" sz="3600" baseline="-250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5;</a:t>
            </a:r>
            <a:r>
              <a:rPr lang="en-US" sz="36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</a:t>
            </a:r>
            <a:r>
              <a:rPr lang="en-US" sz="3600" baseline="-250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36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C</a:t>
            </a:r>
            <a:r>
              <a:rPr lang="en-US" sz="3600" baseline="-250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sz="36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Tiết sau cô kiểm tra và chấm một số em để lấy điểm 15 phút. </a:t>
            </a:r>
            <a:r>
              <a:rPr kumimoji="0" lang="en-US" sz="36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89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 descr="OPL20U25GSXzBJYl68kk8uQGfFKzs7yb1M4KJWUiLk6ZEvGF+qCIPSnY57AbBFCvTW2023.17.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B01A6D4-15D4-4ECB-BFA1-65A15AE44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0759" y="930462"/>
            <a:ext cx="6629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NHIỆM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VỤ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E56FD6-9685-2C7C-BED2-BC704D541811}"/>
              </a:ext>
            </a:extLst>
          </p:cNvPr>
          <p:cNvSpPr txBox="1"/>
          <p:nvPr/>
        </p:nvSpPr>
        <p:spPr>
          <a:xfrm>
            <a:off x="1157468" y="1661150"/>
            <a:ext cx="10417216" cy="25173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Học thuộc khái niệm hydrocarbon, alkane</a:t>
            </a:r>
            <a:endParaRPr lang="vi-VN" sz="3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Viết thuộc công thức chung của alkane, công thức và tên của các alkane thông dụng</a:t>
            </a:r>
            <a:endParaRPr lang="vi-VN" sz="3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Chuẩn bị dụng cụ cho tiết 2: Bật lửa gas loại dài</a:t>
            </a:r>
            <a:endParaRPr lang="vi-VN" sz="3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005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4FEC5-7245-43AE-979E-47133678D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 </a:t>
            </a:r>
            <a:b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TÌM BỨC TRANH BÍ ẨN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0F1EE-125B-41E1-8870-8E501BF7B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dụng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hỏi.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FontTx/>
              <a:buChar char="-"/>
            </a:pP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khi lật hết 4 mảnh ghép chúng ta sẽ biết được nội dung của bức tranh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下一張(熱鍵:c)">
            <a:hlinkClick r:id="rId2"/>
            <a:extLst>
              <a:ext uri="{FF2B5EF4-FFF2-40B4-BE49-F238E27FC236}">
                <a16:creationId xmlns:a16="http://schemas.microsoft.com/office/drawing/2014/main" id="{5550249D-52D3-E3BD-E99B-36329A1074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326"/>
            <a:ext cx="581705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003-2_500">
            <a:extLst>
              <a:ext uri="{FF2B5EF4-FFF2-40B4-BE49-F238E27FC236}">
                <a16:creationId xmlns:a16="http://schemas.microsoft.com/office/drawing/2014/main" id="{ACDF7CD7-D0DB-1CC8-3597-39B6CC848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-28575"/>
            <a:ext cx="19621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209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4" name="AutoShape 68">
            <a:hlinkClick r:id="" action="ppaction://noaction"/>
            <a:extLst>
              <a:ext uri="{FF2B5EF4-FFF2-40B4-BE49-F238E27FC236}">
                <a16:creationId xmlns:a16="http://schemas.microsoft.com/office/drawing/2014/main" id="{0FF037AF-1920-4C6F-A6BF-05EC168E0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200" y="6367463"/>
            <a:ext cx="304800" cy="381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CFF33"/>
          </a:solidFill>
          <a:ln w="57150" cmpd="thinThick">
            <a:solidFill>
              <a:srgbClr val="99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75" name="AutoShape 79">
            <a:extLst>
              <a:ext uri="{FF2B5EF4-FFF2-40B4-BE49-F238E27FC236}">
                <a16:creationId xmlns:a16="http://schemas.microsoft.com/office/drawing/2014/main" id="{87F8EE4F-70BE-4DA4-8EB8-F5E09F67A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1200" y="6400800"/>
            <a:ext cx="304800" cy="3048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77" name="WordArt 81">
            <a:extLst>
              <a:ext uri="{FF2B5EF4-FFF2-40B4-BE49-F238E27FC236}">
                <a16:creationId xmlns:a16="http://schemas.microsoft.com/office/drawing/2014/main" id="{DB47C0FF-ACD4-4E8F-98BA-1544896A406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400000">
            <a:off x="-1857375" y="2857500"/>
            <a:ext cx="6705600" cy="11430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TròChơi</a:t>
            </a:r>
            <a:r>
              <a:rPr kumimoji="0" lang="en-US" sz="3600" b="0" i="1" u="none" strike="noStrike" kern="10" cap="none" spc="0" normalizeH="0" baseline="0" noProof="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26" name="Text Box 5">
            <a:extLst>
              <a:ext uri="{FF2B5EF4-FFF2-40B4-BE49-F238E27FC236}">
                <a16:creationId xmlns:a16="http://schemas.microsoft.com/office/drawing/2014/main" id="{254BD4EF-9941-4A35-865C-E7466F6E9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926" y="33396"/>
            <a:ext cx="515778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 (Headings)"/>
                <a:ea typeface="+mn-ea"/>
                <a:cs typeface="+mn-cs"/>
              </a:rPr>
              <a:t>Bức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 (Headings)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 (Headings)"/>
                <a:ea typeface="+mn-ea"/>
                <a:cs typeface="+mn-cs"/>
              </a:rPr>
              <a:t>tranh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 (Headings)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 (Headings)"/>
                <a:ea typeface="+mn-ea"/>
                <a:cs typeface="+mn-cs"/>
              </a:rPr>
              <a:t>bí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 (Headings)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 (Headings)"/>
                <a:ea typeface="+mn-ea"/>
                <a:cs typeface="+mn-cs"/>
              </a:rPr>
              <a:t>ẩn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 (Headings)"/>
              <a:ea typeface="+mn-ea"/>
              <a:cs typeface="+mn-cs"/>
            </a:endParaRPr>
          </a:p>
        </p:txBody>
      </p:sp>
      <p:pic>
        <p:nvPicPr>
          <p:cNvPr id="2" name="Hình ảnh 1" descr="Ảnh có chứa hình trụ, chai lọ, màu đỏ, bình cứu hỏa&#10;&#10;Mô tả được tạo tự động">
            <a:extLst>
              <a:ext uri="{FF2B5EF4-FFF2-40B4-BE49-F238E27FC236}">
                <a16:creationId xmlns:a16="http://schemas.microsoft.com/office/drawing/2014/main" id="{656FAA5B-D974-BF6B-4EA5-6AC34FD6D75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704" b="1558"/>
          <a:stretch/>
        </p:blipFill>
        <p:spPr bwMode="auto">
          <a:xfrm>
            <a:off x="1785937" y="915255"/>
            <a:ext cx="8958263" cy="56450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AutoShape 45">
            <a:hlinkClick r:id="rId8" action="ppaction://hlinksldjump"/>
            <a:extLst>
              <a:ext uri="{FF2B5EF4-FFF2-40B4-BE49-F238E27FC236}">
                <a16:creationId xmlns:a16="http://schemas.microsoft.com/office/drawing/2014/main" id="{F2512156-DD4C-95A0-B32F-B9D0F18AA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4226" y="1011240"/>
            <a:ext cx="4453422" cy="29932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chemeClr val="bg1"/>
              </a:gs>
              <a:gs pos="100000">
                <a:srgbClr val="6600CC"/>
              </a:gs>
            </a:gsLst>
            <a:path path="rect">
              <a:fillToRect l="50000" t="50000" r="50000" b="50000"/>
            </a:path>
          </a:gradFill>
          <a:ln w="76200">
            <a:pattFill prst="solidDmnd">
              <a:fgClr>
                <a:srgbClr val="009900"/>
              </a:fgClr>
              <a:bgClr>
                <a:srgbClr val="FFFF00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1</a:t>
            </a:r>
          </a:p>
        </p:txBody>
      </p:sp>
      <p:pic>
        <p:nvPicPr>
          <p:cNvPr id="5" name="Picture 4">
            <a:hlinkClick r:id="rId9" action="ppaction://hlinksldjump"/>
            <a:extLst>
              <a:ext uri="{FF2B5EF4-FFF2-40B4-BE49-F238E27FC236}">
                <a16:creationId xmlns:a16="http://schemas.microsoft.com/office/drawing/2014/main" id="{2D8038A9-E8B2-6C9E-83CA-1B88EF9E24A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83504" y="769997"/>
            <a:ext cx="4504841" cy="4009267"/>
          </a:xfrm>
          <a:prstGeom prst="rect">
            <a:avLst/>
          </a:prstGeom>
        </p:spPr>
      </p:pic>
      <p:pic>
        <p:nvPicPr>
          <p:cNvPr id="6" name="Picture 5">
            <a:hlinkClick r:id="rId11" action="ppaction://hlinksldjump"/>
            <a:extLst>
              <a:ext uri="{FF2B5EF4-FFF2-40B4-BE49-F238E27FC236}">
                <a16:creationId xmlns:a16="http://schemas.microsoft.com/office/drawing/2014/main" id="{2E96AAEE-075E-DE4A-F5F7-C54A4836B16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74226" y="3889248"/>
            <a:ext cx="4613374" cy="3510149"/>
          </a:xfrm>
          <a:prstGeom prst="rect">
            <a:avLst/>
          </a:prstGeom>
        </p:spPr>
      </p:pic>
      <p:pic>
        <p:nvPicPr>
          <p:cNvPr id="7" name="Picture 6">
            <a:hlinkClick r:id="rId13" action="ppaction://hlinksldjump"/>
            <a:extLst>
              <a:ext uri="{FF2B5EF4-FFF2-40B4-BE49-F238E27FC236}">
                <a16:creationId xmlns:a16="http://schemas.microsoft.com/office/drawing/2014/main" id="{B168DDA0-6604-5F9F-8212-01CD54BD026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51082" y="4066701"/>
            <a:ext cx="4433335" cy="3332696"/>
          </a:xfrm>
          <a:prstGeom prst="rect">
            <a:avLst/>
          </a:prstGeom>
        </p:spPr>
      </p:pic>
      <p:sp>
        <p:nvSpPr>
          <p:cNvPr id="8" name="Arrow: Notched Right 7">
            <a:hlinkClick r:id="rId15" action="ppaction://hlinksldjump"/>
            <a:extLst>
              <a:ext uri="{FF2B5EF4-FFF2-40B4-BE49-F238E27FC236}">
                <a16:creationId xmlns:a16="http://schemas.microsoft.com/office/drawing/2014/main" id="{53897E19-CE92-A76B-0BDE-BD296A438CC5}"/>
              </a:ext>
            </a:extLst>
          </p:cNvPr>
          <p:cNvSpPr/>
          <p:nvPr/>
        </p:nvSpPr>
        <p:spPr bwMode="auto">
          <a:xfrm>
            <a:off x="162046" y="5590572"/>
            <a:ext cx="761879" cy="810228"/>
          </a:xfrm>
          <a:prstGeom prst="notchedRightArrow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6" name="CommandButton1" r:id="rId2" imgW="1143000" imgH="533520"/>
        </mc:Choice>
        <mc:Fallback>
          <p:control name="CommandButton1" r:id="rId2" imgW="1143000" imgH="533520">
            <p:pic>
              <p:nvPicPr>
                <p:cNvPr id="4165" name="CommandButton1">
                  <a:extLst>
                    <a:ext uri="{FF2B5EF4-FFF2-40B4-BE49-F238E27FC236}">
                      <a16:creationId xmlns:a16="http://schemas.microsoft.com/office/drawing/2014/main" id="{616C8FEB-629C-49F8-BB5F-E03DC8386CCA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9601200" y="171450"/>
                  <a:ext cx="1143000" cy="533400"/>
                </a:xfrm>
                <a:prstGeom prst="rect">
                  <a:avLst/>
                </a:prstGeom>
                <a:noFill/>
                <a:ln w="12700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7" name="TextBox1" r:id="rId3" imgW="666720" imgH="533520"/>
        </mc:Choice>
        <mc:Fallback>
          <p:control name="TextBox1" r:id="rId3" imgW="666720" imgH="533520">
            <p:pic>
              <p:nvPicPr>
                <p:cNvPr id="4167" name="TextBox1">
                  <a:extLst>
                    <a:ext uri="{FF2B5EF4-FFF2-40B4-BE49-F238E27FC236}">
                      <a16:creationId xmlns:a16="http://schemas.microsoft.com/office/drawing/2014/main" id="{6A4EABBB-3677-4F45-A10E-1BE1DDB8E7D0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7"/>
                <a:srcRect/>
                <a:stretch>
                  <a:fillRect/>
                </a:stretch>
              </p:blipFill>
              <p:spPr bwMode="auto">
                <a:xfrm>
                  <a:off x="10744200" y="171449"/>
                  <a:ext cx="666750" cy="533399"/>
                </a:xfrm>
                <a:prstGeom prst="rect">
                  <a:avLst/>
                </a:prstGeom>
                <a:noFill/>
                <a:ln w="12700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8" name="CommandButton3" r:id="rId4" imgW="1066680" imgH="533520"/>
        </mc:Choice>
        <mc:Fallback>
          <p:control name="CommandButton3" r:id="rId4" imgW="1066680" imgH="533520">
            <p:pic>
              <p:nvPicPr>
                <p:cNvPr id="4169" name="CommandButton3">
                  <a:extLst>
                    <a:ext uri="{FF2B5EF4-FFF2-40B4-BE49-F238E27FC236}">
                      <a16:creationId xmlns:a16="http://schemas.microsoft.com/office/drawing/2014/main" id="{10A14847-F3B2-4C36-8990-7981980694D9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"/>
                <a:srcRect/>
                <a:stretch>
                  <a:fillRect/>
                </a:stretch>
              </p:blipFill>
              <p:spPr bwMode="auto">
                <a:xfrm>
                  <a:off x="6934200" y="171450"/>
                  <a:ext cx="1066800" cy="533400"/>
                </a:xfrm>
                <a:prstGeom prst="rect">
                  <a:avLst/>
                </a:prstGeom>
                <a:noFill/>
                <a:ln w="12700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9" name="TextBox3" r:id="rId5" imgW="666720" imgH="533520"/>
        </mc:Choice>
        <mc:Fallback>
          <p:control name="TextBox3" r:id="rId5" imgW="666720" imgH="533520">
            <p:pic>
              <p:nvPicPr>
                <p:cNvPr id="4170" name="TextBox3">
                  <a:extLst>
                    <a:ext uri="{FF2B5EF4-FFF2-40B4-BE49-F238E27FC236}">
                      <a16:creationId xmlns:a16="http://schemas.microsoft.com/office/drawing/2014/main" id="{58E6611B-9F57-49D0-94AE-FEA373C70E47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7"/>
                <a:srcRect/>
                <a:stretch>
                  <a:fillRect/>
                </a:stretch>
              </p:blipFill>
              <p:spPr bwMode="auto">
                <a:xfrm>
                  <a:off x="8001000" y="185737"/>
                  <a:ext cx="666750" cy="533399"/>
                </a:xfrm>
                <a:prstGeom prst="rect">
                  <a:avLst/>
                </a:prstGeom>
                <a:noFill/>
                <a:ln w="12700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07993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6" grpId="0"/>
      <p:bldP spid="4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AutoShape 4">
            <a:hlinkClick r:id="rId4" action="ppaction://hlinksldjump"/>
            <a:extLst>
              <a:ext uri="{FF2B5EF4-FFF2-40B4-BE49-F238E27FC236}">
                <a16:creationId xmlns:a16="http://schemas.microsoft.com/office/drawing/2014/main" id="{5B44881D-F73F-429B-B6A3-136552DED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5176" y="6038850"/>
            <a:ext cx="1647825" cy="723900"/>
          </a:xfrm>
          <a:prstGeom prst="lef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Quay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lại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41" name="Text Box 5">
            <a:extLst>
              <a:ext uri="{FF2B5EF4-FFF2-40B4-BE49-F238E27FC236}">
                <a16:creationId xmlns:a16="http://schemas.microsoft.com/office/drawing/2014/main" id="{E3A7647D-A99F-4316-9BA2-8184D8B1A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75" y="1457326"/>
            <a:ext cx="1053465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just"/>
            <a:r>
              <a:rPr lang="vi-VN" sz="4000" b="1" u="sng">
                <a:solidFill>
                  <a:srgbClr val="0000FF"/>
                </a:solidFill>
                <a:latin typeface="+mj-lt"/>
              </a:rPr>
              <a:t>Ô số 1</a:t>
            </a:r>
            <a:r>
              <a:rPr lang="vi-VN" sz="4000" b="1">
                <a:solidFill>
                  <a:srgbClr val="0000FF"/>
                </a:solidFill>
                <a:latin typeface="+mj-lt"/>
              </a:rPr>
              <a:t>:</a:t>
            </a:r>
            <a:r>
              <a:rPr lang="en-US" sz="4000" b="1">
                <a:solidFill>
                  <a:srgbClr val="0000FF"/>
                </a:solidFill>
                <a:latin typeface="+mj-lt"/>
              </a:rPr>
              <a:t> </a:t>
            </a: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cho biết công thức phân tử của hợp chất hữu cơ có công thức cấu tạo sau:</a:t>
            </a:r>
          </a:p>
          <a:p>
            <a:pPr lvl="0" algn="just"/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CH</a:t>
            </a:r>
            <a:r>
              <a:rPr lang="en-US" sz="4000" b="1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-CH</a:t>
            </a:r>
            <a:r>
              <a:rPr lang="en-US" sz="4000" b="1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-CH</a:t>
            </a:r>
            <a:r>
              <a:rPr lang="en-US" sz="4000" b="1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-CH</a:t>
            </a:r>
            <a:r>
              <a:rPr lang="en-US" sz="4000" b="1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4000" b="1">
              <a:solidFill>
                <a:srgbClr val="0000FF"/>
              </a:solidFill>
              <a:latin typeface="+mj-lt"/>
            </a:endParaRPr>
          </a:p>
        </p:txBody>
      </p:sp>
      <p:sp>
        <p:nvSpPr>
          <p:cNvPr id="39942" name="Text Box 6">
            <a:extLst>
              <a:ext uri="{FF2B5EF4-FFF2-40B4-BE49-F238E27FC236}">
                <a16:creationId xmlns:a16="http://schemas.microsoft.com/office/drawing/2014/main" id="{38FB0F49-2461-4F9A-B7E9-6D4B22390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3630" y="3429000"/>
            <a:ext cx="6930189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án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  <a:p>
            <a:pPr lvl="0">
              <a:spcBef>
                <a:spcPct val="50000"/>
              </a:spcBef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</a:rPr>
              <a:t>      C</a:t>
            </a:r>
            <a:r>
              <a:rPr lang="en-US" altLang="en-US" sz="4800" b="1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</a:rPr>
              <a:t>H</a:t>
            </a:r>
            <a:r>
              <a:rPr lang="en-US" altLang="en-US" sz="4800" b="1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10</a:t>
            </a:r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44" name="Oval 8">
            <a:extLst>
              <a:ext uri="{FF2B5EF4-FFF2-40B4-BE49-F238E27FC236}">
                <a16:creationId xmlns:a16="http://schemas.microsoft.com/office/drawing/2014/main" id="{5C06641C-B8E8-48A2-A546-E2ABD9C60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7050" y="25401"/>
            <a:ext cx="1187450" cy="1152525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5" name="WordArt 9">
            <a:hlinkClick r:id="rId5" action="ppaction://hlinksldjump" highlightClick="1">
              <a:snd r:embed="rId6" name="click.wav"/>
            </a:hlinkClick>
            <a:hlinkHover r:id="" action="ppaction://noaction" highlightClick="1"/>
            <a:extLst>
              <a:ext uri="{FF2B5EF4-FFF2-40B4-BE49-F238E27FC236}">
                <a16:creationId xmlns:a16="http://schemas.microsoft.com/office/drawing/2014/main" id="{DC7422EB-53BA-4F07-A2D7-512D2F63DB5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677400" y="304801"/>
            <a:ext cx="647700" cy="5762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10</a:t>
            </a:r>
          </a:p>
        </p:txBody>
      </p:sp>
      <p:sp>
        <p:nvSpPr>
          <p:cNvPr id="39946" name="WordArt 10">
            <a:hlinkClick r:id="rId5" action="ppaction://hlinksldjump" highlightClick="1">
              <a:snd r:embed="rId6" name="click.wav"/>
            </a:hlinkClick>
            <a:hlinkHover r:id="" action="ppaction://noaction" highlightClick="1"/>
            <a:extLst>
              <a:ext uri="{FF2B5EF4-FFF2-40B4-BE49-F238E27FC236}">
                <a16:creationId xmlns:a16="http://schemas.microsoft.com/office/drawing/2014/main" id="{8DC2929D-D9DB-48CE-8689-E5C6430210E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53601" y="304801"/>
            <a:ext cx="504825" cy="5762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39947" name="WordArt 11">
            <a:hlinkClick r:id="rId5" action="ppaction://hlinksldjump" highlightClick="1">
              <a:snd r:embed="rId6" name="click.wav"/>
            </a:hlinkClick>
            <a:hlinkHover r:id="" action="ppaction://noaction" highlightClick="1"/>
            <a:extLst>
              <a:ext uri="{FF2B5EF4-FFF2-40B4-BE49-F238E27FC236}">
                <a16:creationId xmlns:a16="http://schemas.microsoft.com/office/drawing/2014/main" id="{5F3DED08-B59E-4C0D-AC17-1A68F707664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85351" y="304801"/>
            <a:ext cx="504825" cy="5762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39948" name="WordArt 12">
            <a:hlinkClick r:id="rId5" action="ppaction://hlinksldjump" highlightClick="1">
              <a:snd r:embed="rId6" name="click.wav"/>
            </a:hlinkClick>
            <a:hlinkHover r:id="" action="ppaction://noaction" highlightClick="1"/>
            <a:extLst>
              <a:ext uri="{FF2B5EF4-FFF2-40B4-BE49-F238E27FC236}">
                <a16:creationId xmlns:a16="http://schemas.microsoft.com/office/drawing/2014/main" id="{3F104DFB-266F-4FA7-B586-5767787959F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53601" y="304801"/>
            <a:ext cx="504825" cy="5762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39949" name="WordArt 13">
            <a:hlinkClick r:id="rId5" action="ppaction://hlinksldjump" highlightClick="1">
              <a:snd r:embed="rId6" name="click.wav"/>
            </a:hlinkClick>
            <a:hlinkHover r:id="" action="ppaction://noaction" highlightClick="1"/>
            <a:extLst>
              <a:ext uri="{FF2B5EF4-FFF2-40B4-BE49-F238E27FC236}">
                <a16:creationId xmlns:a16="http://schemas.microsoft.com/office/drawing/2014/main" id="{D36B2F33-CF24-4AE8-A1B3-3355DF26D0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53601" y="304801"/>
            <a:ext cx="504825" cy="5762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39950" name="WordArt 14">
            <a:hlinkClick r:id="rId5" action="ppaction://hlinksldjump" highlightClick="1">
              <a:snd r:embed="rId6" name="click.wav"/>
            </a:hlinkClick>
            <a:hlinkHover r:id="" action="ppaction://noaction" highlightClick="1"/>
            <a:extLst>
              <a:ext uri="{FF2B5EF4-FFF2-40B4-BE49-F238E27FC236}">
                <a16:creationId xmlns:a16="http://schemas.microsoft.com/office/drawing/2014/main" id="{8D6E7013-5E29-4473-AB55-4B8D224F925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53601" y="304801"/>
            <a:ext cx="504825" cy="5762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39951" name="WordArt 15">
            <a:hlinkClick r:id="rId5" action="ppaction://hlinksldjump" highlightClick="1">
              <a:snd r:embed="rId6" name="click.wav"/>
            </a:hlinkClick>
            <a:hlinkHover r:id="" action="ppaction://noaction" highlightClick="1"/>
            <a:extLst>
              <a:ext uri="{FF2B5EF4-FFF2-40B4-BE49-F238E27FC236}">
                <a16:creationId xmlns:a16="http://schemas.microsoft.com/office/drawing/2014/main" id="{1270D02C-B618-4295-B2E7-A18D456DEE1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74239" y="315913"/>
            <a:ext cx="504825" cy="5762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39952" name="WordArt 16">
            <a:hlinkClick r:id="rId5" action="ppaction://hlinksldjump" highlightClick="1">
              <a:snd r:embed="rId6" name="click.wav"/>
            </a:hlinkClick>
            <a:hlinkHover r:id="" action="ppaction://noaction" highlightClick="1"/>
            <a:extLst>
              <a:ext uri="{FF2B5EF4-FFF2-40B4-BE49-F238E27FC236}">
                <a16:creationId xmlns:a16="http://schemas.microsoft.com/office/drawing/2014/main" id="{F9C2EC54-3D57-4EA8-95BD-674A475F72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53601" y="304801"/>
            <a:ext cx="504825" cy="5762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39953" name="WordArt 17">
            <a:hlinkClick r:id="rId5" action="ppaction://hlinksldjump" highlightClick="1">
              <a:snd r:embed="rId6" name="click.wav"/>
            </a:hlinkClick>
            <a:hlinkHover r:id="" action="ppaction://noaction" highlightClick="1"/>
            <a:extLst>
              <a:ext uri="{FF2B5EF4-FFF2-40B4-BE49-F238E27FC236}">
                <a16:creationId xmlns:a16="http://schemas.microsoft.com/office/drawing/2014/main" id="{09497F6A-9E31-424F-9B17-40186D22668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63126" y="304801"/>
            <a:ext cx="504825" cy="5762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39954" name="WordArt 18">
            <a:hlinkClick r:id="rId5" action="ppaction://hlinksldjump" highlightClick="1">
              <a:snd r:embed="rId6" name="click.wav"/>
            </a:hlinkClick>
            <a:hlinkHover r:id="" action="ppaction://noaction" highlightClick="1"/>
            <a:extLst>
              <a:ext uri="{FF2B5EF4-FFF2-40B4-BE49-F238E27FC236}">
                <a16:creationId xmlns:a16="http://schemas.microsoft.com/office/drawing/2014/main" id="{8F7AED69-557E-49EB-9FD9-55A1584DF7F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655176" y="327026"/>
            <a:ext cx="504825" cy="5762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39955" name="WordArt 19">
            <a:hlinkClick r:id="rId5" action="ppaction://hlinksldjump" highlightClick="1">
              <a:snd r:embed="rId6" name="click.wav"/>
            </a:hlinkClick>
            <a:hlinkHover r:id="" action="ppaction://noaction" highlightClick="1"/>
            <a:extLst>
              <a:ext uri="{FF2B5EF4-FFF2-40B4-BE49-F238E27FC236}">
                <a16:creationId xmlns:a16="http://schemas.microsoft.com/office/drawing/2014/main" id="{5C604BEE-498A-499C-AF05-2EEF2CAB7F1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55633" y="313531"/>
            <a:ext cx="504825" cy="5762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3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6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6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1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6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/>
      <p:bldP spid="399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AutoShape 4">
            <a:hlinkClick r:id="rId4" action="ppaction://hlinksldjump"/>
            <a:extLst>
              <a:ext uri="{FF2B5EF4-FFF2-40B4-BE49-F238E27FC236}">
                <a16:creationId xmlns:a16="http://schemas.microsoft.com/office/drawing/2014/main" id="{5B44881D-F73F-429B-B6A3-136552DED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5176" y="6038850"/>
            <a:ext cx="1647825" cy="723900"/>
          </a:xfrm>
          <a:prstGeom prst="lef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Quay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lại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9941" name="Text Box 5">
            <a:extLst>
              <a:ext uri="{FF2B5EF4-FFF2-40B4-BE49-F238E27FC236}">
                <a16:creationId xmlns:a16="http://schemas.microsoft.com/office/drawing/2014/main" id="{E3A7647D-A99F-4316-9BA2-8184D8B1A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75" y="1457326"/>
            <a:ext cx="1053465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sng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Ô số 2</a:t>
            </a: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  <a:r>
              <a:rPr kumimoji="0" lang="vi-VN" sz="4000" b="1" i="0" u="none" strike="noStrike" kern="1200" cap="none" spc="0" normalizeH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Trong phân tử hợp chất hữu cơ, carbon luôn có hóa trị mấy?</a:t>
            </a:r>
            <a:endParaRPr kumimoji="0" lang="vi-VN" sz="4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9942" name="Text Box 6">
            <a:extLst>
              <a:ext uri="{FF2B5EF4-FFF2-40B4-BE49-F238E27FC236}">
                <a16:creationId xmlns:a16="http://schemas.microsoft.com/office/drawing/2014/main" id="{38FB0F49-2461-4F9A-B7E9-6D4B22390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3630" y="3429000"/>
            <a:ext cx="953602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Đáp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8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án</a:t>
            </a: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</a:rPr>
              <a:t> Carbon luôn có hóa trị IV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9944" name="Oval 8">
            <a:extLst>
              <a:ext uri="{FF2B5EF4-FFF2-40B4-BE49-F238E27FC236}">
                <a16:creationId xmlns:a16="http://schemas.microsoft.com/office/drawing/2014/main" id="{5C06641C-B8E8-48A2-A546-E2ABD9C60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7050" y="25401"/>
            <a:ext cx="1187450" cy="1152525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945" name="WordArt 9">
            <a:hlinkClick r:id="rId5" action="ppaction://hlinksldjump" highlightClick="1">
              <a:snd r:embed="rId6" name="click.wav"/>
            </a:hlinkClick>
            <a:hlinkHover r:id="" action="ppaction://noaction" highlightClick="1"/>
            <a:extLst>
              <a:ext uri="{FF2B5EF4-FFF2-40B4-BE49-F238E27FC236}">
                <a16:creationId xmlns:a16="http://schemas.microsoft.com/office/drawing/2014/main" id="{DC7422EB-53BA-4F07-A2D7-512D2F63DB5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677400" y="304801"/>
            <a:ext cx="647700" cy="5762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39946" name="WordArt 10">
            <a:hlinkClick r:id="rId5" action="ppaction://hlinksldjump" highlightClick="1">
              <a:snd r:embed="rId6" name="click.wav"/>
            </a:hlinkClick>
            <a:hlinkHover r:id="" action="ppaction://noaction" highlightClick="1"/>
            <a:extLst>
              <a:ext uri="{FF2B5EF4-FFF2-40B4-BE49-F238E27FC236}">
                <a16:creationId xmlns:a16="http://schemas.microsoft.com/office/drawing/2014/main" id="{8DC2929D-D9DB-48CE-8689-E5C6430210E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53601" y="304801"/>
            <a:ext cx="504825" cy="5762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39947" name="WordArt 11">
            <a:hlinkClick r:id="rId5" action="ppaction://hlinksldjump" highlightClick="1">
              <a:snd r:embed="rId6" name="click.wav"/>
            </a:hlinkClick>
            <a:hlinkHover r:id="" action="ppaction://noaction" highlightClick="1"/>
            <a:extLst>
              <a:ext uri="{FF2B5EF4-FFF2-40B4-BE49-F238E27FC236}">
                <a16:creationId xmlns:a16="http://schemas.microsoft.com/office/drawing/2014/main" id="{5F3DED08-B59E-4C0D-AC17-1A68F707664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85351" y="304801"/>
            <a:ext cx="504825" cy="5762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39948" name="WordArt 12">
            <a:hlinkClick r:id="rId5" action="ppaction://hlinksldjump" highlightClick="1">
              <a:snd r:embed="rId6" name="click.wav"/>
            </a:hlinkClick>
            <a:hlinkHover r:id="" action="ppaction://noaction" highlightClick="1"/>
            <a:extLst>
              <a:ext uri="{FF2B5EF4-FFF2-40B4-BE49-F238E27FC236}">
                <a16:creationId xmlns:a16="http://schemas.microsoft.com/office/drawing/2014/main" id="{3F104DFB-266F-4FA7-B586-5767787959F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53601" y="304801"/>
            <a:ext cx="504825" cy="5762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39949" name="WordArt 13">
            <a:hlinkClick r:id="rId5" action="ppaction://hlinksldjump" highlightClick="1">
              <a:snd r:embed="rId6" name="click.wav"/>
            </a:hlinkClick>
            <a:hlinkHover r:id="" action="ppaction://noaction" highlightClick="1"/>
            <a:extLst>
              <a:ext uri="{FF2B5EF4-FFF2-40B4-BE49-F238E27FC236}">
                <a16:creationId xmlns:a16="http://schemas.microsoft.com/office/drawing/2014/main" id="{D36B2F33-CF24-4AE8-A1B3-3355DF26D0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53601" y="304801"/>
            <a:ext cx="504825" cy="5762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39950" name="WordArt 14">
            <a:hlinkClick r:id="rId5" action="ppaction://hlinksldjump" highlightClick="1">
              <a:snd r:embed="rId6" name="click.wav"/>
            </a:hlinkClick>
            <a:hlinkHover r:id="" action="ppaction://noaction" highlightClick="1"/>
            <a:extLst>
              <a:ext uri="{FF2B5EF4-FFF2-40B4-BE49-F238E27FC236}">
                <a16:creationId xmlns:a16="http://schemas.microsoft.com/office/drawing/2014/main" id="{8D6E7013-5E29-4473-AB55-4B8D224F925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53601" y="304801"/>
            <a:ext cx="504825" cy="5762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39951" name="WordArt 15">
            <a:hlinkClick r:id="rId5" action="ppaction://hlinksldjump" highlightClick="1">
              <a:snd r:embed="rId6" name="click.wav"/>
            </a:hlinkClick>
            <a:hlinkHover r:id="" action="ppaction://noaction" highlightClick="1"/>
            <a:extLst>
              <a:ext uri="{FF2B5EF4-FFF2-40B4-BE49-F238E27FC236}">
                <a16:creationId xmlns:a16="http://schemas.microsoft.com/office/drawing/2014/main" id="{1270D02C-B618-4295-B2E7-A18D456DEE1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74239" y="315913"/>
            <a:ext cx="504825" cy="5762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39952" name="WordArt 16">
            <a:hlinkClick r:id="rId5" action="ppaction://hlinksldjump" highlightClick="1">
              <a:snd r:embed="rId6" name="click.wav"/>
            </a:hlinkClick>
            <a:hlinkHover r:id="" action="ppaction://noaction" highlightClick="1"/>
            <a:extLst>
              <a:ext uri="{FF2B5EF4-FFF2-40B4-BE49-F238E27FC236}">
                <a16:creationId xmlns:a16="http://schemas.microsoft.com/office/drawing/2014/main" id="{F9C2EC54-3D57-4EA8-95BD-674A475F72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53601" y="304801"/>
            <a:ext cx="504825" cy="5762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39953" name="WordArt 17">
            <a:hlinkClick r:id="rId5" action="ppaction://hlinksldjump" highlightClick="1">
              <a:snd r:embed="rId6" name="click.wav"/>
            </a:hlinkClick>
            <a:hlinkHover r:id="" action="ppaction://noaction" highlightClick="1"/>
            <a:extLst>
              <a:ext uri="{FF2B5EF4-FFF2-40B4-BE49-F238E27FC236}">
                <a16:creationId xmlns:a16="http://schemas.microsoft.com/office/drawing/2014/main" id="{09497F6A-9E31-424F-9B17-40186D22668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63126" y="304801"/>
            <a:ext cx="504825" cy="5762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39954" name="WordArt 18">
            <a:hlinkClick r:id="rId5" action="ppaction://hlinksldjump" highlightClick="1">
              <a:snd r:embed="rId6" name="click.wav"/>
            </a:hlinkClick>
            <a:hlinkHover r:id="" action="ppaction://noaction" highlightClick="1"/>
            <a:extLst>
              <a:ext uri="{FF2B5EF4-FFF2-40B4-BE49-F238E27FC236}">
                <a16:creationId xmlns:a16="http://schemas.microsoft.com/office/drawing/2014/main" id="{8F7AED69-557E-49EB-9FD9-55A1584DF7F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655176" y="327026"/>
            <a:ext cx="504825" cy="5762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39955" name="WordArt 19">
            <a:hlinkClick r:id="rId5" action="ppaction://hlinksldjump" highlightClick="1">
              <a:snd r:embed="rId6" name="click.wav"/>
            </a:hlinkClick>
            <a:hlinkHover r:id="" action="ppaction://noaction" highlightClick="1"/>
            <a:extLst>
              <a:ext uri="{FF2B5EF4-FFF2-40B4-BE49-F238E27FC236}">
                <a16:creationId xmlns:a16="http://schemas.microsoft.com/office/drawing/2014/main" id="{5C604BEE-498A-499C-AF05-2EEF2CAB7F1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55633" y="313531"/>
            <a:ext cx="504825" cy="5762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37596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3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6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6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1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6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/>
      <p:bldP spid="399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AutoShape 4">
            <a:hlinkClick r:id="rId4" action="ppaction://hlinksldjump"/>
            <a:extLst>
              <a:ext uri="{FF2B5EF4-FFF2-40B4-BE49-F238E27FC236}">
                <a16:creationId xmlns:a16="http://schemas.microsoft.com/office/drawing/2014/main" id="{5B44881D-F73F-429B-B6A3-136552DED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5176" y="6038850"/>
            <a:ext cx="1647825" cy="723900"/>
          </a:xfrm>
          <a:prstGeom prst="lef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Quay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lại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9941" name="Text Box 5">
            <a:extLst>
              <a:ext uri="{FF2B5EF4-FFF2-40B4-BE49-F238E27FC236}">
                <a16:creationId xmlns:a16="http://schemas.microsoft.com/office/drawing/2014/main" id="{E3A7647D-A99F-4316-9BA2-8184D8B1A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75" y="1234817"/>
            <a:ext cx="1053465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sng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Ô số 3</a:t>
            </a: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Tại</a:t>
            </a:r>
            <a:r>
              <a:rPr kumimoji="0" lang="vi-VN" sz="4000" b="1" i="0" u="none" strike="noStrike" kern="1200" cap="none" spc="0" normalizeH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sao không dùng nước để dập tắt các đám cháy xăng, dầu?</a:t>
            </a:r>
            <a:endParaRPr kumimoji="0" lang="vi-VN" sz="4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9942" name="Text Box 6">
            <a:extLst>
              <a:ext uri="{FF2B5EF4-FFF2-40B4-BE49-F238E27FC236}">
                <a16:creationId xmlns:a16="http://schemas.microsoft.com/office/drawing/2014/main" id="{38FB0F49-2461-4F9A-B7E9-6D4B22390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608" y="2615148"/>
            <a:ext cx="10726717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Đáp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8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án</a:t>
            </a: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Vì</a:t>
            </a:r>
            <a:r>
              <a:rPr kumimoji="0" lang="en-US" alt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xăng, dầu nhẹ hơn nước và không tan trong nước, nếu dùng nước sẽ khiến xăng, dầu theo nước loang ra làm đám cháy loang rộng và khó dập tắt.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9944" name="Oval 8">
            <a:extLst>
              <a:ext uri="{FF2B5EF4-FFF2-40B4-BE49-F238E27FC236}">
                <a16:creationId xmlns:a16="http://schemas.microsoft.com/office/drawing/2014/main" id="{5C06641C-B8E8-48A2-A546-E2ABD9C60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7050" y="25401"/>
            <a:ext cx="1187450" cy="1152525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945" name="WordArt 9">
            <a:hlinkClick r:id="rId5" action="ppaction://hlinksldjump" highlightClick="1">
              <a:snd r:embed="rId6" name="click.wav"/>
            </a:hlinkClick>
            <a:hlinkHover r:id="" action="ppaction://noaction" highlightClick="1"/>
            <a:extLst>
              <a:ext uri="{FF2B5EF4-FFF2-40B4-BE49-F238E27FC236}">
                <a16:creationId xmlns:a16="http://schemas.microsoft.com/office/drawing/2014/main" id="{DC7422EB-53BA-4F07-A2D7-512D2F63DB5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677400" y="304801"/>
            <a:ext cx="647700" cy="5762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39946" name="WordArt 10">
            <a:hlinkClick r:id="rId5" action="ppaction://hlinksldjump" highlightClick="1">
              <a:snd r:embed="rId6" name="click.wav"/>
            </a:hlinkClick>
            <a:hlinkHover r:id="" action="ppaction://noaction" highlightClick="1"/>
            <a:extLst>
              <a:ext uri="{FF2B5EF4-FFF2-40B4-BE49-F238E27FC236}">
                <a16:creationId xmlns:a16="http://schemas.microsoft.com/office/drawing/2014/main" id="{8DC2929D-D9DB-48CE-8689-E5C6430210E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53601" y="304801"/>
            <a:ext cx="504825" cy="5762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39947" name="WordArt 11">
            <a:hlinkClick r:id="rId5" action="ppaction://hlinksldjump" highlightClick="1">
              <a:snd r:embed="rId6" name="click.wav"/>
            </a:hlinkClick>
            <a:hlinkHover r:id="" action="ppaction://noaction" highlightClick="1"/>
            <a:extLst>
              <a:ext uri="{FF2B5EF4-FFF2-40B4-BE49-F238E27FC236}">
                <a16:creationId xmlns:a16="http://schemas.microsoft.com/office/drawing/2014/main" id="{5F3DED08-B59E-4C0D-AC17-1A68F707664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85351" y="304801"/>
            <a:ext cx="504825" cy="5762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39948" name="WordArt 12">
            <a:hlinkClick r:id="rId5" action="ppaction://hlinksldjump" highlightClick="1">
              <a:snd r:embed="rId6" name="click.wav"/>
            </a:hlinkClick>
            <a:hlinkHover r:id="" action="ppaction://noaction" highlightClick="1"/>
            <a:extLst>
              <a:ext uri="{FF2B5EF4-FFF2-40B4-BE49-F238E27FC236}">
                <a16:creationId xmlns:a16="http://schemas.microsoft.com/office/drawing/2014/main" id="{3F104DFB-266F-4FA7-B586-5767787959F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53601" y="304801"/>
            <a:ext cx="504825" cy="5762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39949" name="WordArt 13">
            <a:hlinkClick r:id="rId5" action="ppaction://hlinksldjump" highlightClick="1">
              <a:snd r:embed="rId6" name="click.wav"/>
            </a:hlinkClick>
            <a:hlinkHover r:id="" action="ppaction://noaction" highlightClick="1"/>
            <a:extLst>
              <a:ext uri="{FF2B5EF4-FFF2-40B4-BE49-F238E27FC236}">
                <a16:creationId xmlns:a16="http://schemas.microsoft.com/office/drawing/2014/main" id="{D36B2F33-CF24-4AE8-A1B3-3355DF26D0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53601" y="304801"/>
            <a:ext cx="504825" cy="5762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39950" name="WordArt 14">
            <a:hlinkClick r:id="rId5" action="ppaction://hlinksldjump" highlightClick="1">
              <a:snd r:embed="rId6" name="click.wav"/>
            </a:hlinkClick>
            <a:hlinkHover r:id="" action="ppaction://noaction" highlightClick="1"/>
            <a:extLst>
              <a:ext uri="{FF2B5EF4-FFF2-40B4-BE49-F238E27FC236}">
                <a16:creationId xmlns:a16="http://schemas.microsoft.com/office/drawing/2014/main" id="{8D6E7013-5E29-4473-AB55-4B8D224F925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53601" y="304801"/>
            <a:ext cx="504825" cy="5762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39951" name="WordArt 15">
            <a:hlinkClick r:id="rId5" action="ppaction://hlinksldjump" highlightClick="1">
              <a:snd r:embed="rId6" name="click.wav"/>
            </a:hlinkClick>
            <a:hlinkHover r:id="" action="ppaction://noaction" highlightClick="1"/>
            <a:extLst>
              <a:ext uri="{FF2B5EF4-FFF2-40B4-BE49-F238E27FC236}">
                <a16:creationId xmlns:a16="http://schemas.microsoft.com/office/drawing/2014/main" id="{1270D02C-B618-4295-B2E7-A18D456DEE1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74239" y="315913"/>
            <a:ext cx="504825" cy="5762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39952" name="WordArt 16">
            <a:hlinkClick r:id="rId5" action="ppaction://hlinksldjump" highlightClick="1">
              <a:snd r:embed="rId6" name="click.wav"/>
            </a:hlinkClick>
            <a:hlinkHover r:id="" action="ppaction://noaction" highlightClick="1"/>
            <a:extLst>
              <a:ext uri="{FF2B5EF4-FFF2-40B4-BE49-F238E27FC236}">
                <a16:creationId xmlns:a16="http://schemas.microsoft.com/office/drawing/2014/main" id="{F9C2EC54-3D57-4EA8-95BD-674A475F72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53601" y="304801"/>
            <a:ext cx="504825" cy="5762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39953" name="WordArt 17">
            <a:hlinkClick r:id="rId5" action="ppaction://hlinksldjump" highlightClick="1">
              <a:snd r:embed="rId6" name="click.wav"/>
            </a:hlinkClick>
            <a:hlinkHover r:id="" action="ppaction://noaction" highlightClick="1"/>
            <a:extLst>
              <a:ext uri="{FF2B5EF4-FFF2-40B4-BE49-F238E27FC236}">
                <a16:creationId xmlns:a16="http://schemas.microsoft.com/office/drawing/2014/main" id="{09497F6A-9E31-424F-9B17-40186D22668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63126" y="304801"/>
            <a:ext cx="504825" cy="5762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39954" name="WordArt 18">
            <a:hlinkClick r:id="rId5" action="ppaction://hlinksldjump" highlightClick="1">
              <a:snd r:embed="rId6" name="click.wav"/>
            </a:hlinkClick>
            <a:hlinkHover r:id="" action="ppaction://noaction" highlightClick="1"/>
            <a:extLst>
              <a:ext uri="{FF2B5EF4-FFF2-40B4-BE49-F238E27FC236}">
                <a16:creationId xmlns:a16="http://schemas.microsoft.com/office/drawing/2014/main" id="{8F7AED69-557E-49EB-9FD9-55A1584DF7F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655176" y="327026"/>
            <a:ext cx="504825" cy="5762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39955" name="WordArt 19">
            <a:hlinkClick r:id="rId5" action="ppaction://hlinksldjump" highlightClick="1">
              <a:snd r:embed="rId6" name="click.wav"/>
            </a:hlinkClick>
            <a:hlinkHover r:id="" action="ppaction://noaction" highlightClick="1"/>
            <a:extLst>
              <a:ext uri="{FF2B5EF4-FFF2-40B4-BE49-F238E27FC236}">
                <a16:creationId xmlns:a16="http://schemas.microsoft.com/office/drawing/2014/main" id="{5C604BEE-498A-499C-AF05-2EEF2CAB7F1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55633" y="313531"/>
            <a:ext cx="504825" cy="5762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64450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3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6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6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1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6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/>
      <p:bldP spid="399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AutoShape 4">
            <a:hlinkClick r:id="rId4" action="ppaction://hlinksldjump"/>
            <a:extLst>
              <a:ext uri="{FF2B5EF4-FFF2-40B4-BE49-F238E27FC236}">
                <a16:creationId xmlns:a16="http://schemas.microsoft.com/office/drawing/2014/main" id="{5B44881D-F73F-429B-B6A3-136552DED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5176" y="6038850"/>
            <a:ext cx="1647825" cy="723900"/>
          </a:xfrm>
          <a:prstGeom prst="lef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Quay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lại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9941" name="Text Box 5">
            <a:extLst>
              <a:ext uri="{FF2B5EF4-FFF2-40B4-BE49-F238E27FC236}">
                <a16:creationId xmlns:a16="http://schemas.microsoft.com/office/drawing/2014/main" id="{E3A7647D-A99F-4316-9BA2-8184D8B1A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75" y="1457326"/>
            <a:ext cx="1053465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sng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Ô số 4</a:t>
            </a: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Dựa</a:t>
            </a:r>
            <a:r>
              <a:rPr kumimoji="0" lang="vi-VN" sz="4000" b="1" i="0" u="none" strike="noStrike" kern="1200" cap="none" spc="0" normalizeH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vào thành phần nguyên tố, hợp chất hữu cơ chia làm mấy loại?</a:t>
            </a:r>
            <a:endParaRPr kumimoji="0" lang="vi-VN" sz="4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9942" name="Text Box 6">
            <a:extLst>
              <a:ext uri="{FF2B5EF4-FFF2-40B4-BE49-F238E27FC236}">
                <a16:creationId xmlns:a16="http://schemas.microsoft.com/office/drawing/2014/main" id="{38FB0F49-2461-4F9A-B7E9-6D4B22390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067" y="3013501"/>
            <a:ext cx="953602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Đáp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8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án</a:t>
            </a: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</a:t>
            </a: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</a:rPr>
              <a:t>Hợp chất hữu cơ chia làm hai loại: Hydrocarbon và dẫn xuất của hydrocarbon.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9944" name="Oval 8">
            <a:extLst>
              <a:ext uri="{FF2B5EF4-FFF2-40B4-BE49-F238E27FC236}">
                <a16:creationId xmlns:a16="http://schemas.microsoft.com/office/drawing/2014/main" id="{5C06641C-B8E8-48A2-A546-E2ABD9C60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7050" y="25401"/>
            <a:ext cx="1187450" cy="1152525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945" name="WordArt 9">
            <a:hlinkClick r:id="rId5" action="ppaction://hlinksldjump" highlightClick="1">
              <a:snd r:embed="rId6" name="click.wav"/>
            </a:hlinkClick>
            <a:hlinkHover r:id="" action="ppaction://noaction" highlightClick="1"/>
            <a:extLst>
              <a:ext uri="{FF2B5EF4-FFF2-40B4-BE49-F238E27FC236}">
                <a16:creationId xmlns:a16="http://schemas.microsoft.com/office/drawing/2014/main" id="{DC7422EB-53BA-4F07-A2D7-512D2F63DB5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677400" y="304801"/>
            <a:ext cx="647700" cy="5762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39946" name="WordArt 10">
            <a:hlinkClick r:id="rId5" action="ppaction://hlinksldjump" highlightClick="1">
              <a:snd r:embed="rId6" name="click.wav"/>
            </a:hlinkClick>
            <a:hlinkHover r:id="" action="ppaction://noaction" highlightClick="1"/>
            <a:extLst>
              <a:ext uri="{FF2B5EF4-FFF2-40B4-BE49-F238E27FC236}">
                <a16:creationId xmlns:a16="http://schemas.microsoft.com/office/drawing/2014/main" id="{8DC2929D-D9DB-48CE-8689-E5C6430210E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53601" y="304801"/>
            <a:ext cx="504825" cy="5762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39947" name="WordArt 11">
            <a:hlinkClick r:id="rId5" action="ppaction://hlinksldjump" highlightClick="1">
              <a:snd r:embed="rId6" name="click.wav"/>
            </a:hlinkClick>
            <a:hlinkHover r:id="" action="ppaction://noaction" highlightClick="1"/>
            <a:extLst>
              <a:ext uri="{FF2B5EF4-FFF2-40B4-BE49-F238E27FC236}">
                <a16:creationId xmlns:a16="http://schemas.microsoft.com/office/drawing/2014/main" id="{5F3DED08-B59E-4C0D-AC17-1A68F707664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85351" y="304801"/>
            <a:ext cx="504825" cy="5762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39948" name="WordArt 12">
            <a:hlinkClick r:id="rId5" action="ppaction://hlinksldjump" highlightClick="1">
              <a:snd r:embed="rId6" name="click.wav"/>
            </a:hlinkClick>
            <a:hlinkHover r:id="" action="ppaction://noaction" highlightClick="1"/>
            <a:extLst>
              <a:ext uri="{FF2B5EF4-FFF2-40B4-BE49-F238E27FC236}">
                <a16:creationId xmlns:a16="http://schemas.microsoft.com/office/drawing/2014/main" id="{3F104DFB-266F-4FA7-B586-5767787959F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53601" y="304801"/>
            <a:ext cx="504825" cy="5762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39949" name="WordArt 13">
            <a:hlinkClick r:id="rId5" action="ppaction://hlinksldjump" highlightClick="1">
              <a:snd r:embed="rId6" name="click.wav"/>
            </a:hlinkClick>
            <a:hlinkHover r:id="" action="ppaction://noaction" highlightClick="1"/>
            <a:extLst>
              <a:ext uri="{FF2B5EF4-FFF2-40B4-BE49-F238E27FC236}">
                <a16:creationId xmlns:a16="http://schemas.microsoft.com/office/drawing/2014/main" id="{D36B2F33-CF24-4AE8-A1B3-3355DF26D0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53601" y="304801"/>
            <a:ext cx="504825" cy="5762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39950" name="WordArt 14">
            <a:hlinkClick r:id="rId5" action="ppaction://hlinksldjump" highlightClick="1">
              <a:snd r:embed="rId6" name="click.wav"/>
            </a:hlinkClick>
            <a:hlinkHover r:id="" action="ppaction://noaction" highlightClick="1"/>
            <a:extLst>
              <a:ext uri="{FF2B5EF4-FFF2-40B4-BE49-F238E27FC236}">
                <a16:creationId xmlns:a16="http://schemas.microsoft.com/office/drawing/2014/main" id="{8D6E7013-5E29-4473-AB55-4B8D224F925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53601" y="304801"/>
            <a:ext cx="504825" cy="5762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39951" name="WordArt 15">
            <a:hlinkClick r:id="rId5" action="ppaction://hlinksldjump" highlightClick="1">
              <a:snd r:embed="rId6" name="click.wav"/>
            </a:hlinkClick>
            <a:hlinkHover r:id="" action="ppaction://noaction" highlightClick="1"/>
            <a:extLst>
              <a:ext uri="{FF2B5EF4-FFF2-40B4-BE49-F238E27FC236}">
                <a16:creationId xmlns:a16="http://schemas.microsoft.com/office/drawing/2014/main" id="{1270D02C-B618-4295-B2E7-A18D456DEE1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74239" y="315913"/>
            <a:ext cx="504825" cy="5762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39952" name="WordArt 16">
            <a:hlinkClick r:id="rId5" action="ppaction://hlinksldjump" highlightClick="1">
              <a:snd r:embed="rId6" name="click.wav"/>
            </a:hlinkClick>
            <a:hlinkHover r:id="" action="ppaction://noaction" highlightClick="1"/>
            <a:extLst>
              <a:ext uri="{FF2B5EF4-FFF2-40B4-BE49-F238E27FC236}">
                <a16:creationId xmlns:a16="http://schemas.microsoft.com/office/drawing/2014/main" id="{F9C2EC54-3D57-4EA8-95BD-674A475F72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53601" y="304801"/>
            <a:ext cx="504825" cy="5762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39953" name="WordArt 17">
            <a:hlinkClick r:id="rId5" action="ppaction://hlinksldjump" highlightClick="1">
              <a:snd r:embed="rId6" name="click.wav"/>
            </a:hlinkClick>
            <a:hlinkHover r:id="" action="ppaction://noaction" highlightClick="1"/>
            <a:extLst>
              <a:ext uri="{FF2B5EF4-FFF2-40B4-BE49-F238E27FC236}">
                <a16:creationId xmlns:a16="http://schemas.microsoft.com/office/drawing/2014/main" id="{09497F6A-9E31-424F-9B17-40186D22668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63126" y="304801"/>
            <a:ext cx="504825" cy="5762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39954" name="WordArt 18">
            <a:hlinkClick r:id="rId5" action="ppaction://hlinksldjump" highlightClick="1">
              <a:snd r:embed="rId6" name="click.wav"/>
            </a:hlinkClick>
            <a:hlinkHover r:id="" action="ppaction://noaction" highlightClick="1"/>
            <a:extLst>
              <a:ext uri="{FF2B5EF4-FFF2-40B4-BE49-F238E27FC236}">
                <a16:creationId xmlns:a16="http://schemas.microsoft.com/office/drawing/2014/main" id="{8F7AED69-557E-49EB-9FD9-55A1584DF7F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655176" y="327026"/>
            <a:ext cx="504825" cy="5762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39955" name="WordArt 19">
            <a:hlinkClick r:id="rId5" action="ppaction://hlinksldjump" highlightClick="1">
              <a:snd r:embed="rId6" name="click.wav"/>
            </a:hlinkClick>
            <a:hlinkHover r:id="" action="ppaction://noaction" highlightClick="1"/>
            <a:extLst>
              <a:ext uri="{FF2B5EF4-FFF2-40B4-BE49-F238E27FC236}">
                <a16:creationId xmlns:a16="http://schemas.microsoft.com/office/drawing/2014/main" id="{5C604BEE-498A-499C-AF05-2EEF2CAB7F1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55633" y="313531"/>
            <a:ext cx="504825" cy="5762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60654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3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6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6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1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6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/>
      <p:bldP spid="399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194887"/>
            <a:ext cx="4189307" cy="2663613"/>
          </a:xfrm>
          <a:custGeom>
            <a:avLst/>
            <a:gdLst/>
            <a:ahLst/>
            <a:cxnLst/>
            <a:rect l="l" t="t" r="r" b="b"/>
            <a:pathLst>
              <a:path w="3141980" h="1997710">
                <a:moveTo>
                  <a:pt x="0" y="0"/>
                </a:moveTo>
                <a:lnTo>
                  <a:pt x="0" y="1997334"/>
                </a:lnTo>
                <a:lnTo>
                  <a:pt x="3135891" y="1997334"/>
                </a:lnTo>
                <a:lnTo>
                  <a:pt x="3141428" y="1659126"/>
                </a:lnTo>
                <a:lnTo>
                  <a:pt x="3021203" y="1433960"/>
                </a:lnTo>
                <a:lnTo>
                  <a:pt x="2664186" y="1291848"/>
                </a:lnTo>
                <a:lnTo>
                  <a:pt x="1910765" y="1137922"/>
                </a:lnTo>
                <a:lnTo>
                  <a:pt x="1863183" y="1126717"/>
                </a:lnTo>
                <a:lnTo>
                  <a:pt x="1817430" y="1114462"/>
                </a:lnTo>
                <a:lnTo>
                  <a:pt x="1773439" y="1101197"/>
                </a:lnTo>
                <a:lnTo>
                  <a:pt x="1731140" y="1086962"/>
                </a:lnTo>
                <a:lnTo>
                  <a:pt x="1690467" y="1071798"/>
                </a:lnTo>
                <a:lnTo>
                  <a:pt x="1651351" y="1055747"/>
                </a:lnTo>
                <a:lnTo>
                  <a:pt x="1613725" y="1038848"/>
                </a:lnTo>
                <a:lnTo>
                  <a:pt x="1577519" y="1021142"/>
                </a:lnTo>
                <a:lnTo>
                  <a:pt x="1542667" y="1002671"/>
                </a:lnTo>
                <a:lnTo>
                  <a:pt x="1509100" y="983474"/>
                </a:lnTo>
                <a:lnTo>
                  <a:pt x="1445550" y="943067"/>
                </a:lnTo>
                <a:lnTo>
                  <a:pt x="1386324" y="900247"/>
                </a:lnTo>
                <a:lnTo>
                  <a:pt x="1330879" y="855339"/>
                </a:lnTo>
                <a:lnTo>
                  <a:pt x="1278671" y="808668"/>
                </a:lnTo>
                <a:lnTo>
                  <a:pt x="1229156" y="760561"/>
                </a:lnTo>
                <a:lnTo>
                  <a:pt x="1181789" y="711342"/>
                </a:lnTo>
                <a:lnTo>
                  <a:pt x="1136027" y="661338"/>
                </a:lnTo>
                <a:lnTo>
                  <a:pt x="1002926" y="509862"/>
                </a:lnTo>
                <a:lnTo>
                  <a:pt x="980640" y="484831"/>
                </a:lnTo>
                <a:lnTo>
                  <a:pt x="935365" y="435316"/>
                </a:lnTo>
                <a:lnTo>
                  <a:pt x="888703" y="386806"/>
                </a:lnTo>
                <a:lnTo>
                  <a:pt x="840109" y="339625"/>
                </a:lnTo>
                <a:lnTo>
                  <a:pt x="789040" y="294098"/>
                </a:lnTo>
                <a:lnTo>
                  <a:pt x="734950" y="250552"/>
                </a:lnTo>
                <a:lnTo>
                  <a:pt x="677297" y="209312"/>
                </a:lnTo>
                <a:lnTo>
                  <a:pt x="615535" y="170703"/>
                </a:lnTo>
                <a:lnTo>
                  <a:pt x="549122" y="135050"/>
                </a:lnTo>
                <a:lnTo>
                  <a:pt x="514001" y="118434"/>
                </a:lnTo>
                <a:lnTo>
                  <a:pt x="477513" y="102679"/>
                </a:lnTo>
                <a:lnTo>
                  <a:pt x="439590" y="87826"/>
                </a:lnTo>
                <a:lnTo>
                  <a:pt x="400164" y="73915"/>
                </a:lnTo>
                <a:lnTo>
                  <a:pt x="359167" y="60988"/>
                </a:lnTo>
                <a:lnTo>
                  <a:pt x="316530" y="49084"/>
                </a:lnTo>
                <a:lnTo>
                  <a:pt x="272187" y="38246"/>
                </a:lnTo>
                <a:lnTo>
                  <a:pt x="226069" y="28512"/>
                </a:lnTo>
                <a:lnTo>
                  <a:pt x="178107" y="19924"/>
                </a:lnTo>
                <a:lnTo>
                  <a:pt x="128235" y="12523"/>
                </a:lnTo>
                <a:lnTo>
                  <a:pt x="76384" y="6349"/>
                </a:lnTo>
                <a:lnTo>
                  <a:pt x="22485" y="1444"/>
                </a:lnTo>
                <a:lnTo>
                  <a:pt x="0" y="0"/>
                </a:lnTo>
                <a:close/>
              </a:path>
            </a:pathLst>
          </a:custGeom>
          <a:solidFill>
            <a:srgbClr val="EC6A2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73794" y="5250687"/>
            <a:ext cx="6718300" cy="1607820"/>
          </a:xfrm>
          <a:custGeom>
            <a:avLst/>
            <a:gdLst/>
            <a:ahLst/>
            <a:cxnLst/>
            <a:rect l="l" t="t" r="r" b="b"/>
            <a:pathLst>
              <a:path w="5038725" h="1205864">
                <a:moveTo>
                  <a:pt x="1845874" y="0"/>
                </a:moveTo>
                <a:lnTo>
                  <a:pt x="994065" y="190486"/>
                </a:lnTo>
                <a:lnTo>
                  <a:pt x="419506" y="609557"/>
                </a:lnTo>
                <a:lnTo>
                  <a:pt x="94834" y="1028628"/>
                </a:lnTo>
                <a:lnTo>
                  <a:pt x="0" y="1205484"/>
                </a:lnTo>
                <a:lnTo>
                  <a:pt x="5038527" y="1205484"/>
                </a:lnTo>
                <a:lnTo>
                  <a:pt x="5038527" y="566013"/>
                </a:lnTo>
                <a:lnTo>
                  <a:pt x="4973881" y="565843"/>
                </a:lnTo>
                <a:lnTo>
                  <a:pt x="4911413" y="565337"/>
                </a:lnTo>
                <a:lnTo>
                  <a:pt x="4851061" y="564500"/>
                </a:lnTo>
                <a:lnTo>
                  <a:pt x="4792759" y="563337"/>
                </a:lnTo>
                <a:lnTo>
                  <a:pt x="4736445" y="561854"/>
                </a:lnTo>
                <a:lnTo>
                  <a:pt x="4682054" y="560057"/>
                </a:lnTo>
                <a:lnTo>
                  <a:pt x="4629522" y="557950"/>
                </a:lnTo>
                <a:lnTo>
                  <a:pt x="4578785" y="555540"/>
                </a:lnTo>
                <a:lnTo>
                  <a:pt x="4529780" y="552832"/>
                </a:lnTo>
                <a:lnTo>
                  <a:pt x="4482442" y="549830"/>
                </a:lnTo>
                <a:lnTo>
                  <a:pt x="4436708" y="546541"/>
                </a:lnTo>
                <a:lnTo>
                  <a:pt x="4392513" y="542971"/>
                </a:lnTo>
                <a:lnTo>
                  <a:pt x="4349794" y="539123"/>
                </a:lnTo>
                <a:lnTo>
                  <a:pt x="4308487" y="535005"/>
                </a:lnTo>
                <a:lnTo>
                  <a:pt x="4268527" y="530621"/>
                </a:lnTo>
                <a:lnTo>
                  <a:pt x="4229851" y="525976"/>
                </a:lnTo>
                <a:lnTo>
                  <a:pt x="4156095" y="515929"/>
                </a:lnTo>
                <a:lnTo>
                  <a:pt x="4086706" y="504905"/>
                </a:lnTo>
                <a:lnTo>
                  <a:pt x="4021174" y="492949"/>
                </a:lnTo>
                <a:lnTo>
                  <a:pt x="3958986" y="480104"/>
                </a:lnTo>
                <a:lnTo>
                  <a:pt x="3899632" y="466414"/>
                </a:lnTo>
                <a:lnTo>
                  <a:pt x="3842599" y="451922"/>
                </a:lnTo>
                <a:lnTo>
                  <a:pt x="3787376" y="436672"/>
                </a:lnTo>
                <a:lnTo>
                  <a:pt x="3733452" y="420707"/>
                </a:lnTo>
                <a:lnTo>
                  <a:pt x="3680314" y="404070"/>
                </a:lnTo>
                <a:lnTo>
                  <a:pt x="3627452" y="386806"/>
                </a:lnTo>
                <a:lnTo>
                  <a:pt x="3379266" y="302511"/>
                </a:lnTo>
                <a:lnTo>
                  <a:pt x="3318775" y="282570"/>
                </a:lnTo>
                <a:lnTo>
                  <a:pt x="3255235" y="262283"/>
                </a:lnTo>
                <a:lnTo>
                  <a:pt x="3188133" y="241695"/>
                </a:lnTo>
                <a:lnTo>
                  <a:pt x="3116959" y="220849"/>
                </a:lnTo>
                <a:lnTo>
                  <a:pt x="3079685" y="210342"/>
                </a:lnTo>
                <a:lnTo>
                  <a:pt x="3041200" y="199787"/>
                </a:lnTo>
                <a:lnTo>
                  <a:pt x="3001442" y="189189"/>
                </a:lnTo>
                <a:lnTo>
                  <a:pt x="2960346" y="178554"/>
                </a:lnTo>
                <a:lnTo>
                  <a:pt x="2917848" y="167887"/>
                </a:lnTo>
                <a:lnTo>
                  <a:pt x="2873884" y="157194"/>
                </a:lnTo>
                <a:lnTo>
                  <a:pt x="2828391" y="146479"/>
                </a:lnTo>
                <a:lnTo>
                  <a:pt x="2781303" y="135748"/>
                </a:lnTo>
                <a:lnTo>
                  <a:pt x="2732559" y="125008"/>
                </a:lnTo>
                <a:lnTo>
                  <a:pt x="2682092" y="114262"/>
                </a:lnTo>
                <a:lnTo>
                  <a:pt x="2629841" y="103517"/>
                </a:lnTo>
                <a:lnTo>
                  <a:pt x="2575739" y="92779"/>
                </a:lnTo>
                <a:lnTo>
                  <a:pt x="2519725" y="82051"/>
                </a:lnTo>
                <a:lnTo>
                  <a:pt x="2461733" y="71341"/>
                </a:lnTo>
                <a:lnTo>
                  <a:pt x="2401700" y="60653"/>
                </a:lnTo>
                <a:lnTo>
                  <a:pt x="2339561" y="49993"/>
                </a:lnTo>
                <a:lnTo>
                  <a:pt x="2275254" y="39366"/>
                </a:lnTo>
                <a:lnTo>
                  <a:pt x="2208713" y="28778"/>
                </a:lnTo>
                <a:lnTo>
                  <a:pt x="2154611" y="20973"/>
                </a:lnTo>
                <a:lnTo>
                  <a:pt x="2101268" y="14447"/>
                </a:lnTo>
                <a:lnTo>
                  <a:pt x="2048683" y="9171"/>
                </a:lnTo>
                <a:lnTo>
                  <a:pt x="1996854" y="5116"/>
                </a:lnTo>
                <a:lnTo>
                  <a:pt x="1945777" y="2255"/>
                </a:lnTo>
                <a:lnTo>
                  <a:pt x="1895451" y="559"/>
                </a:lnTo>
                <a:lnTo>
                  <a:pt x="1845874" y="0"/>
                </a:lnTo>
                <a:close/>
              </a:path>
            </a:pathLst>
          </a:custGeom>
          <a:solidFill>
            <a:srgbClr val="FFA18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958724" y="169"/>
            <a:ext cx="4233333" cy="2738967"/>
          </a:xfrm>
          <a:custGeom>
            <a:avLst/>
            <a:gdLst/>
            <a:ahLst/>
            <a:cxnLst/>
            <a:rect l="l" t="t" r="r" b="b"/>
            <a:pathLst>
              <a:path w="3175000" h="2054225">
                <a:moveTo>
                  <a:pt x="3174956" y="0"/>
                </a:moveTo>
                <a:lnTo>
                  <a:pt x="6433" y="0"/>
                </a:lnTo>
                <a:lnTo>
                  <a:pt x="0" y="392957"/>
                </a:lnTo>
                <a:lnTo>
                  <a:pt x="120225" y="618109"/>
                </a:lnTo>
                <a:lnTo>
                  <a:pt x="477242" y="760202"/>
                </a:lnTo>
                <a:lnTo>
                  <a:pt x="1230660" y="914101"/>
                </a:lnTo>
                <a:lnTo>
                  <a:pt x="1278240" y="925308"/>
                </a:lnTo>
                <a:lnTo>
                  <a:pt x="1323990" y="937565"/>
                </a:lnTo>
                <a:lnTo>
                  <a:pt x="1367980" y="950833"/>
                </a:lnTo>
                <a:lnTo>
                  <a:pt x="1410276" y="965070"/>
                </a:lnTo>
                <a:lnTo>
                  <a:pt x="1450948" y="980235"/>
                </a:lnTo>
                <a:lnTo>
                  <a:pt x="1490062" y="996289"/>
                </a:lnTo>
                <a:lnTo>
                  <a:pt x="1527687" y="1013190"/>
                </a:lnTo>
                <a:lnTo>
                  <a:pt x="1563892" y="1030897"/>
                </a:lnTo>
                <a:lnTo>
                  <a:pt x="1598743" y="1049370"/>
                </a:lnTo>
                <a:lnTo>
                  <a:pt x="1632309" y="1068569"/>
                </a:lnTo>
                <a:lnTo>
                  <a:pt x="1695857" y="1108979"/>
                </a:lnTo>
                <a:lnTo>
                  <a:pt x="1755082" y="1151802"/>
                </a:lnTo>
                <a:lnTo>
                  <a:pt x="1810526" y="1196713"/>
                </a:lnTo>
                <a:lnTo>
                  <a:pt x="1862734" y="1243386"/>
                </a:lnTo>
                <a:lnTo>
                  <a:pt x="1912249" y="1291495"/>
                </a:lnTo>
                <a:lnTo>
                  <a:pt x="1959616" y="1340716"/>
                </a:lnTo>
                <a:lnTo>
                  <a:pt x="2005379" y="1390722"/>
                </a:lnTo>
                <a:lnTo>
                  <a:pt x="2050082" y="1441189"/>
                </a:lnTo>
                <a:lnTo>
                  <a:pt x="2138482" y="1542202"/>
                </a:lnTo>
                <a:lnTo>
                  <a:pt x="2160770" y="1567235"/>
                </a:lnTo>
                <a:lnTo>
                  <a:pt x="2206046" y="1616750"/>
                </a:lnTo>
                <a:lnTo>
                  <a:pt x="2252709" y="1665261"/>
                </a:lnTo>
                <a:lnTo>
                  <a:pt x="2301305" y="1712443"/>
                </a:lnTo>
                <a:lnTo>
                  <a:pt x="2352376" y="1757970"/>
                </a:lnTo>
                <a:lnTo>
                  <a:pt x="2406467" y="1801517"/>
                </a:lnTo>
                <a:lnTo>
                  <a:pt x="2464122" y="1842758"/>
                </a:lnTo>
                <a:lnTo>
                  <a:pt x="2525885" y="1881368"/>
                </a:lnTo>
                <a:lnTo>
                  <a:pt x="2592300" y="1917021"/>
                </a:lnTo>
                <a:lnTo>
                  <a:pt x="2627421" y="1933637"/>
                </a:lnTo>
                <a:lnTo>
                  <a:pt x="2663910" y="1949392"/>
                </a:lnTo>
                <a:lnTo>
                  <a:pt x="2701834" y="1964245"/>
                </a:lnTo>
                <a:lnTo>
                  <a:pt x="2741261" y="1978155"/>
                </a:lnTo>
                <a:lnTo>
                  <a:pt x="2782259" y="1991083"/>
                </a:lnTo>
                <a:lnTo>
                  <a:pt x="2824895" y="2002986"/>
                </a:lnTo>
                <a:lnTo>
                  <a:pt x="2869239" y="2013825"/>
                </a:lnTo>
                <a:lnTo>
                  <a:pt x="2915358" y="2023559"/>
                </a:lnTo>
                <a:lnTo>
                  <a:pt x="2963319" y="2032147"/>
                </a:lnTo>
                <a:lnTo>
                  <a:pt x="3013192" y="2039548"/>
                </a:lnTo>
                <a:lnTo>
                  <a:pt x="3065044" y="2045721"/>
                </a:lnTo>
                <a:lnTo>
                  <a:pt x="3118942" y="2050627"/>
                </a:lnTo>
                <a:lnTo>
                  <a:pt x="3174956" y="2054225"/>
                </a:lnTo>
                <a:lnTo>
                  <a:pt x="3174956" y="0"/>
                </a:lnTo>
                <a:close/>
              </a:path>
            </a:pathLst>
          </a:custGeom>
          <a:solidFill>
            <a:srgbClr val="E3EEF8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27648" y="169"/>
            <a:ext cx="10865273" cy="6162887"/>
            <a:chOff x="119" y="126"/>
            <a:chExt cx="8148955" cy="4622165"/>
          </a:xfrm>
        </p:grpSpPr>
        <p:sp>
          <p:nvSpPr>
            <p:cNvPr id="6" name="object 6"/>
            <p:cNvSpPr/>
            <p:nvPr/>
          </p:nvSpPr>
          <p:spPr>
            <a:xfrm>
              <a:off x="119" y="126"/>
              <a:ext cx="5046345" cy="1219200"/>
            </a:xfrm>
            <a:custGeom>
              <a:avLst/>
              <a:gdLst/>
              <a:ahLst/>
              <a:cxnLst/>
              <a:rect l="l" t="t" r="r" b="b"/>
              <a:pathLst>
                <a:path w="5046345" h="1219200">
                  <a:moveTo>
                    <a:pt x="5045844" y="0"/>
                  </a:moveTo>
                  <a:lnTo>
                    <a:pt x="0" y="0"/>
                  </a:lnTo>
                  <a:lnTo>
                    <a:pt x="0" y="653034"/>
                  </a:lnTo>
                  <a:lnTo>
                    <a:pt x="64646" y="653203"/>
                  </a:lnTo>
                  <a:lnTo>
                    <a:pt x="127114" y="653710"/>
                  </a:lnTo>
                  <a:lnTo>
                    <a:pt x="187467" y="654547"/>
                  </a:lnTo>
                  <a:lnTo>
                    <a:pt x="245769" y="655710"/>
                  </a:lnTo>
                  <a:lnTo>
                    <a:pt x="302083" y="657192"/>
                  </a:lnTo>
                  <a:lnTo>
                    <a:pt x="356474" y="658990"/>
                  </a:lnTo>
                  <a:lnTo>
                    <a:pt x="409006" y="661096"/>
                  </a:lnTo>
                  <a:lnTo>
                    <a:pt x="459743" y="663506"/>
                  </a:lnTo>
                  <a:lnTo>
                    <a:pt x="508748" y="666215"/>
                  </a:lnTo>
                  <a:lnTo>
                    <a:pt x="556086" y="669216"/>
                  </a:lnTo>
                  <a:lnTo>
                    <a:pt x="601820" y="672505"/>
                  </a:lnTo>
                  <a:lnTo>
                    <a:pt x="646015" y="676076"/>
                  </a:lnTo>
                  <a:lnTo>
                    <a:pt x="688734" y="679923"/>
                  </a:lnTo>
                  <a:lnTo>
                    <a:pt x="730041" y="684042"/>
                  </a:lnTo>
                  <a:lnTo>
                    <a:pt x="770001" y="688426"/>
                  </a:lnTo>
                  <a:lnTo>
                    <a:pt x="808677" y="693070"/>
                  </a:lnTo>
                  <a:lnTo>
                    <a:pt x="882433" y="703118"/>
                  </a:lnTo>
                  <a:lnTo>
                    <a:pt x="951821" y="714141"/>
                  </a:lnTo>
                  <a:lnTo>
                    <a:pt x="1017353" y="726097"/>
                  </a:lnTo>
                  <a:lnTo>
                    <a:pt x="1079540" y="738941"/>
                  </a:lnTo>
                  <a:lnTo>
                    <a:pt x="1138894" y="752631"/>
                  </a:lnTo>
                  <a:lnTo>
                    <a:pt x="1195926" y="767123"/>
                  </a:lnTo>
                  <a:lnTo>
                    <a:pt x="1251149" y="782372"/>
                  </a:lnTo>
                  <a:lnTo>
                    <a:pt x="1305073" y="798337"/>
                  </a:lnTo>
                  <a:lnTo>
                    <a:pt x="1358210" y="814973"/>
                  </a:lnTo>
                  <a:lnTo>
                    <a:pt x="1411071" y="832237"/>
                  </a:lnTo>
                  <a:lnTo>
                    <a:pt x="1659256" y="916530"/>
                  </a:lnTo>
                  <a:lnTo>
                    <a:pt x="1719747" y="936470"/>
                  </a:lnTo>
                  <a:lnTo>
                    <a:pt x="1783288" y="956755"/>
                  </a:lnTo>
                  <a:lnTo>
                    <a:pt x="1850389" y="977342"/>
                  </a:lnTo>
                  <a:lnTo>
                    <a:pt x="1921564" y="998187"/>
                  </a:lnTo>
                  <a:lnTo>
                    <a:pt x="1958839" y="1008693"/>
                  </a:lnTo>
                  <a:lnTo>
                    <a:pt x="1997323" y="1019248"/>
                  </a:lnTo>
                  <a:lnTo>
                    <a:pt x="2037082" y="1029845"/>
                  </a:lnTo>
                  <a:lnTo>
                    <a:pt x="2078178" y="1040479"/>
                  </a:lnTo>
                  <a:lnTo>
                    <a:pt x="2120677" y="1051145"/>
                  </a:lnTo>
                  <a:lnTo>
                    <a:pt x="2164641" y="1061838"/>
                  </a:lnTo>
                  <a:lnTo>
                    <a:pt x="2210135" y="1072552"/>
                  </a:lnTo>
                  <a:lnTo>
                    <a:pt x="2257223" y="1083282"/>
                  </a:lnTo>
                  <a:lnTo>
                    <a:pt x="2305968" y="1094022"/>
                  </a:lnTo>
                  <a:lnTo>
                    <a:pt x="2356435" y="1104767"/>
                  </a:lnTo>
                  <a:lnTo>
                    <a:pt x="2408687" y="1115511"/>
                  </a:lnTo>
                  <a:lnTo>
                    <a:pt x="2462789" y="1126248"/>
                  </a:lnTo>
                  <a:lnTo>
                    <a:pt x="2518804" y="1136975"/>
                  </a:lnTo>
                  <a:lnTo>
                    <a:pt x="2576797" y="1147684"/>
                  </a:lnTo>
                  <a:lnTo>
                    <a:pt x="2636831" y="1158371"/>
                  </a:lnTo>
                  <a:lnTo>
                    <a:pt x="2698971" y="1169030"/>
                  </a:lnTo>
                  <a:lnTo>
                    <a:pt x="2763279" y="1179656"/>
                  </a:lnTo>
                  <a:lnTo>
                    <a:pt x="2829821" y="1190244"/>
                  </a:lnTo>
                  <a:lnTo>
                    <a:pt x="2883923" y="1198079"/>
                  </a:lnTo>
                  <a:lnTo>
                    <a:pt x="2937266" y="1204623"/>
                  </a:lnTo>
                  <a:lnTo>
                    <a:pt x="2989851" y="1209908"/>
                  </a:lnTo>
                  <a:lnTo>
                    <a:pt x="3041680" y="1213964"/>
                  </a:lnTo>
                  <a:lnTo>
                    <a:pt x="3092757" y="1216823"/>
                  </a:lnTo>
                  <a:lnTo>
                    <a:pt x="3143083" y="1218515"/>
                  </a:lnTo>
                  <a:lnTo>
                    <a:pt x="3192660" y="1219073"/>
                  </a:lnTo>
                  <a:lnTo>
                    <a:pt x="4044469" y="1028592"/>
                  </a:lnTo>
                  <a:lnTo>
                    <a:pt x="4619028" y="609536"/>
                  </a:lnTo>
                  <a:lnTo>
                    <a:pt x="4943700" y="190480"/>
                  </a:lnTo>
                  <a:lnTo>
                    <a:pt x="5045844" y="0"/>
                  </a:lnTo>
                  <a:close/>
                </a:path>
              </a:pathLst>
            </a:custGeom>
            <a:solidFill>
              <a:srgbClr val="FDC92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042415" y="350494"/>
              <a:ext cx="7106411" cy="42717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1220393" y="481583"/>
              <a:ext cx="6715125" cy="3880485"/>
            </a:xfrm>
            <a:custGeom>
              <a:avLst/>
              <a:gdLst/>
              <a:ahLst/>
              <a:cxnLst/>
              <a:rect l="l" t="t" r="r" b="b"/>
              <a:pathLst>
                <a:path w="6715125" h="3880485">
                  <a:moveTo>
                    <a:pt x="3363036" y="0"/>
                  </a:moveTo>
                  <a:lnTo>
                    <a:pt x="3015979" y="1029"/>
                  </a:lnTo>
                  <a:lnTo>
                    <a:pt x="2668852" y="4088"/>
                  </a:lnTo>
                  <a:lnTo>
                    <a:pt x="2470480" y="6730"/>
                  </a:lnTo>
                  <a:lnTo>
                    <a:pt x="2049358" y="14757"/>
                  </a:lnTo>
                  <a:lnTo>
                    <a:pt x="1747455" y="22145"/>
                  </a:lnTo>
                  <a:lnTo>
                    <a:pt x="1445526" y="31077"/>
                  </a:lnTo>
                  <a:lnTo>
                    <a:pt x="1143559" y="41558"/>
                  </a:lnTo>
                  <a:lnTo>
                    <a:pt x="841538" y="53594"/>
                  </a:lnTo>
                  <a:lnTo>
                    <a:pt x="520141" y="67944"/>
                  </a:lnTo>
                  <a:lnTo>
                    <a:pt x="497535" y="67690"/>
                  </a:lnTo>
                  <a:lnTo>
                    <a:pt x="447916" y="69416"/>
                  </a:lnTo>
                  <a:lnTo>
                    <a:pt x="400633" y="74728"/>
                  </a:lnTo>
                  <a:lnTo>
                    <a:pt x="355938" y="83832"/>
                  </a:lnTo>
                  <a:lnTo>
                    <a:pt x="314084" y="96934"/>
                  </a:lnTo>
                  <a:lnTo>
                    <a:pt x="275322" y="114239"/>
                  </a:lnTo>
                  <a:lnTo>
                    <a:pt x="239907" y="135952"/>
                  </a:lnTo>
                  <a:lnTo>
                    <a:pt x="208089" y="162279"/>
                  </a:lnTo>
                  <a:lnTo>
                    <a:pt x="180122" y="193425"/>
                  </a:lnTo>
                  <a:lnTo>
                    <a:pt x="156258" y="229595"/>
                  </a:lnTo>
                  <a:lnTo>
                    <a:pt x="136749" y="270995"/>
                  </a:lnTo>
                  <a:lnTo>
                    <a:pt x="121849" y="317829"/>
                  </a:lnTo>
                  <a:lnTo>
                    <a:pt x="111809" y="370304"/>
                  </a:lnTo>
                  <a:lnTo>
                    <a:pt x="106883" y="428625"/>
                  </a:lnTo>
                  <a:lnTo>
                    <a:pt x="103351" y="477341"/>
                  </a:lnTo>
                  <a:lnTo>
                    <a:pt x="86436" y="684656"/>
                  </a:lnTo>
                  <a:lnTo>
                    <a:pt x="54813" y="1060068"/>
                  </a:lnTo>
                  <a:lnTo>
                    <a:pt x="43853" y="1199984"/>
                  </a:lnTo>
                  <a:lnTo>
                    <a:pt x="33369" y="1345032"/>
                  </a:lnTo>
                  <a:lnTo>
                    <a:pt x="26818" y="1444077"/>
                  </a:lnTo>
                  <a:lnTo>
                    <a:pt x="20741" y="1544644"/>
                  </a:lnTo>
                  <a:lnTo>
                    <a:pt x="15242" y="1646431"/>
                  </a:lnTo>
                  <a:lnTo>
                    <a:pt x="10425" y="1749133"/>
                  </a:lnTo>
                  <a:lnTo>
                    <a:pt x="6254" y="1856311"/>
                  </a:lnTo>
                  <a:lnTo>
                    <a:pt x="3176" y="1959260"/>
                  </a:lnTo>
                  <a:lnTo>
                    <a:pt x="1998" y="2010749"/>
                  </a:lnTo>
                  <a:lnTo>
                    <a:pt x="1078" y="2062198"/>
                  </a:lnTo>
                  <a:lnTo>
                    <a:pt x="430" y="2113571"/>
                  </a:lnTo>
                  <a:lnTo>
                    <a:pt x="66" y="2164832"/>
                  </a:lnTo>
                  <a:lnTo>
                    <a:pt x="0" y="2215943"/>
                  </a:lnTo>
                  <a:lnTo>
                    <a:pt x="244" y="2266868"/>
                  </a:lnTo>
                  <a:lnTo>
                    <a:pt x="812" y="2317571"/>
                  </a:lnTo>
                  <a:lnTo>
                    <a:pt x="1718" y="2368014"/>
                  </a:lnTo>
                  <a:lnTo>
                    <a:pt x="2973" y="2418161"/>
                  </a:lnTo>
                  <a:lnTo>
                    <a:pt x="4592" y="2467975"/>
                  </a:lnTo>
                  <a:lnTo>
                    <a:pt x="6587" y="2517421"/>
                  </a:lnTo>
                  <a:lnTo>
                    <a:pt x="8972" y="2566460"/>
                  </a:lnTo>
                  <a:lnTo>
                    <a:pt x="14414" y="2655187"/>
                  </a:lnTo>
                  <a:lnTo>
                    <a:pt x="19608" y="2722751"/>
                  </a:lnTo>
                  <a:lnTo>
                    <a:pt x="24428" y="2776272"/>
                  </a:lnTo>
                  <a:lnTo>
                    <a:pt x="29858" y="2829019"/>
                  </a:lnTo>
                  <a:lnTo>
                    <a:pt x="35903" y="2880924"/>
                  </a:lnTo>
                  <a:lnTo>
                    <a:pt x="47548" y="2966466"/>
                  </a:lnTo>
                  <a:lnTo>
                    <a:pt x="57209" y="3026683"/>
                  </a:lnTo>
                  <a:lnTo>
                    <a:pt x="67917" y="3085297"/>
                  </a:lnTo>
                  <a:lnTo>
                    <a:pt x="79706" y="3142206"/>
                  </a:lnTo>
                  <a:lnTo>
                    <a:pt x="92611" y="3197307"/>
                  </a:lnTo>
                  <a:lnTo>
                    <a:pt x="106668" y="3250497"/>
                  </a:lnTo>
                  <a:lnTo>
                    <a:pt x="121911" y="3301676"/>
                  </a:lnTo>
                  <a:lnTo>
                    <a:pt x="138375" y="3350740"/>
                  </a:lnTo>
                  <a:lnTo>
                    <a:pt x="156094" y="3397587"/>
                  </a:lnTo>
                  <a:lnTo>
                    <a:pt x="175103" y="3442115"/>
                  </a:lnTo>
                  <a:lnTo>
                    <a:pt x="195438" y="3484223"/>
                  </a:lnTo>
                  <a:lnTo>
                    <a:pt x="217133" y="3523807"/>
                  </a:lnTo>
                  <a:lnTo>
                    <a:pt x="240223" y="3560766"/>
                  </a:lnTo>
                  <a:lnTo>
                    <a:pt x="264743" y="3594998"/>
                  </a:lnTo>
                  <a:lnTo>
                    <a:pt x="290727" y="3626399"/>
                  </a:lnTo>
                  <a:lnTo>
                    <a:pt x="318973" y="3655542"/>
                  </a:lnTo>
                  <a:lnTo>
                    <a:pt x="353378" y="3680292"/>
                  </a:lnTo>
                  <a:lnTo>
                    <a:pt x="406491" y="3710598"/>
                  </a:lnTo>
                  <a:lnTo>
                    <a:pt x="449888" y="3729812"/>
                  </a:lnTo>
                  <a:lnTo>
                    <a:pt x="494648" y="3745444"/>
                  </a:lnTo>
                  <a:lnTo>
                    <a:pt x="540534" y="3757919"/>
                  </a:lnTo>
                  <a:lnTo>
                    <a:pt x="587308" y="3767658"/>
                  </a:lnTo>
                  <a:lnTo>
                    <a:pt x="634733" y="3775083"/>
                  </a:lnTo>
                  <a:lnTo>
                    <a:pt x="682573" y="3780617"/>
                  </a:lnTo>
                  <a:lnTo>
                    <a:pt x="730591" y="3784683"/>
                  </a:lnTo>
                  <a:lnTo>
                    <a:pt x="778549" y="3787703"/>
                  </a:lnTo>
                  <a:lnTo>
                    <a:pt x="826211" y="3790099"/>
                  </a:lnTo>
                  <a:lnTo>
                    <a:pt x="1027189" y="3803804"/>
                  </a:lnTo>
                  <a:lnTo>
                    <a:pt x="1228129" y="3816376"/>
                  </a:lnTo>
                  <a:lnTo>
                    <a:pt x="1429036" y="3827816"/>
                  </a:lnTo>
                  <a:lnTo>
                    <a:pt x="1629914" y="3838124"/>
                  </a:lnTo>
                  <a:lnTo>
                    <a:pt x="1830766" y="3847298"/>
                  </a:lnTo>
                  <a:lnTo>
                    <a:pt x="2031598" y="3855340"/>
                  </a:lnTo>
                  <a:lnTo>
                    <a:pt x="2232414" y="3862249"/>
                  </a:lnTo>
                  <a:lnTo>
                    <a:pt x="2433217" y="3868025"/>
                  </a:lnTo>
                  <a:lnTo>
                    <a:pt x="2634012" y="3872669"/>
                  </a:lnTo>
                  <a:lnTo>
                    <a:pt x="2834804" y="3876179"/>
                  </a:lnTo>
                  <a:lnTo>
                    <a:pt x="3035596" y="3878556"/>
                  </a:lnTo>
                  <a:lnTo>
                    <a:pt x="3188284" y="3879724"/>
                  </a:lnTo>
                  <a:lnTo>
                    <a:pt x="3429088" y="3880066"/>
                  </a:lnTo>
                  <a:lnTo>
                    <a:pt x="3633357" y="3879165"/>
                  </a:lnTo>
                  <a:lnTo>
                    <a:pt x="3837632" y="3877066"/>
                  </a:lnTo>
                  <a:lnTo>
                    <a:pt x="4041920" y="3873777"/>
                  </a:lnTo>
                  <a:lnTo>
                    <a:pt x="4246225" y="3869303"/>
                  </a:lnTo>
                  <a:lnTo>
                    <a:pt x="4450553" y="3863651"/>
                  </a:lnTo>
                  <a:lnTo>
                    <a:pt x="4654910" y="3856825"/>
                  </a:lnTo>
                  <a:lnTo>
                    <a:pt x="4859300" y="3848832"/>
                  </a:lnTo>
                  <a:lnTo>
                    <a:pt x="5076126" y="3839025"/>
                  </a:lnTo>
                  <a:lnTo>
                    <a:pt x="5282368" y="3828596"/>
                  </a:lnTo>
                  <a:lnTo>
                    <a:pt x="5488657" y="3816967"/>
                  </a:lnTo>
                  <a:lnTo>
                    <a:pt x="5694964" y="3804135"/>
                  </a:lnTo>
                  <a:lnTo>
                    <a:pt x="5901258" y="3790099"/>
                  </a:lnTo>
                  <a:lnTo>
                    <a:pt x="5936941" y="3790975"/>
                  </a:lnTo>
                  <a:lnTo>
                    <a:pt x="6003202" y="3789698"/>
                  </a:lnTo>
                  <a:lnTo>
                    <a:pt x="6055363" y="3785700"/>
                  </a:lnTo>
                  <a:lnTo>
                    <a:pt x="6105148" y="3779076"/>
                  </a:lnTo>
                  <a:lnTo>
                    <a:pt x="6152593" y="3769860"/>
                  </a:lnTo>
                  <a:lnTo>
                    <a:pt x="6197735" y="3758084"/>
                  </a:lnTo>
                  <a:lnTo>
                    <a:pt x="6240611" y="3743781"/>
                  </a:lnTo>
                  <a:lnTo>
                    <a:pt x="6281255" y="3726983"/>
                  </a:lnTo>
                  <a:lnTo>
                    <a:pt x="6319706" y="3707724"/>
                  </a:lnTo>
                  <a:lnTo>
                    <a:pt x="6355999" y="3686037"/>
                  </a:lnTo>
                  <a:lnTo>
                    <a:pt x="6390171" y="3661954"/>
                  </a:lnTo>
                  <a:lnTo>
                    <a:pt x="6422258" y="3635508"/>
                  </a:lnTo>
                  <a:lnTo>
                    <a:pt x="6452296" y="3606732"/>
                  </a:lnTo>
                  <a:lnTo>
                    <a:pt x="6480323" y="3575659"/>
                  </a:lnTo>
                  <a:lnTo>
                    <a:pt x="6506373" y="3542321"/>
                  </a:lnTo>
                  <a:lnTo>
                    <a:pt x="6530484" y="3506751"/>
                  </a:lnTo>
                  <a:lnTo>
                    <a:pt x="6552693" y="3468982"/>
                  </a:lnTo>
                  <a:lnTo>
                    <a:pt x="6573034" y="3429048"/>
                  </a:lnTo>
                  <a:lnTo>
                    <a:pt x="6591546" y="3386980"/>
                  </a:lnTo>
                  <a:lnTo>
                    <a:pt x="6608263" y="3342811"/>
                  </a:lnTo>
                  <a:lnTo>
                    <a:pt x="6623224" y="3296575"/>
                  </a:lnTo>
                  <a:lnTo>
                    <a:pt x="6636463" y="3248304"/>
                  </a:lnTo>
                  <a:lnTo>
                    <a:pt x="6648017" y="3198032"/>
                  </a:lnTo>
                  <a:lnTo>
                    <a:pt x="6657924" y="3145790"/>
                  </a:lnTo>
                  <a:lnTo>
                    <a:pt x="6659575" y="3138042"/>
                  </a:lnTo>
                  <a:lnTo>
                    <a:pt x="6668265" y="3077382"/>
                  </a:lnTo>
                  <a:lnTo>
                    <a:pt x="6673620" y="3031286"/>
                  </a:lnTo>
                  <a:lnTo>
                    <a:pt x="6677945" y="2983910"/>
                  </a:lnTo>
                  <a:lnTo>
                    <a:pt x="6681258" y="2935284"/>
                  </a:lnTo>
                  <a:lnTo>
                    <a:pt x="6683578" y="2885440"/>
                  </a:lnTo>
                  <a:lnTo>
                    <a:pt x="6704406" y="2318385"/>
                  </a:lnTo>
                  <a:lnTo>
                    <a:pt x="6708799" y="2171017"/>
                  </a:lnTo>
                  <a:lnTo>
                    <a:pt x="6712234" y="2023279"/>
                  </a:lnTo>
                  <a:lnTo>
                    <a:pt x="6713854" y="1924650"/>
                  </a:lnTo>
                  <a:lnTo>
                    <a:pt x="6714842" y="1825958"/>
                  </a:lnTo>
                  <a:lnTo>
                    <a:pt x="6715074" y="1721358"/>
                  </a:lnTo>
                  <a:lnTo>
                    <a:pt x="6714398" y="1619125"/>
                  </a:lnTo>
                  <a:lnTo>
                    <a:pt x="6713699" y="1568047"/>
                  </a:lnTo>
                  <a:lnTo>
                    <a:pt x="6712744" y="1517002"/>
                  </a:lnTo>
                  <a:lnTo>
                    <a:pt x="6711522" y="1465995"/>
                  </a:lnTo>
                  <a:lnTo>
                    <a:pt x="6710022" y="1415033"/>
                  </a:lnTo>
                  <a:lnTo>
                    <a:pt x="6708232" y="1364122"/>
                  </a:lnTo>
                  <a:lnTo>
                    <a:pt x="6706140" y="1313268"/>
                  </a:lnTo>
                  <a:lnTo>
                    <a:pt x="6703736" y="1262475"/>
                  </a:lnTo>
                  <a:lnTo>
                    <a:pt x="6701007" y="1211751"/>
                  </a:lnTo>
                  <a:lnTo>
                    <a:pt x="6697944" y="1161100"/>
                  </a:lnTo>
                  <a:lnTo>
                    <a:pt x="6694533" y="1110529"/>
                  </a:lnTo>
                  <a:lnTo>
                    <a:pt x="6690764" y="1060044"/>
                  </a:lnTo>
                  <a:lnTo>
                    <a:pt x="6684213" y="982852"/>
                  </a:lnTo>
                  <a:lnTo>
                    <a:pt x="6679280" y="930255"/>
                  </a:lnTo>
                  <a:lnTo>
                    <a:pt x="6673874" y="877753"/>
                  </a:lnTo>
                  <a:lnTo>
                    <a:pt x="6667988" y="825357"/>
                  </a:lnTo>
                  <a:lnTo>
                    <a:pt x="6661616" y="773077"/>
                  </a:lnTo>
                  <a:lnTo>
                    <a:pt x="6654750" y="720924"/>
                  </a:lnTo>
                  <a:lnTo>
                    <a:pt x="6644077" y="646810"/>
                  </a:lnTo>
                  <a:lnTo>
                    <a:pt x="6633540" y="580516"/>
                  </a:lnTo>
                  <a:lnTo>
                    <a:pt x="6624478" y="527218"/>
                  </a:lnTo>
                  <a:lnTo>
                    <a:pt x="6614810" y="474128"/>
                  </a:lnTo>
                  <a:lnTo>
                    <a:pt x="6604520" y="421243"/>
                  </a:lnTo>
                  <a:lnTo>
                    <a:pt x="6593596" y="368558"/>
                  </a:lnTo>
                  <a:lnTo>
                    <a:pt x="6582022" y="316071"/>
                  </a:lnTo>
                  <a:lnTo>
                    <a:pt x="6561658" y="230631"/>
                  </a:lnTo>
                  <a:lnTo>
                    <a:pt x="6546554" y="190760"/>
                  </a:lnTo>
                  <a:lnTo>
                    <a:pt x="6523820" y="157604"/>
                  </a:lnTo>
                  <a:lnTo>
                    <a:pt x="6494481" y="130549"/>
                  </a:lnTo>
                  <a:lnTo>
                    <a:pt x="6459566" y="108979"/>
                  </a:lnTo>
                  <a:lnTo>
                    <a:pt x="6420103" y="92281"/>
                  </a:lnTo>
                  <a:lnTo>
                    <a:pt x="6377119" y="79838"/>
                  </a:lnTo>
                  <a:lnTo>
                    <a:pt x="6331641" y="71036"/>
                  </a:lnTo>
                  <a:lnTo>
                    <a:pt x="6284698" y="65261"/>
                  </a:lnTo>
                  <a:lnTo>
                    <a:pt x="6237317" y="61897"/>
                  </a:lnTo>
                  <a:lnTo>
                    <a:pt x="6190526" y="60329"/>
                  </a:lnTo>
                  <a:lnTo>
                    <a:pt x="6145352" y="59943"/>
                  </a:lnTo>
                  <a:lnTo>
                    <a:pt x="6057400" y="60275"/>
                  </a:lnTo>
                  <a:lnTo>
                    <a:pt x="6034088" y="59842"/>
                  </a:lnTo>
                  <a:lnTo>
                    <a:pt x="5411165" y="35305"/>
                  </a:lnTo>
                  <a:lnTo>
                    <a:pt x="5097599" y="25315"/>
                  </a:lnTo>
                  <a:lnTo>
                    <a:pt x="4791476" y="17169"/>
                  </a:lnTo>
                  <a:lnTo>
                    <a:pt x="4485366" y="10599"/>
                  </a:lnTo>
                  <a:lnTo>
                    <a:pt x="4179267" y="5606"/>
                  </a:lnTo>
                  <a:lnTo>
                    <a:pt x="3873177" y="2189"/>
                  </a:lnTo>
                  <a:lnTo>
                    <a:pt x="3567091" y="350"/>
                  </a:lnTo>
                  <a:lnTo>
                    <a:pt x="3363036" y="0"/>
                  </a:lnTo>
                  <a:close/>
                </a:path>
              </a:pathLst>
            </a:custGeom>
            <a:solidFill>
              <a:srgbClr val="FFF5D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101345" y="325068"/>
            <a:ext cx="10292079" cy="5759027"/>
            <a:chOff x="826008" y="243801"/>
            <a:chExt cx="7719059" cy="4319270"/>
          </a:xfrm>
        </p:grpSpPr>
        <p:sp>
          <p:nvSpPr>
            <p:cNvPr id="11" name="object 11"/>
            <p:cNvSpPr/>
            <p:nvPr/>
          </p:nvSpPr>
          <p:spPr>
            <a:xfrm>
              <a:off x="6960108" y="323062"/>
              <a:ext cx="1269479" cy="100586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7019659" y="362712"/>
              <a:ext cx="1154211" cy="8930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859536" y="3262884"/>
              <a:ext cx="1274064" cy="122986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919416" y="3302508"/>
              <a:ext cx="1158938" cy="111709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1231392" y="243801"/>
              <a:ext cx="387108" cy="48467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1329023" y="321564"/>
              <a:ext cx="196215" cy="295910"/>
            </a:xfrm>
            <a:custGeom>
              <a:avLst/>
              <a:gdLst/>
              <a:ahLst/>
              <a:cxnLst/>
              <a:rect l="l" t="t" r="r" b="b"/>
              <a:pathLst>
                <a:path w="196215" h="295909">
                  <a:moveTo>
                    <a:pt x="108362" y="0"/>
                  </a:moveTo>
                  <a:lnTo>
                    <a:pt x="102393" y="0"/>
                  </a:lnTo>
                  <a:lnTo>
                    <a:pt x="100742" y="508"/>
                  </a:lnTo>
                  <a:lnTo>
                    <a:pt x="99091" y="1397"/>
                  </a:lnTo>
                  <a:lnTo>
                    <a:pt x="90836" y="4699"/>
                  </a:lnTo>
                  <a:lnTo>
                    <a:pt x="84740" y="12446"/>
                  </a:lnTo>
                  <a:lnTo>
                    <a:pt x="83724" y="21209"/>
                  </a:lnTo>
                  <a:lnTo>
                    <a:pt x="81470" y="33518"/>
                  </a:lnTo>
                  <a:lnTo>
                    <a:pt x="76581" y="58231"/>
                  </a:lnTo>
                  <a:lnTo>
                    <a:pt x="74326" y="70612"/>
                  </a:lnTo>
                  <a:lnTo>
                    <a:pt x="71401" y="81347"/>
                  </a:lnTo>
                  <a:lnTo>
                    <a:pt x="44170" y="116181"/>
                  </a:lnTo>
                  <a:lnTo>
                    <a:pt x="12798" y="142545"/>
                  </a:lnTo>
                  <a:lnTo>
                    <a:pt x="8413" y="146303"/>
                  </a:lnTo>
                  <a:lnTo>
                    <a:pt x="3968" y="150749"/>
                  </a:lnTo>
                  <a:lnTo>
                    <a:pt x="341" y="156886"/>
                  </a:lnTo>
                  <a:lnTo>
                    <a:pt x="0" y="163750"/>
                  </a:lnTo>
                  <a:lnTo>
                    <a:pt x="2754" y="170019"/>
                  </a:lnTo>
                  <a:lnTo>
                    <a:pt x="8413" y="174371"/>
                  </a:lnTo>
                  <a:lnTo>
                    <a:pt x="15017" y="177673"/>
                  </a:lnTo>
                  <a:lnTo>
                    <a:pt x="22129" y="180339"/>
                  </a:lnTo>
                  <a:lnTo>
                    <a:pt x="29241" y="182625"/>
                  </a:lnTo>
                  <a:lnTo>
                    <a:pt x="49029" y="192692"/>
                  </a:lnTo>
                  <a:lnTo>
                    <a:pt x="78890" y="224541"/>
                  </a:lnTo>
                  <a:lnTo>
                    <a:pt x="95732" y="272256"/>
                  </a:lnTo>
                  <a:lnTo>
                    <a:pt x="98583" y="281305"/>
                  </a:lnTo>
                  <a:lnTo>
                    <a:pt x="102901" y="291211"/>
                  </a:lnTo>
                  <a:lnTo>
                    <a:pt x="105695" y="295656"/>
                  </a:lnTo>
                  <a:lnTo>
                    <a:pt x="110615" y="290322"/>
                  </a:lnTo>
                  <a:lnTo>
                    <a:pt x="124745" y="253126"/>
                  </a:lnTo>
                  <a:lnTo>
                    <a:pt x="128809" y="235838"/>
                  </a:lnTo>
                  <a:lnTo>
                    <a:pt x="134052" y="219328"/>
                  </a:lnTo>
                  <a:lnTo>
                    <a:pt x="105187" y="219328"/>
                  </a:lnTo>
                  <a:lnTo>
                    <a:pt x="101268" y="212772"/>
                  </a:lnTo>
                  <a:lnTo>
                    <a:pt x="96980" y="206311"/>
                  </a:lnTo>
                  <a:lnTo>
                    <a:pt x="65563" y="173736"/>
                  </a:lnTo>
                  <a:lnTo>
                    <a:pt x="45721" y="161323"/>
                  </a:lnTo>
                  <a:lnTo>
                    <a:pt x="38131" y="156718"/>
                  </a:lnTo>
                  <a:lnTo>
                    <a:pt x="57068" y="140168"/>
                  </a:lnTo>
                  <a:lnTo>
                    <a:pt x="74660" y="122999"/>
                  </a:lnTo>
                  <a:lnTo>
                    <a:pt x="88941" y="103354"/>
                  </a:lnTo>
                  <a:lnTo>
                    <a:pt x="97948" y="79375"/>
                  </a:lnTo>
                  <a:lnTo>
                    <a:pt x="129055" y="79375"/>
                  </a:lnTo>
                  <a:lnTo>
                    <a:pt x="124964" y="70328"/>
                  </a:lnTo>
                  <a:lnTo>
                    <a:pt x="121062" y="54610"/>
                  </a:lnTo>
                  <a:lnTo>
                    <a:pt x="120003" y="46495"/>
                  </a:lnTo>
                  <a:lnTo>
                    <a:pt x="118312" y="30410"/>
                  </a:lnTo>
                  <a:lnTo>
                    <a:pt x="116617" y="17399"/>
                  </a:lnTo>
                  <a:lnTo>
                    <a:pt x="115601" y="11811"/>
                  </a:lnTo>
                  <a:lnTo>
                    <a:pt x="113950" y="6858"/>
                  </a:lnTo>
                  <a:lnTo>
                    <a:pt x="112426" y="2666"/>
                  </a:lnTo>
                  <a:lnTo>
                    <a:pt x="108362" y="0"/>
                  </a:lnTo>
                  <a:close/>
                </a:path>
                <a:path w="196215" h="295909">
                  <a:moveTo>
                    <a:pt x="129055" y="79375"/>
                  </a:moveTo>
                  <a:lnTo>
                    <a:pt x="97948" y="79375"/>
                  </a:lnTo>
                  <a:lnTo>
                    <a:pt x="103943" y="89163"/>
                  </a:lnTo>
                  <a:lnTo>
                    <a:pt x="132514" y="125380"/>
                  </a:lnTo>
                  <a:lnTo>
                    <a:pt x="159035" y="147955"/>
                  </a:lnTo>
                  <a:lnTo>
                    <a:pt x="141692" y="162500"/>
                  </a:lnTo>
                  <a:lnTo>
                    <a:pt x="126492" y="178688"/>
                  </a:lnTo>
                  <a:lnTo>
                    <a:pt x="114101" y="197354"/>
                  </a:lnTo>
                  <a:lnTo>
                    <a:pt x="105187" y="219328"/>
                  </a:lnTo>
                  <a:lnTo>
                    <a:pt x="134052" y="219328"/>
                  </a:lnTo>
                  <a:lnTo>
                    <a:pt x="135572" y="214540"/>
                  </a:lnTo>
                  <a:lnTo>
                    <a:pt x="146526" y="196421"/>
                  </a:lnTo>
                  <a:lnTo>
                    <a:pt x="161099" y="180992"/>
                  </a:lnTo>
                  <a:lnTo>
                    <a:pt x="178720" y="167766"/>
                  </a:lnTo>
                  <a:lnTo>
                    <a:pt x="182022" y="164973"/>
                  </a:lnTo>
                  <a:lnTo>
                    <a:pt x="185959" y="163322"/>
                  </a:lnTo>
                  <a:lnTo>
                    <a:pt x="188626" y="160655"/>
                  </a:lnTo>
                  <a:lnTo>
                    <a:pt x="193930" y="155713"/>
                  </a:lnTo>
                  <a:lnTo>
                    <a:pt x="195818" y="149225"/>
                  </a:lnTo>
                  <a:lnTo>
                    <a:pt x="194395" y="142545"/>
                  </a:lnTo>
                  <a:lnTo>
                    <a:pt x="189769" y="137033"/>
                  </a:lnTo>
                  <a:lnTo>
                    <a:pt x="186467" y="134238"/>
                  </a:lnTo>
                  <a:lnTo>
                    <a:pt x="183165" y="132587"/>
                  </a:lnTo>
                  <a:lnTo>
                    <a:pt x="179863" y="129921"/>
                  </a:lnTo>
                  <a:lnTo>
                    <a:pt x="140815" y="98240"/>
                  </a:lnTo>
                  <a:lnTo>
                    <a:pt x="131603" y="85010"/>
                  </a:lnTo>
                  <a:lnTo>
                    <a:pt x="129055" y="79375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1329055" y="362839"/>
              <a:ext cx="197103" cy="21615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1329023" y="321564"/>
              <a:ext cx="196215" cy="295910"/>
            </a:xfrm>
            <a:custGeom>
              <a:avLst/>
              <a:gdLst/>
              <a:ahLst/>
              <a:cxnLst/>
              <a:rect l="l" t="t" r="r" b="b"/>
              <a:pathLst>
                <a:path w="196215" h="295909">
                  <a:moveTo>
                    <a:pt x="104171" y="0"/>
                  </a:moveTo>
                  <a:lnTo>
                    <a:pt x="102393" y="0"/>
                  </a:lnTo>
                  <a:lnTo>
                    <a:pt x="100742" y="508"/>
                  </a:lnTo>
                  <a:lnTo>
                    <a:pt x="99091" y="1397"/>
                  </a:lnTo>
                  <a:lnTo>
                    <a:pt x="90836" y="4699"/>
                  </a:lnTo>
                  <a:lnTo>
                    <a:pt x="84740" y="12446"/>
                  </a:lnTo>
                  <a:lnTo>
                    <a:pt x="83724" y="21209"/>
                  </a:lnTo>
                  <a:lnTo>
                    <a:pt x="81470" y="33518"/>
                  </a:lnTo>
                  <a:lnTo>
                    <a:pt x="79025" y="45862"/>
                  </a:lnTo>
                  <a:lnTo>
                    <a:pt x="76581" y="58231"/>
                  </a:lnTo>
                  <a:lnTo>
                    <a:pt x="74326" y="70612"/>
                  </a:lnTo>
                  <a:lnTo>
                    <a:pt x="71401" y="81347"/>
                  </a:lnTo>
                  <a:lnTo>
                    <a:pt x="44170" y="116181"/>
                  </a:lnTo>
                  <a:lnTo>
                    <a:pt x="26449" y="131246"/>
                  </a:lnTo>
                  <a:lnTo>
                    <a:pt x="17684" y="138684"/>
                  </a:lnTo>
                  <a:lnTo>
                    <a:pt x="0" y="163750"/>
                  </a:lnTo>
                  <a:lnTo>
                    <a:pt x="2754" y="170019"/>
                  </a:lnTo>
                  <a:lnTo>
                    <a:pt x="8413" y="174371"/>
                  </a:lnTo>
                  <a:lnTo>
                    <a:pt x="15017" y="177673"/>
                  </a:lnTo>
                  <a:lnTo>
                    <a:pt x="22129" y="180339"/>
                  </a:lnTo>
                  <a:lnTo>
                    <a:pt x="29241" y="182625"/>
                  </a:lnTo>
                  <a:lnTo>
                    <a:pt x="49029" y="192692"/>
                  </a:lnTo>
                  <a:lnTo>
                    <a:pt x="78890" y="224541"/>
                  </a:lnTo>
                  <a:lnTo>
                    <a:pt x="93011" y="263207"/>
                  </a:lnTo>
                  <a:lnTo>
                    <a:pt x="95732" y="272256"/>
                  </a:lnTo>
                  <a:lnTo>
                    <a:pt x="98583" y="281305"/>
                  </a:lnTo>
                  <a:lnTo>
                    <a:pt x="100742" y="286258"/>
                  </a:lnTo>
                  <a:lnTo>
                    <a:pt x="102901" y="291211"/>
                  </a:lnTo>
                  <a:lnTo>
                    <a:pt x="124745" y="253126"/>
                  </a:lnTo>
                  <a:lnTo>
                    <a:pt x="128809" y="235838"/>
                  </a:lnTo>
                  <a:lnTo>
                    <a:pt x="135572" y="214540"/>
                  </a:lnTo>
                  <a:lnTo>
                    <a:pt x="146526" y="196421"/>
                  </a:lnTo>
                  <a:lnTo>
                    <a:pt x="161099" y="180992"/>
                  </a:lnTo>
                  <a:lnTo>
                    <a:pt x="178720" y="167766"/>
                  </a:lnTo>
                  <a:lnTo>
                    <a:pt x="182022" y="164973"/>
                  </a:lnTo>
                  <a:lnTo>
                    <a:pt x="185959" y="163322"/>
                  </a:lnTo>
                  <a:lnTo>
                    <a:pt x="188626" y="160655"/>
                  </a:lnTo>
                  <a:lnTo>
                    <a:pt x="193930" y="155713"/>
                  </a:lnTo>
                  <a:lnTo>
                    <a:pt x="195818" y="149225"/>
                  </a:lnTo>
                  <a:lnTo>
                    <a:pt x="194395" y="142545"/>
                  </a:lnTo>
                  <a:lnTo>
                    <a:pt x="189769" y="137033"/>
                  </a:lnTo>
                  <a:lnTo>
                    <a:pt x="186467" y="134238"/>
                  </a:lnTo>
                  <a:lnTo>
                    <a:pt x="183165" y="132587"/>
                  </a:lnTo>
                  <a:lnTo>
                    <a:pt x="179863" y="129921"/>
                  </a:lnTo>
                  <a:lnTo>
                    <a:pt x="140815" y="98240"/>
                  </a:lnTo>
                  <a:lnTo>
                    <a:pt x="121062" y="54610"/>
                  </a:lnTo>
                  <a:lnTo>
                    <a:pt x="118312" y="30410"/>
                  </a:lnTo>
                  <a:lnTo>
                    <a:pt x="117252" y="22225"/>
                  </a:lnTo>
                  <a:lnTo>
                    <a:pt x="108362" y="0"/>
                  </a:lnTo>
                  <a:lnTo>
                    <a:pt x="104171" y="0"/>
                  </a:lnTo>
                  <a:close/>
                </a:path>
              </a:pathLst>
            </a:custGeom>
            <a:ln w="762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1062228" y="504456"/>
              <a:ext cx="329247" cy="3992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1157236" y="582168"/>
              <a:ext cx="142735" cy="21031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1160460" y="582168"/>
              <a:ext cx="139700" cy="210820"/>
            </a:xfrm>
            <a:custGeom>
              <a:avLst/>
              <a:gdLst/>
              <a:ahLst/>
              <a:cxnLst/>
              <a:rect l="l" t="t" r="r" b="b"/>
              <a:pathLst>
                <a:path w="139700" h="210820">
                  <a:moveTo>
                    <a:pt x="63653" y="0"/>
                  </a:moveTo>
                  <a:lnTo>
                    <a:pt x="54802" y="14351"/>
                  </a:lnTo>
                  <a:lnTo>
                    <a:pt x="54802" y="18287"/>
                  </a:lnTo>
                  <a:lnTo>
                    <a:pt x="51475" y="39286"/>
                  </a:lnTo>
                  <a:lnTo>
                    <a:pt x="43530" y="57880"/>
                  </a:lnTo>
                  <a:lnTo>
                    <a:pt x="31538" y="74330"/>
                  </a:lnTo>
                  <a:lnTo>
                    <a:pt x="16067" y="88900"/>
                  </a:lnTo>
                  <a:lnTo>
                    <a:pt x="12739" y="92202"/>
                  </a:lnTo>
                  <a:lnTo>
                    <a:pt x="8307" y="94361"/>
                  </a:lnTo>
                  <a:lnTo>
                    <a:pt x="4979" y="97662"/>
                  </a:lnTo>
                  <a:lnTo>
                    <a:pt x="1035" y="102687"/>
                  </a:lnTo>
                  <a:lnTo>
                    <a:pt x="0" y="108616"/>
                  </a:lnTo>
                  <a:lnTo>
                    <a:pt x="1867" y="114307"/>
                  </a:lnTo>
                  <a:lnTo>
                    <a:pt x="6630" y="118618"/>
                  </a:lnTo>
                  <a:lnTo>
                    <a:pt x="9958" y="120904"/>
                  </a:lnTo>
                  <a:lnTo>
                    <a:pt x="13844" y="122555"/>
                  </a:lnTo>
                  <a:lnTo>
                    <a:pt x="17718" y="124206"/>
                  </a:lnTo>
                  <a:lnTo>
                    <a:pt x="41517" y="154559"/>
                  </a:lnTo>
                  <a:lnTo>
                    <a:pt x="42610" y="160655"/>
                  </a:lnTo>
                  <a:lnTo>
                    <a:pt x="44286" y="166751"/>
                  </a:lnTo>
                  <a:lnTo>
                    <a:pt x="45391" y="172720"/>
                  </a:lnTo>
                  <a:lnTo>
                    <a:pt x="46239" y="179073"/>
                  </a:lnTo>
                  <a:lnTo>
                    <a:pt x="47193" y="185547"/>
                  </a:lnTo>
                  <a:lnTo>
                    <a:pt x="48354" y="192115"/>
                  </a:lnTo>
                  <a:lnTo>
                    <a:pt x="49823" y="198755"/>
                  </a:lnTo>
                  <a:lnTo>
                    <a:pt x="50915" y="202565"/>
                  </a:lnTo>
                  <a:lnTo>
                    <a:pt x="54802" y="205359"/>
                  </a:lnTo>
                  <a:lnTo>
                    <a:pt x="58675" y="210312"/>
                  </a:lnTo>
                  <a:lnTo>
                    <a:pt x="63653" y="206502"/>
                  </a:lnTo>
                  <a:lnTo>
                    <a:pt x="68086" y="204216"/>
                  </a:lnTo>
                  <a:lnTo>
                    <a:pt x="69762" y="199771"/>
                  </a:lnTo>
                  <a:lnTo>
                    <a:pt x="71967" y="193500"/>
                  </a:lnTo>
                  <a:lnTo>
                    <a:pt x="73764" y="187134"/>
                  </a:lnTo>
                  <a:lnTo>
                    <a:pt x="75354" y="180768"/>
                  </a:lnTo>
                  <a:lnTo>
                    <a:pt x="76938" y="174498"/>
                  </a:lnTo>
                  <a:lnTo>
                    <a:pt x="95278" y="136588"/>
                  </a:lnTo>
                  <a:lnTo>
                    <a:pt x="130621" y="113157"/>
                  </a:lnTo>
                  <a:lnTo>
                    <a:pt x="138876" y="110998"/>
                  </a:lnTo>
                  <a:lnTo>
                    <a:pt x="139511" y="101600"/>
                  </a:lnTo>
                  <a:lnTo>
                    <a:pt x="132272" y="96012"/>
                  </a:lnTo>
                  <a:lnTo>
                    <a:pt x="130113" y="94361"/>
                  </a:lnTo>
                  <a:lnTo>
                    <a:pt x="127827" y="92710"/>
                  </a:lnTo>
                  <a:lnTo>
                    <a:pt x="125668" y="91694"/>
                  </a:lnTo>
                  <a:lnTo>
                    <a:pt x="113642" y="83099"/>
                  </a:lnTo>
                  <a:lnTo>
                    <a:pt x="89130" y="46862"/>
                  </a:lnTo>
                  <a:lnTo>
                    <a:pt x="81570" y="25360"/>
                  </a:lnTo>
                  <a:lnTo>
                    <a:pt x="79160" y="18287"/>
                  </a:lnTo>
                  <a:lnTo>
                    <a:pt x="66981" y="0"/>
                  </a:lnTo>
                  <a:lnTo>
                    <a:pt x="63653" y="0"/>
                  </a:lnTo>
                  <a:close/>
                </a:path>
              </a:pathLst>
            </a:custGeom>
            <a:ln w="762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1329023" y="321564"/>
              <a:ext cx="196215" cy="295910"/>
            </a:xfrm>
            <a:custGeom>
              <a:avLst/>
              <a:gdLst/>
              <a:ahLst/>
              <a:cxnLst/>
              <a:rect l="l" t="t" r="r" b="b"/>
              <a:pathLst>
                <a:path w="196215" h="295909">
                  <a:moveTo>
                    <a:pt x="108362" y="0"/>
                  </a:moveTo>
                  <a:lnTo>
                    <a:pt x="102393" y="0"/>
                  </a:lnTo>
                  <a:lnTo>
                    <a:pt x="100742" y="508"/>
                  </a:lnTo>
                  <a:lnTo>
                    <a:pt x="99091" y="1397"/>
                  </a:lnTo>
                  <a:lnTo>
                    <a:pt x="90836" y="4699"/>
                  </a:lnTo>
                  <a:lnTo>
                    <a:pt x="84740" y="12446"/>
                  </a:lnTo>
                  <a:lnTo>
                    <a:pt x="83724" y="21209"/>
                  </a:lnTo>
                  <a:lnTo>
                    <a:pt x="81470" y="33518"/>
                  </a:lnTo>
                  <a:lnTo>
                    <a:pt x="76581" y="58231"/>
                  </a:lnTo>
                  <a:lnTo>
                    <a:pt x="74326" y="70612"/>
                  </a:lnTo>
                  <a:lnTo>
                    <a:pt x="71401" y="81347"/>
                  </a:lnTo>
                  <a:lnTo>
                    <a:pt x="44170" y="116181"/>
                  </a:lnTo>
                  <a:lnTo>
                    <a:pt x="12798" y="142545"/>
                  </a:lnTo>
                  <a:lnTo>
                    <a:pt x="8413" y="146303"/>
                  </a:lnTo>
                  <a:lnTo>
                    <a:pt x="3968" y="150749"/>
                  </a:lnTo>
                  <a:lnTo>
                    <a:pt x="341" y="156886"/>
                  </a:lnTo>
                  <a:lnTo>
                    <a:pt x="0" y="163750"/>
                  </a:lnTo>
                  <a:lnTo>
                    <a:pt x="2754" y="170019"/>
                  </a:lnTo>
                  <a:lnTo>
                    <a:pt x="8413" y="174371"/>
                  </a:lnTo>
                  <a:lnTo>
                    <a:pt x="15017" y="177673"/>
                  </a:lnTo>
                  <a:lnTo>
                    <a:pt x="22129" y="180339"/>
                  </a:lnTo>
                  <a:lnTo>
                    <a:pt x="29241" y="182625"/>
                  </a:lnTo>
                  <a:lnTo>
                    <a:pt x="49029" y="192692"/>
                  </a:lnTo>
                  <a:lnTo>
                    <a:pt x="78890" y="224541"/>
                  </a:lnTo>
                  <a:lnTo>
                    <a:pt x="95732" y="272256"/>
                  </a:lnTo>
                  <a:lnTo>
                    <a:pt x="98583" y="281305"/>
                  </a:lnTo>
                  <a:lnTo>
                    <a:pt x="102901" y="291211"/>
                  </a:lnTo>
                  <a:lnTo>
                    <a:pt x="105695" y="295656"/>
                  </a:lnTo>
                  <a:lnTo>
                    <a:pt x="110615" y="290322"/>
                  </a:lnTo>
                  <a:lnTo>
                    <a:pt x="124745" y="253126"/>
                  </a:lnTo>
                  <a:lnTo>
                    <a:pt x="128809" y="235838"/>
                  </a:lnTo>
                  <a:lnTo>
                    <a:pt x="134052" y="219328"/>
                  </a:lnTo>
                  <a:lnTo>
                    <a:pt x="105187" y="219328"/>
                  </a:lnTo>
                  <a:lnTo>
                    <a:pt x="101268" y="212772"/>
                  </a:lnTo>
                  <a:lnTo>
                    <a:pt x="96980" y="206311"/>
                  </a:lnTo>
                  <a:lnTo>
                    <a:pt x="65563" y="173736"/>
                  </a:lnTo>
                  <a:lnTo>
                    <a:pt x="45721" y="161323"/>
                  </a:lnTo>
                  <a:lnTo>
                    <a:pt x="38131" y="156718"/>
                  </a:lnTo>
                  <a:lnTo>
                    <a:pt x="57068" y="140168"/>
                  </a:lnTo>
                  <a:lnTo>
                    <a:pt x="74660" y="122999"/>
                  </a:lnTo>
                  <a:lnTo>
                    <a:pt x="88941" y="103354"/>
                  </a:lnTo>
                  <a:lnTo>
                    <a:pt x="97948" y="79375"/>
                  </a:lnTo>
                  <a:lnTo>
                    <a:pt x="129055" y="79375"/>
                  </a:lnTo>
                  <a:lnTo>
                    <a:pt x="124964" y="70328"/>
                  </a:lnTo>
                  <a:lnTo>
                    <a:pt x="121062" y="54610"/>
                  </a:lnTo>
                  <a:lnTo>
                    <a:pt x="120003" y="46495"/>
                  </a:lnTo>
                  <a:lnTo>
                    <a:pt x="118312" y="30410"/>
                  </a:lnTo>
                  <a:lnTo>
                    <a:pt x="116617" y="17399"/>
                  </a:lnTo>
                  <a:lnTo>
                    <a:pt x="115601" y="11811"/>
                  </a:lnTo>
                  <a:lnTo>
                    <a:pt x="113950" y="6858"/>
                  </a:lnTo>
                  <a:lnTo>
                    <a:pt x="112426" y="2666"/>
                  </a:lnTo>
                  <a:lnTo>
                    <a:pt x="108362" y="0"/>
                  </a:lnTo>
                  <a:close/>
                </a:path>
                <a:path w="196215" h="295909">
                  <a:moveTo>
                    <a:pt x="129055" y="79375"/>
                  </a:moveTo>
                  <a:lnTo>
                    <a:pt x="97948" y="79375"/>
                  </a:lnTo>
                  <a:lnTo>
                    <a:pt x="103943" y="89163"/>
                  </a:lnTo>
                  <a:lnTo>
                    <a:pt x="132514" y="125380"/>
                  </a:lnTo>
                  <a:lnTo>
                    <a:pt x="159035" y="147955"/>
                  </a:lnTo>
                  <a:lnTo>
                    <a:pt x="141692" y="162500"/>
                  </a:lnTo>
                  <a:lnTo>
                    <a:pt x="126492" y="178688"/>
                  </a:lnTo>
                  <a:lnTo>
                    <a:pt x="114101" y="197354"/>
                  </a:lnTo>
                  <a:lnTo>
                    <a:pt x="105187" y="219328"/>
                  </a:lnTo>
                  <a:lnTo>
                    <a:pt x="134052" y="219328"/>
                  </a:lnTo>
                  <a:lnTo>
                    <a:pt x="135572" y="214540"/>
                  </a:lnTo>
                  <a:lnTo>
                    <a:pt x="146526" y="196421"/>
                  </a:lnTo>
                  <a:lnTo>
                    <a:pt x="161099" y="180992"/>
                  </a:lnTo>
                  <a:lnTo>
                    <a:pt x="178720" y="167766"/>
                  </a:lnTo>
                  <a:lnTo>
                    <a:pt x="182022" y="164973"/>
                  </a:lnTo>
                  <a:lnTo>
                    <a:pt x="185959" y="163322"/>
                  </a:lnTo>
                  <a:lnTo>
                    <a:pt x="188626" y="160655"/>
                  </a:lnTo>
                  <a:lnTo>
                    <a:pt x="193930" y="155713"/>
                  </a:lnTo>
                  <a:lnTo>
                    <a:pt x="195818" y="149225"/>
                  </a:lnTo>
                  <a:lnTo>
                    <a:pt x="194395" y="142545"/>
                  </a:lnTo>
                  <a:lnTo>
                    <a:pt x="189769" y="137033"/>
                  </a:lnTo>
                  <a:lnTo>
                    <a:pt x="186467" y="134238"/>
                  </a:lnTo>
                  <a:lnTo>
                    <a:pt x="183165" y="132587"/>
                  </a:lnTo>
                  <a:lnTo>
                    <a:pt x="179863" y="129921"/>
                  </a:lnTo>
                  <a:lnTo>
                    <a:pt x="140815" y="98240"/>
                  </a:lnTo>
                  <a:lnTo>
                    <a:pt x="131603" y="85010"/>
                  </a:lnTo>
                  <a:lnTo>
                    <a:pt x="129055" y="79375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1367027" y="400812"/>
              <a:ext cx="120396" cy="14020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1160460" y="582168"/>
              <a:ext cx="139511" cy="21031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7115555" y="3291840"/>
              <a:ext cx="678205" cy="120091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7174940" y="3331464"/>
              <a:ext cx="563266" cy="108813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6669023" y="4114800"/>
              <a:ext cx="358178" cy="44810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6766337" y="4192524"/>
              <a:ext cx="167640" cy="259079"/>
            </a:xfrm>
            <a:custGeom>
              <a:avLst/>
              <a:gdLst/>
              <a:ahLst/>
              <a:cxnLst/>
              <a:rect l="l" t="t" r="r" b="b"/>
              <a:pathLst>
                <a:path w="167640" h="259079">
                  <a:moveTo>
                    <a:pt x="92932" y="0"/>
                  </a:moveTo>
                  <a:lnTo>
                    <a:pt x="87852" y="0"/>
                  </a:lnTo>
                  <a:lnTo>
                    <a:pt x="86455" y="330"/>
                  </a:lnTo>
                  <a:lnTo>
                    <a:pt x="85185" y="1003"/>
                  </a:lnTo>
                  <a:lnTo>
                    <a:pt x="78073" y="4381"/>
                  </a:lnTo>
                  <a:lnTo>
                    <a:pt x="72993" y="10629"/>
                  </a:lnTo>
                  <a:lnTo>
                    <a:pt x="72104" y="18795"/>
                  </a:lnTo>
                  <a:lnTo>
                    <a:pt x="70149" y="29612"/>
                  </a:lnTo>
                  <a:lnTo>
                    <a:pt x="67920" y="40770"/>
                  </a:lnTo>
                  <a:lnTo>
                    <a:pt x="65764" y="51230"/>
                  </a:lnTo>
                  <a:lnTo>
                    <a:pt x="63595" y="62039"/>
                  </a:lnTo>
                  <a:lnTo>
                    <a:pt x="37947" y="101970"/>
                  </a:lnTo>
                  <a:lnTo>
                    <a:pt x="11271" y="124993"/>
                  </a:lnTo>
                  <a:lnTo>
                    <a:pt x="7461" y="128358"/>
                  </a:lnTo>
                  <a:lnTo>
                    <a:pt x="3778" y="132206"/>
                  </a:lnTo>
                  <a:lnTo>
                    <a:pt x="388" y="137530"/>
                  </a:lnTo>
                  <a:lnTo>
                    <a:pt x="0" y="143438"/>
                  </a:lnTo>
                  <a:lnTo>
                    <a:pt x="2420" y="148896"/>
                  </a:lnTo>
                  <a:lnTo>
                    <a:pt x="7461" y="152869"/>
                  </a:lnTo>
                  <a:lnTo>
                    <a:pt x="18764" y="157683"/>
                  </a:lnTo>
                  <a:lnTo>
                    <a:pt x="24733" y="160070"/>
                  </a:lnTo>
                  <a:lnTo>
                    <a:pt x="41858" y="168636"/>
                  </a:lnTo>
                  <a:lnTo>
                    <a:pt x="56292" y="180932"/>
                  </a:lnTo>
                  <a:lnTo>
                    <a:pt x="67488" y="196373"/>
                  </a:lnTo>
                  <a:lnTo>
                    <a:pt x="74898" y="214375"/>
                  </a:lnTo>
                  <a:lnTo>
                    <a:pt x="79533" y="230665"/>
                  </a:lnTo>
                  <a:lnTo>
                    <a:pt x="81827" y="238648"/>
                  </a:lnTo>
                  <a:lnTo>
                    <a:pt x="84169" y="246583"/>
                  </a:lnTo>
                  <a:lnTo>
                    <a:pt x="86074" y="250913"/>
                  </a:lnTo>
                  <a:lnTo>
                    <a:pt x="87979" y="254761"/>
                  </a:lnTo>
                  <a:lnTo>
                    <a:pt x="90265" y="259079"/>
                  </a:lnTo>
                  <a:lnTo>
                    <a:pt x="96361" y="253301"/>
                  </a:lnTo>
                  <a:lnTo>
                    <a:pt x="100552" y="245135"/>
                  </a:lnTo>
                  <a:lnTo>
                    <a:pt x="102457" y="236969"/>
                  </a:lnTo>
                  <a:lnTo>
                    <a:pt x="104618" y="229119"/>
                  </a:lnTo>
                  <a:lnTo>
                    <a:pt x="106791" y="221408"/>
                  </a:lnTo>
                  <a:lnTo>
                    <a:pt x="108797" y="213787"/>
                  </a:lnTo>
                  <a:lnTo>
                    <a:pt x="110458" y="206209"/>
                  </a:lnTo>
                  <a:lnTo>
                    <a:pt x="114909" y="191795"/>
                  </a:lnTo>
                  <a:lnTo>
                    <a:pt x="89884" y="191795"/>
                  </a:lnTo>
                  <a:lnTo>
                    <a:pt x="86274" y="186110"/>
                  </a:lnTo>
                  <a:lnTo>
                    <a:pt x="82534" y="180565"/>
                  </a:lnTo>
                  <a:lnTo>
                    <a:pt x="55721" y="151904"/>
                  </a:lnTo>
                  <a:lnTo>
                    <a:pt x="38933" y="141499"/>
                  </a:lnTo>
                  <a:lnTo>
                    <a:pt x="32226" y="137490"/>
                  </a:lnTo>
                  <a:lnTo>
                    <a:pt x="32734" y="137490"/>
                  </a:lnTo>
                  <a:lnTo>
                    <a:pt x="48891" y="122707"/>
                  </a:lnTo>
                  <a:lnTo>
                    <a:pt x="63880" y="107519"/>
                  </a:lnTo>
                  <a:lnTo>
                    <a:pt x="76061" y="90257"/>
                  </a:lnTo>
                  <a:lnTo>
                    <a:pt x="83788" y="69253"/>
                  </a:lnTo>
                  <a:lnTo>
                    <a:pt x="110555" y="69253"/>
                  </a:lnTo>
                  <a:lnTo>
                    <a:pt x="101300" y="26881"/>
                  </a:lnTo>
                  <a:lnTo>
                    <a:pt x="100171" y="14947"/>
                  </a:lnTo>
                  <a:lnTo>
                    <a:pt x="99155" y="10629"/>
                  </a:lnTo>
                  <a:lnTo>
                    <a:pt x="97758" y="6311"/>
                  </a:lnTo>
                  <a:lnTo>
                    <a:pt x="96488" y="2159"/>
                  </a:lnTo>
                  <a:lnTo>
                    <a:pt x="92932" y="0"/>
                  </a:lnTo>
                  <a:close/>
                </a:path>
                <a:path w="167640" h="259079">
                  <a:moveTo>
                    <a:pt x="110555" y="69253"/>
                  </a:moveTo>
                  <a:lnTo>
                    <a:pt x="83788" y="69253"/>
                  </a:lnTo>
                  <a:lnTo>
                    <a:pt x="88828" y="77813"/>
                  </a:lnTo>
                  <a:lnTo>
                    <a:pt x="112960" y="109525"/>
                  </a:lnTo>
                  <a:lnTo>
                    <a:pt x="135731" y="129793"/>
                  </a:lnTo>
                  <a:lnTo>
                    <a:pt x="120709" y="142326"/>
                  </a:lnTo>
                  <a:lnTo>
                    <a:pt x="107664" y="156475"/>
                  </a:lnTo>
                  <a:lnTo>
                    <a:pt x="97190" y="172783"/>
                  </a:lnTo>
                  <a:lnTo>
                    <a:pt x="89884" y="191795"/>
                  </a:lnTo>
                  <a:lnTo>
                    <a:pt x="114909" y="191795"/>
                  </a:lnTo>
                  <a:lnTo>
                    <a:pt x="116212" y="187574"/>
                  </a:lnTo>
                  <a:lnTo>
                    <a:pt x="125539" y="171734"/>
                  </a:lnTo>
                  <a:lnTo>
                    <a:pt x="137961" y="158234"/>
                  </a:lnTo>
                  <a:lnTo>
                    <a:pt x="153003" y="146621"/>
                  </a:lnTo>
                  <a:lnTo>
                    <a:pt x="161385" y="140855"/>
                  </a:lnTo>
                  <a:lnTo>
                    <a:pt x="165687" y="136269"/>
                  </a:lnTo>
                  <a:lnTo>
                    <a:pt x="167322" y="130463"/>
                  </a:lnTo>
                  <a:lnTo>
                    <a:pt x="166242" y="124567"/>
                  </a:lnTo>
                  <a:lnTo>
                    <a:pt x="162401" y="119710"/>
                  </a:lnTo>
                  <a:lnTo>
                    <a:pt x="159607" y="117779"/>
                  </a:lnTo>
                  <a:lnTo>
                    <a:pt x="156305" y="115874"/>
                  </a:lnTo>
                  <a:lnTo>
                    <a:pt x="153892" y="113944"/>
                  </a:lnTo>
                  <a:lnTo>
                    <a:pt x="147901" y="109405"/>
                  </a:lnTo>
                  <a:lnTo>
                    <a:pt x="141874" y="104995"/>
                  </a:lnTo>
                  <a:lnTo>
                    <a:pt x="136015" y="100498"/>
                  </a:lnTo>
                  <a:lnTo>
                    <a:pt x="130524" y="95694"/>
                  </a:lnTo>
                  <a:lnTo>
                    <a:pt x="120642" y="85819"/>
                  </a:lnTo>
                  <a:lnTo>
                    <a:pt x="112807" y="74364"/>
                  </a:lnTo>
                  <a:lnTo>
                    <a:pt x="110555" y="69253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6760463" y="4223677"/>
              <a:ext cx="179704" cy="19874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6766337" y="4192524"/>
              <a:ext cx="167640" cy="259079"/>
            </a:xfrm>
            <a:custGeom>
              <a:avLst/>
              <a:gdLst/>
              <a:ahLst/>
              <a:cxnLst/>
              <a:rect l="l" t="t" r="r" b="b"/>
              <a:pathLst>
                <a:path w="167640" h="259079">
                  <a:moveTo>
                    <a:pt x="89376" y="0"/>
                  </a:moveTo>
                  <a:lnTo>
                    <a:pt x="87852" y="0"/>
                  </a:lnTo>
                  <a:lnTo>
                    <a:pt x="86455" y="330"/>
                  </a:lnTo>
                  <a:lnTo>
                    <a:pt x="85185" y="1003"/>
                  </a:lnTo>
                  <a:lnTo>
                    <a:pt x="78073" y="4381"/>
                  </a:lnTo>
                  <a:lnTo>
                    <a:pt x="72993" y="10629"/>
                  </a:lnTo>
                  <a:lnTo>
                    <a:pt x="72104" y="18795"/>
                  </a:lnTo>
                  <a:lnTo>
                    <a:pt x="70149" y="29612"/>
                  </a:lnTo>
                  <a:lnTo>
                    <a:pt x="67992" y="40422"/>
                  </a:lnTo>
                  <a:lnTo>
                    <a:pt x="65764" y="51230"/>
                  </a:lnTo>
                  <a:lnTo>
                    <a:pt x="63595" y="62039"/>
                  </a:lnTo>
                  <a:lnTo>
                    <a:pt x="37947" y="101970"/>
                  </a:lnTo>
                  <a:lnTo>
                    <a:pt x="22877" y="115134"/>
                  </a:lnTo>
                  <a:lnTo>
                    <a:pt x="15462" y="121627"/>
                  </a:lnTo>
                  <a:lnTo>
                    <a:pt x="0" y="143438"/>
                  </a:lnTo>
                  <a:lnTo>
                    <a:pt x="2420" y="148896"/>
                  </a:lnTo>
                  <a:lnTo>
                    <a:pt x="7461" y="152869"/>
                  </a:lnTo>
                  <a:lnTo>
                    <a:pt x="13049" y="155270"/>
                  </a:lnTo>
                  <a:lnTo>
                    <a:pt x="18764" y="157683"/>
                  </a:lnTo>
                  <a:lnTo>
                    <a:pt x="24733" y="160070"/>
                  </a:lnTo>
                  <a:lnTo>
                    <a:pt x="41858" y="168636"/>
                  </a:lnTo>
                  <a:lnTo>
                    <a:pt x="74898" y="214375"/>
                  </a:lnTo>
                  <a:lnTo>
                    <a:pt x="79533" y="230665"/>
                  </a:lnTo>
                  <a:lnTo>
                    <a:pt x="81827" y="238648"/>
                  </a:lnTo>
                  <a:lnTo>
                    <a:pt x="84169" y="246583"/>
                  </a:lnTo>
                  <a:lnTo>
                    <a:pt x="86074" y="250913"/>
                  </a:lnTo>
                  <a:lnTo>
                    <a:pt x="87979" y="254761"/>
                  </a:lnTo>
                  <a:lnTo>
                    <a:pt x="90265" y="259079"/>
                  </a:lnTo>
                  <a:lnTo>
                    <a:pt x="96361" y="253301"/>
                  </a:lnTo>
                  <a:lnTo>
                    <a:pt x="100552" y="245135"/>
                  </a:lnTo>
                  <a:lnTo>
                    <a:pt x="102457" y="236969"/>
                  </a:lnTo>
                  <a:lnTo>
                    <a:pt x="104618" y="229119"/>
                  </a:lnTo>
                  <a:lnTo>
                    <a:pt x="106791" y="221408"/>
                  </a:lnTo>
                  <a:lnTo>
                    <a:pt x="108797" y="213787"/>
                  </a:lnTo>
                  <a:lnTo>
                    <a:pt x="110458" y="206209"/>
                  </a:lnTo>
                  <a:lnTo>
                    <a:pt x="116212" y="187574"/>
                  </a:lnTo>
                  <a:lnTo>
                    <a:pt x="153003" y="146621"/>
                  </a:lnTo>
                  <a:lnTo>
                    <a:pt x="158591" y="142786"/>
                  </a:lnTo>
                  <a:lnTo>
                    <a:pt x="161385" y="140855"/>
                  </a:lnTo>
                  <a:lnTo>
                    <a:pt x="165687" y="136269"/>
                  </a:lnTo>
                  <a:lnTo>
                    <a:pt x="167322" y="130463"/>
                  </a:lnTo>
                  <a:lnTo>
                    <a:pt x="166242" y="124567"/>
                  </a:lnTo>
                  <a:lnTo>
                    <a:pt x="162401" y="119710"/>
                  </a:lnTo>
                  <a:lnTo>
                    <a:pt x="159607" y="117779"/>
                  </a:lnTo>
                  <a:lnTo>
                    <a:pt x="156305" y="115874"/>
                  </a:lnTo>
                  <a:lnTo>
                    <a:pt x="153892" y="113944"/>
                  </a:lnTo>
                  <a:lnTo>
                    <a:pt x="147901" y="109405"/>
                  </a:lnTo>
                  <a:lnTo>
                    <a:pt x="141874" y="104995"/>
                  </a:lnTo>
                  <a:lnTo>
                    <a:pt x="136015" y="100498"/>
                  </a:lnTo>
                  <a:lnTo>
                    <a:pt x="107164" y="61558"/>
                  </a:lnTo>
                  <a:lnTo>
                    <a:pt x="100552" y="19748"/>
                  </a:lnTo>
                  <a:lnTo>
                    <a:pt x="100171" y="14947"/>
                  </a:lnTo>
                  <a:lnTo>
                    <a:pt x="99155" y="10629"/>
                  </a:lnTo>
                  <a:lnTo>
                    <a:pt x="97758" y="6311"/>
                  </a:lnTo>
                  <a:lnTo>
                    <a:pt x="96488" y="2159"/>
                  </a:lnTo>
                  <a:lnTo>
                    <a:pt x="92932" y="0"/>
                  </a:lnTo>
                  <a:lnTo>
                    <a:pt x="89376" y="0"/>
                  </a:lnTo>
                  <a:close/>
                </a:path>
              </a:pathLst>
            </a:custGeom>
            <a:ln w="762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6766337" y="4192524"/>
              <a:ext cx="167640" cy="259079"/>
            </a:xfrm>
            <a:custGeom>
              <a:avLst/>
              <a:gdLst/>
              <a:ahLst/>
              <a:cxnLst/>
              <a:rect l="l" t="t" r="r" b="b"/>
              <a:pathLst>
                <a:path w="167640" h="259079">
                  <a:moveTo>
                    <a:pt x="92932" y="0"/>
                  </a:moveTo>
                  <a:lnTo>
                    <a:pt x="87852" y="0"/>
                  </a:lnTo>
                  <a:lnTo>
                    <a:pt x="86455" y="330"/>
                  </a:lnTo>
                  <a:lnTo>
                    <a:pt x="85185" y="1003"/>
                  </a:lnTo>
                  <a:lnTo>
                    <a:pt x="78073" y="4381"/>
                  </a:lnTo>
                  <a:lnTo>
                    <a:pt x="72993" y="10629"/>
                  </a:lnTo>
                  <a:lnTo>
                    <a:pt x="72104" y="18795"/>
                  </a:lnTo>
                  <a:lnTo>
                    <a:pt x="70149" y="29612"/>
                  </a:lnTo>
                  <a:lnTo>
                    <a:pt x="67920" y="40770"/>
                  </a:lnTo>
                  <a:lnTo>
                    <a:pt x="65764" y="51230"/>
                  </a:lnTo>
                  <a:lnTo>
                    <a:pt x="63595" y="62039"/>
                  </a:lnTo>
                  <a:lnTo>
                    <a:pt x="37947" y="101970"/>
                  </a:lnTo>
                  <a:lnTo>
                    <a:pt x="11271" y="124993"/>
                  </a:lnTo>
                  <a:lnTo>
                    <a:pt x="7461" y="128358"/>
                  </a:lnTo>
                  <a:lnTo>
                    <a:pt x="3778" y="132206"/>
                  </a:lnTo>
                  <a:lnTo>
                    <a:pt x="388" y="137530"/>
                  </a:lnTo>
                  <a:lnTo>
                    <a:pt x="0" y="143438"/>
                  </a:lnTo>
                  <a:lnTo>
                    <a:pt x="2420" y="148896"/>
                  </a:lnTo>
                  <a:lnTo>
                    <a:pt x="7461" y="152869"/>
                  </a:lnTo>
                  <a:lnTo>
                    <a:pt x="18764" y="157683"/>
                  </a:lnTo>
                  <a:lnTo>
                    <a:pt x="24733" y="160070"/>
                  </a:lnTo>
                  <a:lnTo>
                    <a:pt x="41858" y="168636"/>
                  </a:lnTo>
                  <a:lnTo>
                    <a:pt x="56292" y="180932"/>
                  </a:lnTo>
                  <a:lnTo>
                    <a:pt x="67488" y="196373"/>
                  </a:lnTo>
                  <a:lnTo>
                    <a:pt x="74898" y="214375"/>
                  </a:lnTo>
                  <a:lnTo>
                    <a:pt x="79533" y="230665"/>
                  </a:lnTo>
                  <a:lnTo>
                    <a:pt x="81827" y="238648"/>
                  </a:lnTo>
                  <a:lnTo>
                    <a:pt x="84169" y="246583"/>
                  </a:lnTo>
                  <a:lnTo>
                    <a:pt x="86074" y="250913"/>
                  </a:lnTo>
                  <a:lnTo>
                    <a:pt x="87979" y="254761"/>
                  </a:lnTo>
                  <a:lnTo>
                    <a:pt x="90265" y="259079"/>
                  </a:lnTo>
                  <a:lnTo>
                    <a:pt x="96361" y="253301"/>
                  </a:lnTo>
                  <a:lnTo>
                    <a:pt x="100552" y="245135"/>
                  </a:lnTo>
                  <a:lnTo>
                    <a:pt x="102457" y="236969"/>
                  </a:lnTo>
                  <a:lnTo>
                    <a:pt x="104618" y="229119"/>
                  </a:lnTo>
                  <a:lnTo>
                    <a:pt x="106791" y="221408"/>
                  </a:lnTo>
                  <a:lnTo>
                    <a:pt x="108797" y="213787"/>
                  </a:lnTo>
                  <a:lnTo>
                    <a:pt x="110458" y="206209"/>
                  </a:lnTo>
                  <a:lnTo>
                    <a:pt x="114909" y="191795"/>
                  </a:lnTo>
                  <a:lnTo>
                    <a:pt x="89884" y="191795"/>
                  </a:lnTo>
                  <a:lnTo>
                    <a:pt x="86274" y="186110"/>
                  </a:lnTo>
                  <a:lnTo>
                    <a:pt x="82534" y="180565"/>
                  </a:lnTo>
                  <a:lnTo>
                    <a:pt x="55721" y="151904"/>
                  </a:lnTo>
                  <a:lnTo>
                    <a:pt x="38933" y="141499"/>
                  </a:lnTo>
                  <a:lnTo>
                    <a:pt x="32226" y="137490"/>
                  </a:lnTo>
                  <a:lnTo>
                    <a:pt x="32734" y="137490"/>
                  </a:lnTo>
                  <a:lnTo>
                    <a:pt x="48891" y="122707"/>
                  </a:lnTo>
                  <a:lnTo>
                    <a:pt x="63880" y="107519"/>
                  </a:lnTo>
                  <a:lnTo>
                    <a:pt x="76061" y="90257"/>
                  </a:lnTo>
                  <a:lnTo>
                    <a:pt x="83788" y="69253"/>
                  </a:lnTo>
                  <a:lnTo>
                    <a:pt x="110555" y="69253"/>
                  </a:lnTo>
                  <a:lnTo>
                    <a:pt x="101300" y="26881"/>
                  </a:lnTo>
                  <a:lnTo>
                    <a:pt x="100171" y="14947"/>
                  </a:lnTo>
                  <a:lnTo>
                    <a:pt x="99155" y="10629"/>
                  </a:lnTo>
                  <a:lnTo>
                    <a:pt x="97758" y="6311"/>
                  </a:lnTo>
                  <a:lnTo>
                    <a:pt x="96488" y="2159"/>
                  </a:lnTo>
                  <a:lnTo>
                    <a:pt x="92932" y="0"/>
                  </a:lnTo>
                  <a:close/>
                </a:path>
                <a:path w="167640" h="259079">
                  <a:moveTo>
                    <a:pt x="110555" y="69253"/>
                  </a:moveTo>
                  <a:lnTo>
                    <a:pt x="83788" y="69253"/>
                  </a:lnTo>
                  <a:lnTo>
                    <a:pt x="88828" y="77813"/>
                  </a:lnTo>
                  <a:lnTo>
                    <a:pt x="112960" y="109525"/>
                  </a:lnTo>
                  <a:lnTo>
                    <a:pt x="135731" y="129793"/>
                  </a:lnTo>
                  <a:lnTo>
                    <a:pt x="120709" y="142326"/>
                  </a:lnTo>
                  <a:lnTo>
                    <a:pt x="107664" y="156475"/>
                  </a:lnTo>
                  <a:lnTo>
                    <a:pt x="97190" y="172783"/>
                  </a:lnTo>
                  <a:lnTo>
                    <a:pt x="89884" y="191795"/>
                  </a:lnTo>
                  <a:lnTo>
                    <a:pt x="114909" y="191795"/>
                  </a:lnTo>
                  <a:lnTo>
                    <a:pt x="116212" y="187574"/>
                  </a:lnTo>
                  <a:lnTo>
                    <a:pt x="125539" y="171734"/>
                  </a:lnTo>
                  <a:lnTo>
                    <a:pt x="137961" y="158234"/>
                  </a:lnTo>
                  <a:lnTo>
                    <a:pt x="153003" y="146621"/>
                  </a:lnTo>
                  <a:lnTo>
                    <a:pt x="161385" y="140855"/>
                  </a:lnTo>
                  <a:lnTo>
                    <a:pt x="165687" y="136269"/>
                  </a:lnTo>
                  <a:lnTo>
                    <a:pt x="167322" y="130463"/>
                  </a:lnTo>
                  <a:lnTo>
                    <a:pt x="166242" y="124567"/>
                  </a:lnTo>
                  <a:lnTo>
                    <a:pt x="162401" y="119710"/>
                  </a:lnTo>
                  <a:lnTo>
                    <a:pt x="159607" y="117779"/>
                  </a:lnTo>
                  <a:lnTo>
                    <a:pt x="156305" y="115874"/>
                  </a:lnTo>
                  <a:lnTo>
                    <a:pt x="153892" y="113944"/>
                  </a:lnTo>
                  <a:lnTo>
                    <a:pt x="147901" y="109405"/>
                  </a:lnTo>
                  <a:lnTo>
                    <a:pt x="141874" y="104995"/>
                  </a:lnTo>
                  <a:lnTo>
                    <a:pt x="136015" y="100498"/>
                  </a:lnTo>
                  <a:lnTo>
                    <a:pt x="130524" y="95694"/>
                  </a:lnTo>
                  <a:lnTo>
                    <a:pt x="120642" y="85819"/>
                  </a:lnTo>
                  <a:lnTo>
                    <a:pt x="112807" y="74364"/>
                  </a:lnTo>
                  <a:lnTo>
                    <a:pt x="110555" y="69253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6798563" y="4262640"/>
              <a:ext cx="103631" cy="12189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8215884" y="1565084"/>
              <a:ext cx="315468" cy="32010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8333025" y="1661922"/>
              <a:ext cx="86995" cy="93345"/>
            </a:xfrm>
            <a:custGeom>
              <a:avLst/>
              <a:gdLst/>
              <a:ahLst/>
              <a:cxnLst/>
              <a:rect l="l" t="t" r="r" b="b"/>
              <a:pathLst>
                <a:path w="86995" h="93344">
                  <a:moveTo>
                    <a:pt x="40719" y="0"/>
                  </a:moveTo>
                  <a:lnTo>
                    <a:pt x="38941" y="0"/>
                  </a:lnTo>
                  <a:lnTo>
                    <a:pt x="27463" y="3333"/>
                  </a:lnTo>
                  <a:lnTo>
                    <a:pt x="93" y="42292"/>
                  </a:lnTo>
                  <a:lnTo>
                    <a:pt x="0" y="55260"/>
                  </a:lnTo>
                  <a:lnTo>
                    <a:pt x="3692" y="67395"/>
                  </a:lnTo>
                  <a:lnTo>
                    <a:pt x="35615" y="91977"/>
                  </a:lnTo>
                  <a:lnTo>
                    <a:pt x="45037" y="92963"/>
                  </a:lnTo>
                  <a:lnTo>
                    <a:pt x="51133" y="92963"/>
                  </a:lnTo>
                  <a:lnTo>
                    <a:pt x="84199" y="66675"/>
                  </a:lnTo>
                  <a:lnTo>
                    <a:pt x="33607" y="66675"/>
                  </a:lnTo>
                  <a:lnTo>
                    <a:pt x="26114" y="59054"/>
                  </a:lnTo>
                  <a:lnTo>
                    <a:pt x="46307" y="23749"/>
                  </a:lnTo>
                  <a:lnTo>
                    <a:pt x="79109" y="23749"/>
                  </a:lnTo>
                  <a:lnTo>
                    <a:pt x="73818" y="15065"/>
                  </a:lnTo>
                  <a:lnTo>
                    <a:pt x="58941" y="4062"/>
                  </a:lnTo>
                  <a:lnTo>
                    <a:pt x="40719" y="0"/>
                  </a:lnTo>
                  <a:close/>
                </a:path>
                <a:path w="86995" h="93344">
                  <a:moveTo>
                    <a:pt x="79109" y="23749"/>
                  </a:moveTo>
                  <a:lnTo>
                    <a:pt x="48466" y="23749"/>
                  </a:lnTo>
                  <a:lnTo>
                    <a:pt x="52784" y="26035"/>
                  </a:lnTo>
                  <a:lnTo>
                    <a:pt x="59134" y="31623"/>
                  </a:lnTo>
                  <a:lnTo>
                    <a:pt x="63325" y="39497"/>
                  </a:lnTo>
                  <a:lnTo>
                    <a:pt x="62309" y="48513"/>
                  </a:lnTo>
                  <a:lnTo>
                    <a:pt x="61134" y="57064"/>
                  </a:lnTo>
                  <a:lnTo>
                    <a:pt x="57673" y="62626"/>
                  </a:lnTo>
                  <a:lnTo>
                    <a:pt x="52022" y="65641"/>
                  </a:lnTo>
                  <a:lnTo>
                    <a:pt x="44275" y="66548"/>
                  </a:lnTo>
                  <a:lnTo>
                    <a:pt x="43640" y="66675"/>
                  </a:lnTo>
                  <a:lnTo>
                    <a:pt x="84199" y="66675"/>
                  </a:lnTo>
                  <a:lnTo>
                    <a:pt x="85685" y="63115"/>
                  </a:lnTo>
                  <a:lnTo>
                    <a:pt x="86820" y="50800"/>
                  </a:lnTo>
                  <a:lnTo>
                    <a:pt x="83671" y="31236"/>
                  </a:lnTo>
                  <a:lnTo>
                    <a:pt x="79109" y="23749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8333025" y="1661922"/>
              <a:ext cx="86995" cy="93345"/>
            </a:xfrm>
            <a:custGeom>
              <a:avLst/>
              <a:gdLst/>
              <a:ahLst/>
              <a:cxnLst/>
              <a:rect l="l" t="t" r="r" b="b"/>
              <a:pathLst>
                <a:path w="86995" h="93344">
                  <a:moveTo>
                    <a:pt x="46307" y="23749"/>
                  </a:moveTo>
                  <a:lnTo>
                    <a:pt x="48466" y="23749"/>
                  </a:lnTo>
                  <a:lnTo>
                    <a:pt x="50625" y="24891"/>
                  </a:lnTo>
                  <a:lnTo>
                    <a:pt x="52784" y="26035"/>
                  </a:lnTo>
                  <a:lnTo>
                    <a:pt x="59134" y="31623"/>
                  </a:lnTo>
                  <a:lnTo>
                    <a:pt x="63325" y="39497"/>
                  </a:lnTo>
                  <a:lnTo>
                    <a:pt x="62309" y="48513"/>
                  </a:lnTo>
                  <a:lnTo>
                    <a:pt x="61134" y="57064"/>
                  </a:lnTo>
                  <a:lnTo>
                    <a:pt x="57673" y="62626"/>
                  </a:lnTo>
                  <a:lnTo>
                    <a:pt x="52022" y="65641"/>
                  </a:lnTo>
                  <a:lnTo>
                    <a:pt x="44275" y="66548"/>
                  </a:lnTo>
                  <a:lnTo>
                    <a:pt x="43640" y="66675"/>
                  </a:lnTo>
                  <a:lnTo>
                    <a:pt x="43005" y="66675"/>
                  </a:lnTo>
                  <a:lnTo>
                    <a:pt x="42497" y="66675"/>
                  </a:lnTo>
                  <a:lnTo>
                    <a:pt x="33607" y="66675"/>
                  </a:lnTo>
                  <a:lnTo>
                    <a:pt x="26114" y="59054"/>
                  </a:lnTo>
                  <a:lnTo>
                    <a:pt x="25098" y="48513"/>
                  </a:lnTo>
                  <a:lnTo>
                    <a:pt x="26626" y="39715"/>
                  </a:lnTo>
                  <a:lnTo>
                    <a:pt x="30940" y="32321"/>
                  </a:lnTo>
                  <a:lnTo>
                    <a:pt x="37635" y="26832"/>
                  </a:lnTo>
                  <a:lnTo>
                    <a:pt x="46307" y="23749"/>
                  </a:lnTo>
                  <a:close/>
                </a:path>
                <a:path w="86995" h="93344">
                  <a:moveTo>
                    <a:pt x="40719" y="0"/>
                  </a:moveTo>
                  <a:lnTo>
                    <a:pt x="40084" y="0"/>
                  </a:lnTo>
                  <a:lnTo>
                    <a:pt x="39576" y="0"/>
                  </a:lnTo>
                  <a:lnTo>
                    <a:pt x="38941" y="0"/>
                  </a:lnTo>
                  <a:lnTo>
                    <a:pt x="27463" y="3333"/>
                  </a:lnTo>
                  <a:lnTo>
                    <a:pt x="93" y="42292"/>
                  </a:lnTo>
                  <a:lnTo>
                    <a:pt x="0" y="55260"/>
                  </a:lnTo>
                  <a:lnTo>
                    <a:pt x="3692" y="67395"/>
                  </a:lnTo>
                  <a:lnTo>
                    <a:pt x="35615" y="91977"/>
                  </a:lnTo>
                  <a:lnTo>
                    <a:pt x="45037" y="92963"/>
                  </a:lnTo>
                  <a:lnTo>
                    <a:pt x="51133" y="92963"/>
                  </a:lnTo>
                  <a:lnTo>
                    <a:pt x="85685" y="63115"/>
                  </a:lnTo>
                  <a:lnTo>
                    <a:pt x="86820" y="50800"/>
                  </a:lnTo>
                  <a:lnTo>
                    <a:pt x="83671" y="31236"/>
                  </a:lnTo>
                  <a:lnTo>
                    <a:pt x="73818" y="15065"/>
                  </a:lnTo>
                  <a:lnTo>
                    <a:pt x="58941" y="4062"/>
                  </a:lnTo>
                  <a:lnTo>
                    <a:pt x="40719" y="0"/>
                  </a:lnTo>
                  <a:close/>
                </a:path>
              </a:pathLst>
            </a:custGeom>
            <a:ln w="1143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8101584" y="1671878"/>
              <a:ext cx="309321" cy="30017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8218406" y="1768602"/>
              <a:ext cx="80645" cy="73660"/>
            </a:xfrm>
            <a:custGeom>
              <a:avLst/>
              <a:gdLst/>
              <a:ahLst/>
              <a:cxnLst/>
              <a:rect l="l" t="t" r="r" b="b"/>
              <a:pathLst>
                <a:path w="80645" h="73660">
                  <a:moveTo>
                    <a:pt x="43197" y="0"/>
                  </a:moveTo>
                  <a:lnTo>
                    <a:pt x="5732" y="18669"/>
                  </a:lnTo>
                  <a:lnTo>
                    <a:pt x="0" y="38903"/>
                  </a:lnTo>
                  <a:lnTo>
                    <a:pt x="1414" y="45847"/>
                  </a:lnTo>
                  <a:lnTo>
                    <a:pt x="6163" y="56971"/>
                  </a:lnTo>
                  <a:lnTo>
                    <a:pt x="13781" y="65595"/>
                  </a:lnTo>
                  <a:lnTo>
                    <a:pt x="23471" y="71171"/>
                  </a:lnTo>
                  <a:lnTo>
                    <a:pt x="34434" y="73151"/>
                  </a:lnTo>
                  <a:lnTo>
                    <a:pt x="35958" y="73151"/>
                  </a:lnTo>
                  <a:lnTo>
                    <a:pt x="36593" y="73025"/>
                  </a:lnTo>
                  <a:lnTo>
                    <a:pt x="49692" y="70992"/>
                  </a:lnTo>
                  <a:lnTo>
                    <a:pt x="61279" y="65246"/>
                  </a:lnTo>
                  <a:lnTo>
                    <a:pt x="70651" y="56308"/>
                  </a:lnTo>
                  <a:lnTo>
                    <a:pt x="73786" y="50673"/>
                  </a:lnTo>
                  <a:lnTo>
                    <a:pt x="30624" y="50673"/>
                  </a:lnTo>
                  <a:lnTo>
                    <a:pt x="25925" y="47751"/>
                  </a:lnTo>
                  <a:lnTo>
                    <a:pt x="22750" y="43561"/>
                  </a:lnTo>
                  <a:lnTo>
                    <a:pt x="20591" y="36830"/>
                  </a:lnTo>
                  <a:lnTo>
                    <a:pt x="21734" y="28828"/>
                  </a:lnTo>
                  <a:lnTo>
                    <a:pt x="27068" y="25400"/>
                  </a:lnTo>
                  <a:lnTo>
                    <a:pt x="30243" y="23240"/>
                  </a:lnTo>
                  <a:lnTo>
                    <a:pt x="32402" y="20955"/>
                  </a:lnTo>
                  <a:lnTo>
                    <a:pt x="35577" y="19812"/>
                  </a:lnTo>
                  <a:lnTo>
                    <a:pt x="77640" y="19812"/>
                  </a:lnTo>
                  <a:lnTo>
                    <a:pt x="76731" y="17289"/>
                  </a:lnTo>
                  <a:lnTo>
                    <a:pt x="70756" y="9525"/>
                  </a:lnTo>
                  <a:lnTo>
                    <a:pt x="64325" y="5304"/>
                  </a:lnTo>
                  <a:lnTo>
                    <a:pt x="57501" y="2333"/>
                  </a:lnTo>
                  <a:lnTo>
                    <a:pt x="50415" y="577"/>
                  </a:lnTo>
                  <a:lnTo>
                    <a:pt x="43197" y="0"/>
                  </a:lnTo>
                  <a:close/>
                </a:path>
                <a:path w="80645" h="73660">
                  <a:moveTo>
                    <a:pt x="77640" y="19812"/>
                  </a:moveTo>
                  <a:lnTo>
                    <a:pt x="35577" y="19812"/>
                  </a:lnTo>
                  <a:lnTo>
                    <a:pt x="43070" y="20955"/>
                  </a:lnTo>
                  <a:lnTo>
                    <a:pt x="50436" y="25400"/>
                  </a:lnTo>
                  <a:lnTo>
                    <a:pt x="55770" y="32258"/>
                  </a:lnTo>
                  <a:lnTo>
                    <a:pt x="54754" y="40132"/>
                  </a:lnTo>
                  <a:lnTo>
                    <a:pt x="48404" y="46989"/>
                  </a:lnTo>
                  <a:lnTo>
                    <a:pt x="41927" y="49275"/>
                  </a:lnTo>
                  <a:lnTo>
                    <a:pt x="39895" y="50164"/>
                  </a:lnTo>
                  <a:lnTo>
                    <a:pt x="37863" y="50673"/>
                  </a:lnTo>
                  <a:lnTo>
                    <a:pt x="73786" y="50673"/>
                  </a:lnTo>
                  <a:lnTo>
                    <a:pt x="77106" y="44703"/>
                  </a:lnTo>
                  <a:lnTo>
                    <a:pt x="80204" y="35724"/>
                  </a:lnTo>
                  <a:lnTo>
                    <a:pt x="79980" y="26304"/>
                  </a:lnTo>
                  <a:lnTo>
                    <a:pt x="77640" y="19812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8218406" y="1768602"/>
              <a:ext cx="80645" cy="73660"/>
            </a:xfrm>
            <a:custGeom>
              <a:avLst/>
              <a:gdLst/>
              <a:ahLst/>
              <a:cxnLst/>
              <a:rect l="l" t="t" r="r" b="b"/>
              <a:pathLst>
                <a:path w="80645" h="73660">
                  <a:moveTo>
                    <a:pt x="35577" y="19812"/>
                  </a:moveTo>
                  <a:lnTo>
                    <a:pt x="43070" y="20955"/>
                  </a:lnTo>
                  <a:lnTo>
                    <a:pt x="50436" y="25400"/>
                  </a:lnTo>
                  <a:lnTo>
                    <a:pt x="55770" y="32258"/>
                  </a:lnTo>
                  <a:lnTo>
                    <a:pt x="54754" y="40132"/>
                  </a:lnTo>
                  <a:lnTo>
                    <a:pt x="48404" y="46989"/>
                  </a:lnTo>
                  <a:lnTo>
                    <a:pt x="41927" y="49275"/>
                  </a:lnTo>
                  <a:lnTo>
                    <a:pt x="39895" y="50164"/>
                  </a:lnTo>
                  <a:lnTo>
                    <a:pt x="37863" y="50673"/>
                  </a:lnTo>
                  <a:lnTo>
                    <a:pt x="35831" y="50673"/>
                  </a:lnTo>
                  <a:lnTo>
                    <a:pt x="30624" y="50673"/>
                  </a:lnTo>
                  <a:lnTo>
                    <a:pt x="25925" y="47751"/>
                  </a:lnTo>
                  <a:lnTo>
                    <a:pt x="22750" y="43561"/>
                  </a:lnTo>
                  <a:lnTo>
                    <a:pt x="20591" y="36830"/>
                  </a:lnTo>
                  <a:lnTo>
                    <a:pt x="21734" y="28828"/>
                  </a:lnTo>
                  <a:lnTo>
                    <a:pt x="27068" y="25400"/>
                  </a:lnTo>
                  <a:lnTo>
                    <a:pt x="30243" y="23240"/>
                  </a:lnTo>
                  <a:lnTo>
                    <a:pt x="32402" y="20955"/>
                  </a:lnTo>
                  <a:lnTo>
                    <a:pt x="35577" y="19812"/>
                  </a:lnTo>
                  <a:close/>
                </a:path>
                <a:path w="80645" h="73660">
                  <a:moveTo>
                    <a:pt x="43197" y="0"/>
                  </a:moveTo>
                  <a:lnTo>
                    <a:pt x="5732" y="18669"/>
                  </a:lnTo>
                  <a:lnTo>
                    <a:pt x="0" y="38903"/>
                  </a:lnTo>
                  <a:lnTo>
                    <a:pt x="1414" y="45847"/>
                  </a:lnTo>
                  <a:lnTo>
                    <a:pt x="6163" y="56971"/>
                  </a:lnTo>
                  <a:lnTo>
                    <a:pt x="13781" y="65595"/>
                  </a:lnTo>
                  <a:lnTo>
                    <a:pt x="23471" y="71171"/>
                  </a:lnTo>
                  <a:lnTo>
                    <a:pt x="34434" y="73151"/>
                  </a:lnTo>
                  <a:lnTo>
                    <a:pt x="35196" y="73151"/>
                  </a:lnTo>
                  <a:lnTo>
                    <a:pt x="35958" y="73151"/>
                  </a:lnTo>
                  <a:lnTo>
                    <a:pt x="36593" y="73025"/>
                  </a:lnTo>
                  <a:lnTo>
                    <a:pt x="49692" y="70992"/>
                  </a:lnTo>
                  <a:lnTo>
                    <a:pt x="61279" y="65246"/>
                  </a:lnTo>
                  <a:lnTo>
                    <a:pt x="70651" y="56308"/>
                  </a:lnTo>
                  <a:lnTo>
                    <a:pt x="77106" y="44703"/>
                  </a:lnTo>
                  <a:lnTo>
                    <a:pt x="80204" y="35724"/>
                  </a:lnTo>
                  <a:lnTo>
                    <a:pt x="79980" y="26304"/>
                  </a:lnTo>
                  <a:lnTo>
                    <a:pt x="50415" y="577"/>
                  </a:lnTo>
                  <a:lnTo>
                    <a:pt x="43197" y="0"/>
                  </a:lnTo>
                  <a:close/>
                </a:path>
              </a:pathLst>
            </a:custGeom>
            <a:ln w="1143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8052815" y="1428051"/>
              <a:ext cx="285038" cy="292671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8168928" y="1524761"/>
              <a:ext cx="57150" cy="66040"/>
            </a:xfrm>
            <a:custGeom>
              <a:avLst/>
              <a:gdLst/>
              <a:ahLst/>
              <a:cxnLst/>
              <a:rect l="l" t="t" r="r" b="b"/>
              <a:pathLst>
                <a:path w="57150" h="66040">
                  <a:moveTo>
                    <a:pt x="24350" y="0"/>
                  </a:moveTo>
                  <a:lnTo>
                    <a:pt x="22191" y="0"/>
                  </a:lnTo>
                  <a:lnTo>
                    <a:pt x="17873" y="2286"/>
                  </a:lnTo>
                  <a:lnTo>
                    <a:pt x="0" y="41324"/>
                  </a:lnTo>
                  <a:lnTo>
                    <a:pt x="2426" y="49990"/>
                  </a:lnTo>
                  <a:lnTo>
                    <a:pt x="7496" y="57346"/>
                  </a:lnTo>
                  <a:lnTo>
                    <a:pt x="14698" y="62737"/>
                  </a:lnTo>
                  <a:lnTo>
                    <a:pt x="18762" y="64642"/>
                  </a:lnTo>
                  <a:lnTo>
                    <a:pt x="23080" y="65532"/>
                  </a:lnTo>
                  <a:lnTo>
                    <a:pt x="27144" y="65532"/>
                  </a:lnTo>
                  <a:lnTo>
                    <a:pt x="55175" y="45847"/>
                  </a:lnTo>
                  <a:lnTo>
                    <a:pt x="26255" y="45847"/>
                  </a:lnTo>
                  <a:lnTo>
                    <a:pt x="25493" y="45720"/>
                  </a:lnTo>
                  <a:lnTo>
                    <a:pt x="17873" y="45720"/>
                  </a:lnTo>
                  <a:lnTo>
                    <a:pt x="12539" y="40004"/>
                  </a:lnTo>
                  <a:lnTo>
                    <a:pt x="14698" y="33147"/>
                  </a:lnTo>
                  <a:lnTo>
                    <a:pt x="14698" y="32003"/>
                  </a:lnTo>
                  <a:lnTo>
                    <a:pt x="15714" y="30861"/>
                  </a:lnTo>
                  <a:lnTo>
                    <a:pt x="15714" y="29717"/>
                  </a:lnTo>
                  <a:lnTo>
                    <a:pt x="18000" y="23367"/>
                  </a:lnTo>
                  <a:lnTo>
                    <a:pt x="23461" y="20574"/>
                  </a:lnTo>
                  <a:lnTo>
                    <a:pt x="52800" y="20574"/>
                  </a:lnTo>
                  <a:lnTo>
                    <a:pt x="49115" y="14859"/>
                  </a:lnTo>
                  <a:lnTo>
                    <a:pt x="43727" y="9483"/>
                  </a:lnTo>
                  <a:lnTo>
                    <a:pt x="37542" y="5286"/>
                  </a:lnTo>
                  <a:lnTo>
                    <a:pt x="30952" y="2160"/>
                  </a:lnTo>
                  <a:lnTo>
                    <a:pt x="24350" y="0"/>
                  </a:lnTo>
                  <a:close/>
                </a:path>
                <a:path w="57150" h="66040">
                  <a:moveTo>
                    <a:pt x="52800" y="20574"/>
                  </a:moveTo>
                  <a:lnTo>
                    <a:pt x="36034" y="20574"/>
                  </a:lnTo>
                  <a:lnTo>
                    <a:pt x="43273" y="25653"/>
                  </a:lnTo>
                  <a:lnTo>
                    <a:pt x="42638" y="34289"/>
                  </a:lnTo>
                  <a:lnTo>
                    <a:pt x="41622" y="34289"/>
                  </a:lnTo>
                  <a:lnTo>
                    <a:pt x="41622" y="42290"/>
                  </a:lnTo>
                  <a:lnTo>
                    <a:pt x="34129" y="45847"/>
                  </a:lnTo>
                  <a:lnTo>
                    <a:pt x="55175" y="45847"/>
                  </a:lnTo>
                  <a:lnTo>
                    <a:pt x="55955" y="44273"/>
                  </a:lnTo>
                  <a:lnTo>
                    <a:pt x="57100" y="33861"/>
                  </a:lnTo>
                  <a:lnTo>
                    <a:pt x="54792" y="23663"/>
                  </a:lnTo>
                  <a:lnTo>
                    <a:pt x="52800" y="20574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8168928" y="1524761"/>
              <a:ext cx="57150" cy="66040"/>
            </a:xfrm>
            <a:custGeom>
              <a:avLst/>
              <a:gdLst/>
              <a:ahLst/>
              <a:cxnLst/>
              <a:rect l="l" t="t" r="r" b="b"/>
              <a:pathLst>
                <a:path w="57150" h="66040">
                  <a:moveTo>
                    <a:pt x="28795" y="20574"/>
                  </a:moveTo>
                  <a:lnTo>
                    <a:pt x="36034" y="20574"/>
                  </a:lnTo>
                  <a:lnTo>
                    <a:pt x="43273" y="25653"/>
                  </a:lnTo>
                  <a:lnTo>
                    <a:pt x="42638" y="34289"/>
                  </a:lnTo>
                  <a:lnTo>
                    <a:pt x="41622" y="34289"/>
                  </a:lnTo>
                  <a:lnTo>
                    <a:pt x="41622" y="42290"/>
                  </a:lnTo>
                  <a:lnTo>
                    <a:pt x="34129" y="45847"/>
                  </a:lnTo>
                  <a:lnTo>
                    <a:pt x="27906" y="45847"/>
                  </a:lnTo>
                  <a:lnTo>
                    <a:pt x="27017" y="45847"/>
                  </a:lnTo>
                  <a:lnTo>
                    <a:pt x="26255" y="45847"/>
                  </a:lnTo>
                  <a:lnTo>
                    <a:pt x="25493" y="45720"/>
                  </a:lnTo>
                  <a:lnTo>
                    <a:pt x="17873" y="45720"/>
                  </a:lnTo>
                  <a:lnTo>
                    <a:pt x="12539" y="40004"/>
                  </a:lnTo>
                  <a:lnTo>
                    <a:pt x="14698" y="33147"/>
                  </a:lnTo>
                  <a:lnTo>
                    <a:pt x="14698" y="32003"/>
                  </a:lnTo>
                  <a:lnTo>
                    <a:pt x="15714" y="30861"/>
                  </a:lnTo>
                  <a:lnTo>
                    <a:pt x="15714" y="29717"/>
                  </a:lnTo>
                  <a:lnTo>
                    <a:pt x="18000" y="23367"/>
                  </a:lnTo>
                  <a:lnTo>
                    <a:pt x="23461" y="20574"/>
                  </a:lnTo>
                  <a:lnTo>
                    <a:pt x="28795" y="20574"/>
                  </a:lnTo>
                  <a:close/>
                </a:path>
                <a:path w="57150" h="66040">
                  <a:moveTo>
                    <a:pt x="24350" y="0"/>
                  </a:moveTo>
                  <a:lnTo>
                    <a:pt x="22191" y="0"/>
                  </a:lnTo>
                  <a:lnTo>
                    <a:pt x="20032" y="1142"/>
                  </a:lnTo>
                  <a:lnTo>
                    <a:pt x="0" y="41324"/>
                  </a:lnTo>
                  <a:lnTo>
                    <a:pt x="2426" y="49990"/>
                  </a:lnTo>
                  <a:lnTo>
                    <a:pt x="7496" y="57346"/>
                  </a:lnTo>
                  <a:lnTo>
                    <a:pt x="14698" y="62737"/>
                  </a:lnTo>
                  <a:lnTo>
                    <a:pt x="18762" y="64642"/>
                  </a:lnTo>
                  <a:lnTo>
                    <a:pt x="23080" y="65532"/>
                  </a:lnTo>
                  <a:lnTo>
                    <a:pt x="27144" y="65532"/>
                  </a:lnTo>
                  <a:lnTo>
                    <a:pt x="57100" y="33861"/>
                  </a:lnTo>
                  <a:lnTo>
                    <a:pt x="54792" y="23663"/>
                  </a:lnTo>
                  <a:lnTo>
                    <a:pt x="24350" y="0"/>
                  </a:lnTo>
                  <a:close/>
                </a:path>
              </a:pathLst>
            </a:custGeom>
            <a:ln w="1143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8155635" y="1508759"/>
              <a:ext cx="268605" cy="332740"/>
            </a:xfrm>
            <a:custGeom>
              <a:avLst/>
              <a:gdLst/>
              <a:ahLst/>
              <a:cxnLst/>
              <a:rect l="l" t="t" r="r" b="b"/>
              <a:pathLst>
                <a:path w="268604" h="332739">
                  <a:moveTo>
                    <a:pt x="83566" y="49555"/>
                  </a:moveTo>
                  <a:lnTo>
                    <a:pt x="64020" y="13881"/>
                  </a:lnTo>
                  <a:lnTo>
                    <a:pt x="62407" y="12801"/>
                  </a:lnTo>
                  <a:lnTo>
                    <a:pt x="62407" y="50165"/>
                  </a:lnTo>
                  <a:lnTo>
                    <a:pt x="60883" y="50165"/>
                  </a:lnTo>
                  <a:lnTo>
                    <a:pt x="59029" y="57759"/>
                  </a:lnTo>
                  <a:lnTo>
                    <a:pt x="54292" y="63068"/>
                  </a:lnTo>
                  <a:lnTo>
                    <a:pt x="47853" y="66179"/>
                  </a:lnTo>
                  <a:lnTo>
                    <a:pt x="40944" y="67183"/>
                  </a:lnTo>
                  <a:lnTo>
                    <a:pt x="38404" y="67183"/>
                  </a:lnTo>
                  <a:lnTo>
                    <a:pt x="37261" y="66929"/>
                  </a:lnTo>
                  <a:lnTo>
                    <a:pt x="29692" y="65468"/>
                  </a:lnTo>
                  <a:lnTo>
                    <a:pt x="24053" y="61493"/>
                  </a:lnTo>
                  <a:lnTo>
                    <a:pt x="21069" y="55626"/>
                  </a:lnTo>
                  <a:lnTo>
                    <a:pt x="21412" y="50165"/>
                  </a:lnTo>
                  <a:lnTo>
                    <a:pt x="21513" y="46863"/>
                  </a:lnTo>
                  <a:lnTo>
                    <a:pt x="23037" y="45212"/>
                  </a:lnTo>
                  <a:lnTo>
                    <a:pt x="23037" y="43561"/>
                  </a:lnTo>
                  <a:lnTo>
                    <a:pt x="26339" y="34290"/>
                  </a:lnTo>
                  <a:lnTo>
                    <a:pt x="34340" y="30099"/>
                  </a:lnTo>
                  <a:lnTo>
                    <a:pt x="42087" y="30099"/>
                  </a:lnTo>
                  <a:lnTo>
                    <a:pt x="49936" y="31496"/>
                  </a:lnTo>
                  <a:lnTo>
                    <a:pt x="56629" y="35471"/>
                  </a:lnTo>
                  <a:lnTo>
                    <a:pt x="61125" y="41783"/>
                  </a:lnTo>
                  <a:lnTo>
                    <a:pt x="62407" y="50165"/>
                  </a:lnTo>
                  <a:lnTo>
                    <a:pt x="62407" y="12801"/>
                  </a:lnTo>
                  <a:lnTo>
                    <a:pt x="54978" y="7772"/>
                  </a:lnTo>
                  <a:lnTo>
                    <a:pt x="45351" y="3200"/>
                  </a:lnTo>
                  <a:lnTo>
                    <a:pt x="35737" y="0"/>
                  </a:lnTo>
                  <a:lnTo>
                    <a:pt x="32435" y="0"/>
                  </a:lnTo>
                  <a:lnTo>
                    <a:pt x="29387" y="1778"/>
                  </a:lnTo>
                  <a:lnTo>
                    <a:pt x="26212" y="3429"/>
                  </a:lnTo>
                  <a:lnTo>
                    <a:pt x="1066" y="46863"/>
                  </a:lnTo>
                  <a:lnTo>
                    <a:pt x="0" y="60515"/>
                  </a:lnTo>
                  <a:lnTo>
                    <a:pt x="3568" y="73215"/>
                  </a:lnTo>
                  <a:lnTo>
                    <a:pt x="10985" y="84010"/>
                  </a:lnTo>
                  <a:lnTo>
                    <a:pt x="21513" y="91948"/>
                  </a:lnTo>
                  <a:lnTo>
                    <a:pt x="27482" y="94742"/>
                  </a:lnTo>
                  <a:lnTo>
                    <a:pt x="33705" y="96012"/>
                  </a:lnTo>
                  <a:lnTo>
                    <a:pt x="39801" y="96012"/>
                  </a:lnTo>
                  <a:lnTo>
                    <a:pt x="75107" y="78613"/>
                  </a:lnTo>
                  <a:lnTo>
                    <a:pt x="80721" y="67183"/>
                  </a:lnTo>
                  <a:lnTo>
                    <a:pt x="81915" y="64782"/>
                  </a:lnTo>
                  <a:lnTo>
                    <a:pt x="83566" y="49555"/>
                  </a:lnTo>
                  <a:close/>
                </a:path>
                <a:path w="268604" h="332739">
                  <a:moveTo>
                    <a:pt x="146773" y="294805"/>
                  </a:moveTo>
                  <a:lnTo>
                    <a:pt x="124079" y="261416"/>
                  </a:lnTo>
                  <a:lnTo>
                    <a:pt x="122351" y="260997"/>
                  </a:lnTo>
                  <a:lnTo>
                    <a:pt x="122351" y="291338"/>
                  </a:lnTo>
                  <a:lnTo>
                    <a:pt x="121335" y="299212"/>
                  </a:lnTo>
                  <a:lnTo>
                    <a:pt x="114985" y="306070"/>
                  </a:lnTo>
                  <a:lnTo>
                    <a:pt x="108508" y="308356"/>
                  </a:lnTo>
                  <a:lnTo>
                    <a:pt x="106476" y="309245"/>
                  </a:lnTo>
                  <a:lnTo>
                    <a:pt x="104444" y="309753"/>
                  </a:lnTo>
                  <a:lnTo>
                    <a:pt x="97205" y="309753"/>
                  </a:lnTo>
                  <a:lnTo>
                    <a:pt x="92506" y="306832"/>
                  </a:lnTo>
                  <a:lnTo>
                    <a:pt x="89331" y="302641"/>
                  </a:lnTo>
                  <a:lnTo>
                    <a:pt x="87172" y="295910"/>
                  </a:lnTo>
                  <a:lnTo>
                    <a:pt x="88315" y="287909"/>
                  </a:lnTo>
                  <a:lnTo>
                    <a:pt x="93649" y="284480"/>
                  </a:lnTo>
                  <a:lnTo>
                    <a:pt x="96824" y="282321"/>
                  </a:lnTo>
                  <a:lnTo>
                    <a:pt x="98983" y="280035"/>
                  </a:lnTo>
                  <a:lnTo>
                    <a:pt x="102158" y="278892"/>
                  </a:lnTo>
                  <a:lnTo>
                    <a:pt x="109651" y="280035"/>
                  </a:lnTo>
                  <a:lnTo>
                    <a:pt x="117017" y="284480"/>
                  </a:lnTo>
                  <a:lnTo>
                    <a:pt x="122351" y="291338"/>
                  </a:lnTo>
                  <a:lnTo>
                    <a:pt x="122351" y="260997"/>
                  </a:lnTo>
                  <a:lnTo>
                    <a:pt x="116992" y="259664"/>
                  </a:lnTo>
                  <a:lnTo>
                    <a:pt x="109778" y="259080"/>
                  </a:lnTo>
                  <a:lnTo>
                    <a:pt x="99352" y="260311"/>
                  </a:lnTo>
                  <a:lnTo>
                    <a:pt x="68935" y="284060"/>
                  </a:lnTo>
                  <a:lnTo>
                    <a:pt x="66573" y="297992"/>
                  </a:lnTo>
                  <a:lnTo>
                    <a:pt x="67995" y="304927"/>
                  </a:lnTo>
                  <a:lnTo>
                    <a:pt x="72732" y="316052"/>
                  </a:lnTo>
                  <a:lnTo>
                    <a:pt x="80352" y="324675"/>
                  </a:lnTo>
                  <a:lnTo>
                    <a:pt x="90043" y="330263"/>
                  </a:lnTo>
                  <a:lnTo>
                    <a:pt x="101015" y="332232"/>
                  </a:lnTo>
                  <a:lnTo>
                    <a:pt x="102539" y="332232"/>
                  </a:lnTo>
                  <a:lnTo>
                    <a:pt x="103174" y="332105"/>
                  </a:lnTo>
                  <a:lnTo>
                    <a:pt x="116268" y="330073"/>
                  </a:lnTo>
                  <a:lnTo>
                    <a:pt x="127850" y="324332"/>
                  </a:lnTo>
                  <a:lnTo>
                    <a:pt x="137223" y="315391"/>
                  </a:lnTo>
                  <a:lnTo>
                    <a:pt x="140360" y="309753"/>
                  </a:lnTo>
                  <a:lnTo>
                    <a:pt x="143687" y="303784"/>
                  </a:lnTo>
                  <a:lnTo>
                    <a:pt x="146773" y="294805"/>
                  </a:lnTo>
                  <a:close/>
                </a:path>
                <a:path w="268604" h="332739">
                  <a:moveTo>
                    <a:pt x="268020" y="203200"/>
                  </a:moveTo>
                  <a:lnTo>
                    <a:pt x="264871" y="183642"/>
                  </a:lnTo>
                  <a:lnTo>
                    <a:pt x="260299" y="176149"/>
                  </a:lnTo>
                  <a:lnTo>
                    <a:pt x="255016" y="167474"/>
                  </a:lnTo>
                  <a:lnTo>
                    <a:pt x="244525" y="159715"/>
                  </a:lnTo>
                  <a:lnTo>
                    <a:pt x="244525" y="191897"/>
                  </a:lnTo>
                  <a:lnTo>
                    <a:pt x="243509" y="200914"/>
                  </a:lnTo>
                  <a:lnTo>
                    <a:pt x="242328" y="209473"/>
                  </a:lnTo>
                  <a:lnTo>
                    <a:pt x="238874" y="215036"/>
                  </a:lnTo>
                  <a:lnTo>
                    <a:pt x="233222" y="218046"/>
                  </a:lnTo>
                  <a:lnTo>
                    <a:pt x="225475" y="218948"/>
                  </a:lnTo>
                  <a:lnTo>
                    <a:pt x="224840" y="219075"/>
                  </a:lnTo>
                  <a:lnTo>
                    <a:pt x="214807" y="219075"/>
                  </a:lnTo>
                  <a:lnTo>
                    <a:pt x="207314" y="211455"/>
                  </a:lnTo>
                  <a:lnTo>
                    <a:pt x="206298" y="200914"/>
                  </a:lnTo>
                  <a:lnTo>
                    <a:pt x="207822" y="192125"/>
                  </a:lnTo>
                  <a:lnTo>
                    <a:pt x="212140" y="184721"/>
                  </a:lnTo>
                  <a:lnTo>
                    <a:pt x="218833" y="179235"/>
                  </a:lnTo>
                  <a:lnTo>
                    <a:pt x="227507" y="176149"/>
                  </a:lnTo>
                  <a:lnTo>
                    <a:pt x="229666" y="176149"/>
                  </a:lnTo>
                  <a:lnTo>
                    <a:pt x="233984" y="178435"/>
                  </a:lnTo>
                  <a:lnTo>
                    <a:pt x="240334" y="184023"/>
                  </a:lnTo>
                  <a:lnTo>
                    <a:pt x="244525" y="191897"/>
                  </a:lnTo>
                  <a:lnTo>
                    <a:pt x="244525" y="159715"/>
                  </a:lnTo>
                  <a:lnTo>
                    <a:pt x="240131" y="156464"/>
                  </a:lnTo>
                  <a:lnTo>
                    <a:pt x="221919" y="152400"/>
                  </a:lnTo>
                  <a:lnTo>
                    <a:pt x="220141" y="152400"/>
                  </a:lnTo>
                  <a:lnTo>
                    <a:pt x="185089" y="181737"/>
                  </a:lnTo>
                  <a:lnTo>
                    <a:pt x="181190" y="207670"/>
                  </a:lnTo>
                  <a:lnTo>
                    <a:pt x="184886" y="219798"/>
                  </a:lnTo>
                  <a:lnTo>
                    <a:pt x="216814" y="244386"/>
                  </a:lnTo>
                  <a:lnTo>
                    <a:pt x="226237" y="245364"/>
                  </a:lnTo>
                  <a:lnTo>
                    <a:pt x="232333" y="245364"/>
                  </a:lnTo>
                  <a:lnTo>
                    <a:pt x="265391" y="219075"/>
                  </a:lnTo>
                  <a:lnTo>
                    <a:pt x="266877" y="215519"/>
                  </a:lnTo>
                  <a:lnTo>
                    <a:pt x="268020" y="203200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851916" y="906729"/>
              <a:ext cx="565378" cy="420674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968438" y="1004443"/>
              <a:ext cx="337185" cy="191770"/>
            </a:xfrm>
            <a:custGeom>
              <a:avLst/>
              <a:gdLst/>
              <a:ahLst/>
              <a:cxnLst/>
              <a:rect l="l" t="t" r="r" b="b"/>
              <a:pathLst>
                <a:path w="337184" h="191769">
                  <a:moveTo>
                    <a:pt x="307149" y="0"/>
                  </a:moveTo>
                  <a:lnTo>
                    <a:pt x="305625" y="381"/>
                  </a:lnTo>
                  <a:lnTo>
                    <a:pt x="302958" y="127"/>
                  </a:lnTo>
                  <a:lnTo>
                    <a:pt x="299161" y="1397"/>
                  </a:lnTo>
                  <a:lnTo>
                    <a:pt x="262360" y="12541"/>
                  </a:lnTo>
                  <a:lnTo>
                    <a:pt x="226535" y="25991"/>
                  </a:lnTo>
                  <a:lnTo>
                    <a:pt x="155930" y="54102"/>
                  </a:lnTo>
                  <a:lnTo>
                    <a:pt x="8102" y="108077"/>
                  </a:lnTo>
                  <a:lnTo>
                    <a:pt x="5499" y="108712"/>
                  </a:lnTo>
                  <a:lnTo>
                    <a:pt x="2552" y="110871"/>
                  </a:lnTo>
                  <a:lnTo>
                    <a:pt x="101" y="112268"/>
                  </a:lnTo>
                  <a:lnTo>
                    <a:pt x="0" y="117221"/>
                  </a:lnTo>
                  <a:lnTo>
                    <a:pt x="685" y="119761"/>
                  </a:lnTo>
                  <a:lnTo>
                    <a:pt x="12863" y="152781"/>
                  </a:lnTo>
                  <a:lnTo>
                    <a:pt x="25679" y="186182"/>
                  </a:lnTo>
                  <a:lnTo>
                    <a:pt x="26187" y="188087"/>
                  </a:lnTo>
                  <a:lnTo>
                    <a:pt x="28486" y="188976"/>
                  </a:lnTo>
                  <a:lnTo>
                    <a:pt x="30505" y="191262"/>
                  </a:lnTo>
                  <a:lnTo>
                    <a:pt x="134861" y="150622"/>
                  </a:lnTo>
                  <a:lnTo>
                    <a:pt x="227088" y="114998"/>
                  </a:lnTo>
                  <a:lnTo>
                    <a:pt x="325056" y="76581"/>
                  </a:lnTo>
                  <a:lnTo>
                    <a:pt x="331152" y="72898"/>
                  </a:lnTo>
                  <a:lnTo>
                    <a:pt x="336740" y="70104"/>
                  </a:lnTo>
                  <a:lnTo>
                    <a:pt x="332956" y="56649"/>
                  </a:lnTo>
                  <a:lnTo>
                    <a:pt x="325516" y="37528"/>
                  </a:lnTo>
                  <a:lnTo>
                    <a:pt x="316291" y="17168"/>
                  </a:lnTo>
                  <a:close/>
                </a:path>
              </a:pathLst>
            </a:custGeom>
            <a:solidFill>
              <a:srgbClr val="4E8BC9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968438" y="1004443"/>
              <a:ext cx="337185" cy="191770"/>
            </a:xfrm>
            <a:custGeom>
              <a:avLst/>
              <a:gdLst/>
              <a:ahLst/>
              <a:cxnLst/>
              <a:rect l="l" t="t" r="r" b="b"/>
              <a:pathLst>
                <a:path w="337184" h="191769">
                  <a:moveTo>
                    <a:pt x="300761" y="762"/>
                  </a:moveTo>
                  <a:lnTo>
                    <a:pt x="300189" y="889"/>
                  </a:lnTo>
                  <a:lnTo>
                    <a:pt x="299669" y="1143"/>
                  </a:lnTo>
                  <a:lnTo>
                    <a:pt x="299161" y="1397"/>
                  </a:lnTo>
                  <a:lnTo>
                    <a:pt x="286962" y="5016"/>
                  </a:lnTo>
                  <a:lnTo>
                    <a:pt x="249961" y="17018"/>
                  </a:lnTo>
                  <a:lnTo>
                    <a:pt x="203126" y="35274"/>
                  </a:lnTo>
                  <a:lnTo>
                    <a:pt x="179627" y="44700"/>
                  </a:lnTo>
                  <a:lnTo>
                    <a:pt x="155930" y="54102"/>
                  </a:lnTo>
                  <a:lnTo>
                    <a:pt x="119018" y="67714"/>
                  </a:lnTo>
                  <a:lnTo>
                    <a:pt x="82030" y="81089"/>
                  </a:lnTo>
                  <a:lnTo>
                    <a:pt x="45036" y="94464"/>
                  </a:lnTo>
                  <a:lnTo>
                    <a:pt x="8102" y="108077"/>
                  </a:lnTo>
                  <a:lnTo>
                    <a:pt x="5499" y="108712"/>
                  </a:lnTo>
                  <a:lnTo>
                    <a:pt x="2552" y="110871"/>
                  </a:lnTo>
                  <a:lnTo>
                    <a:pt x="101" y="112268"/>
                  </a:lnTo>
                  <a:lnTo>
                    <a:pt x="139" y="115062"/>
                  </a:lnTo>
                  <a:lnTo>
                    <a:pt x="0" y="117221"/>
                  </a:lnTo>
                  <a:lnTo>
                    <a:pt x="685" y="119761"/>
                  </a:lnTo>
                  <a:lnTo>
                    <a:pt x="6657" y="136211"/>
                  </a:lnTo>
                  <a:lnTo>
                    <a:pt x="12863" y="152781"/>
                  </a:lnTo>
                  <a:lnTo>
                    <a:pt x="19229" y="169445"/>
                  </a:lnTo>
                  <a:lnTo>
                    <a:pt x="25679" y="186182"/>
                  </a:lnTo>
                  <a:lnTo>
                    <a:pt x="26187" y="188087"/>
                  </a:lnTo>
                  <a:lnTo>
                    <a:pt x="28486" y="188976"/>
                  </a:lnTo>
                  <a:lnTo>
                    <a:pt x="30505" y="191262"/>
                  </a:lnTo>
                  <a:lnTo>
                    <a:pt x="56753" y="181143"/>
                  </a:lnTo>
                  <a:lnTo>
                    <a:pt x="82916" y="170894"/>
                  </a:lnTo>
                  <a:lnTo>
                    <a:pt x="108963" y="160668"/>
                  </a:lnTo>
                  <a:lnTo>
                    <a:pt x="134861" y="150622"/>
                  </a:lnTo>
                  <a:lnTo>
                    <a:pt x="181075" y="132822"/>
                  </a:lnTo>
                  <a:lnTo>
                    <a:pt x="227088" y="114998"/>
                  </a:lnTo>
                  <a:lnTo>
                    <a:pt x="272949" y="97079"/>
                  </a:lnTo>
                  <a:lnTo>
                    <a:pt x="318706" y="78994"/>
                  </a:lnTo>
                  <a:lnTo>
                    <a:pt x="325056" y="76581"/>
                  </a:lnTo>
                  <a:lnTo>
                    <a:pt x="331152" y="72898"/>
                  </a:lnTo>
                  <a:lnTo>
                    <a:pt x="336740" y="70104"/>
                  </a:lnTo>
                  <a:lnTo>
                    <a:pt x="332956" y="56649"/>
                  </a:lnTo>
                  <a:lnTo>
                    <a:pt x="325516" y="37528"/>
                  </a:lnTo>
                  <a:lnTo>
                    <a:pt x="316291" y="17168"/>
                  </a:lnTo>
                  <a:lnTo>
                    <a:pt x="307149" y="0"/>
                  </a:lnTo>
                  <a:lnTo>
                    <a:pt x="305625" y="381"/>
                  </a:lnTo>
                  <a:lnTo>
                    <a:pt x="302958" y="127"/>
                  </a:lnTo>
                  <a:lnTo>
                    <a:pt x="300761" y="762"/>
                  </a:lnTo>
                  <a:close/>
                </a:path>
              </a:pathLst>
            </a:custGeom>
            <a:ln w="1143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826008" y="879360"/>
              <a:ext cx="763523" cy="105916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884326" y="920132"/>
              <a:ext cx="649428" cy="944354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7979664" y="2820949"/>
              <a:ext cx="342900" cy="32611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8076264" y="2898902"/>
              <a:ext cx="154305" cy="137160"/>
            </a:xfrm>
            <a:custGeom>
              <a:avLst/>
              <a:gdLst/>
              <a:ahLst/>
              <a:cxnLst/>
              <a:rect l="l" t="t" r="r" b="b"/>
              <a:pathLst>
                <a:path w="154304" h="137160">
                  <a:moveTo>
                    <a:pt x="72816" y="0"/>
                  </a:moveTo>
                  <a:lnTo>
                    <a:pt x="70149" y="762"/>
                  </a:lnTo>
                  <a:lnTo>
                    <a:pt x="67482" y="1650"/>
                  </a:lnTo>
                  <a:lnTo>
                    <a:pt x="64688" y="2412"/>
                  </a:lnTo>
                  <a:lnTo>
                    <a:pt x="25668" y="24780"/>
                  </a:lnTo>
                  <a:lnTo>
                    <a:pt x="2458" y="60071"/>
                  </a:lnTo>
                  <a:lnTo>
                    <a:pt x="0" y="73025"/>
                  </a:lnTo>
                  <a:lnTo>
                    <a:pt x="553" y="78231"/>
                  </a:lnTo>
                  <a:lnTo>
                    <a:pt x="3347" y="84581"/>
                  </a:lnTo>
                  <a:lnTo>
                    <a:pt x="5887" y="92710"/>
                  </a:lnTo>
                  <a:lnTo>
                    <a:pt x="46877" y="127587"/>
                  </a:lnTo>
                  <a:lnTo>
                    <a:pt x="83230" y="136652"/>
                  </a:lnTo>
                  <a:lnTo>
                    <a:pt x="108154" y="132554"/>
                  </a:lnTo>
                  <a:lnTo>
                    <a:pt x="129363" y="120253"/>
                  </a:lnTo>
                  <a:lnTo>
                    <a:pt x="140720" y="106680"/>
                  </a:lnTo>
                  <a:lnTo>
                    <a:pt x="88310" y="106680"/>
                  </a:lnTo>
                  <a:lnTo>
                    <a:pt x="85770" y="106172"/>
                  </a:lnTo>
                  <a:lnTo>
                    <a:pt x="47228" y="94079"/>
                  </a:lnTo>
                  <a:lnTo>
                    <a:pt x="36748" y="85090"/>
                  </a:lnTo>
                  <a:lnTo>
                    <a:pt x="33319" y="82677"/>
                  </a:lnTo>
                  <a:lnTo>
                    <a:pt x="31835" y="77850"/>
                  </a:lnTo>
                  <a:lnTo>
                    <a:pt x="31878" y="77216"/>
                  </a:lnTo>
                  <a:lnTo>
                    <a:pt x="32557" y="73025"/>
                  </a:lnTo>
                  <a:lnTo>
                    <a:pt x="32938" y="71247"/>
                  </a:lnTo>
                  <a:lnTo>
                    <a:pt x="33446" y="69596"/>
                  </a:lnTo>
                  <a:lnTo>
                    <a:pt x="34462" y="68072"/>
                  </a:lnTo>
                  <a:lnTo>
                    <a:pt x="37431" y="62011"/>
                  </a:lnTo>
                  <a:lnTo>
                    <a:pt x="64057" y="34204"/>
                  </a:lnTo>
                  <a:lnTo>
                    <a:pt x="82373" y="30972"/>
                  </a:lnTo>
                  <a:lnTo>
                    <a:pt x="136351" y="30972"/>
                  </a:lnTo>
                  <a:lnTo>
                    <a:pt x="130554" y="22669"/>
                  </a:lnTo>
                  <a:lnTo>
                    <a:pt x="106803" y="6838"/>
                  </a:lnTo>
                  <a:lnTo>
                    <a:pt x="75356" y="381"/>
                  </a:lnTo>
                  <a:lnTo>
                    <a:pt x="72816" y="0"/>
                  </a:lnTo>
                  <a:close/>
                </a:path>
                <a:path w="154304" h="137160">
                  <a:moveTo>
                    <a:pt x="136351" y="30972"/>
                  </a:moveTo>
                  <a:lnTo>
                    <a:pt x="82373" y="30972"/>
                  </a:lnTo>
                  <a:lnTo>
                    <a:pt x="100260" y="36097"/>
                  </a:lnTo>
                  <a:lnTo>
                    <a:pt x="114599" y="49403"/>
                  </a:lnTo>
                  <a:lnTo>
                    <a:pt x="119378" y="55856"/>
                  </a:lnTo>
                  <a:lnTo>
                    <a:pt x="122346" y="62833"/>
                  </a:lnTo>
                  <a:lnTo>
                    <a:pt x="123522" y="69596"/>
                  </a:lnTo>
                  <a:lnTo>
                    <a:pt x="123540" y="71247"/>
                  </a:lnTo>
                  <a:lnTo>
                    <a:pt x="123235" y="77216"/>
                  </a:lnTo>
                  <a:lnTo>
                    <a:pt x="94914" y="105156"/>
                  </a:lnTo>
                  <a:lnTo>
                    <a:pt x="88310" y="106680"/>
                  </a:lnTo>
                  <a:lnTo>
                    <a:pt x="140720" y="106680"/>
                  </a:lnTo>
                  <a:lnTo>
                    <a:pt x="145095" y="101451"/>
                  </a:lnTo>
                  <a:lnTo>
                    <a:pt x="153588" y="77850"/>
                  </a:lnTo>
                  <a:lnTo>
                    <a:pt x="153969" y="75311"/>
                  </a:lnTo>
                  <a:lnTo>
                    <a:pt x="146994" y="46216"/>
                  </a:lnTo>
                  <a:lnTo>
                    <a:pt x="136351" y="30972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8076184" y="2898902"/>
              <a:ext cx="154305" cy="137160"/>
            </a:xfrm>
            <a:custGeom>
              <a:avLst/>
              <a:gdLst/>
              <a:ahLst/>
              <a:cxnLst/>
              <a:rect l="l" t="t" r="r" b="b"/>
              <a:pathLst>
                <a:path w="154304" h="137160">
                  <a:moveTo>
                    <a:pt x="123317" y="77216"/>
                  </a:moveTo>
                  <a:lnTo>
                    <a:pt x="94996" y="105156"/>
                  </a:lnTo>
                  <a:lnTo>
                    <a:pt x="88392" y="106680"/>
                  </a:lnTo>
                  <a:lnTo>
                    <a:pt x="85851" y="106172"/>
                  </a:lnTo>
                  <a:lnTo>
                    <a:pt x="84582" y="106045"/>
                  </a:lnTo>
                  <a:lnTo>
                    <a:pt x="71459" y="104485"/>
                  </a:lnTo>
                  <a:lnTo>
                    <a:pt x="58943" y="100520"/>
                  </a:lnTo>
                  <a:lnTo>
                    <a:pt x="47309" y="94079"/>
                  </a:lnTo>
                  <a:lnTo>
                    <a:pt x="36830" y="85090"/>
                  </a:lnTo>
                  <a:lnTo>
                    <a:pt x="33400" y="82677"/>
                  </a:lnTo>
                  <a:lnTo>
                    <a:pt x="31876" y="77724"/>
                  </a:lnTo>
                  <a:lnTo>
                    <a:pt x="32639" y="73025"/>
                  </a:lnTo>
                  <a:lnTo>
                    <a:pt x="33020" y="71247"/>
                  </a:lnTo>
                  <a:lnTo>
                    <a:pt x="33527" y="69596"/>
                  </a:lnTo>
                  <a:lnTo>
                    <a:pt x="34544" y="68072"/>
                  </a:lnTo>
                  <a:lnTo>
                    <a:pt x="37512" y="62011"/>
                  </a:lnTo>
                  <a:lnTo>
                    <a:pt x="64138" y="34204"/>
                  </a:lnTo>
                  <a:lnTo>
                    <a:pt x="82454" y="30972"/>
                  </a:lnTo>
                  <a:lnTo>
                    <a:pt x="100341" y="36097"/>
                  </a:lnTo>
                  <a:lnTo>
                    <a:pt x="114681" y="49403"/>
                  </a:lnTo>
                  <a:lnTo>
                    <a:pt x="119459" y="55856"/>
                  </a:lnTo>
                  <a:lnTo>
                    <a:pt x="122427" y="62833"/>
                  </a:lnTo>
                  <a:lnTo>
                    <a:pt x="123682" y="70048"/>
                  </a:lnTo>
                  <a:lnTo>
                    <a:pt x="123317" y="77216"/>
                  </a:lnTo>
                  <a:close/>
                </a:path>
                <a:path w="154304" h="137160">
                  <a:moveTo>
                    <a:pt x="153670" y="77850"/>
                  </a:moveTo>
                  <a:lnTo>
                    <a:pt x="153797" y="76962"/>
                  </a:lnTo>
                  <a:lnTo>
                    <a:pt x="153924" y="76073"/>
                  </a:lnTo>
                  <a:lnTo>
                    <a:pt x="154050" y="75311"/>
                  </a:lnTo>
                  <a:lnTo>
                    <a:pt x="130635" y="22669"/>
                  </a:lnTo>
                  <a:lnTo>
                    <a:pt x="77977" y="889"/>
                  </a:lnTo>
                  <a:lnTo>
                    <a:pt x="72898" y="0"/>
                  </a:lnTo>
                  <a:lnTo>
                    <a:pt x="70231" y="762"/>
                  </a:lnTo>
                  <a:lnTo>
                    <a:pt x="67564" y="1650"/>
                  </a:lnTo>
                  <a:lnTo>
                    <a:pt x="64770" y="2412"/>
                  </a:lnTo>
                  <a:lnTo>
                    <a:pt x="25749" y="24780"/>
                  </a:lnTo>
                  <a:lnTo>
                    <a:pt x="2540" y="60071"/>
                  </a:lnTo>
                  <a:lnTo>
                    <a:pt x="0" y="72262"/>
                  </a:lnTo>
                  <a:lnTo>
                    <a:pt x="635" y="78231"/>
                  </a:lnTo>
                  <a:lnTo>
                    <a:pt x="3429" y="84581"/>
                  </a:lnTo>
                  <a:lnTo>
                    <a:pt x="5969" y="92710"/>
                  </a:lnTo>
                  <a:lnTo>
                    <a:pt x="46958" y="127587"/>
                  </a:lnTo>
                  <a:lnTo>
                    <a:pt x="83312" y="136652"/>
                  </a:lnTo>
                  <a:lnTo>
                    <a:pt x="108235" y="132554"/>
                  </a:lnTo>
                  <a:lnTo>
                    <a:pt x="129444" y="120253"/>
                  </a:lnTo>
                  <a:lnTo>
                    <a:pt x="145176" y="101451"/>
                  </a:lnTo>
                  <a:lnTo>
                    <a:pt x="153670" y="77850"/>
                  </a:lnTo>
                  <a:close/>
                </a:path>
              </a:pathLst>
            </a:custGeom>
            <a:ln w="762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8238743" y="3166846"/>
              <a:ext cx="306324" cy="304825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8336041" y="3245484"/>
              <a:ext cx="117475" cy="114935"/>
            </a:xfrm>
            <a:custGeom>
              <a:avLst/>
              <a:gdLst/>
              <a:ahLst/>
              <a:cxnLst/>
              <a:rect l="l" t="t" r="r" b="b"/>
              <a:pathLst>
                <a:path w="117475" h="114935">
                  <a:moveTo>
                    <a:pt x="48879" y="0"/>
                  </a:moveTo>
                  <a:lnTo>
                    <a:pt x="13938" y="18668"/>
                  </a:lnTo>
                  <a:lnTo>
                    <a:pt x="0" y="60832"/>
                  </a:lnTo>
                  <a:lnTo>
                    <a:pt x="994" y="67726"/>
                  </a:lnTo>
                  <a:lnTo>
                    <a:pt x="29035" y="103346"/>
                  </a:lnTo>
                  <a:lnTo>
                    <a:pt x="66786" y="114807"/>
                  </a:lnTo>
                  <a:lnTo>
                    <a:pt x="75406" y="113609"/>
                  </a:lnTo>
                  <a:lnTo>
                    <a:pt x="110093" y="89820"/>
                  </a:lnTo>
                  <a:lnTo>
                    <a:pt x="111629" y="86758"/>
                  </a:lnTo>
                  <a:lnTo>
                    <a:pt x="67943" y="86758"/>
                  </a:lnTo>
                  <a:lnTo>
                    <a:pt x="58658" y="86487"/>
                  </a:lnTo>
                  <a:lnTo>
                    <a:pt x="26781" y="64515"/>
                  </a:lnTo>
                  <a:lnTo>
                    <a:pt x="25257" y="58292"/>
                  </a:lnTo>
                  <a:lnTo>
                    <a:pt x="26146" y="52450"/>
                  </a:lnTo>
                  <a:lnTo>
                    <a:pt x="51292" y="31241"/>
                  </a:lnTo>
                  <a:lnTo>
                    <a:pt x="102519" y="31241"/>
                  </a:lnTo>
                  <a:lnTo>
                    <a:pt x="92313" y="19224"/>
                  </a:lnTo>
                  <a:lnTo>
                    <a:pt x="74418" y="7395"/>
                  </a:lnTo>
                  <a:lnTo>
                    <a:pt x="53832" y="888"/>
                  </a:lnTo>
                  <a:lnTo>
                    <a:pt x="48879" y="0"/>
                  </a:lnTo>
                  <a:close/>
                </a:path>
                <a:path w="117475" h="114935">
                  <a:moveTo>
                    <a:pt x="102519" y="31241"/>
                  </a:moveTo>
                  <a:lnTo>
                    <a:pt x="51292" y="31241"/>
                  </a:lnTo>
                  <a:lnTo>
                    <a:pt x="63103" y="34357"/>
                  </a:lnTo>
                  <a:lnTo>
                    <a:pt x="73390" y="40925"/>
                  </a:lnTo>
                  <a:lnTo>
                    <a:pt x="81295" y="50208"/>
                  </a:lnTo>
                  <a:lnTo>
                    <a:pt x="85963" y="61467"/>
                  </a:lnTo>
                  <a:lnTo>
                    <a:pt x="86344" y="63881"/>
                  </a:lnTo>
                  <a:lnTo>
                    <a:pt x="86344" y="66293"/>
                  </a:lnTo>
                  <a:lnTo>
                    <a:pt x="85963" y="68452"/>
                  </a:lnTo>
                  <a:lnTo>
                    <a:pt x="82607" y="76967"/>
                  </a:lnTo>
                  <a:lnTo>
                    <a:pt x="76263" y="83327"/>
                  </a:lnTo>
                  <a:lnTo>
                    <a:pt x="67943" y="86758"/>
                  </a:lnTo>
                  <a:lnTo>
                    <a:pt x="111629" y="86758"/>
                  </a:lnTo>
                  <a:lnTo>
                    <a:pt x="113839" y="82355"/>
                  </a:lnTo>
                  <a:lnTo>
                    <a:pt x="116062" y="74294"/>
                  </a:lnTo>
                  <a:lnTo>
                    <a:pt x="116970" y="68960"/>
                  </a:lnTo>
                  <a:lnTo>
                    <a:pt x="116892" y="63881"/>
                  </a:lnTo>
                  <a:lnTo>
                    <a:pt x="116824" y="62229"/>
                  </a:lnTo>
                  <a:lnTo>
                    <a:pt x="115173" y="56133"/>
                  </a:lnTo>
                  <a:lnTo>
                    <a:pt x="106294" y="35687"/>
                  </a:lnTo>
                  <a:lnTo>
                    <a:pt x="102519" y="31241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8335928" y="3245484"/>
              <a:ext cx="117475" cy="114935"/>
            </a:xfrm>
            <a:custGeom>
              <a:avLst/>
              <a:gdLst/>
              <a:ahLst/>
              <a:cxnLst/>
              <a:rect l="l" t="t" r="r" b="b"/>
              <a:pathLst>
                <a:path w="117475" h="114935">
                  <a:moveTo>
                    <a:pt x="86076" y="68452"/>
                  </a:moveTo>
                  <a:lnTo>
                    <a:pt x="82720" y="76967"/>
                  </a:lnTo>
                  <a:lnTo>
                    <a:pt x="76376" y="83327"/>
                  </a:lnTo>
                  <a:lnTo>
                    <a:pt x="68056" y="86758"/>
                  </a:lnTo>
                  <a:lnTo>
                    <a:pt x="58771" y="86487"/>
                  </a:lnTo>
                  <a:lnTo>
                    <a:pt x="26894" y="64515"/>
                  </a:lnTo>
                  <a:lnTo>
                    <a:pt x="25370" y="58292"/>
                  </a:lnTo>
                  <a:lnTo>
                    <a:pt x="26259" y="52450"/>
                  </a:lnTo>
                  <a:lnTo>
                    <a:pt x="51405" y="31241"/>
                  </a:lnTo>
                  <a:lnTo>
                    <a:pt x="63216" y="34357"/>
                  </a:lnTo>
                  <a:lnTo>
                    <a:pt x="73503" y="40925"/>
                  </a:lnTo>
                  <a:lnTo>
                    <a:pt x="81408" y="50208"/>
                  </a:lnTo>
                  <a:lnTo>
                    <a:pt x="86076" y="61467"/>
                  </a:lnTo>
                  <a:lnTo>
                    <a:pt x="86457" y="63881"/>
                  </a:lnTo>
                  <a:lnTo>
                    <a:pt x="86457" y="66293"/>
                  </a:lnTo>
                  <a:lnTo>
                    <a:pt x="86076" y="68452"/>
                  </a:lnTo>
                  <a:close/>
                </a:path>
                <a:path w="117475" h="114935">
                  <a:moveTo>
                    <a:pt x="116175" y="74294"/>
                  </a:moveTo>
                  <a:lnTo>
                    <a:pt x="117191" y="68325"/>
                  </a:lnTo>
                  <a:lnTo>
                    <a:pt x="116937" y="62229"/>
                  </a:lnTo>
                  <a:lnTo>
                    <a:pt x="115286" y="56133"/>
                  </a:lnTo>
                  <a:lnTo>
                    <a:pt x="92426" y="19224"/>
                  </a:lnTo>
                  <a:lnTo>
                    <a:pt x="53945" y="888"/>
                  </a:lnTo>
                  <a:lnTo>
                    <a:pt x="48992" y="0"/>
                  </a:lnTo>
                  <a:lnTo>
                    <a:pt x="45055" y="634"/>
                  </a:lnTo>
                  <a:lnTo>
                    <a:pt x="40991" y="1269"/>
                  </a:lnTo>
                  <a:lnTo>
                    <a:pt x="5468" y="31988"/>
                  </a:lnTo>
                  <a:lnTo>
                    <a:pt x="0" y="53939"/>
                  </a:lnTo>
                  <a:lnTo>
                    <a:pt x="113" y="60832"/>
                  </a:lnTo>
                  <a:lnTo>
                    <a:pt x="29148" y="103346"/>
                  </a:lnTo>
                  <a:lnTo>
                    <a:pt x="66899" y="114807"/>
                  </a:lnTo>
                  <a:lnTo>
                    <a:pt x="75519" y="113609"/>
                  </a:lnTo>
                  <a:lnTo>
                    <a:pt x="110206" y="89820"/>
                  </a:lnTo>
                  <a:lnTo>
                    <a:pt x="113952" y="82355"/>
                  </a:lnTo>
                  <a:lnTo>
                    <a:pt x="116175" y="74294"/>
                  </a:lnTo>
                  <a:close/>
                </a:path>
              </a:pathLst>
            </a:custGeom>
            <a:ln w="762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7933943" y="3201962"/>
              <a:ext cx="310959" cy="318477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8031303" y="3280781"/>
              <a:ext cx="120014" cy="127635"/>
            </a:xfrm>
            <a:custGeom>
              <a:avLst/>
              <a:gdLst/>
              <a:ahLst/>
              <a:cxnLst/>
              <a:rect l="l" t="t" r="r" b="b"/>
              <a:pathLst>
                <a:path w="120015" h="127635">
                  <a:moveTo>
                    <a:pt x="61981" y="0"/>
                  </a:moveTo>
                  <a:lnTo>
                    <a:pt x="24941" y="9661"/>
                  </a:lnTo>
                  <a:lnTo>
                    <a:pt x="938" y="45983"/>
                  </a:lnTo>
                  <a:lnTo>
                    <a:pt x="0" y="57094"/>
                  </a:lnTo>
                  <a:lnTo>
                    <a:pt x="684" y="62112"/>
                  </a:lnTo>
                  <a:lnTo>
                    <a:pt x="1841" y="81539"/>
                  </a:lnTo>
                  <a:lnTo>
                    <a:pt x="9272" y="99133"/>
                  </a:lnTo>
                  <a:lnTo>
                    <a:pt x="22062" y="113297"/>
                  </a:lnTo>
                  <a:lnTo>
                    <a:pt x="39292" y="122437"/>
                  </a:lnTo>
                  <a:lnTo>
                    <a:pt x="64700" y="127595"/>
                  </a:lnTo>
                  <a:lnTo>
                    <a:pt x="88536" y="121977"/>
                  </a:lnTo>
                  <a:lnTo>
                    <a:pt x="107658" y="107096"/>
                  </a:lnTo>
                  <a:lnTo>
                    <a:pt x="112474" y="97418"/>
                  </a:lnTo>
                  <a:lnTo>
                    <a:pt x="65454" y="97418"/>
                  </a:lnTo>
                  <a:lnTo>
                    <a:pt x="49474" y="94313"/>
                  </a:lnTo>
                  <a:lnTo>
                    <a:pt x="37244" y="85242"/>
                  </a:lnTo>
                  <a:lnTo>
                    <a:pt x="30039" y="72005"/>
                  </a:lnTo>
                  <a:lnTo>
                    <a:pt x="29172" y="57094"/>
                  </a:lnTo>
                  <a:lnTo>
                    <a:pt x="29184" y="56064"/>
                  </a:lnTo>
                  <a:lnTo>
                    <a:pt x="53611" y="30982"/>
                  </a:lnTo>
                  <a:lnTo>
                    <a:pt x="108408" y="30982"/>
                  </a:lnTo>
                  <a:lnTo>
                    <a:pt x="96069" y="15720"/>
                  </a:lnTo>
                  <a:lnTo>
                    <a:pt x="74979" y="2676"/>
                  </a:lnTo>
                  <a:lnTo>
                    <a:pt x="61981" y="0"/>
                  </a:lnTo>
                  <a:close/>
                </a:path>
                <a:path w="120015" h="127635">
                  <a:moveTo>
                    <a:pt x="108408" y="30982"/>
                  </a:moveTo>
                  <a:lnTo>
                    <a:pt x="53611" y="30982"/>
                  </a:lnTo>
                  <a:lnTo>
                    <a:pt x="67954" y="33174"/>
                  </a:lnTo>
                  <a:lnTo>
                    <a:pt x="79678" y="43189"/>
                  </a:lnTo>
                  <a:lnTo>
                    <a:pt x="84686" y="49335"/>
                  </a:lnTo>
                  <a:lnTo>
                    <a:pt x="88123" y="56064"/>
                  </a:lnTo>
                  <a:lnTo>
                    <a:pt x="90036" y="63246"/>
                  </a:lnTo>
                  <a:lnTo>
                    <a:pt x="90473" y="70748"/>
                  </a:lnTo>
                  <a:lnTo>
                    <a:pt x="90473" y="72272"/>
                  </a:lnTo>
                  <a:lnTo>
                    <a:pt x="65454" y="97418"/>
                  </a:lnTo>
                  <a:lnTo>
                    <a:pt x="112474" y="97418"/>
                  </a:lnTo>
                  <a:lnTo>
                    <a:pt x="118921" y="84464"/>
                  </a:lnTo>
                  <a:lnTo>
                    <a:pt x="119175" y="83702"/>
                  </a:lnTo>
                  <a:lnTo>
                    <a:pt x="119429" y="81924"/>
                  </a:lnTo>
                  <a:lnTo>
                    <a:pt x="119342" y="57094"/>
                  </a:lnTo>
                  <a:lnTo>
                    <a:pt x="111206" y="34442"/>
                  </a:lnTo>
                  <a:lnTo>
                    <a:pt x="108408" y="30982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8031226" y="3280781"/>
              <a:ext cx="120014" cy="127635"/>
            </a:xfrm>
            <a:custGeom>
              <a:avLst/>
              <a:gdLst/>
              <a:ahLst/>
              <a:cxnLst/>
              <a:rect l="l" t="t" r="r" b="b"/>
              <a:pathLst>
                <a:path w="120015" h="127635">
                  <a:moveTo>
                    <a:pt x="90297" y="75193"/>
                  </a:moveTo>
                  <a:lnTo>
                    <a:pt x="87409" y="83202"/>
                  </a:lnTo>
                  <a:lnTo>
                    <a:pt x="81962" y="90021"/>
                  </a:lnTo>
                  <a:lnTo>
                    <a:pt x="74491" y="94982"/>
                  </a:lnTo>
                  <a:lnTo>
                    <a:pt x="65531" y="97418"/>
                  </a:lnTo>
                  <a:lnTo>
                    <a:pt x="49551" y="94313"/>
                  </a:lnTo>
                  <a:lnTo>
                    <a:pt x="37322" y="85242"/>
                  </a:lnTo>
                  <a:lnTo>
                    <a:pt x="30116" y="72005"/>
                  </a:lnTo>
                  <a:lnTo>
                    <a:pt x="29209" y="56397"/>
                  </a:lnTo>
                  <a:lnTo>
                    <a:pt x="29591" y="53984"/>
                  </a:lnTo>
                  <a:lnTo>
                    <a:pt x="30352" y="51571"/>
                  </a:lnTo>
                  <a:lnTo>
                    <a:pt x="31242" y="49158"/>
                  </a:lnTo>
                  <a:lnTo>
                    <a:pt x="40251" y="36385"/>
                  </a:lnTo>
                  <a:lnTo>
                    <a:pt x="53689" y="30982"/>
                  </a:lnTo>
                  <a:lnTo>
                    <a:pt x="68032" y="33174"/>
                  </a:lnTo>
                  <a:lnTo>
                    <a:pt x="90550" y="70748"/>
                  </a:lnTo>
                  <a:lnTo>
                    <a:pt x="90550" y="72272"/>
                  </a:lnTo>
                  <a:lnTo>
                    <a:pt x="90424" y="73669"/>
                  </a:lnTo>
                  <a:lnTo>
                    <a:pt x="90297" y="75193"/>
                  </a:lnTo>
                  <a:close/>
                </a:path>
                <a:path w="120015" h="127635">
                  <a:moveTo>
                    <a:pt x="119506" y="81924"/>
                  </a:moveTo>
                  <a:lnTo>
                    <a:pt x="111283" y="34442"/>
                  </a:lnTo>
                  <a:lnTo>
                    <a:pt x="75056" y="2676"/>
                  </a:lnTo>
                  <a:lnTo>
                    <a:pt x="62059" y="0"/>
                  </a:lnTo>
                  <a:lnTo>
                    <a:pt x="49085" y="216"/>
                  </a:lnTo>
                  <a:lnTo>
                    <a:pt x="9159" y="25346"/>
                  </a:lnTo>
                  <a:lnTo>
                    <a:pt x="0" y="56524"/>
                  </a:lnTo>
                  <a:lnTo>
                    <a:pt x="762" y="62112"/>
                  </a:lnTo>
                  <a:lnTo>
                    <a:pt x="1918" y="81539"/>
                  </a:lnTo>
                  <a:lnTo>
                    <a:pt x="9350" y="99133"/>
                  </a:lnTo>
                  <a:lnTo>
                    <a:pt x="22139" y="113297"/>
                  </a:lnTo>
                  <a:lnTo>
                    <a:pt x="39370" y="122437"/>
                  </a:lnTo>
                  <a:lnTo>
                    <a:pt x="64777" y="127595"/>
                  </a:lnTo>
                  <a:lnTo>
                    <a:pt x="88614" y="121977"/>
                  </a:lnTo>
                  <a:lnTo>
                    <a:pt x="107735" y="107096"/>
                  </a:lnTo>
                  <a:lnTo>
                    <a:pt x="118999" y="84464"/>
                  </a:lnTo>
                  <a:lnTo>
                    <a:pt x="119252" y="83702"/>
                  </a:lnTo>
                  <a:lnTo>
                    <a:pt x="119379" y="82813"/>
                  </a:lnTo>
                  <a:lnTo>
                    <a:pt x="119506" y="81924"/>
                  </a:lnTo>
                  <a:close/>
                </a:path>
              </a:pathLst>
            </a:custGeom>
            <a:ln w="762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8076264" y="2898902"/>
              <a:ext cx="154305" cy="137160"/>
            </a:xfrm>
            <a:custGeom>
              <a:avLst/>
              <a:gdLst/>
              <a:ahLst/>
              <a:cxnLst/>
              <a:rect l="l" t="t" r="r" b="b"/>
              <a:pathLst>
                <a:path w="154304" h="137160">
                  <a:moveTo>
                    <a:pt x="72816" y="0"/>
                  </a:moveTo>
                  <a:lnTo>
                    <a:pt x="70149" y="762"/>
                  </a:lnTo>
                  <a:lnTo>
                    <a:pt x="67482" y="1650"/>
                  </a:lnTo>
                  <a:lnTo>
                    <a:pt x="64688" y="2412"/>
                  </a:lnTo>
                  <a:lnTo>
                    <a:pt x="25668" y="24780"/>
                  </a:lnTo>
                  <a:lnTo>
                    <a:pt x="2458" y="60071"/>
                  </a:lnTo>
                  <a:lnTo>
                    <a:pt x="0" y="73025"/>
                  </a:lnTo>
                  <a:lnTo>
                    <a:pt x="553" y="78231"/>
                  </a:lnTo>
                  <a:lnTo>
                    <a:pt x="3347" y="84581"/>
                  </a:lnTo>
                  <a:lnTo>
                    <a:pt x="5887" y="92710"/>
                  </a:lnTo>
                  <a:lnTo>
                    <a:pt x="46877" y="127587"/>
                  </a:lnTo>
                  <a:lnTo>
                    <a:pt x="83230" y="136652"/>
                  </a:lnTo>
                  <a:lnTo>
                    <a:pt x="108154" y="132554"/>
                  </a:lnTo>
                  <a:lnTo>
                    <a:pt x="129363" y="120253"/>
                  </a:lnTo>
                  <a:lnTo>
                    <a:pt x="140720" y="106680"/>
                  </a:lnTo>
                  <a:lnTo>
                    <a:pt x="88310" y="106680"/>
                  </a:lnTo>
                  <a:lnTo>
                    <a:pt x="85770" y="106172"/>
                  </a:lnTo>
                  <a:lnTo>
                    <a:pt x="47228" y="94079"/>
                  </a:lnTo>
                  <a:lnTo>
                    <a:pt x="36748" y="85090"/>
                  </a:lnTo>
                  <a:lnTo>
                    <a:pt x="33319" y="82677"/>
                  </a:lnTo>
                  <a:lnTo>
                    <a:pt x="31835" y="77850"/>
                  </a:lnTo>
                  <a:lnTo>
                    <a:pt x="31878" y="77216"/>
                  </a:lnTo>
                  <a:lnTo>
                    <a:pt x="32557" y="73025"/>
                  </a:lnTo>
                  <a:lnTo>
                    <a:pt x="32938" y="71247"/>
                  </a:lnTo>
                  <a:lnTo>
                    <a:pt x="33446" y="69596"/>
                  </a:lnTo>
                  <a:lnTo>
                    <a:pt x="34462" y="68072"/>
                  </a:lnTo>
                  <a:lnTo>
                    <a:pt x="37431" y="62011"/>
                  </a:lnTo>
                  <a:lnTo>
                    <a:pt x="64057" y="34204"/>
                  </a:lnTo>
                  <a:lnTo>
                    <a:pt x="82373" y="30972"/>
                  </a:lnTo>
                  <a:lnTo>
                    <a:pt x="136351" y="30972"/>
                  </a:lnTo>
                  <a:lnTo>
                    <a:pt x="130554" y="22669"/>
                  </a:lnTo>
                  <a:lnTo>
                    <a:pt x="106803" y="6838"/>
                  </a:lnTo>
                  <a:lnTo>
                    <a:pt x="75356" y="381"/>
                  </a:lnTo>
                  <a:lnTo>
                    <a:pt x="72816" y="0"/>
                  </a:lnTo>
                  <a:close/>
                </a:path>
                <a:path w="154304" h="137160">
                  <a:moveTo>
                    <a:pt x="136351" y="30972"/>
                  </a:moveTo>
                  <a:lnTo>
                    <a:pt x="82373" y="30972"/>
                  </a:lnTo>
                  <a:lnTo>
                    <a:pt x="100260" y="36097"/>
                  </a:lnTo>
                  <a:lnTo>
                    <a:pt x="114599" y="49403"/>
                  </a:lnTo>
                  <a:lnTo>
                    <a:pt x="119378" y="55856"/>
                  </a:lnTo>
                  <a:lnTo>
                    <a:pt x="122346" y="62833"/>
                  </a:lnTo>
                  <a:lnTo>
                    <a:pt x="123522" y="69596"/>
                  </a:lnTo>
                  <a:lnTo>
                    <a:pt x="123540" y="71247"/>
                  </a:lnTo>
                  <a:lnTo>
                    <a:pt x="123235" y="77216"/>
                  </a:lnTo>
                  <a:lnTo>
                    <a:pt x="94914" y="105156"/>
                  </a:lnTo>
                  <a:lnTo>
                    <a:pt x="88310" y="106680"/>
                  </a:lnTo>
                  <a:lnTo>
                    <a:pt x="140720" y="106680"/>
                  </a:lnTo>
                  <a:lnTo>
                    <a:pt x="145095" y="101451"/>
                  </a:lnTo>
                  <a:lnTo>
                    <a:pt x="153588" y="77850"/>
                  </a:lnTo>
                  <a:lnTo>
                    <a:pt x="153969" y="75311"/>
                  </a:lnTo>
                  <a:lnTo>
                    <a:pt x="146994" y="46216"/>
                  </a:lnTo>
                  <a:lnTo>
                    <a:pt x="136351" y="30972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8106917" y="2929874"/>
              <a:ext cx="93345" cy="76200"/>
            </a:xfrm>
            <a:custGeom>
              <a:avLst/>
              <a:gdLst/>
              <a:ahLst/>
              <a:cxnLst/>
              <a:rect l="l" t="t" r="r" b="b"/>
              <a:pathLst>
                <a:path w="93345" h="76200">
                  <a:moveTo>
                    <a:pt x="51720" y="0"/>
                  </a:moveTo>
                  <a:lnTo>
                    <a:pt x="13327" y="20022"/>
                  </a:lnTo>
                  <a:lnTo>
                    <a:pt x="0" y="46497"/>
                  </a:lnTo>
                  <a:lnTo>
                    <a:pt x="1777" y="51450"/>
                  </a:lnTo>
                  <a:lnTo>
                    <a:pt x="6096" y="54117"/>
                  </a:lnTo>
                  <a:lnTo>
                    <a:pt x="16575" y="63107"/>
                  </a:lnTo>
                  <a:lnTo>
                    <a:pt x="28209" y="69548"/>
                  </a:lnTo>
                  <a:lnTo>
                    <a:pt x="40725" y="73513"/>
                  </a:lnTo>
                  <a:lnTo>
                    <a:pt x="53848" y="75072"/>
                  </a:lnTo>
                  <a:lnTo>
                    <a:pt x="57657" y="75707"/>
                  </a:lnTo>
                  <a:lnTo>
                    <a:pt x="60325" y="74818"/>
                  </a:lnTo>
                  <a:lnTo>
                    <a:pt x="64261" y="74183"/>
                  </a:lnTo>
                  <a:lnTo>
                    <a:pt x="74955" y="70568"/>
                  </a:lnTo>
                  <a:lnTo>
                    <a:pt x="83423" y="64214"/>
                  </a:lnTo>
                  <a:lnTo>
                    <a:pt x="89390" y="55860"/>
                  </a:lnTo>
                  <a:lnTo>
                    <a:pt x="92582" y="46243"/>
                  </a:lnTo>
                  <a:lnTo>
                    <a:pt x="92948" y="39076"/>
                  </a:lnTo>
                  <a:lnTo>
                    <a:pt x="91693" y="31861"/>
                  </a:lnTo>
                  <a:lnTo>
                    <a:pt x="88725" y="24884"/>
                  </a:lnTo>
                  <a:lnTo>
                    <a:pt x="83947" y="18430"/>
                  </a:lnTo>
                  <a:lnTo>
                    <a:pt x="69607" y="5125"/>
                  </a:lnTo>
                  <a:lnTo>
                    <a:pt x="51720" y="0"/>
                  </a:lnTo>
                  <a:close/>
                </a:path>
              </a:pathLst>
            </a:custGeom>
            <a:solidFill>
              <a:srgbClr val="FFA18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8336041" y="3245484"/>
              <a:ext cx="117475" cy="114935"/>
            </a:xfrm>
            <a:custGeom>
              <a:avLst/>
              <a:gdLst/>
              <a:ahLst/>
              <a:cxnLst/>
              <a:rect l="l" t="t" r="r" b="b"/>
              <a:pathLst>
                <a:path w="117475" h="114935">
                  <a:moveTo>
                    <a:pt x="48879" y="0"/>
                  </a:moveTo>
                  <a:lnTo>
                    <a:pt x="13938" y="18668"/>
                  </a:lnTo>
                  <a:lnTo>
                    <a:pt x="0" y="60832"/>
                  </a:lnTo>
                  <a:lnTo>
                    <a:pt x="994" y="67726"/>
                  </a:lnTo>
                  <a:lnTo>
                    <a:pt x="29035" y="103346"/>
                  </a:lnTo>
                  <a:lnTo>
                    <a:pt x="66786" y="114807"/>
                  </a:lnTo>
                  <a:lnTo>
                    <a:pt x="75406" y="113609"/>
                  </a:lnTo>
                  <a:lnTo>
                    <a:pt x="110093" y="89820"/>
                  </a:lnTo>
                  <a:lnTo>
                    <a:pt x="111629" y="86758"/>
                  </a:lnTo>
                  <a:lnTo>
                    <a:pt x="67943" y="86758"/>
                  </a:lnTo>
                  <a:lnTo>
                    <a:pt x="58658" y="86487"/>
                  </a:lnTo>
                  <a:lnTo>
                    <a:pt x="26781" y="64515"/>
                  </a:lnTo>
                  <a:lnTo>
                    <a:pt x="25257" y="58292"/>
                  </a:lnTo>
                  <a:lnTo>
                    <a:pt x="26146" y="52450"/>
                  </a:lnTo>
                  <a:lnTo>
                    <a:pt x="51292" y="31241"/>
                  </a:lnTo>
                  <a:lnTo>
                    <a:pt x="102519" y="31241"/>
                  </a:lnTo>
                  <a:lnTo>
                    <a:pt x="92313" y="19224"/>
                  </a:lnTo>
                  <a:lnTo>
                    <a:pt x="74418" y="7395"/>
                  </a:lnTo>
                  <a:lnTo>
                    <a:pt x="53832" y="888"/>
                  </a:lnTo>
                  <a:lnTo>
                    <a:pt x="48879" y="0"/>
                  </a:lnTo>
                  <a:close/>
                </a:path>
                <a:path w="117475" h="114935">
                  <a:moveTo>
                    <a:pt x="102519" y="31241"/>
                  </a:moveTo>
                  <a:lnTo>
                    <a:pt x="51292" y="31241"/>
                  </a:lnTo>
                  <a:lnTo>
                    <a:pt x="63103" y="34357"/>
                  </a:lnTo>
                  <a:lnTo>
                    <a:pt x="73390" y="40925"/>
                  </a:lnTo>
                  <a:lnTo>
                    <a:pt x="81295" y="50208"/>
                  </a:lnTo>
                  <a:lnTo>
                    <a:pt x="85963" y="61467"/>
                  </a:lnTo>
                  <a:lnTo>
                    <a:pt x="86344" y="63881"/>
                  </a:lnTo>
                  <a:lnTo>
                    <a:pt x="86344" y="66293"/>
                  </a:lnTo>
                  <a:lnTo>
                    <a:pt x="85963" y="68452"/>
                  </a:lnTo>
                  <a:lnTo>
                    <a:pt x="82607" y="76967"/>
                  </a:lnTo>
                  <a:lnTo>
                    <a:pt x="76263" y="83327"/>
                  </a:lnTo>
                  <a:lnTo>
                    <a:pt x="67943" y="86758"/>
                  </a:lnTo>
                  <a:lnTo>
                    <a:pt x="111629" y="86758"/>
                  </a:lnTo>
                  <a:lnTo>
                    <a:pt x="113839" y="82355"/>
                  </a:lnTo>
                  <a:lnTo>
                    <a:pt x="116062" y="74294"/>
                  </a:lnTo>
                  <a:lnTo>
                    <a:pt x="116970" y="68960"/>
                  </a:lnTo>
                  <a:lnTo>
                    <a:pt x="116892" y="63881"/>
                  </a:lnTo>
                  <a:lnTo>
                    <a:pt x="116824" y="62229"/>
                  </a:lnTo>
                  <a:lnTo>
                    <a:pt x="115173" y="56133"/>
                  </a:lnTo>
                  <a:lnTo>
                    <a:pt x="106294" y="35687"/>
                  </a:lnTo>
                  <a:lnTo>
                    <a:pt x="102519" y="31241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8361299" y="3276727"/>
              <a:ext cx="61594" cy="55244"/>
            </a:xfrm>
            <a:custGeom>
              <a:avLst/>
              <a:gdLst/>
              <a:ahLst/>
              <a:cxnLst/>
              <a:rect l="l" t="t" r="r" b="b"/>
              <a:pathLst>
                <a:path w="61595" h="55245">
                  <a:moveTo>
                    <a:pt x="26034" y="0"/>
                  </a:moveTo>
                  <a:lnTo>
                    <a:pt x="0" y="26416"/>
                  </a:lnTo>
                  <a:lnTo>
                    <a:pt x="1777" y="32004"/>
                  </a:lnTo>
                  <a:lnTo>
                    <a:pt x="33654" y="53975"/>
                  </a:lnTo>
                  <a:lnTo>
                    <a:pt x="42793" y="54927"/>
                  </a:lnTo>
                  <a:lnTo>
                    <a:pt x="51038" y="51879"/>
                  </a:lnTo>
                  <a:lnTo>
                    <a:pt x="57354" y="45688"/>
                  </a:lnTo>
                  <a:lnTo>
                    <a:pt x="60705" y="37211"/>
                  </a:lnTo>
                  <a:lnTo>
                    <a:pt x="61086" y="35052"/>
                  </a:lnTo>
                  <a:lnTo>
                    <a:pt x="61086" y="32639"/>
                  </a:lnTo>
                  <a:lnTo>
                    <a:pt x="26034" y="0"/>
                  </a:lnTo>
                  <a:close/>
                </a:path>
              </a:pathLst>
            </a:custGeom>
            <a:solidFill>
              <a:srgbClr val="FFA18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8031303" y="3280781"/>
              <a:ext cx="120014" cy="127635"/>
            </a:xfrm>
            <a:custGeom>
              <a:avLst/>
              <a:gdLst/>
              <a:ahLst/>
              <a:cxnLst/>
              <a:rect l="l" t="t" r="r" b="b"/>
              <a:pathLst>
                <a:path w="120015" h="127635">
                  <a:moveTo>
                    <a:pt x="61981" y="0"/>
                  </a:moveTo>
                  <a:lnTo>
                    <a:pt x="24941" y="9661"/>
                  </a:lnTo>
                  <a:lnTo>
                    <a:pt x="938" y="45983"/>
                  </a:lnTo>
                  <a:lnTo>
                    <a:pt x="0" y="57094"/>
                  </a:lnTo>
                  <a:lnTo>
                    <a:pt x="684" y="62112"/>
                  </a:lnTo>
                  <a:lnTo>
                    <a:pt x="1841" y="81539"/>
                  </a:lnTo>
                  <a:lnTo>
                    <a:pt x="9272" y="99133"/>
                  </a:lnTo>
                  <a:lnTo>
                    <a:pt x="22062" y="113297"/>
                  </a:lnTo>
                  <a:lnTo>
                    <a:pt x="39292" y="122437"/>
                  </a:lnTo>
                  <a:lnTo>
                    <a:pt x="64700" y="127595"/>
                  </a:lnTo>
                  <a:lnTo>
                    <a:pt x="88536" y="121977"/>
                  </a:lnTo>
                  <a:lnTo>
                    <a:pt x="107658" y="107096"/>
                  </a:lnTo>
                  <a:lnTo>
                    <a:pt x="112474" y="97418"/>
                  </a:lnTo>
                  <a:lnTo>
                    <a:pt x="65454" y="97418"/>
                  </a:lnTo>
                  <a:lnTo>
                    <a:pt x="49474" y="94313"/>
                  </a:lnTo>
                  <a:lnTo>
                    <a:pt x="37244" y="85242"/>
                  </a:lnTo>
                  <a:lnTo>
                    <a:pt x="30039" y="72005"/>
                  </a:lnTo>
                  <a:lnTo>
                    <a:pt x="29172" y="57094"/>
                  </a:lnTo>
                  <a:lnTo>
                    <a:pt x="29184" y="56064"/>
                  </a:lnTo>
                  <a:lnTo>
                    <a:pt x="53611" y="30982"/>
                  </a:lnTo>
                  <a:lnTo>
                    <a:pt x="108408" y="30982"/>
                  </a:lnTo>
                  <a:lnTo>
                    <a:pt x="96069" y="15720"/>
                  </a:lnTo>
                  <a:lnTo>
                    <a:pt x="74979" y="2676"/>
                  </a:lnTo>
                  <a:lnTo>
                    <a:pt x="61981" y="0"/>
                  </a:lnTo>
                  <a:close/>
                </a:path>
                <a:path w="120015" h="127635">
                  <a:moveTo>
                    <a:pt x="108408" y="30982"/>
                  </a:moveTo>
                  <a:lnTo>
                    <a:pt x="53611" y="30982"/>
                  </a:lnTo>
                  <a:lnTo>
                    <a:pt x="67954" y="33174"/>
                  </a:lnTo>
                  <a:lnTo>
                    <a:pt x="79678" y="43189"/>
                  </a:lnTo>
                  <a:lnTo>
                    <a:pt x="84686" y="49335"/>
                  </a:lnTo>
                  <a:lnTo>
                    <a:pt x="88123" y="56064"/>
                  </a:lnTo>
                  <a:lnTo>
                    <a:pt x="90036" y="63246"/>
                  </a:lnTo>
                  <a:lnTo>
                    <a:pt x="90473" y="70748"/>
                  </a:lnTo>
                  <a:lnTo>
                    <a:pt x="90473" y="72272"/>
                  </a:lnTo>
                  <a:lnTo>
                    <a:pt x="65454" y="97418"/>
                  </a:lnTo>
                  <a:lnTo>
                    <a:pt x="112474" y="97418"/>
                  </a:lnTo>
                  <a:lnTo>
                    <a:pt x="118921" y="84464"/>
                  </a:lnTo>
                  <a:lnTo>
                    <a:pt x="119175" y="83702"/>
                  </a:lnTo>
                  <a:lnTo>
                    <a:pt x="119429" y="81924"/>
                  </a:lnTo>
                  <a:lnTo>
                    <a:pt x="119342" y="57094"/>
                  </a:lnTo>
                  <a:lnTo>
                    <a:pt x="111206" y="34442"/>
                  </a:lnTo>
                  <a:lnTo>
                    <a:pt x="108408" y="30982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8060436" y="3311143"/>
              <a:ext cx="61594" cy="66040"/>
            </a:xfrm>
            <a:custGeom>
              <a:avLst/>
              <a:gdLst/>
              <a:ahLst/>
              <a:cxnLst/>
              <a:rect l="l" t="t" r="r" b="b"/>
              <a:pathLst>
                <a:path w="61595" h="66039">
                  <a:moveTo>
                    <a:pt x="24606" y="0"/>
                  </a:moveTo>
                  <a:lnTo>
                    <a:pt x="11080" y="5826"/>
                  </a:lnTo>
                  <a:lnTo>
                    <a:pt x="2032" y="18796"/>
                  </a:lnTo>
                  <a:lnTo>
                    <a:pt x="381" y="23622"/>
                  </a:lnTo>
                  <a:lnTo>
                    <a:pt x="0" y="26035"/>
                  </a:lnTo>
                  <a:lnTo>
                    <a:pt x="908" y="41604"/>
                  </a:lnTo>
                  <a:lnTo>
                    <a:pt x="8128" y="54673"/>
                  </a:lnTo>
                  <a:lnTo>
                    <a:pt x="20395" y="63361"/>
                  </a:lnTo>
                  <a:lnTo>
                    <a:pt x="36449" y="65786"/>
                  </a:lnTo>
                  <a:lnTo>
                    <a:pt x="45335" y="63976"/>
                  </a:lnTo>
                  <a:lnTo>
                    <a:pt x="52768" y="59404"/>
                  </a:lnTo>
                  <a:lnTo>
                    <a:pt x="58201" y="52784"/>
                  </a:lnTo>
                  <a:lnTo>
                    <a:pt x="61087" y="44831"/>
                  </a:lnTo>
                  <a:lnTo>
                    <a:pt x="61341" y="40386"/>
                  </a:lnTo>
                  <a:lnTo>
                    <a:pt x="60926" y="32686"/>
                  </a:lnTo>
                  <a:lnTo>
                    <a:pt x="24606" y="0"/>
                  </a:lnTo>
                  <a:close/>
                </a:path>
              </a:pathLst>
            </a:custGeom>
            <a:solidFill>
              <a:srgbClr val="FFA18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1495425" y="2522559"/>
            <a:ext cx="8407652" cy="149442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-400">
                <a:solidFill>
                  <a:srgbClr val="FF0000"/>
                </a:solidFill>
                <a:latin typeface="Verdana"/>
                <a:cs typeface="Verdana"/>
              </a:rPr>
              <a:t>HOẠT ĐỘNG HÌNH THÀNH KIẾN THỨC MỚI</a:t>
            </a:r>
            <a:endParaRPr kumimoji="0" lang="en-US" sz="4800" b="1" i="0" u="none" strike="noStrike" kern="1200" cap="none" spc="-4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37516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1"/>
        </a:solidFill>
        <a:ln w="9525">
          <a:solidFill>
            <a:schemeClr val="tx1"/>
          </a:solidFill>
          <a:miter lim="800000"/>
          <a:headEnd/>
          <a:tailEnd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anchor="ctr"/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kern="1200" cap="none" spc="0" normalizeH="0" baseline="0" noProof="0" dirty="0">
            <a:ln>
              <a:noFill/>
            </a:ln>
            <a:solidFill>
              <a:srgbClr val="FF0000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+mn-cs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1356</Words>
  <Application>Microsoft Office PowerPoint</Application>
  <PresentationFormat>Widescreen</PresentationFormat>
  <Paragraphs>198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42" baseType="lpstr">
      <vt:lpstr>SimSun</vt:lpstr>
      <vt:lpstr>SimSun</vt:lpstr>
      <vt:lpstr>Arial</vt:lpstr>
      <vt:lpstr>Arial Black</vt:lpstr>
      <vt:lpstr>Calibri</vt:lpstr>
      <vt:lpstr>Calibri Light</vt:lpstr>
      <vt:lpstr>Segoe UI</vt:lpstr>
      <vt:lpstr>Times New Roman</vt:lpstr>
      <vt:lpstr>Times New Roman (Headings)</vt:lpstr>
      <vt:lpstr>Verdana</vt:lpstr>
      <vt:lpstr>Office Theme</vt:lpstr>
      <vt:lpstr>默认设计模板</vt:lpstr>
      <vt:lpstr>2_Office Theme</vt:lpstr>
      <vt:lpstr>5_Office Theme</vt:lpstr>
      <vt:lpstr>PowerPoint Presentation</vt:lpstr>
      <vt:lpstr>PowerPoint Presentation</vt:lpstr>
      <vt:lpstr>TRÒ CHƠI:  ĐI TÌM BỨC TRANH BÍ ẨN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Tạ Kim Trọng</dc:creator>
  <cp:lastModifiedBy>Admin</cp:lastModifiedBy>
  <cp:revision>91</cp:revision>
  <dcterms:created xsi:type="dcterms:W3CDTF">2023-12-18T16:10:15Z</dcterms:created>
  <dcterms:modified xsi:type="dcterms:W3CDTF">2024-07-02T08:33:28Z</dcterms:modified>
</cp:coreProperties>
</file>