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4.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8.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notesSlides/notesSlide20.xml" ContentType="application/vnd.openxmlformats-officedocument.presentationml.notesSlide+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notesSlides/notesSlide21.xml" ContentType="application/vnd.openxmlformats-officedocument.presentationml.notesSlide+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95" r:id="rId3"/>
    <p:sldMasterId id="2147483748" r:id="rId4"/>
    <p:sldMasterId id="2147483767" r:id="rId5"/>
    <p:sldMasterId id="2147483779" r:id="rId6"/>
    <p:sldMasterId id="2147483792" r:id="rId7"/>
    <p:sldMasterId id="2147483806" r:id="rId8"/>
    <p:sldMasterId id="2147483824" r:id="rId9"/>
    <p:sldMasterId id="2147483840" r:id="rId10"/>
    <p:sldMasterId id="2147483853" r:id="rId11"/>
    <p:sldMasterId id="2147483865" r:id="rId12"/>
    <p:sldMasterId id="2147483877" r:id="rId13"/>
    <p:sldMasterId id="2147483889" r:id="rId14"/>
    <p:sldMasterId id="2147483901" r:id="rId15"/>
  </p:sldMasterIdLst>
  <p:notesMasterIdLst>
    <p:notesMasterId r:id="rId101"/>
  </p:notesMasterIdLst>
  <p:sldIdLst>
    <p:sldId id="1881" r:id="rId16"/>
    <p:sldId id="1883" r:id="rId17"/>
    <p:sldId id="1923" r:id="rId18"/>
    <p:sldId id="263" r:id="rId19"/>
    <p:sldId id="256" r:id="rId20"/>
    <p:sldId id="258" r:id="rId21"/>
    <p:sldId id="259" r:id="rId22"/>
    <p:sldId id="570" r:id="rId23"/>
    <p:sldId id="653" r:id="rId24"/>
    <p:sldId id="652" r:id="rId25"/>
    <p:sldId id="622" r:id="rId26"/>
    <p:sldId id="623" r:id="rId27"/>
    <p:sldId id="654" r:id="rId28"/>
    <p:sldId id="624" r:id="rId29"/>
    <p:sldId id="342" r:id="rId30"/>
    <p:sldId id="1878" r:id="rId31"/>
    <p:sldId id="379" r:id="rId32"/>
    <p:sldId id="377" r:id="rId33"/>
    <p:sldId id="380" r:id="rId34"/>
    <p:sldId id="372" r:id="rId35"/>
    <p:sldId id="381" r:id="rId36"/>
    <p:sldId id="625" r:id="rId37"/>
    <p:sldId id="644" r:id="rId38"/>
    <p:sldId id="646" r:id="rId39"/>
    <p:sldId id="645" r:id="rId40"/>
    <p:sldId id="1880" r:id="rId41"/>
    <p:sldId id="490" r:id="rId42"/>
    <p:sldId id="285" r:id="rId43"/>
    <p:sldId id="1879" r:id="rId44"/>
    <p:sldId id="1882" r:id="rId45"/>
    <p:sldId id="282" r:id="rId46"/>
    <p:sldId id="452" r:id="rId47"/>
    <p:sldId id="309" r:id="rId48"/>
    <p:sldId id="448" r:id="rId49"/>
    <p:sldId id="453" r:id="rId50"/>
    <p:sldId id="449" r:id="rId51"/>
    <p:sldId id="454" r:id="rId52"/>
    <p:sldId id="451" r:id="rId53"/>
    <p:sldId id="456" r:id="rId54"/>
    <p:sldId id="455" r:id="rId55"/>
    <p:sldId id="1884" r:id="rId56"/>
    <p:sldId id="1924" r:id="rId57"/>
    <p:sldId id="260" r:id="rId58"/>
    <p:sldId id="574" r:id="rId59"/>
    <p:sldId id="627" r:id="rId60"/>
    <p:sldId id="1926" r:id="rId61"/>
    <p:sldId id="1928" r:id="rId62"/>
    <p:sldId id="1929" r:id="rId63"/>
    <p:sldId id="1931" r:id="rId64"/>
    <p:sldId id="1930" r:id="rId65"/>
    <p:sldId id="1925" r:id="rId66"/>
    <p:sldId id="1886" r:id="rId67"/>
    <p:sldId id="1889" r:id="rId68"/>
    <p:sldId id="1932" r:id="rId69"/>
    <p:sldId id="575" r:id="rId70"/>
    <p:sldId id="445" r:id="rId71"/>
    <p:sldId id="1890" r:id="rId72"/>
    <p:sldId id="1892" r:id="rId73"/>
    <p:sldId id="264" r:id="rId74"/>
    <p:sldId id="1914" r:id="rId75"/>
    <p:sldId id="1915" r:id="rId76"/>
    <p:sldId id="1916" r:id="rId77"/>
    <p:sldId id="1917" r:id="rId78"/>
    <p:sldId id="1918" r:id="rId79"/>
    <p:sldId id="1919" r:id="rId80"/>
    <p:sldId id="1920" r:id="rId81"/>
    <p:sldId id="1921" r:id="rId82"/>
    <p:sldId id="272" r:id="rId83"/>
    <p:sldId id="1894" r:id="rId84"/>
    <p:sldId id="1895" r:id="rId85"/>
    <p:sldId id="1896" r:id="rId86"/>
    <p:sldId id="1897" r:id="rId87"/>
    <p:sldId id="1898" r:id="rId88"/>
    <p:sldId id="1899" r:id="rId89"/>
    <p:sldId id="262" r:id="rId90"/>
    <p:sldId id="651" r:id="rId91"/>
    <p:sldId id="1900" r:id="rId92"/>
    <p:sldId id="1904" r:id="rId93"/>
    <p:sldId id="1905" r:id="rId94"/>
    <p:sldId id="1903" r:id="rId95"/>
    <p:sldId id="1901" r:id="rId96"/>
    <p:sldId id="1902" r:id="rId97"/>
    <p:sldId id="1907" r:id="rId98"/>
    <p:sldId id="284" r:id="rId99"/>
    <p:sldId id="283" r:id="rId100"/>
  </p:sldIdLst>
  <p:sldSz cx="9144000" cy="5143500" type="screen16x9"/>
  <p:notesSz cx="6858000" cy="9144000"/>
  <p:embeddedFontLst>
    <p:embeddedFont>
      <p:font typeface="等线" panose="02010600030101010101" pitchFamily="2" charset="-122"/>
      <p:regular r:id="rId102"/>
    </p:embeddedFont>
    <p:embeddedFont>
      <p:font typeface="Anton" pitchFamily="2" charset="0"/>
      <p:regular r:id="rId103"/>
    </p:embeddedFont>
    <p:embeddedFont>
      <p:font typeface="Baguet Script" panose="00000500000000000000" pitchFamily="2" charset="0"/>
      <p:regular r:id="rId104"/>
    </p:embeddedFont>
    <p:embeddedFont>
      <p:font typeface="Batang" panose="02030600000101010101" pitchFamily="18" charset="-127"/>
      <p:regular r:id="rId105"/>
    </p:embeddedFont>
    <p:embeddedFont>
      <p:font typeface="Bebas Neue" panose="020B0606020202050201" pitchFamily="34" charset="0"/>
      <p:regular r:id="rId106"/>
    </p:embeddedFont>
    <p:embeddedFont>
      <p:font typeface="Calibri" panose="020F0502020204030204" pitchFamily="34" charset="0"/>
      <p:regular r:id="rId107"/>
      <p:bold r:id="rId108"/>
      <p:italic r:id="rId109"/>
      <p:boldItalic r:id="rId110"/>
    </p:embeddedFont>
    <p:embeddedFont>
      <p:font typeface="Calibri Light" panose="020F0302020204030204" pitchFamily="34" charset="0"/>
      <p:regular r:id="rId111"/>
      <p:italic r:id="rId112"/>
    </p:embeddedFont>
    <p:embeddedFont>
      <p:font typeface="Cambria" panose="02040503050406030204" pitchFamily="18" charset="0"/>
      <p:regular r:id="rId113"/>
      <p:bold r:id="rId114"/>
      <p:italic r:id="rId115"/>
      <p:boldItalic r:id="rId116"/>
    </p:embeddedFont>
    <p:embeddedFont>
      <p:font typeface="Century Gothic" panose="020B0502020202020204" pitchFamily="34" charset="0"/>
      <p:regular r:id="rId117"/>
      <p:bold r:id="rId118"/>
      <p:italic r:id="rId119"/>
      <p:boldItalic r:id="rId120"/>
    </p:embeddedFont>
    <p:embeddedFont>
      <p:font typeface="Garamond" panose="02020404030301010803" pitchFamily="18" charset="0"/>
      <p:regular r:id="rId121"/>
      <p:bold r:id="rId122"/>
      <p:italic r:id="rId123"/>
    </p:embeddedFont>
    <p:embeddedFont>
      <p:font typeface="Impact" panose="020B0806030902050204" pitchFamily="34" charset="0"/>
      <p:regular r:id="rId124"/>
    </p:embeddedFont>
    <p:embeddedFont>
      <p:font typeface="League Spartan" panose="020B0604020202020204" charset="0"/>
      <p:regular r:id="rId125"/>
    </p:embeddedFont>
    <p:embeddedFont>
      <p:font typeface="Microsoft YaHei" panose="020B0503020204020204" pitchFamily="34" charset="-122"/>
      <p:regular r:id="rId126"/>
      <p:bold r:id="rId127"/>
    </p:embeddedFont>
    <p:embeddedFont>
      <p:font typeface="Noot" charset="-79"/>
      <p:regular r:id="rId128"/>
    </p:embeddedFont>
    <p:embeddedFont>
      <p:font typeface="Open Sans" panose="020B0606030504020204" pitchFamily="34" charset="0"/>
      <p:regular r:id="rId129"/>
      <p:bold r:id="rId130"/>
      <p:italic r:id="rId131"/>
      <p:boldItalic r:id="rId132"/>
    </p:embeddedFont>
    <p:embeddedFont>
      <p:font typeface="Oxanium" panose="020B0604020202020204" charset="0"/>
      <p:regular r:id="rId133"/>
      <p:bold r:id="rId134"/>
    </p:embeddedFont>
    <p:embeddedFont>
      <p:font typeface="Prompt ExtraBold" panose="00000900000000000000" pitchFamily="2" charset="-34"/>
      <p:bold r:id="rId135"/>
      <p:boldItalic r:id="rId136"/>
    </p:embeddedFont>
    <p:embeddedFont>
      <p:font typeface="Prompt SemiBold" panose="00000700000000000000" pitchFamily="2" charset="-34"/>
      <p:regular r:id="rId137"/>
      <p:bold r:id="rId138"/>
      <p:italic r:id="rId139"/>
      <p:boldItalic r:id="rId140"/>
    </p:embeddedFont>
    <p:embeddedFont>
      <p:font typeface="Tahoma" panose="020B0604030504040204" pitchFamily="34" charset="0"/>
      <p:regular r:id="rId141"/>
      <p:bold r:id="rId1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NH TOAN" initials="TT" lastIdx="9" clrIdx="0">
    <p:extLst>
      <p:ext uri="{19B8F6BF-5375-455C-9EA6-DF929625EA0E}">
        <p15:presenceInfo xmlns:p15="http://schemas.microsoft.com/office/powerpoint/2012/main" userId="THANH TO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7BEB8F-6501-4396-9958-74FC917A472D}">
  <a:tblStyle styleId="{017BEB8F-6501-4396-9958-74FC917A4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snapToGrid="0">
      <p:cViewPr varScale="1">
        <p:scale>
          <a:sx n="96" d="100"/>
          <a:sy n="96" d="100"/>
        </p:scale>
        <p:origin x="9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6.fntdata"/><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font" Target="fonts/font37.fntdata"/><Relationship Id="rId107" Type="http://schemas.openxmlformats.org/officeDocument/2006/relationships/font" Target="fonts/font6.fntdata"/><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12.fntdata"/><Relationship Id="rId118" Type="http://schemas.openxmlformats.org/officeDocument/2006/relationships/font" Target="fonts/font17.fntdata"/><Relationship Id="rId134" Type="http://schemas.openxmlformats.org/officeDocument/2006/relationships/font" Target="fonts/font33.fntdata"/><Relationship Id="rId139" Type="http://schemas.openxmlformats.org/officeDocument/2006/relationships/font" Target="fonts/font38.fntdata"/><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font" Target="fonts/font23.fntdata"/><Relationship Id="rId129" Type="http://schemas.openxmlformats.org/officeDocument/2006/relationships/font" Target="fonts/font28.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font" Target="fonts/font39.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font" Target="fonts/font29.fntdata"/><Relationship Id="rId135" Type="http://schemas.openxmlformats.org/officeDocument/2006/relationships/font" Target="fonts/font34.fntdata"/><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8.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141" Type="http://schemas.openxmlformats.org/officeDocument/2006/relationships/font" Target="fonts/font40.fntdata"/><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font" Target="fonts/font30.fntdata"/><Relationship Id="rId136" Type="http://schemas.openxmlformats.org/officeDocument/2006/relationships/font" Target="fonts/font35.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font" Target="fonts/font4.fntdata"/><Relationship Id="rId126" Type="http://schemas.openxmlformats.org/officeDocument/2006/relationships/font" Target="fonts/font25.fntdata"/><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font" Target="fonts/font20.fntdata"/><Relationship Id="rId142" Type="http://schemas.openxmlformats.org/officeDocument/2006/relationships/font" Target="fonts/font41.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15.fntdata"/><Relationship Id="rId137" Type="http://schemas.openxmlformats.org/officeDocument/2006/relationships/font" Target="fonts/font36.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10.fntdata"/><Relationship Id="rId132" Type="http://schemas.openxmlformats.org/officeDocument/2006/relationships/font" Target="fonts/font31.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5.fntdata"/><Relationship Id="rId127" Type="http://schemas.openxmlformats.org/officeDocument/2006/relationships/font" Target="fonts/font26.fntdata"/><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notesMaster" Target="notesMasters/notesMaster1.xml"/><Relationship Id="rId122" Type="http://schemas.openxmlformats.org/officeDocument/2006/relationships/font" Target="fonts/font21.fntdata"/><Relationship Id="rId14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font" Target="fonts/font11.fntdata"/><Relationship Id="rId133" Type="http://schemas.openxmlformats.org/officeDocument/2006/relationships/font" Target="fonts/font32.fntdata"/><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font" Target="fonts/font1.fntdata"/><Relationship Id="rId123" Type="http://schemas.openxmlformats.org/officeDocument/2006/relationships/font" Target="fonts/font22.fntdata"/><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9"/>
        <p:cNvGrpSpPr/>
        <p:nvPr/>
      </p:nvGrpSpPr>
      <p:grpSpPr>
        <a:xfrm>
          <a:off x="0" y="0"/>
          <a:ext cx="0" cy="0"/>
          <a:chOff x="0" y="0"/>
          <a:chExt cx="0" cy="0"/>
        </a:xfrm>
      </p:grpSpPr>
      <p:sp>
        <p:nvSpPr>
          <p:cNvPr id="3290" name="Google Shape;3290;g19ad61c7e50_0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1" name="Google Shape;3291;g19ad61c7e50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1" i="0" dirty="0">
                <a:solidFill>
                  <a:srgbClr val="008000"/>
                </a:solidFill>
                <a:effectLst/>
                <a:latin typeface="Open Sans" panose="020B0606030504020204" pitchFamily="34" charset="0"/>
              </a:rPr>
              <a:t>Trả lời:</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Trong thực hành, học sinh cần tuân thủ nội quy, hướng dẫn của giáo viên và đọc kĩ thông tin trên nhãn hoá chất trước khi sử dụng.</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ea typeface="字魂160号-檀宋"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160号-檀宋" panose="00000500000000000000" charset="-122"/>
            </a:endParaRPr>
          </a:p>
        </p:txBody>
      </p:sp>
    </p:spTree>
    <p:extLst>
      <p:ext uri="{BB962C8B-B14F-4D97-AF65-F5344CB8AC3E}">
        <p14:creationId xmlns:p14="http://schemas.microsoft.com/office/powerpoint/2010/main" val="292637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ea typeface="字魂160号-檀宋"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字魂160号-檀宋" panose="00000500000000000000" charset="-122"/>
            </a:endParaRPr>
          </a:p>
        </p:txBody>
      </p:sp>
    </p:spTree>
    <p:extLst>
      <p:ext uri="{BB962C8B-B14F-4D97-AF65-F5344CB8AC3E}">
        <p14:creationId xmlns:p14="http://schemas.microsoft.com/office/powerpoint/2010/main" val="350438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0330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458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9ad61c7e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9ad61c7e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9ad61c7e50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9ad61c7e5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19ad61c7e50_0_1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19ad61c7e50_0_1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a:sym typeface="Arial"/>
            </a:endParaRPr>
          </a:p>
        </p:txBody>
      </p:sp>
    </p:spTree>
    <p:extLst>
      <p:ext uri="{BB962C8B-B14F-4D97-AF65-F5344CB8AC3E}">
        <p14:creationId xmlns:p14="http://schemas.microsoft.com/office/powerpoint/2010/main" val="3823631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latin typeface="Arial"/>
                <a:ea typeface="字魂160号-檀宋" panose="000005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Arial"/>
              <a:ea typeface="字魂160号-檀宋" panose="00000500000000000000" charset="-122"/>
              <a:cs typeface="Arial"/>
              <a:sym typeface="Arial"/>
            </a:endParaRPr>
          </a:p>
        </p:txBody>
      </p:sp>
    </p:spTree>
    <p:extLst>
      <p:ext uri="{BB962C8B-B14F-4D97-AF65-F5344CB8AC3E}">
        <p14:creationId xmlns:p14="http://schemas.microsoft.com/office/powerpoint/2010/main" val="239223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latin typeface="Arial"/>
                <a:ea typeface="字魂160号-檀宋" panose="000005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Arial"/>
              <a:ea typeface="字魂160号-檀宋" panose="00000500000000000000" charset="-122"/>
              <a:cs typeface="Arial"/>
              <a:sym typeface="Arial"/>
            </a:endParaRPr>
          </a:p>
        </p:txBody>
      </p:sp>
    </p:spTree>
    <p:extLst>
      <p:ext uri="{BB962C8B-B14F-4D97-AF65-F5344CB8AC3E}">
        <p14:creationId xmlns:p14="http://schemas.microsoft.com/office/powerpoint/2010/main" val="303078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13c2bc46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13c2bc46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latin typeface="Arial"/>
                <a:ea typeface="字魂160号-檀宋" panose="000005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Arial"/>
              <a:ea typeface="字魂160号-檀宋" panose="00000500000000000000" charset="-122"/>
              <a:cs typeface="Arial"/>
              <a:sym typeface="Arial"/>
            </a:endParaRPr>
          </a:p>
        </p:txBody>
      </p:sp>
    </p:spTree>
    <p:extLst>
      <p:ext uri="{BB962C8B-B14F-4D97-AF65-F5344CB8AC3E}">
        <p14:creationId xmlns:p14="http://schemas.microsoft.com/office/powerpoint/2010/main" val="185617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latin typeface="Arial"/>
                <a:ea typeface="字魂160号-檀宋" panose="000005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Arial"/>
              <a:ea typeface="字魂160号-檀宋" panose="00000500000000000000" charset="-122"/>
              <a:cs typeface="Arial"/>
              <a:sym typeface="Arial"/>
            </a:endParaRPr>
          </a:p>
        </p:txBody>
      </p:sp>
    </p:spTree>
    <p:extLst>
      <p:ext uri="{BB962C8B-B14F-4D97-AF65-F5344CB8AC3E}">
        <p14:creationId xmlns:p14="http://schemas.microsoft.com/office/powerpoint/2010/main" val="3265517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latin typeface="Arial"/>
                <a:ea typeface="字魂160号-檀宋" panose="000005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Arial"/>
              <a:ea typeface="字魂160号-檀宋" panose="00000500000000000000" charset="-122"/>
              <a:cs typeface="Arial"/>
              <a:sym typeface="Arial"/>
            </a:endParaRPr>
          </a:p>
        </p:txBody>
      </p:sp>
    </p:spTree>
    <p:extLst>
      <p:ext uri="{BB962C8B-B14F-4D97-AF65-F5344CB8AC3E}">
        <p14:creationId xmlns:p14="http://schemas.microsoft.com/office/powerpoint/2010/main" val="861819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1"/>
        <p:cNvGrpSpPr/>
        <p:nvPr/>
      </p:nvGrpSpPr>
      <p:grpSpPr>
        <a:xfrm>
          <a:off x="0" y="0"/>
          <a:ext cx="0" cy="0"/>
          <a:chOff x="0" y="0"/>
          <a:chExt cx="0" cy="0"/>
        </a:xfrm>
      </p:grpSpPr>
      <p:sp>
        <p:nvSpPr>
          <p:cNvPr id="5802" name="Google Shape;5802;g19ad61c7e50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3" name="Google Shape;5803;g19ad61c7e50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7"/>
        <p:cNvGrpSpPr/>
        <p:nvPr/>
      </p:nvGrpSpPr>
      <p:grpSpPr>
        <a:xfrm>
          <a:off x="0" y="0"/>
          <a:ext cx="0" cy="0"/>
          <a:chOff x="0" y="0"/>
          <a:chExt cx="0" cy="0"/>
        </a:xfrm>
      </p:grpSpPr>
      <p:sp>
        <p:nvSpPr>
          <p:cNvPr id="5538" name="Google Shape;5538;g19ad61c7e5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9" name="Google Shape;5539;g19ad61c7e5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19ad61c7e5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19ad61c7e5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97B9E-B215-4554-BF09-ED2432B3FBD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ea typeface="字魂160号-檀宋"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160号-檀宋" panose="00000500000000000000" charset="-122"/>
            </a:endParaRPr>
          </a:p>
        </p:txBody>
      </p:sp>
    </p:spTree>
    <p:extLst>
      <p:ext uri="{BB962C8B-B14F-4D97-AF65-F5344CB8AC3E}">
        <p14:creationId xmlns:p14="http://schemas.microsoft.com/office/powerpoint/2010/main" val="36137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ea typeface="字魂160号-檀宋"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160号-檀宋" panose="00000500000000000000" charset="-122"/>
            </a:endParaRPr>
          </a:p>
        </p:txBody>
      </p:sp>
    </p:spTree>
    <p:extLst>
      <p:ext uri="{BB962C8B-B14F-4D97-AF65-F5344CB8AC3E}">
        <p14:creationId xmlns:p14="http://schemas.microsoft.com/office/powerpoint/2010/main" val="415906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ea typeface="字魂160号-檀宋"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160号-檀宋" panose="00000500000000000000" charset="-122"/>
            </a:endParaRPr>
          </a:p>
        </p:txBody>
      </p:sp>
    </p:spTree>
    <p:extLst>
      <p:ext uri="{BB962C8B-B14F-4D97-AF65-F5344CB8AC3E}">
        <p14:creationId xmlns:p14="http://schemas.microsoft.com/office/powerpoint/2010/main" val="31204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96CD6-26A3-4145-A7F7-830BD4D4B53A}" type="slidenum">
              <a:rPr kumimoji="0" lang="zh-CN" altLang="en-US" sz="1200" b="0" i="0" u="none" strike="noStrike" kern="1200" cap="none" spc="0" normalizeH="0" baseline="0" noProof="0" smtClean="0">
                <a:ln>
                  <a:noFill/>
                </a:ln>
                <a:solidFill>
                  <a:prstClr val="black"/>
                </a:solidFill>
                <a:effectLst/>
                <a:uLnTx/>
                <a:uFillTx/>
                <a:ea typeface="字魂160号-檀宋"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字魂160号-檀宋" panose="00000500000000000000" charset="-122"/>
            </a:endParaRPr>
          </a:p>
        </p:txBody>
      </p:sp>
    </p:spTree>
    <p:extLst>
      <p:ext uri="{BB962C8B-B14F-4D97-AF65-F5344CB8AC3E}">
        <p14:creationId xmlns:p14="http://schemas.microsoft.com/office/powerpoint/2010/main" val="132544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30190" y="0"/>
            <a:ext cx="10604380" cy="5156089"/>
            <a:chOff x="-730190" y="0"/>
            <a:chExt cx="10604380" cy="5156089"/>
          </a:xfrm>
        </p:grpSpPr>
        <p:sp>
          <p:nvSpPr>
            <p:cNvPr id="10" name="Google Shape;10;p2"/>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30190" y="4530925"/>
              <a:ext cx="10604380" cy="625164"/>
              <a:chOff x="-691975" y="4530925"/>
              <a:chExt cx="10604380" cy="625164"/>
            </a:xfrm>
          </p:grpSpPr>
          <p:sp>
            <p:nvSpPr>
              <p:cNvPr id="14" name="Google Shape;14;p2"/>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2"/>
          <p:cNvSpPr txBox="1">
            <a:spLocks noGrp="1"/>
          </p:cNvSpPr>
          <p:nvPr>
            <p:ph type="ctrTitle"/>
          </p:nvPr>
        </p:nvSpPr>
        <p:spPr>
          <a:xfrm>
            <a:off x="2521425" y="777100"/>
            <a:ext cx="5887800" cy="1735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4500"/>
              <a:buFont typeface="Loved by the King"/>
              <a:buNone/>
              <a:defRPr sz="7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48" name="Google Shape;48;p2"/>
          <p:cNvSpPr txBox="1">
            <a:spLocks noGrp="1"/>
          </p:cNvSpPr>
          <p:nvPr>
            <p:ph type="subTitle" idx="1"/>
          </p:nvPr>
        </p:nvSpPr>
        <p:spPr>
          <a:xfrm>
            <a:off x="2640700" y="2476700"/>
            <a:ext cx="5768700" cy="3657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9" name="Google Shape;49;p2"/>
          <p:cNvGrpSpPr/>
          <p:nvPr/>
        </p:nvGrpSpPr>
        <p:grpSpPr>
          <a:xfrm>
            <a:off x="758837" y="-488898"/>
            <a:ext cx="1976302" cy="823174"/>
            <a:chOff x="338138" y="9"/>
            <a:chExt cx="2491555" cy="1037788"/>
          </a:xfrm>
        </p:grpSpPr>
        <p:sp>
          <p:nvSpPr>
            <p:cNvPr id="50" name="Google Shape;50;p2"/>
            <p:cNvSpPr/>
            <p:nvPr/>
          </p:nvSpPr>
          <p:spPr>
            <a:xfrm>
              <a:off x="775298"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75298"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16155"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16155"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389639"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389639"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48782"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48782"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38138" y="748043"/>
              <a:ext cx="2491555" cy="196351"/>
            </a:xfrm>
            <a:custGeom>
              <a:avLst/>
              <a:gdLst/>
              <a:ahLst/>
              <a:cxnLst/>
              <a:rect l="l" t="t" r="r" b="b"/>
              <a:pathLst>
                <a:path w="59703" h="4705" extrusionOk="0">
                  <a:moveTo>
                    <a:pt x="1068" y="1"/>
                  </a:moveTo>
                  <a:lnTo>
                    <a:pt x="945" y="18"/>
                  </a:lnTo>
                  <a:lnTo>
                    <a:pt x="840" y="53"/>
                  </a:lnTo>
                  <a:lnTo>
                    <a:pt x="735" y="88"/>
                  </a:lnTo>
                  <a:lnTo>
                    <a:pt x="630" y="140"/>
                  </a:lnTo>
                  <a:lnTo>
                    <a:pt x="525" y="193"/>
                  </a:lnTo>
                  <a:lnTo>
                    <a:pt x="438" y="263"/>
                  </a:lnTo>
                  <a:lnTo>
                    <a:pt x="351" y="350"/>
                  </a:lnTo>
                  <a:lnTo>
                    <a:pt x="281" y="438"/>
                  </a:lnTo>
                  <a:lnTo>
                    <a:pt x="211" y="525"/>
                  </a:lnTo>
                  <a:lnTo>
                    <a:pt x="158" y="613"/>
                  </a:lnTo>
                  <a:lnTo>
                    <a:pt x="106" y="718"/>
                  </a:lnTo>
                  <a:lnTo>
                    <a:pt x="53" y="822"/>
                  </a:lnTo>
                  <a:lnTo>
                    <a:pt x="36" y="945"/>
                  </a:lnTo>
                  <a:lnTo>
                    <a:pt x="18" y="1067"/>
                  </a:lnTo>
                  <a:lnTo>
                    <a:pt x="1" y="1190"/>
                  </a:lnTo>
                  <a:lnTo>
                    <a:pt x="1" y="4705"/>
                  </a:lnTo>
                  <a:lnTo>
                    <a:pt x="59702" y="4705"/>
                  </a:lnTo>
                  <a:lnTo>
                    <a:pt x="59702" y="1190"/>
                  </a:lnTo>
                  <a:lnTo>
                    <a:pt x="59685" y="1067"/>
                  </a:lnTo>
                  <a:lnTo>
                    <a:pt x="59667" y="945"/>
                  </a:lnTo>
                  <a:lnTo>
                    <a:pt x="59650" y="822"/>
                  </a:lnTo>
                  <a:lnTo>
                    <a:pt x="59597" y="718"/>
                  </a:lnTo>
                  <a:lnTo>
                    <a:pt x="59545" y="613"/>
                  </a:lnTo>
                  <a:lnTo>
                    <a:pt x="59492" y="525"/>
                  </a:lnTo>
                  <a:lnTo>
                    <a:pt x="59422" y="438"/>
                  </a:lnTo>
                  <a:lnTo>
                    <a:pt x="59352" y="350"/>
                  </a:lnTo>
                  <a:lnTo>
                    <a:pt x="59265" y="263"/>
                  </a:lnTo>
                  <a:lnTo>
                    <a:pt x="59178" y="193"/>
                  </a:lnTo>
                  <a:lnTo>
                    <a:pt x="59073" y="140"/>
                  </a:lnTo>
                  <a:lnTo>
                    <a:pt x="58968" y="88"/>
                  </a:lnTo>
                  <a:lnTo>
                    <a:pt x="58863" y="53"/>
                  </a:lnTo>
                  <a:lnTo>
                    <a:pt x="58758" y="18"/>
                  </a:lnTo>
                  <a:lnTo>
                    <a:pt x="586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38138" y="944358"/>
              <a:ext cx="2491555" cy="93439"/>
            </a:xfrm>
            <a:custGeom>
              <a:avLst/>
              <a:gdLst/>
              <a:ahLst/>
              <a:cxnLst/>
              <a:rect l="l" t="t" r="r" b="b"/>
              <a:pathLst>
                <a:path w="59703" h="2239" extrusionOk="0">
                  <a:moveTo>
                    <a:pt x="1" y="1"/>
                  </a:moveTo>
                  <a:lnTo>
                    <a:pt x="3603" y="2239"/>
                  </a:lnTo>
                  <a:lnTo>
                    <a:pt x="56100" y="2239"/>
                  </a:lnTo>
                  <a:lnTo>
                    <a:pt x="597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38138" y="944358"/>
              <a:ext cx="2491555" cy="93439"/>
            </a:xfrm>
            <a:custGeom>
              <a:avLst/>
              <a:gdLst/>
              <a:ahLst/>
              <a:cxnLst/>
              <a:rect l="l" t="t" r="r" b="b"/>
              <a:pathLst>
                <a:path w="59703" h="2239" extrusionOk="0">
                  <a:moveTo>
                    <a:pt x="1" y="1"/>
                  </a:moveTo>
                  <a:lnTo>
                    <a:pt x="3603" y="2239"/>
                  </a:lnTo>
                  <a:lnTo>
                    <a:pt x="597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4005137" y="0"/>
            <a:ext cx="4307419" cy="408143"/>
            <a:chOff x="2640696" y="0"/>
            <a:chExt cx="5418819" cy="513388"/>
          </a:xfrm>
        </p:grpSpPr>
        <p:grpSp>
          <p:nvGrpSpPr>
            <p:cNvPr id="62" name="Google Shape;62;p2"/>
            <p:cNvGrpSpPr/>
            <p:nvPr/>
          </p:nvGrpSpPr>
          <p:grpSpPr>
            <a:xfrm>
              <a:off x="2640696" y="0"/>
              <a:ext cx="4305430" cy="428523"/>
              <a:chOff x="4838496" y="0"/>
              <a:chExt cx="4305430" cy="428523"/>
            </a:xfrm>
          </p:grpSpPr>
          <p:sp>
            <p:nvSpPr>
              <p:cNvPr id="63" name="Google Shape;63;p2"/>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2"/>
            <p:cNvGrpSpPr/>
            <p:nvPr/>
          </p:nvGrpSpPr>
          <p:grpSpPr>
            <a:xfrm>
              <a:off x="6869698" y="168"/>
              <a:ext cx="1189817" cy="513220"/>
              <a:chOff x="4197450" y="-466725"/>
              <a:chExt cx="945650" cy="407900"/>
            </a:xfrm>
          </p:grpSpPr>
          <p:sp>
            <p:nvSpPr>
              <p:cNvPr id="71" name="Google Shape;71;p2"/>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 name="Google Shape;92;p2"/>
          <p:cNvGrpSpPr/>
          <p:nvPr/>
        </p:nvGrpSpPr>
        <p:grpSpPr>
          <a:xfrm flipH="1">
            <a:off x="12026" y="1521045"/>
            <a:ext cx="679063" cy="1660710"/>
            <a:chOff x="8460176" y="1598845"/>
            <a:chExt cx="679063" cy="1660710"/>
          </a:xfrm>
        </p:grpSpPr>
        <p:sp>
          <p:nvSpPr>
            <p:cNvPr id="93" name="Google Shape;93;p2"/>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83"/>
        <p:cNvGrpSpPr/>
        <p:nvPr/>
      </p:nvGrpSpPr>
      <p:grpSpPr>
        <a:xfrm>
          <a:off x="0" y="0"/>
          <a:ext cx="0" cy="0"/>
          <a:chOff x="0" y="0"/>
          <a:chExt cx="0" cy="0"/>
        </a:xfrm>
      </p:grpSpPr>
      <p:grpSp>
        <p:nvGrpSpPr>
          <p:cNvPr id="2284" name="Google Shape;2284;p27"/>
          <p:cNvGrpSpPr/>
          <p:nvPr/>
        </p:nvGrpSpPr>
        <p:grpSpPr>
          <a:xfrm>
            <a:off x="-730190" y="0"/>
            <a:ext cx="10604380" cy="5156089"/>
            <a:chOff x="-730190" y="0"/>
            <a:chExt cx="10604380" cy="5156089"/>
          </a:xfrm>
        </p:grpSpPr>
        <p:sp>
          <p:nvSpPr>
            <p:cNvPr id="2285" name="Google Shape;2285;p27"/>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7"/>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7"/>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8" name="Google Shape;2288;p27"/>
            <p:cNvGrpSpPr/>
            <p:nvPr/>
          </p:nvGrpSpPr>
          <p:grpSpPr>
            <a:xfrm>
              <a:off x="-730190" y="4530925"/>
              <a:ext cx="10604380" cy="625164"/>
              <a:chOff x="-691975" y="4530925"/>
              <a:chExt cx="10604380" cy="625164"/>
            </a:xfrm>
          </p:grpSpPr>
          <p:sp>
            <p:nvSpPr>
              <p:cNvPr id="2289" name="Google Shape;2289;p27"/>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7"/>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7"/>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7"/>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7"/>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7"/>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7"/>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7"/>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7"/>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7"/>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2" name="Google Shape;2322;p27"/>
          <p:cNvGrpSpPr/>
          <p:nvPr/>
        </p:nvGrpSpPr>
        <p:grpSpPr>
          <a:xfrm>
            <a:off x="6335378" y="387088"/>
            <a:ext cx="1243267" cy="624744"/>
            <a:chOff x="2732350" y="-1832750"/>
            <a:chExt cx="1868450" cy="938900"/>
          </a:xfrm>
        </p:grpSpPr>
        <p:sp>
          <p:nvSpPr>
            <p:cNvPr id="2323" name="Google Shape;2323;p27"/>
            <p:cNvSpPr/>
            <p:nvPr/>
          </p:nvSpPr>
          <p:spPr>
            <a:xfrm>
              <a:off x="2774175" y="-1790900"/>
              <a:ext cx="1784800" cy="854550"/>
            </a:xfrm>
            <a:custGeom>
              <a:avLst/>
              <a:gdLst/>
              <a:ahLst/>
              <a:cxnLst/>
              <a:rect l="l" t="t" r="r" b="b"/>
              <a:pathLst>
                <a:path w="71392" h="34182" extrusionOk="0">
                  <a:moveTo>
                    <a:pt x="0" y="0"/>
                  </a:moveTo>
                  <a:lnTo>
                    <a:pt x="0" y="34182"/>
                  </a:lnTo>
                  <a:lnTo>
                    <a:pt x="71391" y="34182"/>
                  </a:lnTo>
                  <a:lnTo>
                    <a:pt x="713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2884400" y="-1185375"/>
              <a:ext cx="177975" cy="180625"/>
            </a:xfrm>
            <a:custGeom>
              <a:avLst/>
              <a:gdLst/>
              <a:ahLst/>
              <a:cxnLst/>
              <a:rect l="l" t="t" r="r" b="b"/>
              <a:pathLst>
                <a:path w="7119" h="7225" extrusionOk="0">
                  <a:moveTo>
                    <a:pt x="7118" y="1"/>
                  </a:moveTo>
                  <a:lnTo>
                    <a:pt x="6613" y="81"/>
                  </a:lnTo>
                  <a:lnTo>
                    <a:pt x="6613" y="160"/>
                  </a:lnTo>
                  <a:lnTo>
                    <a:pt x="6613" y="240"/>
                  </a:lnTo>
                  <a:lnTo>
                    <a:pt x="6613" y="426"/>
                  </a:lnTo>
                  <a:lnTo>
                    <a:pt x="6560" y="665"/>
                  </a:lnTo>
                  <a:lnTo>
                    <a:pt x="6481" y="930"/>
                  </a:lnTo>
                  <a:lnTo>
                    <a:pt x="6428" y="1116"/>
                  </a:lnTo>
                  <a:lnTo>
                    <a:pt x="6321" y="1329"/>
                  </a:lnTo>
                  <a:lnTo>
                    <a:pt x="6189" y="1541"/>
                  </a:lnTo>
                  <a:lnTo>
                    <a:pt x="6029" y="1780"/>
                  </a:lnTo>
                  <a:lnTo>
                    <a:pt x="5817" y="2019"/>
                  </a:lnTo>
                  <a:lnTo>
                    <a:pt x="5604" y="2232"/>
                  </a:lnTo>
                  <a:lnTo>
                    <a:pt x="5392" y="2444"/>
                  </a:lnTo>
                  <a:lnTo>
                    <a:pt x="5100" y="2657"/>
                  </a:lnTo>
                  <a:lnTo>
                    <a:pt x="4807" y="2869"/>
                  </a:lnTo>
                  <a:lnTo>
                    <a:pt x="4356" y="3135"/>
                  </a:lnTo>
                  <a:lnTo>
                    <a:pt x="3984" y="3321"/>
                  </a:lnTo>
                  <a:lnTo>
                    <a:pt x="3559" y="3507"/>
                  </a:lnTo>
                  <a:lnTo>
                    <a:pt x="3453" y="3560"/>
                  </a:lnTo>
                  <a:lnTo>
                    <a:pt x="2922" y="3799"/>
                  </a:lnTo>
                  <a:lnTo>
                    <a:pt x="2576" y="3985"/>
                  </a:lnTo>
                  <a:lnTo>
                    <a:pt x="2098" y="4224"/>
                  </a:lnTo>
                  <a:lnTo>
                    <a:pt x="1780" y="4436"/>
                  </a:lnTo>
                  <a:lnTo>
                    <a:pt x="1488" y="4649"/>
                  </a:lnTo>
                  <a:lnTo>
                    <a:pt x="1222" y="4861"/>
                  </a:lnTo>
                  <a:lnTo>
                    <a:pt x="1009" y="5074"/>
                  </a:lnTo>
                  <a:lnTo>
                    <a:pt x="744" y="5339"/>
                  </a:lnTo>
                  <a:lnTo>
                    <a:pt x="505" y="5658"/>
                  </a:lnTo>
                  <a:lnTo>
                    <a:pt x="319" y="5950"/>
                  </a:lnTo>
                  <a:lnTo>
                    <a:pt x="186" y="6216"/>
                  </a:lnTo>
                  <a:lnTo>
                    <a:pt x="106" y="6481"/>
                  </a:lnTo>
                  <a:lnTo>
                    <a:pt x="27" y="6720"/>
                  </a:lnTo>
                  <a:lnTo>
                    <a:pt x="0" y="6933"/>
                  </a:lnTo>
                  <a:lnTo>
                    <a:pt x="0" y="7225"/>
                  </a:lnTo>
                  <a:lnTo>
                    <a:pt x="531" y="7225"/>
                  </a:lnTo>
                  <a:lnTo>
                    <a:pt x="531" y="7119"/>
                  </a:lnTo>
                  <a:lnTo>
                    <a:pt x="531" y="6959"/>
                  </a:lnTo>
                  <a:lnTo>
                    <a:pt x="585" y="6720"/>
                  </a:lnTo>
                  <a:lnTo>
                    <a:pt x="664" y="6428"/>
                  </a:lnTo>
                  <a:lnTo>
                    <a:pt x="797" y="6189"/>
                  </a:lnTo>
                  <a:lnTo>
                    <a:pt x="930" y="5977"/>
                  </a:lnTo>
                  <a:lnTo>
                    <a:pt x="1063" y="5764"/>
                  </a:lnTo>
                  <a:lnTo>
                    <a:pt x="1275" y="5552"/>
                  </a:lnTo>
                  <a:lnTo>
                    <a:pt x="1488" y="5339"/>
                  </a:lnTo>
                  <a:lnTo>
                    <a:pt x="1806" y="5074"/>
                  </a:lnTo>
                  <a:lnTo>
                    <a:pt x="2098" y="4861"/>
                  </a:lnTo>
                  <a:lnTo>
                    <a:pt x="2417" y="4649"/>
                  </a:lnTo>
                  <a:lnTo>
                    <a:pt x="2789" y="4436"/>
                  </a:lnTo>
                  <a:lnTo>
                    <a:pt x="3214" y="4224"/>
                  </a:lnTo>
                  <a:lnTo>
                    <a:pt x="3559" y="4091"/>
                  </a:lnTo>
                  <a:lnTo>
                    <a:pt x="3639" y="4064"/>
                  </a:lnTo>
                  <a:lnTo>
                    <a:pt x="3639" y="4038"/>
                  </a:lnTo>
                  <a:lnTo>
                    <a:pt x="3825" y="3985"/>
                  </a:lnTo>
                  <a:lnTo>
                    <a:pt x="4197" y="3799"/>
                  </a:lnTo>
                  <a:lnTo>
                    <a:pt x="4807" y="3480"/>
                  </a:lnTo>
                  <a:lnTo>
                    <a:pt x="5339" y="3135"/>
                  </a:lnTo>
                  <a:lnTo>
                    <a:pt x="5684" y="2869"/>
                  </a:lnTo>
                  <a:lnTo>
                    <a:pt x="5923" y="2657"/>
                  </a:lnTo>
                  <a:lnTo>
                    <a:pt x="6135" y="2444"/>
                  </a:lnTo>
                  <a:lnTo>
                    <a:pt x="6321" y="2232"/>
                  </a:lnTo>
                  <a:lnTo>
                    <a:pt x="6481" y="2019"/>
                  </a:lnTo>
                  <a:lnTo>
                    <a:pt x="6640" y="1807"/>
                  </a:lnTo>
                  <a:lnTo>
                    <a:pt x="6799" y="1541"/>
                  </a:lnTo>
                  <a:lnTo>
                    <a:pt x="6906" y="1276"/>
                  </a:lnTo>
                  <a:lnTo>
                    <a:pt x="6985" y="1037"/>
                  </a:lnTo>
                  <a:lnTo>
                    <a:pt x="7065" y="824"/>
                  </a:lnTo>
                  <a:lnTo>
                    <a:pt x="7118" y="426"/>
                  </a:lnTo>
                  <a:lnTo>
                    <a:pt x="7118" y="160"/>
                  </a:lnTo>
                  <a:lnTo>
                    <a:pt x="7118" y="134"/>
                  </a:lnTo>
                  <a:lnTo>
                    <a:pt x="71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2884400" y="-1185375"/>
              <a:ext cx="177975" cy="180625"/>
            </a:xfrm>
            <a:custGeom>
              <a:avLst/>
              <a:gdLst/>
              <a:ahLst/>
              <a:cxnLst/>
              <a:rect l="l" t="t" r="r" b="b"/>
              <a:pathLst>
                <a:path w="7119" h="7225" extrusionOk="0">
                  <a:moveTo>
                    <a:pt x="0" y="1"/>
                  </a:moveTo>
                  <a:lnTo>
                    <a:pt x="0" y="134"/>
                  </a:lnTo>
                  <a:lnTo>
                    <a:pt x="0" y="160"/>
                  </a:lnTo>
                  <a:lnTo>
                    <a:pt x="0" y="452"/>
                  </a:lnTo>
                  <a:lnTo>
                    <a:pt x="27" y="665"/>
                  </a:lnTo>
                  <a:lnTo>
                    <a:pt x="80" y="904"/>
                  </a:lnTo>
                  <a:lnTo>
                    <a:pt x="160" y="1143"/>
                  </a:lnTo>
                  <a:lnTo>
                    <a:pt x="266" y="1409"/>
                  </a:lnTo>
                  <a:lnTo>
                    <a:pt x="425" y="1701"/>
                  </a:lnTo>
                  <a:lnTo>
                    <a:pt x="611" y="1993"/>
                  </a:lnTo>
                  <a:lnTo>
                    <a:pt x="638" y="2019"/>
                  </a:lnTo>
                  <a:lnTo>
                    <a:pt x="797" y="2232"/>
                  </a:lnTo>
                  <a:lnTo>
                    <a:pt x="983" y="2444"/>
                  </a:lnTo>
                  <a:lnTo>
                    <a:pt x="1195" y="2657"/>
                  </a:lnTo>
                  <a:lnTo>
                    <a:pt x="1434" y="2869"/>
                  </a:lnTo>
                  <a:lnTo>
                    <a:pt x="1780" y="3135"/>
                  </a:lnTo>
                  <a:lnTo>
                    <a:pt x="2311" y="3480"/>
                  </a:lnTo>
                  <a:lnTo>
                    <a:pt x="2922" y="3799"/>
                  </a:lnTo>
                  <a:lnTo>
                    <a:pt x="3320" y="3985"/>
                  </a:lnTo>
                  <a:lnTo>
                    <a:pt x="3479" y="4038"/>
                  </a:lnTo>
                  <a:lnTo>
                    <a:pt x="3559" y="4091"/>
                  </a:lnTo>
                  <a:lnTo>
                    <a:pt x="3639" y="4118"/>
                  </a:lnTo>
                  <a:lnTo>
                    <a:pt x="3904" y="4224"/>
                  </a:lnTo>
                  <a:lnTo>
                    <a:pt x="4329" y="4436"/>
                  </a:lnTo>
                  <a:lnTo>
                    <a:pt x="4701" y="4649"/>
                  </a:lnTo>
                  <a:lnTo>
                    <a:pt x="5046" y="4861"/>
                  </a:lnTo>
                  <a:lnTo>
                    <a:pt x="5339" y="5074"/>
                  </a:lnTo>
                  <a:lnTo>
                    <a:pt x="5631" y="5339"/>
                  </a:lnTo>
                  <a:lnTo>
                    <a:pt x="5870" y="5552"/>
                  </a:lnTo>
                  <a:lnTo>
                    <a:pt x="6056" y="5764"/>
                  </a:lnTo>
                  <a:lnTo>
                    <a:pt x="6215" y="5977"/>
                  </a:lnTo>
                  <a:lnTo>
                    <a:pt x="6321" y="6189"/>
                  </a:lnTo>
                  <a:lnTo>
                    <a:pt x="6454" y="6428"/>
                  </a:lnTo>
                  <a:lnTo>
                    <a:pt x="6560" y="6720"/>
                  </a:lnTo>
                  <a:lnTo>
                    <a:pt x="6587" y="6959"/>
                  </a:lnTo>
                  <a:lnTo>
                    <a:pt x="6613" y="7119"/>
                  </a:lnTo>
                  <a:lnTo>
                    <a:pt x="6613" y="7225"/>
                  </a:lnTo>
                  <a:lnTo>
                    <a:pt x="7118" y="7225"/>
                  </a:lnTo>
                  <a:lnTo>
                    <a:pt x="7118" y="6933"/>
                  </a:lnTo>
                  <a:lnTo>
                    <a:pt x="7092" y="6720"/>
                  </a:lnTo>
                  <a:lnTo>
                    <a:pt x="7038" y="6481"/>
                  </a:lnTo>
                  <a:lnTo>
                    <a:pt x="6932" y="6216"/>
                  </a:lnTo>
                  <a:lnTo>
                    <a:pt x="6799" y="5950"/>
                  </a:lnTo>
                  <a:lnTo>
                    <a:pt x="6613" y="5658"/>
                  </a:lnTo>
                  <a:lnTo>
                    <a:pt x="6374" y="5339"/>
                  </a:lnTo>
                  <a:lnTo>
                    <a:pt x="6135" y="5074"/>
                  </a:lnTo>
                  <a:lnTo>
                    <a:pt x="5896" y="4861"/>
                  </a:lnTo>
                  <a:lnTo>
                    <a:pt x="5631" y="4649"/>
                  </a:lnTo>
                  <a:lnTo>
                    <a:pt x="5339" y="4436"/>
                  </a:lnTo>
                  <a:lnTo>
                    <a:pt x="5020" y="4224"/>
                  </a:lnTo>
                  <a:lnTo>
                    <a:pt x="4542" y="3985"/>
                  </a:lnTo>
                  <a:lnTo>
                    <a:pt x="4197" y="3799"/>
                  </a:lnTo>
                  <a:lnTo>
                    <a:pt x="3665" y="3560"/>
                  </a:lnTo>
                  <a:lnTo>
                    <a:pt x="3559" y="3507"/>
                  </a:lnTo>
                  <a:lnTo>
                    <a:pt x="3134" y="3321"/>
                  </a:lnTo>
                  <a:lnTo>
                    <a:pt x="2762" y="3135"/>
                  </a:lnTo>
                  <a:lnTo>
                    <a:pt x="2311" y="2869"/>
                  </a:lnTo>
                  <a:lnTo>
                    <a:pt x="2019" y="2657"/>
                  </a:lnTo>
                  <a:lnTo>
                    <a:pt x="1753" y="2444"/>
                  </a:lnTo>
                  <a:lnTo>
                    <a:pt x="1514" y="2232"/>
                  </a:lnTo>
                  <a:lnTo>
                    <a:pt x="1302" y="2019"/>
                  </a:lnTo>
                  <a:lnTo>
                    <a:pt x="1089" y="1780"/>
                  </a:lnTo>
                  <a:lnTo>
                    <a:pt x="930" y="1541"/>
                  </a:lnTo>
                  <a:lnTo>
                    <a:pt x="797" y="1329"/>
                  </a:lnTo>
                  <a:lnTo>
                    <a:pt x="717" y="1116"/>
                  </a:lnTo>
                  <a:lnTo>
                    <a:pt x="638" y="930"/>
                  </a:lnTo>
                  <a:lnTo>
                    <a:pt x="611" y="877"/>
                  </a:lnTo>
                  <a:lnTo>
                    <a:pt x="558" y="665"/>
                  </a:lnTo>
                  <a:lnTo>
                    <a:pt x="531" y="426"/>
                  </a:lnTo>
                  <a:lnTo>
                    <a:pt x="505" y="240"/>
                  </a:lnTo>
                  <a:lnTo>
                    <a:pt x="505" y="160"/>
                  </a:lnTo>
                  <a:lnTo>
                    <a:pt x="531" y="81"/>
                  </a:lnTo>
                  <a:lnTo>
                    <a:pt x="505" y="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2973375" y="-1334100"/>
              <a:ext cx="75050" cy="6675"/>
            </a:xfrm>
            <a:custGeom>
              <a:avLst/>
              <a:gdLst/>
              <a:ahLst/>
              <a:cxnLst/>
              <a:rect l="l" t="t" r="r" b="b"/>
              <a:pathLst>
                <a:path w="3002" h="267" extrusionOk="0">
                  <a:moveTo>
                    <a:pt x="0" y="1"/>
                  </a:moveTo>
                  <a:lnTo>
                    <a:pt x="0" y="266"/>
                  </a:lnTo>
                  <a:lnTo>
                    <a:pt x="3001" y="266"/>
                  </a:lnTo>
                  <a:lnTo>
                    <a:pt x="3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2973375" y="-1306875"/>
              <a:ext cx="65075" cy="6675"/>
            </a:xfrm>
            <a:custGeom>
              <a:avLst/>
              <a:gdLst/>
              <a:ahLst/>
              <a:cxnLst/>
              <a:rect l="l" t="t" r="r" b="b"/>
              <a:pathLst>
                <a:path w="2603" h="267" extrusionOk="0">
                  <a:moveTo>
                    <a:pt x="0" y="1"/>
                  </a:moveTo>
                  <a:lnTo>
                    <a:pt x="0" y="266"/>
                  </a:lnTo>
                  <a:lnTo>
                    <a:pt x="2337" y="266"/>
                  </a:lnTo>
                  <a:lnTo>
                    <a:pt x="2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7"/>
            <p:cNvSpPr/>
            <p:nvPr/>
          </p:nvSpPr>
          <p:spPr>
            <a:xfrm>
              <a:off x="2973375" y="-1251750"/>
              <a:ext cx="53800" cy="6650"/>
            </a:xfrm>
            <a:custGeom>
              <a:avLst/>
              <a:gdLst/>
              <a:ahLst/>
              <a:cxnLst/>
              <a:rect l="l" t="t" r="r" b="b"/>
              <a:pathLst>
                <a:path w="2152" h="266" extrusionOk="0">
                  <a:moveTo>
                    <a:pt x="0" y="0"/>
                  </a:moveTo>
                  <a:lnTo>
                    <a:pt x="0" y="266"/>
                  </a:lnTo>
                  <a:lnTo>
                    <a:pt x="2151" y="266"/>
                  </a:lnTo>
                  <a:lnTo>
                    <a:pt x="18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7"/>
            <p:cNvSpPr/>
            <p:nvPr/>
          </p:nvSpPr>
          <p:spPr>
            <a:xfrm>
              <a:off x="2973375" y="-1223875"/>
              <a:ext cx="73050" cy="6675"/>
            </a:xfrm>
            <a:custGeom>
              <a:avLst/>
              <a:gdLst/>
              <a:ahLst/>
              <a:cxnLst/>
              <a:rect l="l" t="t" r="r" b="b"/>
              <a:pathLst>
                <a:path w="2922" h="267" extrusionOk="0">
                  <a:moveTo>
                    <a:pt x="0" y="0"/>
                  </a:moveTo>
                  <a:lnTo>
                    <a:pt x="0" y="266"/>
                  </a:lnTo>
                  <a:lnTo>
                    <a:pt x="2922" y="266"/>
                  </a:lnTo>
                  <a:lnTo>
                    <a:pt x="2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7"/>
            <p:cNvSpPr/>
            <p:nvPr/>
          </p:nvSpPr>
          <p:spPr>
            <a:xfrm>
              <a:off x="2973375" y="-1196650"/>
              <a:ext cx="75050" cy="6675"/>
            </a:xfrm>
            <a:custGeom>
              <a:avLst/>
              <a:gdLst/>
              <a:ahLst/>
              <a:cxnLst/>
              <a:rect l="l" t="t" r="r" b="b"/>
              <a:pathLst>
                <a:path w="3002" h="267" extrusionOk="0">
                  <a:moveTo>
                    <a:pt x="0" y="0"/>
                  </a:moveTo>
                  <a:lnTo>
                    <a:pt x="0" y="266"/>
                  </a:lnTo>
                  <a:lnTo>
                    <a:pt x="3001" y="266"/>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2973375" y="-1168775"/>
              <a:ext cx="75050" cy="6675"/>
            </a:xfrm>
            <a:custGeom>
              <a:avLst/>
              <a:gdLst/>
              <a:ahLst/>
              <a:cxnLst/>
              <a:rect l="l" t="t" r="r" b="b"/>
              <a:pathLst>
                <a:path w="3002" h="267" extrusionOk="0">
                  <a:moveTo>
                    <a:pt x="0" y="1"/>
                  </a:moveTo>
                  <a:lnTo>
                    <a:pt x="0" y="266"/>
                  </a:lnTo>
                  <a:lnTo>
                    <a:pt x="3001" y="266"/>
                  </a:lnTo>
                  <a:lnTo>
                    <a:pt x="3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7"/>
            <p:cNvSpPr/>
            <p:nvPr/>
          </p:nvSpPr>
          <p:spPr>
            <a:xfrm>
              <a:off x="2973375" y="-1140875"/>
              <a:ext cx="75050" cy="6000"/>
            </a:xfrm>
            <a:custGeom>
              <a:avLst/>
              <a:gdLst/>
              <a:ahLst/>
              <a:cxnLst/>
              <a:rect l="l" t="t" r="r" b="b"/>
              <a:pathLst>
                <a:path w="3002" h="240" extrusionOk="0">
                  <a:moveTo>
                    <a:pt x="0" y="0"/>
                  </a:moveTo>
                  <a:lnTo>
                    <a:pt x="0" y="239"/>
                  </a:lnTo>
                  <a:lnTo>
                    <a:pt x="2869" y="239"/>
                  </a:lnTo>
                  <a:lnTo>
                    <a:pt x="3001" y="27"/>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7"/>
            <p:cNvSpPr/>
            <p:nvPr/>
          </p:nvSpPr>
          <p:spPr>
            <a:xfrm>
              <a:off x="2973375" y="-1113650"/>
              <a:ext cx="51800" cy="6650"/>
            </a:xfrm>
            <a:custGeom>
              <a:avLst/>
              <a:gdLst/>
              <a:ahLst/>
              <a:cxnLst/>
              <a:rect l="l" t="t" r="r" b="b"/>
              <a:pathLst>
                <a:path w="2072" h="266" extrusionOk="0">
                  <a:moveTo>
                    <a:pt x="0" y="0"/>
                  </a:moveTo>
                  <a:lnTo>
                    <a:pt x="0" y="266"/>
                  </a:lnTo>
                  <a:lnTo>
                    <a:pt x="1726" y="266"/>
                  </a:lnTo>
                  <a:lnTo>
                    <a:pt x="20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2973375" y="-1058550"/>
              <a:ext cx="65075" cy="6675"/>
            </a:xfrm>
            <a:custGeom>
              <a:avLst/>
              <a:gdLst/>
              <a:ahLst/>
              <a:cxnLst/>
              <a:rect l="l" t="t" r="r" b="b"/>
              <a:pathLst>
                <a:path w="2603" h="267" extrusionOk="0">
                  <a:moveTo>
                    <a:pt x="0" y="1"/>
                  </a:moveTo>
                  <a:lnTo>
                    <a:pt x="0" y="266"/>
                  </a:lnTo>
                  <a:lnTo>
                    <a:pt x="2603" y="266"/>
                  </a:lnTo>
                  <a:lnTo>
                    <a:pt x="2390" y="107"/>
                  </a:lnTo>
                  <a:lnTo>
                    <a:pt x="22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7"/>
            <p:cNvSpPr/>
            <p:nvPr/>
          </p:nvSpPr>
          <p:spPr>
            <a:xfrm>
              <a:off x="2973375" y="-1030650"/>
              <a:ext cx="75050" cy="6000"/>
            </a:xfrm>
            <a:custGeom>
              <a:avLst/>
              <a:gdLst/>
              <a:ahLst/>
              <a:cxnLst/>
              <a:rect l="l" t="t" r="r" b="b"/>
              <a:pathLst>
                <a:path w="3002" h="240" extrusionOk="0">
                  <a:moveTo>
                    <a:pt x="0" y="0"/>
                  </a:moveTo>
                  <a:lnTo>
                    <a:pt x="0" y="239"/>
                  </a:lnTo>
                  <a:lnTo>
                    <a:pt x="3001" y="239"/>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7"/>
            <p:cNvSpPr/>
            <p:nvPr/>
          </p:nvSpPr>
          <p:spPr>
            <a:xfrm>
              <a:off x="2898325" y="-1334100"/>
              <a:ext cx="75075" cy="6675"/>
            </a:xfrm>
            <a:custGeom>
              <a:avLst/>
              <a:gdLst/>
              <a:ahLst/>
              <a:cxnLst/>
              <a:rect l="l" t="t" r="r" b="b"/>
              <a:pathLst>
                <a:path w="3003" h="267" extrusionOk="0">
                  <a:moveTo>
                    <a:pt x="1" y="1"/>
                  </a:moveTo>
                  <a:lnTo>
                    <a:pt x="1" y="266"/>
                  </a:lnTo>
                  <a:lnTo>
                    <a:pt x="3002" y="266"/>
                  </a:lnTo>
                  <a:lnTo>
                    <a:pt x="3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2912275" y="-1306875"/>
              <a:ext cx="61125" cy="6675"/>
            </a:xfrm>
            <a:custGeom>
              <a:avLst/>
              <a:gdLst/>
              <a:ahLst/>
              <a:cxnLst/>
              <a:rect l="l" t="t" r="r" b="b"/>
              <a:pathLst>
                <a:path w="2445" h="267" extrusionOk="0">
                  <a:moveTo>
                    <a:pt x="1" y="1"/>
                  </a:moveTo>
                  <a:lnTo>
                    <a:pt x="134" y="133"/>
                  </a:lnTo>
                  <a:lnTo>
                    <a:pt x="240" y="266"/>
                  </a:lnTo>
                  <a:lnTo>
                    <a:pt x="2444" y="266"/>
                  </a:lnTo>
                  <a:lnTo>
                    <a:pt x="2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7"/>
            <p:cNvSpPr/>
            <p:nvPr/>
          </p:nvSpPr>
          <p:spPr>
            <a:xfrm>
              <a:off x="2918925" y="-1251750"/>
              <a:ext cx="54475" cy="6650"/>
            </a:xfrm>
            <a:custGeom>
              <a:avLst/>
              <a:gdLst/>
              <a:ahLst/>
              <a:cxnLst/>
              <a:rect l="l" t="t" r="r" b="b"/>
              <a:pathLst>
                <a:path w="2179" h="266" extrusionOk="0">
                  <a:moveTo>
                    <a:pt x="186" y="0"/>
                  </a:moveTo>
                  <a:lnTo>
                    <a:pt x="0" y="266"/>
                  </a:lnTo>
                  <a:lnTo>
                    <a:pt x="2178" y="266"/>
                  </a:lnTo>
                  <a:lnTo>
                    <a:pt x="21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7"/>
            <p:cNvSpPr/>
            <p:nvPr/>
          </p:nvSpPr>
          <p:spPr>
            <a:xfrm>
              <a:off x="2898325" y="-1223875"/>
              <a:ext cx="75075" cy="6675"/>
            </a:xfrm>
            <a:custGeom>
              <a:avLst/>
              <a:gdLst/>
              <a:ahLst/>
              <a:cxnLst/>
              <a:rect l="l" t="t" r="r" b="b"/>
              <a:pathLst>
                <a:path w="3003" h="267" extrusionOk="0">
                  <a:moveTo>
                    <a:pt x="160" y="0"/>
                  </a:moveTo>
                  <a:lnTo>
                    <a:pt x="1" y="266"/>
                  </a:lnTo>
                  <a:lnTo>
                    <a:pt x="3002" y="266"/>
                  </a:lnTo>
                  <a:lnTo>
                    <a:pt x="3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2895025" y="-1196650"/>
              <a:ext cx="78375" cy="6675"/>
            </a:xfrm>
            <a:custGeom>
              <a:avLst/>
              <a:gdLst/>
              <a:ahLst/>
              <a:cxnLst/>
              <a:rect l="l" t="t" r="r" b="b"/>
              <a:pathLst>
                <a:path w="3135" h="267" extrusionOk="0">
                  <a:moveTo>
                    <a:pt x="0" y="0"/>
                  </a:moveTo>
                  <a:lnTo>
                    <a:pt x="0" y="266"/>
                  </a:lnTo>
                  <a:lnTo>
                    <a:pt x="3134" y="266"/>
                  </a:lnTo>
                  <a:lnTo>
                    <a:pt x="3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7"/>
            <p:cNvSpPr/>
            <p:nvPr/>
          </p:nvSpPr>
          <p:spPr>
            <a:xfrm>
              <a:off x="2898325" y="-1168775"/>
              <a:ext cx="75075" cy="6675"/>
            </a:xfrm>
            <a:custGeom>
              <a:avLst/>
              <a:gdLst/>
              <a:ahLst/>
              <a:cxnLst/>
              <a:rect l="l" t="t" r="r" b="b"/>
              <a:pathLst>
                <a:path w="3003" h="267" extrusionOk="0">
                  <a:moveTo>
                    <a:pt x="1" y="1"/>
                  </a:moveTo>
                  <a:lnTo>
                    <a:pt x="1" y="266"/>
                  </a:lnTo>
                  <a:lnTo>
                    <a:pt x="3002" y="266"/>
                  </a:lnTo>
                  <a:lnTo>
                    <a:pt x="3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7"/>
            <p:cNvSpPr/>
            <p:nvPr/>
          </p:nvSpPr>
          <p:spPr>
            <a:xfrm>
              <a:off x="2899675" y="-1140875"/>
              <a:ext cx="73725" cy="6000"/>
            </a:xfrm>
            <a:custGeom>
              <a:avLst/>
              <a:gdLst/>
              <a:ahLst/>
              <a:cxnLst/>
              <a:rect l="l" t="t" r="r" b="b"/>
              <a:pathLst>
                <a:path w="2949" h="240" extrusionOk="0">
                  <a:moveTo>
                    <a:pt x="0" y="0"/>
                  </a:moveTo>
                  <a:lnTo>
                    <a:pt x="133" y="239"/>
                  </a:lnTo>
                  <a:lnTo>
                    <a:pt x="2948" y="239"/>
                  </a:lnTo>
                  <a:lnTo>
                    <a:pt x="29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2927550" y="-1113650"/>
              <a:ext cx="45850" cy="6650"/>
            </a:xfrm>
            <a:custGeom>
              <a:avLst/>
              <a:gdLst/>
              <a:ahLst/>
              <a:cxnLst/>
              <a:rect l="l" t="t" r="r" b="b"/>
              <a:pathLst>
                <a:path w="1834" h="266" extrusionOk="0">
                  <a:moveTo>
                    <a:pt x="1" y="0"/>
                  </a:moveTo>
                  <a:lnTo>
                    <a:pt x="80" y="133"/>
                  </a:lnTo>
                  <a:lnTo>
                    <a:pt x="133" y="266"/>
                  </a:lnTo>
                  <a:lnTo>
                    <a:pt x="1833" y="266"/>
                  </a:lnTo>
                  <a:lnTo>
                    <a:pt x="18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7"/>
            <p:cNvSpPr/>
            <p:nvPr/>
          </p:nvSpPr>
          <p:spPr>
            <a:xfrm>
              <a:off x="2906300" y="-1058550"/>
              <a:ext cx="67100" cy="6675"/>
            </a:xfrm>
            <a:custGeom>
              <a:avLst/>
              <a:gdLst/>
              <a:ahLst/>
              <a:cxnLst/>
              <a:rect l="l" t="t" r="r" b="b"/>
              <a:pathLst>
                <a:path w="2684" h="267" extrusionOk="0">
                  <a:moveTo>
                    <a:pt x="266" y="1"/>
                  </a:moveTo>
                  <a:lnTo>
                    <a:pt x="1" y="266"/>
                  </a:lnTo>
                  <a:lnTo>
                    <a:pt x="2683" y="266"/>
                  </a:lnTo>
                  <a:lnTo>
                    <a:pt x="2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7"/>
            <p:cNvSpPr/>
            <p:nvPr/>
          </p:nvSpPr>
          <p:spPr>
            <a:xfrm>
              <a:off x="2898325" y="-1030650"/>
              <a:ext cx="75075" cy="6000"/>
            </a:xfrm>
            <a:custGeom>
              <a:avLst/>
              <a:gdLst/>
              <a:ahLst/>
              <a:cxnLst/>
              <a:rect l="l" t="t" r="r" b="b"/>
              <a:pathLst>
                <a:path w="3003" h="240" extrusionOk="0">
                  <a:moveTo>
                    <a:pt x="1" y="0"/>
                  </a:moveTo>
                  <a:lnTo>
                    <a:pt x="1" y="239"/>
                  </a:lnTo>
                  <a:lnTo>
                    <a:pt x="3002" y="239"/>
                  </a:lnTo>
                  <a:lnTo>
                    <a:pt x="3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2884400" y="-1272350"/>
              <a:ext cx="89000" cy="94975"/>
            </a:xfrm>
            <a:custGeom>
              <a:avLst/>
              <a:gdLst/>
              <a:ahLst/>
              <a:cxnLst/>
              <a:rect l="l" t="t" r="r" b="b"/>
              <a:pathLst>
                <a:path w="3560" h="3799" extrusionOk="0">
                  <a:moveTo>
                    <a:pt x="2922" y="1"/>
                  </a:moveTo>
                  <a:lnTo>
                    <a:pt x="2523" y="213"/>
                  </a:lnTo>
                  <a:lnTo>
                    <a:pt x="2178" y="399"/>
                  </a:lnTo>
                  <a:lnTo>
                    <a:pt x="1859" y="612"/>
                  </a:lnTo>
                  <a:lnTo>
                    <a:pt x="1567" y="824"/>
                  </a:lnTo>
                  <a:lnTo>
                    <a:pt x="1249" y="1090"/>
                  </a:lnTo>
                  <a:lnTo>
                    <a:pt x="1036" y="1302"/>
                  </a:lnTo>
                  <a:lnTo>
                    <a:pt x="850" y="1488"/>
                  </a:lnTo>
                  <a:lnTo>
                    <a:pt x="558" y="1886"/>
                  </a:lnTo>
                  <a:lnTo>
                    <a:pt x="345" y="2258"/>
                  </a:lnTo>
                  <a:lnTo>
                    <a:pt x="186" y="2603"/>
                  </a:lnTo>
                  <a:lnTo>
                    <a:pt x="80" y="2922"/>
                  </a:lnTo>
                  <a:lnTo>
                    <a:pt x="27" y="3214"/>
                  </a:lnTo>
                  <a:lnTo>
                    <a:pt x="0" y="3453"/>
                  </a:lnTo>
                  <a:lnTo>
                    <a:pt x="0" y="3613"/>
                  </a:lnTo>
                  <a:lnTo>
                    <a:pt x="0" y="3639"/>
                  </a:lnTo>
                  <a:lnTo>
                    <a:pt x="0" y="3799"/>
                  </a:lnTo>
                  <a:lnTo>
                    <a:pt x="505" y="3719"/>
                  </a:lnTo>
                  <a:lnTo>
                    <a:pt x="531" y="3719"/>
                  </a:lnTo>
                  <a:lnTo>
                    <a:pt x="505" y="3639"/>
                  </a:lnTo>
                  <a:lnTo>
                    <a:pt x="505" y="3560"/>
                  </a:lnTo>
                  <a:lnTo>
                    <a:pt x="531" y="3321"/>
                  </a:lnTo>
                  <a:lnTo>
                    <a:pt x="585" y="3028"/>
                  </a:lnTo>
                  <a:lnTo>
                    <a:pt x="638" y="2843"/>
                  </a:lnTo>
                  <a:lnTo>
                    <a:pt x="717" y="2630"/>
                  </a:lnTo>
                  <a:lnTo>
                    <a:pt x="824" y="2418"/>
                  </a:lnTo>
                  <a:lnTo>
                    <a:pt x="956" y="2205"/>
                  </a:lnTo>
                  <a:lnTo>
                    <a:pt x="1169" y="1939"/>
                  </a:lnTo>
                  <a:lnTo>
                    <a:pt x="1328" y="1727"/>
                  </a:lnTo>
                  <a:lnTo>
                    <a:pt x="1541" y="1515"/>
                  </a:lnTo>
                  <a:lnTo>
                    <a:pt x="1806" y="1302"/>
                  </a:lnTo>
                  <a:lnTo>
                    <a:pt x="2072" y="1090"/>
                  </a:lnTo>
                  <a:lnTo>
                    <a:pt x="2470" y="824"/>
                  </a:lnTo>
                  <a:lnTo>
                    <a:pt x="2975" y="558"/>
                  </a:lnTo>
                  <a:lnTo>
                    <a:pt x="3559" y="266"/>
                  </a:lnTo>
                  <a:lnTo>
                    <a:pt x="3453" y="240"/>
                  </a:lnTo>
                  <a:lnTo>
                    <a:pt x="2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7"/>
            <p:cNvSpPr/>
            <p:nvPr/>
          </p:nvSpPr>
          <p:spPr>
            <a:xfrm>
              <a:off x="2973375" y="-1358000"/>
              <a:ext cx="89000" cy="85675"/>
            </a:xfrm>
            <a:custGeom>
              <a:avLst/>
              <a:gdLst/>
              <a:ahLst/>
              <a:cxnLst/>
              <a:rect l="l" t="t" r="r" b="b"/>
              <a:pathLst>
                <a:path w="3560" h="3427" extrusionOk="0">
                  <a:moveTo>
                    <a:pt x="3054" y="1"/>
                  </a:moveTo>
                  <a:lnTo>
                    <a:pt x="3054" y="133"/>
                  </a:lnTo>
                  <a:lnTo>
                    <a:pt x="3028" y="346"/>
                  </a:lnTo>
                  <a:lnTo>
                    <a:pt x="2948" y="611"/>
                  </a:lnTo>
                  <a:lnTo>
                    <a:pt x="2815" y="957"/>
                  </a:lnTo>
                  <a:lnTo>
                    <a:pt x="2656" y="1222"/>
                  </a:lnTo>
                  <a:lnTo>
                    <a:pt x="2523" y="1408"/>
                  </a:lnTo>
                  <a:lnTo>
                    <a:pt x="2337" y="1621"/>
                  </a:lnTo>
                  <a:lnTo>
                    <a:pt x="2125" y="1833"/>
                  </a:lnTo>
                  <a:lnTo>
                    <a:pt x="1886" y="2046"/>
                  </a:lnTo>
                  <a:lnTo>
                    <a:pt x="1541" y="2311"/>
                  </a:lnTo>
                  <a:lnTo>
                    <a:pt x="1222" y="2524"/>
                  </a:lnTo>
                  <a:lnTo>
                    <a:pt x="850" y="2736"/>
                  </a:lnTo>
                  <a:lnTo>
                    <a:pt x="452" y="2949"/>
                  </a:lnTo>
                  <a:lnTo>
                    <a:pt x="0" y="3135"/>
                  </a:lnTo>
                  <a:lnTo>
                    <a:pt x="53" y="3161"/>
                  </a:lnTo>
                  <a:lnTo>
                    <a:pt x="80" y="3161"/>
                  </a:lnTo>
                  <a:lnTo>
                    <a:pt x="80" y="3188"/>
                  </a:lnTo>
                  <a:lnTo>
                    <a:pt x="638" y="3427"/>
                  </a:lnTo>
                  <a:lnTo>
                    <a:pt x="664" y="3427"/>
                  </a:lnTo>
                  <a:lnTo>
                    <a:pt x="1169" y="3161"/>
                  </a:lnTo>
                  <a:lnTo>
                    <a:pt x="1514" y="2949"/>
                  </a:lnTo>
                  <a:lnTo>
                    <a:pt x="1859" y="2736"/>
                  </a:lnTo>
                  <a:lnTo>
                    <a:pt x="2125" y="2524"/>
                  </a:lnTo>
                  <a:lnTo>
                    <a:pt x="2390" y="2311"/>
                  </a:lnTo>
                  <a:lnTo>
                    <a:pt x="2656" y="2046"/>
                  </a:lnTo>
                  <a:lnTo>
                    <a:pt x="2948" y="1727"/>
                  </a:lnTo>
                  <a:lnTo>
                    <a:pt x="3187" y="1382"/>
                  </a:lnTo>
                  <a:lnTo>
                    <a:pt x="3347" y="1089"/>
                  </a:lnTo>
                  <a:lnTo>
                    <a:pt x="3453" y="797"/>
                  </a:lnTo>
                  <a:lnTo>
                    <a:pt x="3533" y="558"/>
                  </a:lnTo>
                  <a:lnTo>
                    <a:pt x="3559" y="319"/>
                  </a:lnTo>
                  <a:lnTo>
                    <a:pt x="3559" y="133"/>
                  </a:lnTo>
                  <a:lnTo>
                    <a:pt x="3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7"/>
            <p:cNvSpPr/>
            <p:nvPr/>
          </p:nvSpPr>
          <p:spPr>
            <a:xfrm>
              <a:off x="2884400" y="-1358000"/>
              <a:ext cx="177975" cy="180625"/>
            </a:xfrm>
            <a:custGeom>
              <a:avLst/>
              <a:gdLst/>
              <a:ahLst/>
              <a:cxnLst/>
              <a:rect l="l" t="t" r="r" b="b"/>
              <a:pathLst>
                <a:path w="7119" h="7225" extrusionOk="0">
                  <a:moveTo>
                    <a:pt x="0" y="1"/>
                  </a:moveTo>
                  <a:lnTo>
                    <a:pt x="0" y="133"/>
                  </a:lnTo>
                  <a:lnTo>
                    <a:pt x="0" y="319"/>
                  </a:lnTo>
                  <a:lnTo>
                    <a:pt x="53" y="558"/>
                  </a:lnTo>
                  <a:lnTo>
                    <a:pt x="106" y="797"/>
                  </a:lnTo>
                  <a:lnTo>
                    <a:pt x="239" y="1089"/>
                  </a:lnTo>
                  <a:lnTo>
                    <a:pt x="399" y="1382"/>
                  </a:lnTo>
                  <a:lnTo>
                    <a:pt x="611" y="1727"/>
                  </a:lnTo>
                  <a:lnTo>
                    <a:pt x="903" y="2046"/>
                  </a:lnTo>
                  <a:lnTo>
                    <a:pt x="1169" y="2311"/>
                  </a:lnTo>
                  <a:lnTo>
                    <a:pt x="1434" y="2524"/>
                  </a:lnTo>
                  <a:lnTo>
                    <a:pt x="1727" y="2736"/>
                  </a:lnTo>
                  <a:lnTo>
                    <a:pt x="2045" y="2949"/>
                  </a:lnTo>
                  <a:lnTo>
                    <a:pt x="2391" y="3161"/>
                  </a:lnTo>
                  <a:lnTo>
                    <a:pt x="2895" y="3427"/>
                  </a:lnTo>
                  <a:lnTo>
                    <a:pt x="2922" y="3427"/>
                  </a:lnTo>
                  <a:lnTo>
                    <a:pt x="3453" y="3666"/>
                  </a:lnTo>
                  <a:lnTo>
                    <a:pt x="3559" y="3692"/>
                  </a:lnTo>
                  <a:lnTo>
                    <a:pt x="4143" y="3984"/>
                  </a:lnTo>
                  <a:lnTo>
                    <a:pt x="4648" y="4250"/>
                  </a:lnTo>
                  <a:lnTo>
                    <a:pt x="5046" y="4516"/>
                  </a:lnTo>
                  <a:lnTo>
                    <a:pt x="5339" y="4728"/>
                  </a:lnTo>
                  <a:lnTo>
                    <a:pt x="5578" y="4941"/>
                  </a:lnTo>
                  <a:lnTo>
                    <a:pt x="5790" y="5153"/>
                  </a:lnTo>
                  <a:lnTo>
                    <a:pt x="5976" y="5365"/>
                  </a:lnTo>
                  <a:lnTo>
                    <a:pt x="6162" y="5631"/>
                  </a:lnTo>
                  <a:lnTo>
                    <a:pt x="6295" y="5844"/>
                  </a:lnTo>
                  <a:lnTo>
                    <a:pt x="6401" y="6083"/>
                  </a:lnTo>
                  <a:lnTo>
                    <a:pt x="6481" y="6269"/>
                  </a:lnTo>
                  <a:lnTo>
                    <a:pt x="6534" y="6454"/>
                  </a:lnTo>
                  <a:lnTo>
                    <a:pt x="6587" y="6720"/>
                  </a:lnTo>
                  <a:lnTo>
                    <a:pt x="6613" y="6986"/>
                  </a:lnTo>
                  <a:lnTo>
                    <a:pt x="6613" y="7065"/>
                  </a:lnTo>
                  <a:lnTo>
                    <a:pt x="6613" y="7145"/>
                  </a:lnTo>
                  <a:lnTo>
                    <a:pt x="7118" y="7225"/>
                  </a:lnTo>
                  <a:lnTo>
                    <a:pt x="7118" y="7065"/>
                  </a:lnTo>
                  <a:lnTo>
                    <a:pt x="7118" y="7039"/>
                  </a:lnTo>
                  <a:lnTo>
                    <a:pt x="7118" y="6773"/>
                  </a:lnTo>
                  <a:lnTo>
                    <a:pt x="7065" y="6401"/>
                  </a:lnTo>
                  <a:lnTo>
                    <a:pt x="6985" y="6162"/>
                  </a:lnTo>
                  <a:lnTo>
                    <a:pt x="6906" y="5923"/>
                  </a:lnTo>
                  <a:lnTo>
                    <a:pt x="6773" y="5684"/>
                  </a:lnTo>
                  <a:lnTo>
                    <a:pt x="6640" y="5419"/>
                  </a:lnTo>
                  <a:lnTo>
                    <a:pt x="6613" y="5365"/>
                  </a:lnTo>
                  <a:lnTo>
                    <a:pt x="6454" y="5153"/>
                  </a:lnTo>
                  <a:lnTo>
                    <a:pt x="6295" y="4941"/>
                  </a:lnTo>
                  <a:lnTo>
                    <a:pt x="6109" y="4728"/>
                  </a:lnTo>
                  <a:lnTo>
                    <a:pt x="5870" y="4516"/>
                  </a:lnTo>
                  <a:lnTo>
                    <a:pt x="5578" y="4250"/>
                  </a:lnTo>
                  <a:lnTo>
                    <a:pt x="5285" y="4038"/>
                  </a:lnTo>
                  <a:lnTo>
                    <a:pt x="4967" y="3825"/>
                  </a:lnTo>
                  <a:lnTo>
                    <a:pt x="4595" y="3639"/>
                  </a:lnTo>
                  <a:lnTo>
                    <a:pt x="4197" y="3427"/>
                  </a:lnTo>
                  <a:lnTo>
                    <a:pt x="3639" y="3188"/>
                  </a:lnTo>
                  <a:lnTo>
                    <a:pt x="3639" y="3161"/>
                  </a:lnTo>
                  <a:lnTo>
                    <a:pt x="3612" y="3161"/>
                  </a:lnTo>
                  <a:lnTo>
                    <a:pt x="3559" y="3135"/>
                  </a:lnTo>
                  <a:lnTo>
                    <a:pt x="3108" y="2949"/>
                  </a:lnTo>
                  <a:lnTo>
                    <a:pt x="2709" y="2736"/>
                  </a:lnTo>
                  <a:lnTo>
                    <a:pt x="2337" y="2524"/>
                  </a:lnTo>
                  <a:lnTo>
                    <a:pt x="2019" y="2311"/>
                  </a:lnTo>
                  <a:lnTo>
                    <a:pt x="1673" y="2046"/>
                  </a:lnTo>
                  <a:lnTo>
                    <a:pt x="1434" y="1833"/>
                  </a:lnTo>
                  <a:lnTo>
                    <a:pt x="1222" y="1621"/>
                  </a:lnTo>
                  <a:lnTo>
                    <a:pt x="1036" y="1408"/>
                  </a:lnTo>
                  <a:lnTo>
                    <a:pt x="903" y="1222"/>
                  </a:lnTo>
                  <a:lnTo>
                    <a:pt x="744" y="957"/>
                  </a:lnTo>
                  <a:lnTo>
                    <a:pt x="611" y="611"/>
                  </a:lnTo>
                  <a:lnTo>
                    <a:pt x="531" y="346"/>
                  </a:lnTo>
                  <a:lnTo>
                    <a:pt x="531" y="133"/>
                  </a:lnTo>
                  <a:lnTo>
                    <a:pt x="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2732350" y="-1832750"/>
              <a:ext cx="1868450" cy="938900"/>
            </a:xfrm>
            <a:custGeom>
              <a:avLst/>
              <a:gdLst/>
              <a:ahLst/>
              <a:cxnLst/>
              <a:rect l="l" t="t" r="r" b="b"/>
              <a:pathLst>
                <a:path w="74738" h="37556" extrusionOk="0">
                  <a:moveTo>
                    <a:pt x="73064" y="1674"/>
                  </a:moveTo>
                  <a:lnTo>
                    <a:pt x="73064" y="35856"/>
                  </a:lnTo>
                  <a:lnTo>
                    <a:pt x="1673" y="35856"/>
                  </a:lnTo>
                  <a:lnTo>
                    <a:pt x="1673" y="1674"/>
                  </a:lnTo>
                  <a:close/>
                  <a:moveTo>
                    <a:pt x="0" y="1"/>
                  </a:moveTo>
                  <a:lnTo>
                    <a:pt x="0" y="37555"/>
                  </a:lnTo>
                  <a:lnTo>
                    <a:pt x="74738" y="37555"/>
                  </a:lnTo>
                  <a:lnTo>
                    <a:pt x="747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3189825" y="-1448975"/>
              <a:ext cx="215150" cy="248375"/>
            </a:xfrm>
            <a:custGeom>
              <a:avLst/>
              <a:gdLst/>
              <a:ahLst/>
              <a:cxnLst/>
              <a:rect l="l" t="t" r="r" b="b"/>
              <a:pathLst>
                <a:path w="8606" h="9935" extrusionOk="0">
                  <a:moveTo>
                    <a:pt x="4303" y="373"/>
                  </a:moveTo>
                  <a:lnTo>
                    <a:pt x="8287" y="2683"/>
                  </a:lnTo>
                  <a:lnTo>
                    <a:pt x="8287" y="7252"/>
                  </a:lnTo>
                  <a:lnTo>
                    <a:pt x="4303" y="9562"/>
                  </a:lnTo>
                  <a:lnTo>
                    <a:pt x="319" y="7252"/>
                  </a:lnTo>
                  <a:lnTo>
                    <a:pt x="319" y="2683"/>
                  </a:lnTo>
                  <a:lnTo>
                    <a:pt x="4303" y="373"/>
                  </a:lnTo>
                  <a:close/>
                  <a:moveTo>
                    <a:pt x="4303" y="1"/>
                  </a:moveTo>
                  <a:lnTo>
                    <a:pt x="0" y="2498"/>
                  </a:lnTo>
                  <a:lnTo>
                    <a:pt x="0" y="7438"/>
                  </a:lnTo>
                  <a:lnTo>
                    <a:pt x="4303" y="9934"/>
                  </a:lnTo>
                  <a:lnTo>
                    <a:pt x="8606" y="7438"/>
                  </a:lnTo>
                  <a:lnTo>
                    <a:pt x="8606" y="2498"/>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3396975" y="-1448975"/>
              <a:ext cx="214500" cy="248375"/>
            </a:xfrm>
            <a:custGeom>
              <a:avLst/>
              <a:gdLst/>
              <a:ahLst/>
              <a:cxnLst/>
              <a:rect l="l" t="t" r="r" b="b"/>
              <a:pathLst>
                <a:path w="8580" h="9935" extrusionOk="0">
                  <a:moveTo>
                    <a:pt x="4303" y="373"/>
                  </a:moveTo>
                  <a:lnTo>
                    <a:pt x="8261" y="2683"/>
                  </a:lnTo>
                  <a:lnTo>
                    <a:pt x="8261" y="7252"/>
                  </a:lnTo>
                  <a:lnTo>
                    <a:pt x="4303" y="9562"/>
                  </a:lnTo>
                  <a:lnTo>
                    <a:pt x="320" y="7252"/>
                  </a:lnTo>
                  <a:lnTo>
                    <a:pt x="320" y="2683"/>
                  </a:lnTo>
                  <a:lnTo>
                    <a:pt x="4303" y="373"/>
                  </a:lnTo>
                  <a:close/>
                  <a:moveTo>
                    <a:pt x="4303" y="1"/>
                  </a:moveTo>
                  <a:lnTo>
                    <a:pt x="1" y="2498"/>
                  </a:lnTo>
                  <a:lnTo>
                    <a:pt x="1" y="7438"/>
                  </a:lnTo>
                  <a:lnTo>
                    <a:pt x="4303" y="9934"/>
                  </a:lnTo>
                  <a:lnTo>
                    <a:pt x="8580" y="7438"/>
                  </a:lnTo>
                  <a:lnTo>
                    <a:pt x="8580" y="2498"/>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3699750" y="-1617625"/>
              <a:ext cx="214500" cy="248375"/>
            </a:xfrm>
            <a:custGeom>
              <a:avLst/>
              <a:gdLst/>
              <a:ahLst/>
              <a:cxnLst/>
              <a:rect l="l" t="t" r="r" b="b"/>
              <a:pathLst>
                <a:path w="8580" h="9935" extrusionOk="0">
                  <a:moveTo>
                    <a:pt x="4303" y="373"/>
                  </a:moveTo>
                  <a:lnTo>
                    <a:pt x="8261" y="2657"/>
                  </a:lnTo>
                  <a:lnTo>
                    <a:pt x="8261" y="7252"/>
                  </a:lnTo>
                  <a:lnTo>
                    <a:pt x="4303" y="9562"/>
                  </a:lnTo>
                  <a:lnTo>
                    <a:pt x="320" y="7252"/>
                  </a:lnTo>
                  <a:lnTo>
                    <a:pt x="320" y="2657"/>
                  </a:lnTo>
                  <a:lnTo>
                    <a:pt x="4303" y="373"/>
                  </a:lnTo>
                  <a:close/>
                  <a:moveTo>
                    <a:pt x="4303" y="1"/>
                  </a:moveTo>
                  <a:lnTo>
                    <a:pt x="1" y="2471"/>
                  </a:lnTo>
                  <a:lnTo>
                    <a:pt x="1" y="7438"/>
                  </a:lnTo>
                  <a:lnTo>
                    <a:pt x="4303" y="9934"/>
                  </a:lnTo>
                  <a:lnTo>
                    <a:pt x="8579" y="7438"/>
                  </a:lnTo>
                  <a:lnTo>
                    <a:pt x="8579" y="2471"/>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3095550" y="-1437675"/>
              <a:ext cx="100275" cy="56450"/>
            </a:xfrm>
            <a:custGeom>
              <a:avLst/>
              <a:gdLst/>
              <a:ahLst/>
              <a:cxnLst/>
              <a:rect l="l" t="t" r="r" b="b"/>
              <a:pathLst>
                <a:path w="4011" h="2258" extrusionOk="0">
                  <a:moveTo>
                    <a:pt x="133" y="0"/>
                  </a:moveTo>
                  <a:lnTo>
                    <a:pt x="0" y="293"/>
                  </a:lnTo>
                  <a:lnTo>
                    <a:pt x="3851" y="2258"/>
                  </a:lnTo>
                  <a:lnTo>
                    <a:pt x="4010" y="1992"/>
                  </a:lnTo>
                  <a:lnTo>
                    <a:pt x="1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7"/>
            <p:cNvSpPr/>
            <p:nvPr/>
          </p:nvSpPr>
          <p:spPr>
            <a:xfrm>
              <a:off x="3606150" y="-1437675"/>
              <a:ext cx="100275" cy="56450"/>
            </a:xfrm>
            <a:custGeom>
              <a:avLst/>
              <a:gdLst/>
              <a:ahLst/>
              <a:cxnLst/>
              <a:rect l="l" t="t" r="r" b="b"/>
              <a:pathLst>
                <a:path w="4011" h="2258" extrusionOk="0">
                  <a:moveTo>
                    <a:pt x="3851" y="0"/>
                  </a:moveTo>
                  <a:lnTo>
                    <a:pt x="0" y="1992"/>
                  </a:lnTo>
                  <a:lnTo>
                    <a:pt x="133" y="2258"/>
                  </a:lnTo>
                  <a:lnTo>
                    <a:pt x="4010" y="293"/>
                  </a:lnTo>
                  <a:lnTo>
                    <a:pt x="3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7"/>
            <p:cNvSpPr/>
            <p:nvPr/>
          </p:nvSpPr>
          <p:spPr>
            <a:xfrm>
              <a:off x="3908925" y="-1607000"/>
              <a:ext cx="100275" cy="57150"/>
            </a:xfrm>
            <a:custGeom>
              <a:avLst/>
              <a:gdLst/>
              <a:ahLst/>
              <a:cxnLst/>
              <a:rect l="l" t="t" r="r" b="b"/>
              <a:pathLst>
                <a:path w="4011" h="2286" extrusionOk="0">
                  <a:moveTo>
                    <a:pt x="3851" y="1"/>
                  </a:moveTo>
                  <a:lnTo>
                    <a:pt x="0" y="1993"/>
                  </a:lnTo>
                  <a:lnTo>
                    <a:pt x="133" y="2285"/>
                  </a:lnTo>
                  <a:lnTo>
                    <a:pt x="4010" y="293"/>
                  </a:lnTo>
                  <a:lnTo>
                    <a:pt x="3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3293400" y="-1205275"/>
              <a:ext cx="8000" cy="102275"/>
            </a:xfrm>
            <a:custGeom>
              <a:avLst/>
              <a:gdLst/>
              <a:ahLst/>
              <a:cxnLst/>
              <a:rect l="l" t="t" r="r" b="b"/>
              <a:pathLst>
                <a:path w="320" h="4091" extrusionOk="0">
                  <a:moveTo>
                    <a:pt x="1" y="0"/>
                  </a:moveTo>
                  <a:lnTo>
                    <a:pt x="1" y="4090"/>
                  </a:lnTo>
                  <a:lnTo>
                    <a:pt x="319" y="4090"/>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3500575" y="-1205275"/>
              <a:ext cx="7975" cy="102275"/>
            </a:xfrm>
            <a:custGeom>
              <a:avLst/>
              <a:gdLst/>
              <a:ahLst/>
              <a:cxnLst/>
              <a:rect l="l" t="t" r="r" b="b"/>
              <a:pathLst>
                <a:path w="319" h="4091" extrusionOk="0">
                  <a:moveTo>
                    <a:pt x="0" y="0"/>
                  </a:moveTo>
                  <a:lnTo>
                    <a:pt x="0" y="4090"/>
                  </a:lnTo>
                  <a:lnTo>
                    <a:pt x="319" y="4090"/>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2989850" y="-1488350"/>
              <a:ext cx="78850" cy="44650"/>
            </a:xfrm>
            <a:custGeom>
              <a:avLst/>
              <a:gdLst/>
              <a:ahLst/>
              <a:cxnLst/>
              <a:rect l="l" t="t" r="r" b="b"/>
              <a:pathLst>
                <a:path w="3154" h="1786" extrusionOk="0">
                  <a:moveTo>
                    <a:pt x="2414" y="297"/>
                  </a:moveTo>
                  <a:cubicBezTo>
                    <a:pt x="2535" y="297"/>
                    <a:pt x="2628" y="344"/>
                    <a:pt x="2693" y="439"/>
                  </a:cubicBezTo>
                  <a:cubicBezTo>
                    <a:pt x="2758" y="533"/>
                    <a:pt x="2791" y="672"/>
                    <a:pt x="2791" y="854"/>
                  </a:cubicBezTo>
                  <a:lnTo>
                    <a:pt x="2791" y="933"/>
                  </a:lnTo>
                  <a:cubicBezTo>
                    <a:pt x="2791" y="1115"/>
                    <a:pt x="2759" y="1254"/>
                    <a:pt x="2694" y="1349"/>
                  </a:cubicBezTo>
                  <a:cubicBezTo>
                    <a:pt x="2630" y="1445"/>
                    <a:pt x="2537" y="1492"/>
                    <a:pt x="2416" y="1492"/>
                  </a:cubicBezTo>
                  <a:cubicBezTo>
                    <a:pt x="2356" y="1492"/>
                    <a:pt x="2302" y="1480"/>
                    <a:pt x="2255" y="1456"/>
                  </a:cubicBezTo>
                  <a:cubicBezTo>
                    <a:pt x="2208" y="1432"/>
                    <a:pt x="2169" y="1396"/>
                    <a:pt x="2137" y="1349"/>
                  </a:cubicBezTo>
                  <a:cubicBezTo>
                    <a:pt x="2104" y="1301"/>
                    <a:pt x="2080" y="1243"/>
                    <a:pt x="2063" y="1173"/>
                  </a:cubicBezTo>
                  <a:cubicBezTo>
                    <a:pt x="2046" y="1104"/>
                    <a:pt x="2037" y="1023"/>
                    <a:pt x="2037" y="933"/>
                  </a:cubicBezTo>
                  <a:lnTo>
                    <a:pt x="2037" y="854"/>
                  </a:lnTo>
                  <a:cubicBezTo>
                    <a:pt x="2037" y="672"/>
                    <a:pt x="2070" y="533"/>
                    <a:pt x="2135" y="439"/>
                  </a:cubicBezTo>
                  <a:cubicBezTo>
                    <a:pt x="2200" y="344"/>
                    <a:pt x="2293" y="297"/>
                    <a:pt x="2414" y="297"/>
                  </a:cubicBezTo>
                  <a:close/>
                  <a:moveTo>
                    <a:pt x="1" y="25"/>
                  </a:moveTo>
                  <a:lnTo>
                    <a:pt x="1" y="1762"/>
                  </a:lnTo>
                  <a:lnTo>
                    <a:pt x="359" y="1762"/>
                  </a:lnTo>
                  <a:lnTo>
                    <a:pt x="359" y="1017"/>
                  </a:lnTo>
                  <a:lnTo>
                    <a:pt x="1057" y="1017"/>
                  </a:lnTo>
                  <a:lnTo>
                    <a:pt x="1057" y="1762"/>
                  </a:lnTo>
                  <a:lnTo>
                    <a:pt x="1415" y="1762"/>
                  </a:lnTo>
                  <a:lnTo>
                    <a:pt x="1415" y="25"/>
                  </a:lnTo>
                  <a:lnTo>
                    <a:pt x="1057" y="25"/>
                  </a:lnTo>
                  <a:lnTo>
                    <a:pt x="1057" y="729"/>
                  </a:lnTo>
                  <a:lnTo>
                    <a:pt x="359" y="729"/>
                  </a:lnTo>
                  <a:lnTo>
                    <a:pt x="359" y="25"/>
                  </a:lnTo>
                  <a:close/>
                  <a:moveTo>
                    <a:pt x="2414" y="1"/>
                  </a:moveTo>
                  <a:cubicBezTo>
                    <a:pt x="2305" y="1"/>
                    <a:pt x="2205" y="21"/>
                    <a:pt x="2115" y="60"/>
                  </a:cubicBezTo>
                  <a:cubicBezTo>
                    <a:pt x="2024" y="99"/>
                    <a:pt x="1946" y="156"/>
                    <a:pt x="1881" y="230"/>
                  </a:cubicBezTo>
                  <a:cubicBezTo>
                    <a:pt x="1816" y="304"/>
                    <a:pt x="1765" y="394"/>
                    <a:pt x="1729" y="500"/>
                  </a:cubicBezTo>
                  <a:cubicBezTo>
                    <a:pt x="1692" y="605"/>
                    <a:pt x="1674" y="724"/>
                    <a:pt x="1674" y="856"/>
                  </a:cubicBezTo>
                  <a:lnTo>
                    <a:pt x="1674" y="933"/>
                  </a:lnTo>
                  <a:cubicBezTo>
                    <a:pt x="1674" y="1066"/>
                    <a:pt x="1693" y="1185"/>
                    <a:pt x="1729" y="1290"/>
                  </a:cubicBezTo>
                  <a:cubicBezTo>
                    <a:pt x="1766" y="1395"/>
                    <a:pt x="1817" y="1485"/>
                    <a:pt x="1883" y="1558"/>
                  </a:cubicBezTo>
                  <a:cubicBezTo>
                    <a:pt x="1948" y="1631"/>
                    <a:pt x="2026" y="1687"/>
                    <a:pt x="2117" y="1727"/>
                  </a:cubicBezTo>
                  <a:cubicBezTo>
                    <a:pt x="2208" y="1766"/>
                    <a:pt x="2308" y="1786"/>
                    <a:pt x="2416" y="1786"/>
                  </a:cubicBezTo>
                  <a:cubicBezTo>
                    <a:pt x="2525" y="1786"/>
                    <a:pt x="2625" y="1766"/>
                    <a:pt x="2716" y="1727"/>
                  </a:cubicBezTo>
                  <a:cubicBezTo>
                    <a:pt x="2807" y="1687"/>
                    <a:pt x="2884" y="1631"/>
                    <a:pt x="2949" y="1558"/>
                  </a:cubicBezTo>
                  <a:cubicBezTo>
                    <a:pt x="3014" y="1485"/>
                    <a:pt x="3064" y="1395"/>
                    <a:pt x="3100" y="1290"/>
                  </a:cubicBezTo>
                  <a:cubicBezTo>
                    <a:pt x="3136" y="1185"/>
                    <a:pt x="3154" y="1066"/>
                    <a:pt x="3154" y="933"/>
                  </a:cubicBezTo>
                  <a:lnTo>
                    <a:pt x="3154" y="856"/>
                  </a:lnTo>
                  <a:cubicBezTo>
                    <a:pt x="3154" y="724"/>
                    <a:pt x="3136" y="605"/>
                    <a:pt x="3100" y="500"/>
                  </a:cubicBezTo>
                  <a:cubicBezTo>
                    <a:pt x="3063" y="394"/>
                    <a:pt x="3013" y="304"/>
                    <a:pt x="2947" y="230"/>
                  </a:cubicBezTo>
                  <a:cubicBezTo>
                    <a:pt x="2882" y="156"/>
                    <a:pt x="2804" y="99"/>
                    <a:pt x="2714" y="60"/>
                  </a:cubicBezTo>
                  <a:cubicBezTo>
                    <a:pt x="2623" y="21"/>
                    <a:pt x="2523" y="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3249500" y="-1075350"/>
              <a:ext cx="78875" cy="44650"/>
            </a:xfrm>
            <a:custGeom>
              <a:avLst/>
              <a:gdLst/>
              <a:ahLst/>
              <a:cxnLst/>
              <a:rect l="l" t="t" r="r" b="b"/>
              <a:pathLst>
                <a:path w="3155" h="1786" extrusionOk="0">
                  <a:moveTo>
                    <a:pt x="740" y="297"/>
                  </a:moveTo>
                  <a:cubicBezTo>
                    <a:pt x="861" y="297"/>
                    <a:pt x="954" y="344"/>
                    <a:pt x="1019" y="439"/>
                  </a:cubicBezTo>
                  <a:cubicBezTo>
                    <a:pt x="1084" y="533"/>
                    <a:pt x="1117" y="672"/>
                    <a:pt x="1117" y="854"/>
                  </a:cubicBezTo>
                  <a:lnTo>
                    <a:pt x="1117" y="932"/>
                  </a:lnTo>
                  <a:cubicBezTo>
                    <a:pt x="1117" y="1115"/>
                    <a:pt x="1085" y="1253"/>
                    <a:pt x="1020" y="1349"/>
                  </a:cubicBezTo>
                  <a:cubicBezTo>
                    <a:pt x="956" y="1444"/>
                    <a:pt x="863" y="1492"/>
                    <a:pt x="742" y="1492"/>
                  </a:cubicBezTo>
                  <a:cubicBezTo>
                    <a:pt x="682" y="1492"/>
                    <a:pt x="628" y="1480"/>
                    <a:pt x="581" y="1456"/>
                  </a:cubicBezTo>
                  <a:cubicBezTo>
                    <a:pt x="534" y="1431"/>
                    <a:pt x="495" y="1396"/>
                    <a:pt x="462" y="1348"/>
                  </a:cubicBezTo>
                  <a:cubicBezTo>
                    <a:pt x="430" y="1301"/>
                    <a:pt x="406" y="1242"/>
                    <a:pt x="388" y="1173"/>
                  </a:cubicBezTo>
                  <a:cubicBezTo>
                    <a:pt x="371" y="1103"/>
                    <a:pt x="363" y="1023"/>
                    <a:pt x="363" y="932"/>
                  </a:cubicBezTo>
                  <a:lnTo>
                    <a:pt x="363" y="854"/>
                  </a:lnTo>
                  <a:cubicBezTo>
                    <a:pt x="363" y="672"/>
                    <a:pt x="395" y="533"/>
                    <a:pt x="461" y="439"/>
                  </a:cubicBezTo>
                  <a:cubicBezTo>
                    <a:pt x="526" y="344"/>
                    <a:pt x="619" y="297"/>
                    <a:pt x="740" y="297"/>
                  </a:cubicBezTo>
                  <a:close/>
                  <a:moveTo>
                    <a:pt x="1741" y="24"/>
                  </a:moveTo>
                  <a:lnTo>
                    <a:pt x="1741" y="1762"/>
                  </a:lnTo>
                  <a:lnTo>
                    <a:pt x="2099" y="1762"/>
                  </a:lnTo>
                  <a:lnTo>
                    <a:pt x="2099" y="1017"/>
                  </a:lnTo>
                  <a:lnTo>
                    <a:pt x="2796" y="1017"/>
                  </a:lnTo>
                  <a:lnTo>
                    <a:pt x="2796" y="1762"/>
                  </a:lnTo>
                  <a:lnTo>
                    <a:pt x="3154" y="1762"/>
                  </a:lnTo>
                  <a:lnTo>
                    <a:pt x="3154" y="24"/>
                  </a:lnTo>
                  <a:lnTo>
                    <a:pt x="2796" y="24"/>
                  </a:lnTo>
                  <a:lnTo>
                    <a:pt x="2796" y="728"/>
                  </a:lnTo>
                  <a:lnTo>
                    <a:pt x="2099" y="728"/>
                  </a:lnTo>
                  <a:lnTo>
                    <a:pt x="2099" y="24"/>
                  </a:lnTo>
                  <a:close/>
                  <a:moveTo>
                    <a:pt x="740" y="1"/>
                  </a:moveTo>
                  <a:cubicBezTo>
                    <a:pt x="631" y="1"/>
                    <a:pt x="531" y="20"/>
                    <a:pt x="440" y="60"/>
                  </a:cubicBezTo>
                  <a:cubicBezTo>
                    <a:pt x="350" y="99"/>
                    <a:pt x="272" y="156"/>
                    <a:pt x="207" y="230"/>
                  </a:cubicBezTo>
                  <a:cubicBezTo>
                    <a:pt x="141" y="304"/>
                    <a:pt x="91" y="394"/>
                    <a:pt x="54" y="499"/>
                  </a:cubicBezTo>
                  <a:cubicBezTo>
                    <a:pt x="18" y="605"/>
                    <a:pt x="0" y="724"/>
                    <a:pt x="0" y="856"/>
                  </a:cubicBezTo>
                  <a:lnTo>
                    <a:pt x="0" y="932"/>
                  </a:lnTo>
                  <a:cubicBezTo>
                    <a:pt x="0" y="1065"/>
                    <a:pt x="18" y="1184"/>
                    <a:pt x="55" y="1290"/>
                  </a:cubicBezTo>
                  <a:cubicBezTo>
                    <a:pt x="92" y="1395"/>
                    <a:pt x="143" y="1484"/>
                    <a:pt x="208" y="1558"/>
                  </a:cubicBezTo>
                  <a:cubicBezTo>
                    <a:pt x="274" y="1631"/>
                    <a:pt x="352" y="1687"/>
                    <a:pt x="443" y="1726"/>
                  </a:cubicBezTo>
                  <a:cubicBezTo>
                    <a:pt x="533" y="1766"/>
                    <a:pt x="633" y="1785"/>
                    <a:pt x="742" y="1785"/>
                  </a:cubicBezTo>
                  <a:cubicBezTo>
                    <a:pt x="851" y="1785"/>
                    <a:pt x="951" y="1766"/>
                    <a:pt x="1042" y="1726"/>
                  </a:cubicBezTo>
                  <a:cubicBezTo>
                    <a:pt x="1132" y="1687"/>
                    <a:pt x="1210" y="1631"/>
                    <a:pt x="1275" y="1558"/>
                  </a:cubicBezTo>
                  <a:cubicBezTo>
                    <a:pt x="1340" y="1484"/>
                    <a:pt x="1390" y="1395"/>
                    <a:pt x="1426" y="1290"/>
                  </a:cubicBezTo>
                  <a:cubicBezTo>
                    <a:pt x="1462" y="1184"/>
                    <a:pt x="1480" y="1065"/>
                    <a:pt x="1480" y="932"/>
                  </a:cubicBezTo>
                  <a:lnTo>
                    <a:pt x="1480" y="856"/>
                  </a:lnTo>
                  <a:cubicBezTo>
                    <a:pt x="1480" y="724"/>
                    <a:pt x="1461" y="605"/>
                    <a:pt x="1425" y="499"/>
                  </a:cubicBezTo>
                  <a:cubicBezTo>
                    <a:pt x="1389" y="394"/>
                    <a:pt x="1338" y="304"/>
                    <a:pt x="1273" y="230"/>
                  </a:cubicBezTo>
                  <a:cubicBezTo>
                    <a:pt x="1208" y="156"/>
                    <a:pt x="1130" y="99"/>
                    <a:pt x="1039"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3455325" y="-1075350"/>
              <a:ext cx="78875" cy="44650"/>
            </a:xfrm>
            <a:custGeom>
              <a:avLst/>
              <a:gdLst/>
              <a:ahLst/>
              <a:cxnLst/>
              <a:rect l="l" t="t" r="r" b="b"/>
              <a:pathLst>
                <a:path w="3155" h="1786" extrusionOk="0">
                  <a:moveTo>
                    <a:pt x="740" y="297"/>
                  </a:moveTo>
                  <a:cubicBezTo>
                    <a:pt x="861" y="297"/>
                    <a:pt x="954" y="344"/>
                    <a:pt x="1019" y="439"/>
                  </a:cubicBezTo>
                  <a:cubicBezTo>
                    <a:pt x="1085" y="533"/>
                    <a:pt x="1117" y="672"/>
                    <a:pt x="1117" y="854"/>
                  </a:cubicBezTo>
                  <a:lnTo>
                    <a:pt x="1117" y="932"/>
                  </a:lnTo>
                  <a:cubicBezTo>
                    <a:pt x="1117" y="1115"/>
                    <a:pt x="1085" y="1253"/>
                    <a:pt x="1021" y="1349"/>
                  </a:cubicBezTo>
                  <a:cubicBezTo>
                    <a:pt x="956" y="1444"/>
                    <a:pt x="863" y="1492"/>
                    <a:pt x="743" y="1492"/>
                  </a:cubicBezTo>
                  <a:cubicBezTo>
                    <a:pt x="682" y="1492"/>
                    <a:pt x="628" y="1480"/>
                    <a:pt x="581" y="1456"/>
                  </a:cubicBezTo>
                  <a:cubicBezTo>
                    <a:pt x="535" y="1431"/>
                    <a:pt x="495" y="1396"/>
                    <a:pt x="463" y="1348"/>
                  </a:cubicBezTo>
                  <a:cubicBezTo>
                    <a:pt x="431" y="1301"/>
                    <a:pt x="406" y="1242"/>
                    <a:pt x="389" y="1173"/>
                  </a:cubicBezTo>
                  <a:cubicBezTo>
                    <a:pt x="372" y="1103"/>
                    <a:pt x="363" y="1023"/>
                    <a:pt x="363" y="932"/>
                  </a:cubicBezTo>
                  <a:lnTo>
                    <a:pt x="363" y="854"/>
                  </a:lnTo>
                  <a:cubicBezTo>
                    <a:pt x="363" y="672"/>
                    <a:pt x="396" y="533"/>
                    <a:pt x="461" y="439"/>
                  </a:cubicBezTo>
                  <a:cubicBezTo>
                    <a:pt x="526" y="344"/>
                    <a:pt x="619" y="297"/>
                    <a:pt x="740" y="297"/>
                  </a:cubicBezTo>
                  <a:close/>
                  <a:moveTo>
                    <a:pt x="1741" y="24"/>
                  </a:moveTo>
                  <a:lnTo>
                    <a:pt x="1741" y="1762"/>
                  </a:lnTo>
                  <a:lnTo>
                    <a:pt x="2099" y="1762"/>
                  </a:lnTo>
                  <a:lnTo>
                    <a:pt x="2099" y="1017"/>
                  </a:lnTo>
                  <a:lnTo>
                    <a:pt x="2797" y="1017"/>
                  </a:lnTo>
                  <a:lnTo>
                    <a:pt x="2797" y="1762"/>
                  </a:lnTo>
                  <a:lnTo>
                    <a:pt x="3155" y="1762"/>
                  </a:lnTo>
                  <a:lnTo>
                    <a:pt x="3155" y="24"/>
                  </a:lnTo>
                  <a:lnTo>
                    <a:pt x="2797" y="24"/>
                  </a:lnTo>
                  <a:lnTo>
                    <a:pt x="2797" y="728"/>
                  </a:lnTo>
                  <a:lnTo>
                    <a:pt x="2099" y="728"/>
                  </a:lnTo>
                  <a:lnTo>
                    <a:pt x="2099" y="24"/>
                  </a:lnTo>
                  <a:close/>
                  <a:moveTo>
                    <a:pt x="740" y="1"/>
                  </a:moveTo>
                  <a:cubicBezTo>
                    <a:pt x="631" y="1"/>
                    <a:pt x="531" y="20"/>
                    <a:pt x="441" y="60"/>
                  </a:cubicBezTo>
                  <a:cubicBezTo>
                    <a:pt x="350" y="99"/>
                    <a:pt x="272" y="156"/>
                    <a:pt x="207" y="230"/>
                  </a:cubicBezTo>
                  <a:cubicBezTo>
                    <a:pt x="142" y="304"/>
                    <a:pt x="91" y="394"/>
                    <a:pt x="55" y="499"/>
                  </a:cubicBezTo>
                  <a:cubicBezTo>
                    <a:pt x="19" y="605"/>
                    <a:pt x="0" y="724"/>
                    <a:pt x="0" y="856"/>
                  </a:cubicBezTo>
                  <a:lnTo>
                    <a:pt x="0" y="932"/>
                  </a:lnTo>
                  <a:cubicBezTo>
                    <a:pt x="0" y="1065"/>
                    <a:pt x="19" y="1184"/>
                    <a:pt x="55" y="1290"/>
                  </a:cubicBezTo>
                  <a:cubicBezTo>
                    <a:pt x="92" y="1395"/>
                    <a:pt x="143" y="1484"/>
                    <a:pt x="209" y="1558"/>
                  </a:cubicBezTo>
                  <a:cubicBezTo>
                    <a:pt x="274" y="1631"/>
                    <a:pt x="352" y="1687"/>
                    <a:pt x="443" y="1726"/>
                  </a:cubicBezTo>
                  <a:cubicBezTo>
                    <a:pt x="534" y="1766"/>
                    <a:pt x="634" y="1785"/>
                    <a:pt x="743" y="1785"/>
                  </a:cubicBezTo>
                  <a:cubicBezTo>
                    <a:pt x="852" y="1785"/>
                    <a:pt x="951" y="1766"/>
                    <a:pt x="1042" y="1726"/>
                  </a:cubicBezTo>
                  <a:cubicBezTo>
                    <a:pt x="1133" y="1687"/>
                    <a:pt x="1210" y="1631"/>
                    <a:pt x="1275" y="1558"/>
                  </a:cubicBezTo>
                  <a:cubicBezTo>
                    <a:pt x="1340" y="1484"/>
                    <a:pt x="1390" y="1395"/>
                    <a:pt x="1426" y="1290"/>
                  </a:cubicBezTo>
                  <a:cubicBezTo>
                    <a:pt x="1462" y="1184"/>
                    <a:pt x="1480" y="1065"/>
                    <a:pt x="1480" y="932"/>
                  </a:cubicBezTo>
                  <a:lnTo>
                    <a:pt x="1480" y="856"/>
                  </a:lnTo>
                  <a:cubicBezTo>
                    <a:pt x="1480" y="724"/>
                    <a:pt x="1462" y="605"/>
                    <a:pt x="1426" y="499"/>
                  </a:cubicBezTo>
                  <a:cubicBezTo>
                    <a:pt x="1389" y="394"/>
                    <a:pt x="1339" y="304"/>
                    <a:pt x="1273" y="230"/>
                  </a:cubicBezTo>
                  <a:cubicBezTo>
                    <a:pt x="1208" y="156"/>
                    <a:pt x="1130" y="99"/>
                    <a:pt x="1040"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7"/>
            <p:cNvSpPr/>
            <p:nvPr/>
          </p:nvSpPr>
          <p:spPr>
            <a:xfrm>
              <a:off x="4030325" y="-1647700"/>
              <a:ext cx="78875" cy="44650"/>
            </a:xfrm>
            <a:custGeom>
              <a:avLst/>
              <a:gdLst/>
              <a:ahLst/>
              <a:cxnLst/>
              <a:rect l="l" t="t" r="r" b="b"/>
              <a:pathLst>
                <a:path w="3155" h="1786" extrusionOk="0">
                  <a:moveTo>
                    <a:pt x="740" y="297"/>
                  </a:moveTo>
                  <a:cubicBezTo>
                    <a:pt x="861" y="297"/>
                    <a:pt x="954" y="344"/>
                    <a:pt x="1020" y="439"/>
                  </a:cubicBezTo>
                  <a:cubicBezTo>
                    <a:pt x="1085" y="533"/>
                    <a:pt x="1117" y="672"/>
                    <a:pt x="1117" y="854"/>
                  </a:cubicBezTo>
                  <a:lnTo>
                    <a:pt x="1117" y="933"/>
                  </a:lnTo>
                  <a:cubicBezTo>
                    <a:pt x="1117" y="1115"/>
                    <a:pt x="1085" y="1253"/>
                    <a:pt x="1021" y="1349"/>
                  </a:cubicBezTo>
                  <a:cubicBezTo>
                    <a:pt x="956" y="1444"/>
                    <a:pt x="864" y="1492"/>
                    <a:pt x="743" y="1492"/>
                  </a:cubicBezTo>
                  <a:cubicBezTo>
                    <a:pt x="682" y="1492"/>
                    <a:pt x="629" y="1480"/>
                    <a:pt x="582" y="1456"/>
                  </a:cubicBezTo>
                  <a:cubicBezTo>
                    <a:pt x="535" y="1431"/>
                    <a:pt x="495" y="1396"/>
                    <a:pt x="463" y="1348"/>
                  </a:cubicBezTo>
                  <a:cubicBezTo>
                    <a:pt x="431" y="1301"/>
                    <a:pt x="406" y="1243"/>
                    <a:pt x="389" y="1173"/>
                  </a:cubicBezTo>
                  <a:cubicBezTo>
                    <a:pt x="372" y="1103"/>
                    <a:pt x="363" y="1023"/>
                    <a:pt x="363" y="933"/>
                  </a:cubicBezTo>
                  <a:lnTo>
                    <a:pt x="363" y="854"/>
                  </a:lnTo>
                  <a:cubicBezTo>
                    <a:pt x="363" y="672"/>
                    <a:pt x="396" y="533"/>
                    <a:pt x="461" y="439"/>
                  </a:cubicBezTo>
                  <a:cubicBezTo>
                    <a:pt x="526" y="344"/>
                    <a:pt x="620" y="297"/>
                    <a:pt x="740" y="297"/>
                  </a:cubicBezTo>
                  <a:close/>
                  <a:moveTo>
                    <a:pt x="1741" y="25"/>
                  </a:moveTo>
                  <a:lnTo>
                    <a:pt x="1741" y="1762"/>
                  </a:lnTo>
                  <a:lnTo>
                    <a:pt x="2099" y="1762"/>
                  </a:lnTo>
                  <a:lnTo>
                    <a:pt x="2099" y="1017"/>
                  </a:lnTo>
                  <a:lnTo>
                    <a:pt x="2797" y="1017"/>
                  </a:lnTo>
                  <a:lnTo>
                    <a:pt x="2797" y="1762"/>
                  </a:lnTo>
                  <a:lnTo>
                    <a:pt x="3155" y="1762"/>
                  </a:lnTo>
                  <a:lnTo>
                    <a:pt x="3155" y="25"/>
                  </a:lnTo>
                  <a:lnTo>
                    <a:pt x="2797" y="25"/>
                  </a:lnTo>
                  <a:lnTo>
                    <a:pt x="2797" y="729"/>
                  </a:lnTo>
                  <a:lnTo>
                    <a:pt x="2099" y="729"/>
                  </a:lnTo>
                  <a:lnTo>
                    <a:pt x="2099" y="25"/>
                  </a:lnTo>
                  <a:close/>
                  <a:moveTo>
                    <a:pt x="740" y="1"/>
                  </a:moveTo>
                  <a:cubicBezTo>
                    <a:pt x="631" y="1"/>
                    <a:pt x="532" y="20"/>
                    <a:pt x="441" y="60"/>
                  </a:cubicBezTo>
                  <a:cubicBezTo>
                    <a:pt x="350" y="99"/>
                    <a:pt x="272" y="156"/>
                    <a:pt x="207" y="230"/>
                  </a:cubicBezTo>
                  <a:cubicBezTo>
                    <a:pt x="142" y="304"/>
                    <a:pt x="91" y="394"/>
                    <a:pt x="55" y="499"/>
                  </a:cubicBezTo>
                  <a:cubicBezTo>
                    <a:pt x="19" y="605"/>
                    <a:pt x="1" y="724"/>
                    <a:pt x="1" y="856"/>
                  </a:cubicBezTo>
                  <a:lnTo>
                    <a:pt x="1" y="933"/>
                  </a:lnTo>
                  <a:cubicBezTo>
                    <a:pt x="1" y="1065"/>
                    <a:pt x="19" y="1184"/>
                    <a:pt x="56" y="1290"/>
                  </a:cubicBezTo>
                  <a:cubicBezTo>
                    <a:pt x="92" y="1395"/>
                    <a:pt x="143" y="1485"/>
                    <a:pt x="209" y="1558"/>
                  </a:cubicBezTo>
                  <a:cubicBezTo>
                    <a:pt x="275" y="1631"/>
                    <a:pt x="353" y="1687"/>
                    <a:pt x="443" y="1727"/>
                  </a:cubicBezTo>
                  <a:cubicBezTo>
                    <a:pt x="534" y="1766"/>
                    <a:pt x="634" y="1786"/>
                    <a:pt x="743" y="1786"/>
                  </a:cubicBezTo>
                  <a:cubicBezTo>
                    <a:pt x="852" y="1786"/>
                    <a:pt x="952" y="1766"/>
                    <a:pt x="1042" y="1727"/>
                  </a:cubicBezTo>
                  <a:cubicBezTo>
                    <a:pt x="1133" y="1687"/>
                    <a:pt x="1211" y="1631"/>
                    <a:pt x="1276" y="1558"/>
                  </a:cubicBezTo>
                  <a:cubicBezTo>
                    <a:pt x="1340" y="1485"/>
                    <a:pt x="1391" y="1395"/>
                    <a:pt x="1426" y="1290"/>
                  </a:cubicBezTo>
                  <a:cubicBezTo>
                    <a:pt x="1462" y="1184"/>
                    <a:pt x="1480" y="1065"/>
                    <a:pt x="1480" y="933"/>
                  </a:cubicBezTo>
                  <a:lnTo>
                    <a:pt x="1480" y="856"/>
                  </a:lnTo>
                  <a:cubicBezTo>
                    <a:pt x="1480" y="724"/>
                    <a:pt x="1462" y="605"/>
                    <a:pt x="1426" y="499"/>
                  </a:cubicBezTo>
                  <a:cubicBezTo>
                    <a:pt x="1390" y="394"/>
                    <a:pt x="1339" y="304"/>
                    <a:pt x="1274" y="230"/>
                  </a:cubicBezTo>
                  <a:cubicBezTo>
                    <a:pt x="1208" y="156"/>
                    <a:pt x="1131" y="99"/>
                    <a:pt x="1040"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7"/>
            <p:cNvSpPr/>
            <p:nvPr/>
          </p:nvSpPr>
          <p:spPr>
            <a:xfrm>
              <a:off x="3484800" y="-1512250"/>
              <a:ext cx="29375" cy="44650"/>
            </a:xfrm>
            <a:custGeom>
              <a:avLst/>
              <a:gdLst/>
              <a:ahLst/>
              <a:cxnLst/>
              <a:rect l="l" t="t" r="r" b="b"/>
              <a:pathLst>
                <a:path w="1175" h="1786" extrusionOk="0">
                  <a:moveTo>
                    <a:pt x="587" y="280"/>
                  </a:moveTo>
                  <a:cubicBezTo>
                    <a:pt x="625" y="280"/>
                    <a:pt x="659" y="287"/>
                    <a:pt x="689" y="301"/>
                  </a:cubicBezTo>
                  <a:cubicBezTo>
                    <a:pt x="719" y="316"/>
                    <a:pt x="745" y="339"/>
                    <a:pt x="766" y="371"/>
                  </a:cubicBezTo>
                  <a:cubicBezTo>
                    <a:pt x="787" y="403"/>
                    <a:pt x="803" y="446"/>
                    <a:pt x="814" y="498"/>
                  </a:cubicBezTo>
                  <a:cubicBezTo>
                    <a:pt x="825" y="551"/>
                    <a:pt x="830" y="616"/>
                    <a:pt x="830" y="693"/>
                  </a:cubicBezTo>
                  <a:lnTo>
                    <a:pt x="830" y="1089"/>
                  </a:lnTo>
                  <a:cubicBezTo>
                    <a:pt x="830" y="1167"/>
                    <a:pt x="825" y="1232"/>
                    <a:pt x="814" y="1286"/>
                  </a:cubicBezTo>
                  <a:cubicBezTo>
                    <a:pt x="803" y="1339"/>
                    <a:pt x="788" y="1382"/>
                    <a:pt x="767" y="1415"/>
                  </a:cubicBezTo>
                  <a:cubicBezTo>
                    <a:pt x="747" y="1448"/>
                    <a:pt x="722" y="1472"/>
                    <a:pt x="692" y="1486"/>
                  </a:cubicBezTo>
                  <a:cubicBezTo>
                    <a:pt x="661" y="1500"/>
                    <a:pt x="627" y="1508"/>
                    <a:pt x="589" y="1508"/>
                  </a:cubicBezTo>
                  <a:cubicBezTo>
                    <a:pt x="551" y="1508"/>
                    <a:pt x="517" y="1500"/>
                    <a:pt x="486" y="1486"/>
                  </a:cubicBezTo>
                  <a:cubicBezTo>
                    <a:pt x="456" y="1472"/>
                    <a:pt x="431" y="1448"/>
                    <a:pt x="410" y="1415"/>
                  </a:cubicBezTo>
                  <a:cubicBezTo>
                    <a:pt x="389" y="1382"/>
                    <a:pt x="373" y="1339"/>
                    <a:pt x="362" y="1286"/>
                  </a:cubicBezTo>
                  <a:cubicBezTo>
                    <a:pt x="351" y="1232"/>
                    <a:pt x="346" y="1167"/>
                    <a:pt x="346" y="1089"/>
                  </a:cubicBezTo>
                  <a:lnTo>
                    <a:pt x="346" y="693"/>
                  </a:lnTo>
                  <a:cubicBezTo>
                    <a:pt x="346" y="616"/>
                    <a:pt x="351" y="551"/>
                    <a:pt x="362" y="498"/>
                  </a:cubicBezTo>
                  <a:cubicBezTo>
                    <a:pt x="372" y="446"/>
                    <a:pt x="388" y="403"/>
                    <a:pt x="409" y="371"/>
                  </a:cubicBezTo>
                  <a:cubicBezTo>
                    <a:pt x="430" y="339"/>
                    <a:pt x="455" y="316"/>
                    <a:pt x="485" y="301"/>
                  </a:cubicBezTo>
                  <a:cubicBezTo>
                    <a:pt x="514" y="287"/>
                    <a:pt x="548" y="280"/>
                    <a:pt x="587" y="280"/>
                  </a:cubicBezTo>
                  <a:close/>
                  <a:moveTo>
                    <a:pt x="587" y="1"/>
                  </a:moveTo>
                  <a:cubicBezTo>
                    <a:pt x="499" y="1"/>
                    <a:pt x="420" y="15"/>
                    <a:pt x="348" y="43"/>
                  </a:cubicBezTo>
                  <a:cubicBezTo>
                    <a:pt x="276" y="71"/>
                    <a:pt x="215" y="116"/>
                    <a:pt x="163" y="176"/>
                  </a:cubicBezTo>
                  <a:cubicBezTo>
                    <a:pt x="111" y="236"/>
                    <a:pt x="71" y="312"/>
                    <a:pt x="43" y="406"/>
                  </a:cubicBezTo>
                  <a:cubicBezTo>
                    <a:pt x="15" y="499"/>
                    <a:pt x="1" y="611"/>
                    <a:pt x="1" y="742"/>
                  </a:cubicBezTo>
                  <a:lnTo>
                    <a:pt x="1" y="1044"/>
                  </a:lnTo>
                  <a:cubicBezTo>
                    <a:pt x="1" y="1174"/>
                    <a:pt x="15" y="1286"/>
                    <a:pt x="44" y="1379"/>
                  </a:cubicBezTo>
                  <a:cubicBezTo>
                    <a:pt x="72" y="1473"/>
                    <a:pt x="113" y="1550"/>
                    <a:pt x="164" y="1610"/>
                  </a:cubicBezTo>
                  <a:cubicBezTo>
                    <a:pt x="216" y="1671"/>
                    <a:pt x="278" y="1715"/>
                    <a:pt x="350" y="1743"/>
                  </a:cubicBezTo>
                  <a:cubicBezTo>
                    <a:pt x="422" y="1772"/>
                    <a:pt x="502" y="1786"/>
                    <a:pt x="589" y="1786"/>
                  </a:cubicBezTo>
                  <a:cubicBezTo>
                    <a:pt x="676" y="1786"/>
                    <a:pt x="756" y="1772"/>
                    <a:pt x="828" y="1743"/>
                  </a:cubicBezTo>
                  <a:cubicBezTo>
                    <a:pt x="900" y="1715"/>
                    <a:pt x="962" y="1671"/>
                    <a:pt x="1013" y="1610"/>
                  </a:cubicBezTo>
                  <a:cubicBezTo>
                    <a:pt x="1064" y="1550"/>
                    <a:pt x="1104" y="1473"/>
                    <a:pt x="1132" y="1379"/>
                  </a:cubicBezTo>
                  <a:cubicBezTo>
                    <a:pt x="1161" y="1286"/>
                    <a:pt x="1175" y="1174"/>
                    <a:pt x="1175" y="1044"/>
                  </a:cubicBezTo>
                  <a:lnTo>
                    <a:pt x="1175" y="742"/>
                  </a:lnTo>
                  <a:cubicBezTo>
                    <a:pt x="1175" y="611"/>
                    <a:pt x="1160" y="499"/>
                    <a:pt x="1132" y="406"/>
                  </a:cubicBezTo>
                  <a:cubicBezTo>
                    <a:pt x="1103" y="312"/>
                    <a:pt x="1063" y="236"/>
                    <a:pt x="1011" y="176"/>
                  </a:cubicBezTo>
                  <a:cubicBezTo>
                    <a:pt x="960" y="116"/>
                    <a:pt x="898" y="71"/>
                    <a:pt x="826" y="43"/>
                  </a:cubicBezTo>
                  <a:cubicBezTo>
                    <a:pt x="754" y="15"/>
                    <a:pt x="674"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4143300" y="-1709900"/>
              <a:ext cx="366550" cy="49150"/>
            </a:xfrm>
            <a:custGeom>
              <a:avLst/>
              <a:gdLst/>
              <a:ahLst/>
              <a:cxnLst/>
              <a:rect l="l" t="t" r="r" b="b"/>
              <a:pathLst>
                <a:path w="14662" h="1966" extrusionOk="0">
                  <a:moveTo>
                    <a:pt x="0" y="0"/>
                  </a:moveTo>
                  <a:lnTo>
                    <a:pt x="0" y="1966"/>
                  </a:lnTo>
                  <a:lnTo>
                    <a:pt x="14661" y="1966"/>
                  </a:lnTo>
                  <a:lnTo>
                    <a:pt x="146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7"/>
            <p:cNvSpPr/>
            <p:nvPr/>
          </p:nvSpPr>
          <p:spPr>
            <a:xfrm>
              <a:off x="3661925" y="-1709900"/>
              <a:ext cx="365875" cy="80350"/>
            </a:xfrm>
            <a:custGeom>
              <a:avLst/>
              <a:gdLst/>
              <a:ahLst/>
              <a:cxnLst/>
              <a:rect l="l" t="t" r="r" b="b"/>
              <a:pathLst>
                <a:path w="14635" h="3214" extrusionOk="0">
                  <a:moveTo>
                    <a:pt x="0" y="0"/>
                  </a:moveTo>
                  <a:lnTo>
                    <a:pt x="0" y="3214"/>
                  </a:lnTo>
                  <a:lnTo>
                    <a:pt x="14634" y="3214"/>
                  </a:lnTo>
                  <a:lnTo>
                    <a:pt x="14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7"/>
            <p:cNvSpPr/>
            <p:nvPr/>
          </p:nvSpPr>
          <p:spPr>
            <a:xfrm>
              <a:off x="4282075" y="-1401825"/>
              <a:ext cx="227775" cy="227100"/>
            </a:xfrm>
            <a:custGeom>
              <a:avLst/>
              <a:gdLst/>
              <a:ahLst/>
              <a:cxnLst/>
              <a:rect l="l" t="t" r="r" b="b"/>
              <a:pathLst>
                <a:path w="9111" h="9084" extrusionOk="0">
                  <a:moveTo>
                    <a:pt x="0" y="1"/>
                  </a:moveTo>
                  <a:lnTo>
                    <a:pt x="0" y="9084"/>
                  </a:lnTo>
                  <a:lnTo>
                    <a:pt x="9110" y="9084"/>
                  </a:lnTo>
                  <a:lnTo>
                    <a:pt x="91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4143300" y="-1332100"/>
              <a:ext cx="113550" cy="157375"/>
            </a:xfrm>
            <a:custGeom>
              <a:avLst/>
              <a:gdLst/>
              <a:ahLst/>
              <a:cxnLst/>
              <a:rect l="l" t="t" r="r" b="b"/>
              <a:pathLst>
                <a:path w="4542" h="6295" extrusionOk="0">
                  <a:moveTo>
                    <a:pt x="0" y="0"/>
                  </a:moveTo>
                  <a:lnTo>
                    <a:pt x="0" y="6295"/>
                  </a:lnTo>
                  <a:lnTo>
                    <a:pt x="4542" y="6295"/>
                  </a:lnTo>
                  <a:lnTo>
                    <a:pt x="45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7"/>
            <p:cNvSpPr/>
            <p:nvPr/>
          </p:nvSpPr>
          <p:spPr>
            <a:xfrm>
              <a:off x="4143300" y="-1618950"/>
              <a:ext cx="366550" cy="15300"/>
            </a:xfrm>
            <a:custGeom>
              <a:avLst/>
              <a:gdLst/>
              <a:ahLst/>
              <a:cxnLst/>
              <a:rect l="l" t="t" r="r" b="b"/>
              <a:pathLst>
                <a:path w="14662" h="612" extrusionOk="0">
                  <a:moveTo>
                    <a:pt x="0" y="1"/>
                  </a:moveTo>
                  <a:lnTo>
                    <a:pt x="0" y="612"/>
                  </a:lnTo>
                  <a:lnTo>
                    <a:pt x="14661" y="612"/>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7"/>
            <p:cNvSpPr/>
            <p:nvPr/>
          </p:nvSpPr>
          <p:spPr>
            <a:xfrm>
              <a:off x="4143300" y="-1586400"/>
              <a:ext cx="366550" cy="15300"/>
            </a:xfrm>
            <a:custGeom>
              <a:avLst/>
              <a:gdLst/>
              <a:ahLst/>
              <a:cxnLst/>
              <a:rect l="l" t="t" r="r" b="b"/>
              <a:pathLst>
                <a:path w="14662" h="612" extrusionOk="0">
                  <a:moveTo>
                    <a:pt x="0" y="0"/>
                  </a:moveTo>
                  <a:lnTo>
                    <a:pt x="0" y="611"/>
                  </a:lnTo>
                  <a:lnTo>
                    <a:pt x="14661" y="611"/>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4143300" y="-1553875"/>
              <a:ext cx="366550" cy="15975"/>
            </a:xfrm>
            <a:custGeom>
              <a:avLst/>
              <a:gdLst/>
              <a:ahLst/>
              <a:cxnLst/>
              <a:rect l="l" t="t" r="r" b="b"/>
              <a:pathLst>
                <a:path w="14662" h="639" extrusionOk="0">
                  <a:moveTo>
                    <a:pt x="0" y="1"/>
                  </a:moveTo>
                  <a:lnTo>
                    <a:pt x="0" y="638"/>
                  </a:lnTo>
                  <a:lnTo>
                    <a:pt x="14661" y="638"/>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7"/>
            <p:cNvSpPr/>
            <p:nvPr/>
          </p:nvSpPr>
          <p:spPr>
            <a:xfrm>
              <a:off x="4143300" y="-1521325"/>
              <a:ext cx="366550" cy="15950"/>
            </a:xfrm>
            <a:custGeom>
              <a:avLst/>
              <a:gdLst/>
              <a:ahLst/>
              <a:cxnLst/>
              <a:rect l="l" t="t" r="r" b="b"/>
              <a:pathLst>
                <a:path w="14662" h="638" extrusionOk="0">
                  <a:moveTo>
                    <a:pt x="0" y="0"/>
                  </a:moveTo>
                  <a:lnTo>
                    <a:pt x="0" y="637"/>
                  </a:lnTo>
                  <a:lnTo>
                    <a:pt x="14661" y="637"/>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7"/>
            <p:cNvSpPr/>
            <p:nvPr/>
          </p:nvSpPr>
          <p:spPr>
            <a:xfrm>
              <a:off x="4143300" y="-1140225"/>
              <a:ext cx="366550" cy="15300"/>
            </a:xfrm>
            <a:custGeom>
              <a:avLst/>
              <a:gdLst/>
              <a:ahLst/>
              <a:cxnLst/>
              <a:rect l="l" t="t" r="r" b="b"/>
              <a:pathLst>
                <a:path w="14662" h="612" extrusionOk="0">
                  <a:moveTo>
                    <a:pt x="0" y="1"/>
                  </a:moveTo>
                  <a:lnTo>
                    <a:pt x="0" y="612"/>
                  </a:lnTo>
                  <a:lnTo>
                    <a:pt x="14661" y="612"/>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4143300" y="-1107675"/>
              <a:ext cx="366550" cy="15950"/>
            </a:xfrm>
            <a:custGeom>
              <a:avLst/>
              <a:gdLst/>
              <a:ahLst/>
              <a:cxnLst/>
              <a:rect l="l" t="t" r="r" b="b"/>
              <a:pathLst>
                <a:path w="14662" h="638" extrusionOk="0">
                  <a:moveTo>
                    <a:pt x="0" y="0"/>
                  </a:moveTo>
                  <a:lnTo>
                    <a:pt x="0" y="638"/>
                  </a:lnTo>
                  <a:lnTo>
                    <a:pt x="14661" y="638"/>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7"/>
            <p:cNvSpPr/>
            <p:nvPr/>
          </p:nvSpPr>
          <p:spPr>
            <a:xfrm>
              <a:off x="4143300" y="-1075150"/>
              <a:ext cx="366550" cy="15975"/>
            </a:xfrm>
            <a:custGeom>
              <a:avLst/>
              <a:gdLst/>
              <a:ahLst/>
              <a:cxnLst/>
              <a:rect l="l" t="t" r="r" b="b"/>
              <a:pathLst>
                <a:path w="14662" h="639" extrusionOk="0">
                  <a:moveTo>
                    <a:pt x="0" y="1"/>
                  </a:moveTo>
                  <a:lnTo>
                    <a:pt x="0" y="638"/>
                  </a:lnTo>
                  <a:lnTo>
                    <a:pt x="14661" y="638"/>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7"/>
            <p:cNvSpPr/>
            <p:nvPr/>
          </p:nvSpPr>
          <p:spPr>
            <a:xfrm>
              <a:off x="4143300" y="-1042600"/>
              <a:ext cx="366550" cy="15950"/>
            </a:xfrm>
            <a:custGeom>
              <a:avLst/>
              <a:gdLst/>
              <a:ahLst/>
              <a:cxnLst/>
              <a:rect l="l" t="t" r="r" b="b"/>
              <a:pathLst>
                <a:path w="14662" h="638" extrusionOk="0">
                  <a:moveTo>
                    <a:pt x="0" y="0"/>
                  </a:moveTo>
                  <a:lnTo>
                    <a:pt x="0" y="638"/>
                  </a:lnTo>
                  <a:lnTo>
                    <a:pt x="14661" y="638"/>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4282075" y="-1488150"/>
              <a:ext cx="227775" cy="15300"/>
            </a:xfrm>
            <a:custGeom>
              <a:avLst/>
              <a:gdLst/>
              <a:ahLst/>
              <a:cxnLst/>
              <a:rect l="l" t="t" r="r" b="b"/>
              <a:pathLst>
                <a:path w="9111" h="612" extrusionOk="0">
                  <a:moveTo>
                    <a:pt x="0" y="1"/>
                  </a:moveTo>
                  <a:lnTo>
                    <a:pt x="0" y="612"/>
                  </a:lnTo>
                  <a:lnTo>
                    <a:pt x="9110" y="612"/>
                  </a:lnTo>
                  <a:lnTo>
                    <a:pt x="9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7"/>
            <p:cNvSpPr/>
            <p:nvPr/>
          </p:nvSpPr>
          <p:spPr>
            <a:xfrm>
              <a:off x="4282075" y="-1455600"/>
              <a:ext cx="227775" cy="15300"/>
            </a:xfrm>
            <a:custGeom>
              <a:avLst/>
              <a:gdLst/>
              <a:ahLst/>
              <a:cxnLst/>
              <a:rect l="l" t="t" r="r" b="b"/>
              <a:pathLst>
                <a:path w="9111" h="612" extrusionOk="0">
                  <a:moveTo>
                    <a:pt x="0" y="0"/>
                  </a:moveTo>
                  <a:lnTo>
                    <a:pt x="0" y="611"/>
                  </a:lnTo>
                  <a:lnTo>
                    <a:pt x="9110" y="611"/>
                  </a:lnTo>
                  <a:lnTo>
                    <a:pt x="9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7"/>
            <p:cNvSpPr/>
            <p:nvPr/>
          </p:nvSpPr>
          <p:spPr>
            <a:xfrm>
              <a:off x="3553025" y="-1175400"/>
              <a:ext cx="227100" cy="15950"/>
            </a:xfrm>
            <a:custGeom>
              <a:avLst/>
              <a:gdLst/>
              <a:ahLst/>
              <a:cxnLst/>
              <a:rect l="l" t="t" r="r" b="b"/>
              <a:pathLst>
                <a:path w="9084" h="638" extrusionOk="0">
                  <a:moveTo>
                    <a:pt x="0" y="0"/>
                  </a:moveTo>
                  <a:lnTo>
                    <a:pt x="0" y="638"/>
                  </a:lnTo>
                  <a:lnTo>
                    <a:pt x="9084" y="638"/>
                  </a:lnTo>
                  <a:lnTo>
                    <a:pt x="90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7"/>
            <p:cNvSpPr/>
            <p:nvPr/>
          </p:nvSpPr>
          <p:spPr>
            <a:xfrm>
              <a:off x="3639325" y="-1142200"/>
              <a:ext cx="140800" cy="15300"/>
            </a:xfrm>
            <a:custGeom>
              <a:avLst/>
              <a:gdLst/>
              <a:ahLst/>
              <a:cxnLst/>
              <a:rect l="l" t="t" r="r" b="b"/>
              <a:pathLst>
                <a:path w="5632" h="612" extrusionOk="0">
                  <a:moveTo>
                    <a:pt x="1" y="0"/>
                  </a:moveTo>
                  <a:lnTo>
                    <a:pt x="1" y="611"/>
                  </a:lnTo>
                  <a:lnTo>
                    <a:pt x="5632" y="611"/>
                  </a:lnTo>
                  <a:lnTo>
                    <a:pt x="56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7"/>
            <p:cNvSpPr/>
            <p:nvPr/>
          </p:nvSpPr>
          <p:spPr>
            <a:xfrm>
              <a:off x="3639325" y="-1109675"/>
              <a:ext cx="140800" cy="15300"/>
            </a:xfrm>
            <a:custGeom>
              <a:avLst/>
              <a:gdLst/>
              <a:ahLst/>
              <a:cxnLst/>
              <a:rect l="l" t="t" r="r" b="b"/>
              <a:pathLst>
                <a:path w="5632" h="612" extrusionOk="0">
                  <a:moveTo>
                    <a:pt x="1" y="1"/>
                  </a:moveTo>
                  <a:lnTo>
                    <a:pt x="1" y="612"/>
                  </a:lnTo>
                  <a:lnTo>
                    <a:pt x="5632" y="612"/>
                  </a:lnTo>
                  <a:lnTo>
                    <a:pt x="56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7"/>
          <p:cNvGrpSpPr/>
          <p:nvPr/>
        </p:nvGrpSpPr>
        <p:grpSpPr>
          <a:xfrm>
            <a:off x="980015" y="0"/>
            <a:ext cx="4307419" cy="408143"/>
            <a:chOff x="2640696" y="0"/>
            <a:chExt cx="5418819" cy="513388"/>
          </a:xfrm>
        </p:grpSpPr>
        <p:grpSp>
          <p:nvGrpSpPr>
            <p:cNvPr id="2381" name="Google Shape;2381;p27"/>
            <p:cNvGrpSpPr/>
            <p:nvPr/>
          </p:nvGrpSpPr>
          <p:grpSpPr>
            <a:xfrm>
              <a:off x="2640696" y="0"/>
              <a:ext cx="4305430" cy="428523"/>
              <a:chOff x="4838496" y="0"/>
              <a:chExt cx="4305430" cy="428523"/>
            </a:xfrm>
          </p:grpSpPr>
          <p:sp>
            <p:nvSpPr>
              <p:cNvPr id="2382" name="Google Shape;2382;p27"/>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7"/>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7"/>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7"/>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7"/>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7"/>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7"/>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27"/>
            <p:cNvGrpSpPr/>
            <p:nvPr/>
          </p:nvGrpSpPr>
          <p:grpSpPr>
            <a:xfrm>
              <a:off x="6869698" y="168"/>
              <a:ext cx="1189817" cy="513220"/>
              <a:chOff x="4197450" y="-466725"/>
              <a:chExt cx="945650" cy="407900"/>
            </a:xfrm>
          </p:grpSpPr>
          <p:sp>
            <p:nvSpPr>
              <p:cNvPr id="2390" name="Google Shape;2390;p27"/>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7"/>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7"/>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7"/>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7"/>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7"/>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7"/>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7"/>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7"/>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7"/>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7"/>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7"/>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7"/>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7"/>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7"/>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7"/>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7"/>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7"/>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7"/>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7"/>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7"/>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1" name="Google Shape;2411;p27"/>
          <p:cNvGrpSpPr/>
          <p:nvPr/>
        </p:nvGrpSpPr>
        <p:grpSpPr>
          <a:xfrm flipH="1">
            <a:off x="12026" y="1521045"/>
            <a:ext cx="679063" cy="1660710"/>
            <a:chOff x="8460176" y="1598845"/>
            <a:chExt cx="679063" cy="1660710"/>
          </a:xfrm>
        </p:grpSpPr>
        <p:sp>
          <p:nvSpPr>
            <p:cNvPr id="2412" name="Google Shape;2412;p27"/>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7"/>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7"/>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7"/>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7"/>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7"/>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7"/>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7"/>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7"/>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7"/>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7"/>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7"/>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7"/>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7"/>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4E987A-7C05-48BE-AEBA-E12F569F556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0A05FB6-092A-4671-B43D-999373232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7EEE1C7-0871-46CC-9B82-5A92F7A18291}"/>
              </a:ext>
            </a:extLst>
          </p:cNvPr>
          <p:cNvSpPr>
            <a:spLocks noGrp="1" noChangeArrowheads="1"/>
          </p:cNvSpPr>
          <p:nvPr>
            <p:ph type="sldNum" sz="quarter" idx="12"/>
          </p:nvPr>
        </p:nvSpPr>
        <p:spPr>
          <a:ln/>
        </p:spPr>
        <p:txBody>
          <a:bodyPr/>
          <a:lstStyle>
            <a:lvl1pPr>
              <a:defRPr/>
            </a:lvl1pPr>
          </a:lstStyle>
          <a:p>
            <a:fld id="{4A46A789-19DB-4CE3-9DC8-57E418E441B8}" type="slidenum">
              <a:rPr lang="en-US" altLang="en-US"/>
              <a:pPr/>
              <a:t>‹#›</a:t>
            </a:fld>
            <a:endParaRPr lang="en-US" altLang="en-US"/>
          </a:p>
        </p:txBody>
      </p:sp>
    </p:spTree>
    <p:extLst>
      <p:ext uri="{BB962C8B-B14F-4D97-AF65-F5344CB8AC3E}">
        <p14:creationId xmlns:p14="http://schemas.microsoft.com/office/powerpoint/2010/main" val="10099762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05176BD-0D02-4FCB-9E04-8AA47BCBF5E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A5F0BF-5B3B-40A9-A803-8E4F4D085F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2D7C6F-A74D-4BE5-98CA-A3DF6E7D97E0}"/>
              </a:ext>
            </a:extLst>
          </p:cNvPr>
          <p:cNvSpPr>
            <a:spLocks noGrp="1" noChangeArrowheads="1"/>
          </p:cNvSpPr>
          <p:nvPr>
            <p:ph type="sldNum" sz="quarter" idx="12"/>
          </p:nvPr>
        </p:nvSpPr>
        <p:spPr>
          <a:ln/>
        </p:spPr>
        <p:txBody>
          <a:bodyPr/>
          <a:lstStyle>
            <a:lvl1pPr>
              <a:defRPr/>
            </a:lvl1pPr>
          </a:lstStyle>
          <a:p>
            <a:fld id="{B569CCB0-5D13-48DC-97A5-F5DC7829E234}" type="slidenum">
              <a:rPr lang="en-US" altLang="en-US"/>
              <a:pPr/>
              <a:t>‹#›</a:t>
            </a:fld>
            <a:endParaRPr lang="en-US" altLang="en-US"/>
          </a:p>
        </p:txBody>
      </p:sp>
    </p:spTree>
    <p:extLst>
      <p:ext uri="{BB962C8B-B14F-4D97-AF65-F5344CB8AC3E}">
        <p14:creationId xmlns:p14="http://schemas.microsoft.com/office/powerpoint/2010/main" val="13192885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C3-HD-BTM.png">
            <a:extLst>
              <a:ext uri="{FF2B5EF4-FFF2-40B4-BE49-F238E27FC236}">
                <a16:creationId xmlns:a16="http://schemas.microsoft.com/office/drawing/2014/main" id="{DC66B01D-497D-6A9F-6662-3F21451C05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1362"/>
            <a:ext cx="91440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28700" y="1352554"/>
            <a:ext cx="7086600" cy="1368822"/>
          </a:xfrm>
        </p:spPr>
        <p:txBody>
          <a:bodyPr anchor="b"/>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ADE022A-79D2-5BE4-A285-A991D71FA45F}"/>
              </a:ext>
            </a:extLst>
          </p:cNvPr>
          <p:cNvSpPr>
            <a:spLocks noGrp="1"/>
          </p:cNvSpPr>
          <p:nvPr>
            <p:ph type="dt" sz="half" idx="10"/>
          </p:nvPr>
        </p:nvSpPr>
        <p:spPr>
          <a:xfrm>
            <a:off x="5932488" y="3236119"/>
            <a:ext cx="2182812" cy="280988"/>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656D6047-24B4-4EB5-AD56-B3B0BC42A600}" type="datetimeFigureOut">
              <a:rPr lang="en-US"/>
              <a:pPr>
                <a:defRPr/>
              </a:pPr>
              <a:t>9/12/2023</a:t>
            </a:fld>
            <a:endParaRPr lang="en-US"/>
          </a:p>
        </p:txBody>
      </p:sp>
      <p:sp>
        <p:nvSpPr>
          <p:cNvPr id="6" name="Footer Placeholder 4">
            <a:extLst>
              <a:ext uri="{FF2B5EF4-FFF2-40B4-BE49-F238E27FC236}">
                <a16:creationId xmlns:a16="http://schemas.microsoft.com/office/drawing/2014/main" id="{C2C532E0-920F-AFA7-1867-D4613CCA2069}"/>
              </a:ext>
            </a:extLst>
          </p:cNvPr>
          <p:cNvSpPr>
            <a:spLocks noGrp="1"/>
          </p:cNvSpPr>
          <p:nvPr>
            <p:ph type="ftr" sz="quarter" idx="11"/>
          </p:nvPr>
        </p:nvSpPr>
        <p:spPr>
          <a:xfrm>
            <a:off x="1028700" y="3243264"/>
            <a:ext cx="4800600" cy="273844"/>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51F80B4A-243F-ECAE-8AB5-353C81BF5D57}"/>
              </a:ext>
            </a:extLst>
          </p:cNvPr>
          <p:cNvSpPr>
            <a:spLocks noGrp="1"/>
          </p:cNvSpPr>
          <p:nvPr>
            <p:ph type="sldNum" sz="quarter" idx="12"/>
          </p:nvPr>
        </p:nvSpPr>
        <p:spPr>
          <a:xfrm>
            <a:off x="6057900" y="1072755"/>
            <a:ext cx="2057400" cy="273844"/>
          </a:xfrm>
        </p:spPr>
        <p:txBody>
          <a:bodyPr/>
          <a:lstStyle>
            <a:lvl1pPr>
              <a:defRPr/>
            </a:lvl1pPr>
          </a:lstStyle>
          <a:p>
            <a:fld id="{E7D0D459-C044-44E9-9A1F-F689507EA823}" type="slidenum">
              <a:rPr lang="en-US" altLang="en-US"/>
              <a:pPr/>
              <a:t>‹#›</a:t>
            </a:fld>
            <a:endParaRPr lang="en-US" altLang="en-US"/>
          </a:p>
        </p:txBody>
      </p:sp>
    </p:spTree>
    <p:extLst>
      <p:ext uri="{BB962C8B-B14F-4D97-AF65-F5344CB8AC3E}">
        <p14:creationId xmlns:p14="http://schemas.microsoft.com/office/powerpoint/2010/main" val="1524997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90825" y="191690"/>
            <a:ext cx="6286500" cy="969771"/>
          </a:xfrm>
        </p:spPr>
        <p:txBody>
          <a:bodyPr/>
          <a:lstStyle>
            <a:lvl1pPr>
              <a:defRPr sz="2700" b="1">
                <a:latin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4350" y="1645920"/>
            <a:ext cx="8115300" cy="3394808"/>
          </a:xfrm>
        </p:spPr>
        <p:txBody>
          <a:bodyPr>
            <a:normAutofit/>
          </a:bodyPr>
          <a:lstStyle>
            <a:lvl1pPr marL="171450" indent="-171450">
              <a:buFont typeface="Wingdings" panose="05000000000000000000" pitchFamily="2" charset="2"/>
              <a:buChar char="q"/>
              <a:defRPr sz="2700">
                <a:latin typeface="Calibri" panose="020F0502020204030204" pitchFamily="34" charset="0"/>
              </a:defRPr>
            </a:lvl1pPr>
            <a:lvl2pPr marL="514350" indent="-171450">
              <a:buFont typeface="Wingdings" panose="05000000000000000000" pitchFamily="2" charset="2"/>
              <a:buChar char="§"/>
              <a:defRPr sz="2700">
                <a:latin typeface="Calibri" panose="020F0502020204030204" pitchFamily="34" charset="0"/>
              </a:defRPr>
            </a:lvl2pPr>
            <a:lvl3pPr>
              <a:defRPr sz="2700">
                <a:latin typeface="Calibri" panose="020F0502020204030204" pitchFamily="34" charset="0"/>
              </a:defRPr>
            </a:lvl3pPr>
            <a:lvl4pPr>
              <a:defRPr sz="2700">
                <a:latin typeface="Calibri" panose="020F0502020204030204" pitchFamily="34" charset="0"/>
              </a:defRPr>
            </a:lvl4pPr>
            <a:lvl5pPr>
              <a:defRPr sz="270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AE3CA7-AE39-6689-0EA0-7A31D155816A}"/>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2D7D8155-82FB-4954-ACB6-114DFA602F94}" type="datetimeFigureOut">
              <a:rPr lang="en-US"/>
              <a:pPr>
                <a:defRPr/>
              </a:pPr>
              <a:t>9/12/2023</a:t>
            </a:fld>
            <a:endParaRPr lang="en-US"/>
          </a:p>
        </p:txBody>
      </p:sp>
      <p:sp>
        <p:nvSpPr>
          <p:cNvPr id="5" name="Footer Placeholder 4">
            <a:extLst>
              <a:ext uri="{FF2B5EF4-FFF2-40B4-BE49-F238E27FC236}">
                <a16:creationId xmlns:a16="http://schemas.microsoft.com/office/drawing/2014/main" id="{4DE8F2E4-D1ED-312E-26F0-FB5ED4469970}"/>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C20C3B2-DD18-7318-075E-58B2615F3F8E}"/>
              </a:ext>
            </a:extLst>
          </p:cNvPr>
          <p:cNvSpPr>
            <a:spLocks noGrp="1"/>
          </p:cNvSpPr>
          <p:nvPr>
            <p:ph type="sldNum" sz="quarter" idx="12"/>
          </p:nvPr>
        </p:nvSpPr>
        <p:spPr/>
        <p:txBody>
          <a:bodyPr/>
          <a:lstStyle>
            <a:lvl1pPr>
              <a:defRPr/>
            </a:lvl1pPr>
          </a:lstStyle>
          <a:p>
            <a:fld id="{0D345215-4515-48F4-B14F-7536210C11BB}" type="slidenum">
              <a:rPr lang="en-US" altLang="en-US"/>
              <a:pPr/>
              <a:t>‹#›</a:t>
            </a:fld>
            <a:endParaRPr lang="en-US" altLang="en-US"/>
          </a:p>
        </p:txBody>
      </p:sp>
    </p:spTree>
    <p:extLst>
      <p:ext uri="{BB962C8B-B14F-4D97-AF65-F5344CB8AC3E}">
        <p14:creationId xmlns:p14="http://schemas.microsoft.com/office/powerpoint/2010/main" val="26320774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8" descr="C3-HD-BTM.png">
            <a:extLst>
              <a:ext uri="{FF2B5EF4-FFF2-40B4-BE49-F238E27FC236}">
                <a16:creationId xmlns:a16="http://schemas.microsoft.com/office/drawing/2014/main" id="{7340F62B-BE2A-FF1C-F5B4-72597D5BE8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1362"/>
            <a:ext cx="91440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373" y="565183"/>
            <a:ext cx="8115299" cy="2101451"/>
          </a:xfrm>
        </p:spPr>
        <p:txBody>
          <a:bodyPr anchor="b"/>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2731295"/>
            <a:ext cx="7867650" cy="716756"/>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2EE405E-56DC-C845-EBA0-E51B99308347}"/>
              </a:ext>
            </a:extLst>
          </p:cNvPr>
          <p:cNvSpPr>
            <a:spLocks noGrp="1"/>
          </p:cNvSpPr>
          <p:nvPr>
            <p:ph type="dt" sz="half" idx="10"/>
          </p:nvPr>
        </p:nvSpPr>
        <p:spPr>
          <a:xfrm>
            <a:off x="5861051" y="285751"/>
            <a:ext cx="2182813" cy="273844"/>
          </a:xfrm>
        </p:spPr>
        <p:txBody>
          <a:bodyPr rtlCol="0"/>
          <a:lstStyle>
            <a:lvl1pPr algn="r" defTabSz="685800" fontAlgn="auto">
              <a:spcBef>
                <a:spcPts val="0"/>
              </a:spcBef>
              <a:spcAft>
                <a:spcPts val="0"/>
              </a:spcAft>
              <a:defRPr sz="788">
                <a:solidFill>
                  <a:prstClr val="black">
                    <a:tint val="75000"/>
                  </a:prstClr>
                </a:solidFill>
                <a:latin typeface="+mn-lt"/>
                <a:cs typeface="+mn-cs"/>
              </a:defRPr>
            </a:lvl1pPr>
          </a:lstStyle>
          <a:p>
            <a:pPr>
              <a:defRPr/>
            </a:pPr>
            <a:fld id="{4C50C381-0F96-4DB1-B6D2-BDE7B02CB430}" type="datetimeFigureOut">
              <a:rPr lang="en-US"/>
              <a:pPr>
                <a:defRPr/>
              </a:pPr>
              <a:t>9/12/2023</a:t>
            </a:fld>
            <a:endParaRPr lang="en-US"/>
          </a:p>
        </p:txBody>
      </p:sp>
      <p:sp>
        <p:nvSpPr>
          <p:cNvPr id="6" name="Footer Placeholder 4">
            <a:extLst>
              <a:ext uri="{FF2B5EF4-FFF2-40B4-BE49-F238E27FC236}">
                <a16:creationId xmlns:a16="http://schemas.microsoft.com/office/drawing/2014/main" id="{9289B6D9-B287-FE4D-F13A-854772CF4D4A}"/>
              </a:ext>
            </a:extLst>
          </p:cNvPr>
          <p:cNvSpPr>
            <a:spLocks noGrp="1"/>
          </p:cNvSpPr>
          <p:nvPr>
            <p:ph type="ftr" sz="quarter" idx="11"/>
          </p:nvPr>
        </p:nvSpPr>
        <p:spPr>
          <a:xfrm>
            <a:off x="514351" y="285750"/>
            <a:ext cx="5243513" cy="272654"/>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E6C5860E-E687-1FDF-E42E-99EED87A53D6}"/>
              </a:ext>
            </a:extLst>
          </p:cNvPr>
          <p:cNvSpPr>
            <a:spLocks noGrp="1"/>
          </p:cNvSpPr>
          <p:nvPr>
            <p:ph type="sldNum" sz="quarter" idx="12"/>
          </p:nvPr>
        </p:nvSpPr>
        <p:spPr>
          <a:xfrm>
            <a:off x="8147050" y="285751"/>
            <a:ext cx="482600" cy="273844"/>
          </a:xfrm>
        </p:spPr>
        <p:txBody>
          <a:bodyPr/>
          <a:lstStyle>
            <a:lvl1pPr>
              <a:defRPr/>
            </a:lvl1pPr>
          </a:lstStyle>
          <a:p>
            <a:fld id="{A844E976-9B78-4636-BFA4-9FF0E445B445}" type="slidenum">
              <a:rPr lang="en-US" altLang="en-US"/>
              <a:pPr/>
              <a:t>‹#›</a:t>
            </a:fld>
            <a:endParaRPr lang="en-US" altLang="en-US"/>
          </a:p>
        </p:txBody>
      </p:sp>
    </p:spTree>
    <p:extLst>
      <p:ext uri="{BB962C8B-B14F-4D97-AF65-F5344CB8AC3E}">
        <p14:creationId xmlns:p14="http://schemas.microsoft.com/office/powerpoint/2010/main" val="30794791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1645953"/>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45953"/>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6A8A106-C4E5-F7DF-3D48-FBB49E524671}"/>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9911B8A1-0683-47C6-9905-496A81D52BF7}" type="datetimeFigureOut">
              <a:rPr lang="en-US"/>
              <a:pPr>
                <a:defRPr/>
              </a:pPr>
              <a:t>9/12/2023</a:t>
            </a:fld>
            <a:endParaRPr lang="en-US"/>
          </a:p>
        </p:txBody>
      </p:sp>
      <p:sp>
        <p:nvSpPr>
          <p:cNvPr id="6" name="Footer Placeholder 4">
            <a:extLst>
              <a:ext uri="{FF2B5EF4-FFF2-40B4-BE49-F238E27FC236}">
                <a16:creationId xmlns:a16="http://schemas.microsoft.com/office/drawing/2014/main" id="{3BECBA17-8E80-D759-9D08-30F7338236BD}"/>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4A40BF96-166E-41DE-75C3-05C992D63E74}"/>
              </a:ext>
            </a:extLst>
          </p:cNvPr>
          <p:cNvSpPr>
            <a:spLocks noGrp="1"/>
          </p:cNvSpPr>
          <p:nvPr>
            <p:ph type="sldNum" sz="quarter" idx="12"/>
          </p:nvPr>
        </p:nvSpPr>
        <p:spPr/>
        <p:txBody>
          <a:bodyPr/>
          <a:lstStyle>
            <a:lvl1pPr>
              <a:defRPr/>
            </a:lvl1pPr>
          </a:lstStyle>
          <a:p>
            <a:fld id="{B2EBA58E-A64D-4766-AFD0-50B2A89EAD36}" type="slidenum">
              <a:rPr lang="en-US" altLang="en-US"/>
              <a:pPr/>
              <a:t>‹#›</a:t>
            </a:fld>
            <a:endParaRPr lang="en-US" altLang="en-US"/>
          </a:p>
        </p:txBody>
      </p:sp>
    </p:spTree>
    <p:extLst>
      <p:ext uri="{BB962C8B-B14F-4D97-AF65-F5344CB8AC3E}">
        <p14:creationId xmlns:p14="http://schemas.microsoft.com/office/powerpoint/2010/main" val="8714349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29" y="1637852"/>
            <a:ext cx="3809993"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9" y="2349533"/>
            <a:ext cx="3983831"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49533"/>
            <a:ext cx="4000500"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7A2A314-355D-5FC6-005E-ACA20EE92130}"/>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513A5C32-6694-404E-A596-E44B5651DAA3}" type="datetimeFigureOut">
              <a:rPr lang="en-US"/>
              <a:pPr>
                <a:defRPr/>
              </a:pPr>
              <a:t>9/12/2023</a:t>
            </a:fld>
            <a:endParaRPr lang="en-US"/>
          </a:p>
        </p:txBody>
      </p:sp>
      <p:sp>
        <p:nvSpPr>
          <p:cNvPr id="8" name="Footer Placeholder 4">
            <a:extLst>
              <a:ext uri="{FF2B5EF4-FFF2-40B4-BE49-F238E27FC236}">
                <a16:creationId xmlns:a16="http://schemas.microsoft.com/office/drawing/2014/main" id="{F3794158-DEF1-FCB2-59E3-40CE5871C555}"/>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9" name="Slide Number Placeholder 5">
            <a:extLst>
              <a:ext uri="{FF2B5EF4-FFF2-40B4-BE49-F238E27FC236}">
                <a16:creationId xmlns:a16="http://schemas.microsoft.com/office/drawing/2014/main" id="{C50FF80C-D88B-964F-CDC7-128E5D946A12}"/>
              </a:ext>
            </a:extLst>
          </p:cNvPr>
          <p:cNvSpPr>
            <a:spLocks noGrp="1"/>
          </p:cNvSpPr>
          <p:nvPr>
            <p:ph type="sldNum" sz="quarter" idx="12"/>
          </p:nvPr>
        </p:nvSpPr>
        <p:spPr/>
        <p:txBody>
          <a:bodyPr/>
          <a:lstStyle>
            <a:lvl1pPr>
              <a:defRPr/>
            </a:lvl1pPr>
          </a:lstStyle>
          <a:p>
            <a:fld id="{B37FC5A4-870E-4BC8-AB5A-805D6EE8C957}" type="slidenum">
              <a:rPr lang="en-US" altLang="en-US"/>
              <a:pPr/>
              <a:t>‹#›</a:t>
            </a:fld>
            <a:endParaRPr lang="en-US" altLang="en-US"/>
          </a:p>
        </p:txBody>
      </p:sp>
    </p:spTree>
    <p:extLst>
      <p:ext uri="{BB962C8B-B14F-4D97-AF65-F5344CB8AC3E}">
        <p14:creationId xmlns:p14="http://schemas.microsoft.com/office/powerpoint/2010/main" val="1955121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1B2ADA3-4E73-FC33-A251-BFD921422446}"/>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5BA6DF7C-47CA-4D25-9802-E083E355B244}" type="datetimeFigureOut">
              <a:rPr lang="en-US"/>
              <a:pPr>
                <a:defRPr/>
              </a:pPr>
              <a:t>9/12/2023</a:t>
            </a:fld>
            <a:endParaRPr lang="en-US"/>
          </a:p>
        </p:txBody>
      </p:sp>
      <p:sp>
        <p:nvSpPr>
          <p:cNvPr id="4" name="Footer Placeholder 4">
            <a:extLst>
              <a:ext uri="{FF2B5EF4-FFF2-40B4-BE49-F238E27FC236}">
                <a16:creationId xmlns:a16="http://schemas.microsoft.com/office/drawing/2014/main" id="{1F6B9C5E-BF28-E70C-AE46-822B3DBEA64A}"/>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5" name="Slide Number Placeholder 5">
            <a:extLst>
              <a:ext uri="{FF2B5EF4-FFF2-40B4-BE49-F238E27FC236}">
                <a16:creationId xmlns:a16="http://schemas.microsoft.com/office/drawing/2014/main" id="{4A20CE29-6500-1EEF-DC47-B8642342B465}"/>
              </a:ext>
            </a:extLst>
          </p:cNvPr>
          <p:cNvSpPr>
            <a:spLocks noGrp="1"/>
          </p:cNvSpPr>
          <p:nvPr>
            <p:ph type="sldNum" sz="quarter" idx="12"/>
          </p:nvPr>
        </p:nvSpPr>
        <p:spPr/>
        <p:txBody>
          <a:bodyPr/>
          <a:lstStyle>
            <a:lvl1pPr>
              <a:defRPr/>
            </a:lvl1pPr>
          </a:lstStyle>
          <a:p>
            <a:fld id="{9B984581-E8D7-43C3-AAD2-23A80C67FE9B}" type="slidenum">
              <a:rPr lang="en-US" altLang="en-US"/>
              <a:pPr/>
              <a:t>‹#›</a:t>
            </a:fld>
            <a:endParaRPr lang="en-US" altLang="en-US"/>
          </a:p>
        </p:txBody>
      </p:sp>
    </p:spTree>
    <p:extLst>
      <p:ext uri="{BB962C8B-B14F-4D97-AF65-F5344CB8AC3E}">
        <p14:creationId xmlns:p14="http://schemas.microsoft.com/office/powerpoint/2010/main" val="24814984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7D3E53F-1A4A-E849-8CD3-EF7C28843B46}"/>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44474194-13FD-4A8A-BA1B-441353E9C4F5}" type="datetimeFigureOut">
              <a:rPr lang="en-US"/>
              <a:pPr>
                <a:defRPr/>
              </a:pPr>
              <a:t>9/12/2023</a:t>
            </a:fld>
            <a:endParaRPr lang="en-US"/>
          </a:p>
        </p:txBody>
      </p:sp>
      <p:sp>
        <p:nvSpPr>
          <p:cNvPr id="3" name="Footer Placeholder 4">
            <a:extLst>
              <a:ext uri="{FF2B5EF4-FFF2-40B4-BE49-F238E27FC236}">
                <a16:creationId xmlns:a16="http://schemas.microsoft.com/office/drawing/2014/main" id="{0DC3D5E9-5020-1898-FB8B-8F2992BEA586}"/>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687FBEED-0833-7276-3D37-04DC6000431A}"/>
              </a:ext>
            </a:extLst>
          </p:cNvPr>
          <p:cNvSpPr>
            <a:spLocks noGrp="1"/>
          </p:cNvSpPr>
          <p:nvPr>
            <p:ph type="sldNum" sz="quarter" idx="12"/>
          </p:nvPr>
        </p:nvSpPr>
        <p:spPr/>
        <p:txBody>
          <a:bodyPr/>
          <a:lstStyle>
            <a:lvl1pPr>
              <a:defRPr/>
            </a:lvl1pPr>
          </a:lstStyle>
          <a:p>
            <a:fld id="{2D19E501-7FAA-429A-A47B-5BACBB3DA37B}" type="slidenum">
              <a:rPr lang="en-US" altLang="en-US"/>
              <a:pPr/>
              <a:t>‹#›</a:t>
            </a:fld>
            <a:endParaRPr lang="en-US" altLang="en-US"/>
          </a:p>
        </p:txBody>
      </p:sp>
    </p:spTree>
    <p:extLst>
      <p:ext uri="{BB962C8B-B14F-4D97-AF65-F5344CB8AC3E}">
        <p14:creationId xmlns:p14="http://schemas.microsoft.com/office/powerpoint/2010/main" val="917157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560073"/>
            <a:ext cx="4882964" cy="410394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2343183"/>
            <a:ext cx="308610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2509944-9C06-7F46-F137-56502BFBE838}"/>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C92E977B-0DC4-4499-96BF-401AC2D3154D}" type="datetimeFigureOut">
              <a:rPr lang="en-US"/>
              <a:pPr>
                <a:defRPr/>
              </a:pPr>
              <a:t>9/12/2023</a:t>
            </a:fld>
            <a:endParaRPr lang="en-US"/>
          </a:p>
        </p:txBody>
      </p:sp>
      <p:sp>
        <p:nvSpPr>
          <p:cNvPr id="6" name="Footer Placeholder 4">
            <a:extLst>
              <a:ext uri="{FF2B5EF4-FFF2-40B4-BE49-F238E27FC236}">
                <a16:creationId xmlns:a16="http://schemas.microsoft.com/office/drawing/2014/main" id="{0F330C1D-E0A7-E130-C9AD-D829AB2DFEAD}"/>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FDA2845E-2032-63E7-F560-BDD45E8E0A60}"/>
              </a:ext>
            </a:extLst>
          </p:cNvPr>
          <p:cNvSpPr>
            <a:spLocks noGrp="1"/>
          </p:cNvSpPr>
          <p:nvPr>
            <p:ph type="sldNum" sz="quarter" idx="12"/>
          </p:nvPr>
        </p:nvSpPr>
        <p:spPr/>
        <p:txBody>
          <a:bodyPr/>
          <a:lstStyle>
            <a:lvl1pPr>
              <a:defRPr/>
            </a:lvl1pPr>
          </a:lstStyle>
          <a:p>
            <a:fld id="{C8CD40C9-C5CF-4939-B72A-AA6289542AA4}" type="slidenum">
              <a:rPr lang="en-US" altLang="en-US"/>
              <a:pPr/>
              <a:t>‹#›</a:t>
            </a:fld>
            <a:endParaRPr lang="en-US" altLang="en-US"/>
          </a:p>
        </p:txBody>
      </p:sp>
    </p:spTree>
    <p:extLst>
      <p:ext uri="{BB962C8B-B14F-4D97-AF65-F5344CB8AC3E}">
        <p14:creationId xmlns:p14="http://schemas.microsoft.com/office/powerpoint/2010/main" val="160628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026186"/>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563437"/>
            <a:ext cx="2733722" cy="4100582"/>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14350" y="2343183"/>
            <a:ext cx="5154930" cy="232086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49B55D9-7850-982F-B815-12B5C1A0BD7E}"/>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206438F9-42ED-45A5-A888-B944A7275075}" type="datetimeFigureOut">
              <a:rPr lang="en-US"/>
              <a:pPr>
                <a:defRPr/>
              </a:pPr>
              <a:t>9/12/2023</a:t>
            </a:fld>
            <a:endParaRPr lang="en-US"/>
          </a:p>
        </p:txBody>
      </p:sp>
      <p:sp>
        <p:nvSpPr>
          <p:cNvPr id="6" name="Footer Placeholder 4">
            <a:extLst>
              <a:ext uri="{FF2B5EF4-FFF2-40B4-BE49-F238E27FC236}">
                <a16:creationId xmlns:a16="http://schemas.microsoft.com/office/drawing/2014/main" id="{1406401E-33DF-97F8-F3C2-AFD4A8B72D53}"/>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13CE162E-DF62-0F15-B896-480073BDB7ED}"/>
              </a:ext>
            </a:extLst>
          </p:cNvPr>
          <p:cNvSpPr>
            <a:spLocks noGrp="1"/>
          </p:cNvSpPr>
          <p:nvPr>
            <p:ph type="sldNum" sz="quarter" idx="12"/>
          </p:nvPr>
        </p:nvSpPr>
        <p:spPr/>
        <p:txBody>
          <a:bodyPr/>
          <a:lstStyle>
            <a:lvl1pPr>
              <a:defRPr/>
            </a:lvl1pPr>
          </a:lstStyle>
          <a:p>
            <a:fld id="{927C5EAC-7185-491D-88D6-57D39E9F503D}" type="slidenum">
              <a:rPr lang="en-US" altLang="en-US"/>
              <a:pPr/>
              <a:t>‹#›</a:t>
            </a:fld>
            <a:endParaRPr lang="en-US" altLang="en-US"/>
          </a:p>
        </p:txBody>
      </p:sp>
    </p:spTree>
    <p:extLst>
      <p:ext uri="{BB962C8B-B14F-4D97-AF65-F5344CB8AC3E}">
        <p14:creationId xmlns:p14="http://schemas.microsoft.com/office/powerpoint/2010/main" val="1715486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54"/>
            <a:ext cx="8116526" cy="614516"/>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706113"/>
            <a:ext cx="8116380" cy="260862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14350" y="4137570"/>
            <a:ext cx="8115300" cy="526477"/>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CA3ED6B-9BAD-08BF-93DA-59BC56B05A6A}"/>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4015C5AC-89E1-459F-8C8F-94EED1A5DB5E}" type="datetimeFigureOut">
              <a:rPr lang="en-US"/>
              <a:pPr>
                <a:defRPr/>
              </a:pPr>
              <a:t>9/12/2023</a:t>
            </a:fld>
            <a:endParaRPr lang="en-US"/>
          </a:p>
        </p:txBody>
      </p:sp>
      <p:sp>
        <p:nvSpPr>
          <p:cNvPr id="6" name="Footer Placeholder 4">
            <a:extLst>
              <a:ext uri="{FF2B5EF4-FFF2-40B4-BE49-F238E27FC236}">
                <a16:creationId xmlns:a16="http://schemas.microsoft.com/office/drawing/2014/main" id="{59761FAE-77F9-EF3E-5FE0-EC3E9C813A51}"/>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1BD9C5C7-80BE-F519-D8B7-F88A8F5D5446}"/>
              </a:ext>
            </a:extLst>
          </p:cNvPr>
          <p:cNvSpPr>
            <a:spLocks noGrp="1"/>
          </p:cNvSpPr>
          <p:nvPr>
            <p:ph type="sldNum" sz="quarter" idx="12"/>
          </p:nvPr>
        </p:nvSpPr>
        <p:spPr/>
        <p:txBody>
          <a:bodyPr/>
          <a:lstStyle>
            <a:lvl1pPr>
              <a:defRPr/>
            </a:lvl1pPr>
          </a:lstStyle>
          <a:p>
            <a:fld id="{D90183FF-ABD0-4B95-B1B6-8A5C07128F79}" type="slidenum">
              <a:rPr lang="en-US" altLang="en-US"/>
              <a:pPr/>
              <a:t>‹#›</a:t>
            </a:fld>
            <a:endParaRPr lang="en-US" altLang="en-US"/>
          </a:p>
        </p:txBody>
      </p:sp>
    </p:spTree>
    <p:extLst>
      <p:ext uri="{BB962C8B-B14F-4D97-AF65-F5344CB8AC3E}">
        <p14:creationId xmlns:p14="http://schemas.microsoft.com/office/powerpoint/2010/main" val="32786813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3" name="Picture 8" descr="C3-HD-BTM.png">
            <a:extLst>
              <a:ext uri="{FF2B5EF4-FFF2-40B4-BE49-F238E27FC236}">
                <a16:creationId xmlns:a16="http://schemas.microsoft.com/office/drawing/2014/main" id="{B71BBC0E-E686-2364-D619-18E9A13400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1362"/>
            <a:ext cx="91440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350" y="565183"/>
            <a:ext cx="8115300" cy="2101850"/>
          </a:xfrm>
        </p:spPr>
        <p:txBody>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852"/>
            <a:ext cx="7597887" cy="74930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EA2B242-9516-B47F-C223-FA755A22EACF}"/>
              </a:ext>
            </a:extLst>
          </p:cNvPr>
          <p:cNvSpPr>
            <a:spLocks noGrp="1"/>
          </p:cNvSpPr>
          <p:nvPr>
            <p:ph type="dt" sz="half" idx="10"/>
          </p:nvPr>
        </p:nvSpPr>
        <p:spPr>
          <a:xfrm>
            <a:off x="5861051" y="285751"/>
            <a:ext cx="2182813" cy="273844"/>
          </a:xfrm>
        </p:spPr>
        <p:txBody>
          <a:bodyPr rtlCol="0"/>
          <a:lstStyle>
            <a:lvl1pPr algn="r" defTabSz="685800" fontAlgn="auto">
              <a:spcBef>
                <a:spcPts val="0"/>
              </a:spcBef>
              <a:spcAft>
                <a:spcPts val="0"/>
              </a:spcAft>
              <a:defRPr sz="788">
                <a:solidFill>
                  <a:prstClr val="black">
                    <a:tint val="75000"/>
                  </a:prstClr>
                </a:solidFill>
                <a:latin typeface="+mn-lt"/>
                <a:cs typeface="+mn-cs"/>
              </a:defRPr>
            </a:lvl1pPr>
          </a:lstStyle>
          <a:p>
            <a:pPr>
              <a:defRPr/>
            </a:pPr>
            <a:fld id="{22FAFA15-3DF4-4F8B-B1E1-A8D2C5FB70E0}" type="datetimeFigureOut">
              <a:rPr lang="en-US"/>
              <a:pPr>
                <a:defRPr/>
              </a:pPr>
              <a:t>9/12/2023</a:t>
            </a:fld>
            <a:endParaRPr lang="en-US"/>
          </a:p>
        </p:txBody>
      </p:sp>
      <p:sp>
        <p:nvSpPr>
          <p:cNvPr id="6" name="Footer Placeholder 5">
            <a:extLst>
              <a:ext uri="{FF2B5EF4-FFF2-40B4-BE49-F238E27FC236}">
                <a16:creationId xmlns:a16="http://schemas.microsoft.com/office/drawing/2014/main" id="{364838AE-9F06-4F49-80C5-155DDD6936F7}"/>
              </a:ext>
            </a:extLst>
          </p:cNvPr>
          <p:cNvSpPr>
            <a:spLocks noGrp="1"/>
          </p:cNvSpPr>
          <p:nvPr>
            <p:ph type="ftr" sz="quarter" idx="11"/>
          </p:nvPr>
        </p:nvSpPr>
        <p:spPr>
          <a:xfrm>
            <a:off x="514351" y="284561"/>
            <a:ext cx="5243513" cy="273844"/>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3D0D9D6-75CC-F18F-1723-4DA60C0E9009}"/>
              </a:ext>
            </a:extLst>
          </p:cNvPr>
          <p:cNvSpPr>
            <a:spLocks noGrp="1"/>
          </p:cNvSpPr>
          <p:nvPr>
            <p:ph type="sldNum" sz="quarter" idx="12"/>
          </p:nvPr>
        </p:nvSpPr>
        <p:spPr>
          <a:xfrm>
            <a:off x="8147050" y="285751"/>
            <a:ext cx="482600" cy="273844"/>
          </a:xfrm>
        </p:spPr>
        <p:txBody>
          <a:bodyPr/>
          <a:lstStyle>
            <a:lvl1pPr>
              <a:defRPr/>
            </a:lvl1pPr>
          </a:lstStyle>
          <a:p>
            <a:fld id="{AA968116-5B5A-4AB4-A1D2-E9F12345E12A}" type="slidenum">
              <a:rPr lang="en-US" altLang="en-US"/>
              <a:pPr/>
              <a:t>‹#›</a:t>
            </a:fld>
            <a:endParaRPr lang="en-US" altLang="en-US"/>
          </a:p>
        </p:txBody>
      </p:sp>
    </p:spTree>
    <p:extLst>
      <p:ext uri="{BB962C8B-B14F-4D97-AF65-F5344CB8AC3E}">
        <p14:creationId xmlns:p14="http://schemas.microsoft.com/office/powerpoint/2010/main" val="34379071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3" name="Picture 8" descr="C3-HD-BTM.png">
            <a:extLst>
              <a:ext uri="{FF2B5EF4-FFF2-40B4-BE49-F238E27FC236}">
                <a16:creationId xmlns:a16="http://schemas.microsoft.com/office/drawing/2014/main" id="{64FCABF9-608E-6949-49F4-327664D5B5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1362"/>
            <a:ext cx="91440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C243AD-C808-167C-740F-581A5DE46D42}"/>
              </a:ext>
            </a:extLst>
          </p:cNvPr>
          <p:cNvSpPr txBox="1"/>
          <p:nvPr/>
        </p:nvSpPr>
        <p:spPr>
          <a:xfrm>
            <a:off x="357188" y="700088"/>
            <a:ext cx="457200" cy="43815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342900" fontAlgn="auto">
              <a:spcAft>
                <a:spcPts val="0"/>
              </a:spcAft>
              <a:defRPr/>
            </a:pPr>
            <a:r>
              <a:rPr lang="en-US" sz="6000" dirty="0">
                <a:solidFill>
                  <a:prstClr val="black"/>
                </a:solidFill>
                <a:effectLst/>
                <a:latin typeface="+mn-lt"/>
                <a:cs typeface="+mn-cs"/>
              </a:rPr>
              <a:t>“</a:t>
            </a:r>
          </a:p>
        </p:txBody>
      </p:sp>
      <p:sp>
        <p:nvSpPr>
          <p:cNvPr id="6" name="TextBox 5">
            <a:extLst>
              <a:ext uri="{FF2B5EF4-FFF2-40B4-BE49-F238E27FC236}">
                <a16:creationId xmlns:a16="http://schemas.microsoft.com/office/drawing/2014/main" id="{977D15F6-E999-076D-24D4-DEB7D2236630}"/>
              </a:ext>
            </a:extLst>
          </p:cNvPr>
          <p:cNvSpPr txBox="1"/>
          <p:nvPr/>
        </p:nvSpPr>
        <p:spPr>
          <a:xfrm>
            <a:off x="8237538" y="2026444"/>
            <a:ext cx="457200" cy="43815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fontAlgn="auto">
              <a:spcAft>
                <a:spcPts val="0"/>
              </a:spcAft>
              <a:defRPr/>
            </a:pPr>
            <a:r>
              <a:rPr lang="en-US" sz="6000" dirty="0">
                <a:solidFill>
                  <a:prstClr val="black"/>
                </a:solidFill>
                <a:effectLst/>
                <a:latin typeface="+mn-lt"/>
                <a:cs typeface="+mn-cs"/>
              </a:rPr>
              <a:t>”</a:t>
            </a:r>
          </a:p>
        </p:txBody>
      </p:sp>
      <p:sp>
        <p:nvSpPr>
          <p:cNvPr id="2" name="Title 1"/>
          <p:cNvSpPr>
            <a:spLocks noGrp="1"/>
          </p:cNvSpPr>
          <p:nvPr>
            <p:ph type="title"/>
          </p:nvPr>
        </p:nvSpPr>
        <p:spPr>
          <a:xfrm>
            <a:off x="768351" y="565151"/>
            <a:ext cx="7613650" cy="1953371"/>
          </a:xfrm>
        </p:spPr>
        <p:txBody>
          <a:bodyP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2524171"/>
            <a:ext cx="7194552" cy="333332"/>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768351" y="2969930"/>
            <a:ext cx="7613650" cy="509903"/>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BD6ABA66-C28D-C3C6-6902-D3E966953924}"/>
              </a:ext>
            </a:extLst>
          </p:cNvPr>
          <p:cNvSpPr>
            <a:spLocks noGrp="1"/>
          </p:cNvSpPr>
          <p:nvPr>
            <p:ph type="dt" sz="half" idx="14"/>
          </p:nvPr>
        </p:nvSpPr>
        <p:spPr>
          <a:xfrm>
            <a:off x="5861051" y="285751"/>
            <a:ext cx="2182813" cy="273844"/>
          </a:xfrm>
        </p:spPr>
        <p:txBody>
          <a:bodyPr rtlCol="0"/>
          <a:lstStyle>
            <a:lvl1pPr algn="r" defTabSz="685800" fontAlgn="auto">
              <a:spcBef>
                <a:spcPts val="0"/>
              </a:spcBef>
              <a:spcAft>
                <a:spcPts val="0"/>
              </a:spcAft>
              <a:defRPr sz="788">
                <a:solidFill>
                  <a:prstClr val="black">
                    <a:tint val="75000"/>
                  </a:prstClr>
                </a:solidFill>
                <a:latin typeface="+mn-lt"/>
                <a:cs typeface="+mn-cs"/>
              </a:defRPr>
            </a:lvl1pPr>
          </a:lstStyle>
          <a:p>
            <a:pPr>
              <a:defRPr/>
            </a:pPr>
            <a:fld id="{AD9B9601-E669-4776-BB8D-E7199D46BD3B}" type="datetimeFigureOut">
              <a:rPr lang="en-US"/>
              <a:pPr>
                <a:defRPr/>
              </a:pPr>
              <a:t>9/12/2023</a:t>
            </a:fld>
            <a:endParaRPr lang="en-US"/>
          </a:p>
        </p:txBody>
      </p:sp>
      <p:sp>
        <p:nvSpPr>
          <p:cNvPr id="8" name="Footer Placeholder 5">
            <a:extLst>
              <a:ext uri="{FF2B5EF4-FFF2-40B4-BE49-F238E27FC236}">
                <a16:creationId xmlns:a16="http://schemas.microsoft.com/office/drawing/2014/main" id="{46EE232F-6D11-57B1-701B-F8B030A6B5A6}"/>
              </a:ext>
            </a:extLst>
          </p:cNvPr>
          <p:cNvSpPr>
            <a:spLocks noGrp="1"/>
          </p:cNvSpPr>
          <p:nvPr>
            <p:ph type="ftr" sz="quarter" idx="15"/>
          </p:nvPr>
        </p:nvSpPr>
        <p:spPr>
          <a:xfrm>
            <a:off x="514351" y="284561"/>
            <a:ext cx="5243513" cy="273844"/>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9" name="Slide Number Placeholder 6">
            <a:extLst>
              <a:ext uri="{FF2B5EF4-FFF2-40B4-BE49-F238E27FC236}">
                <a16:creationId xmlns:a16="http://schemas.microsoft.com/office/drawing/2014/main" id="{8E1FEBBC-2516-CD09-F3E5-F935C19A5721}"/>
              </a:ext>
            </a:extLst>
          </p:cNvPr>
          <p:cNvSpPr>
            <a:spLocks noGrp="1"/>
          </p:cNvSpPr>
          <p:nvPr>
            <p:ph type="sldNum" sz="quarter" idx="16"/>
          </p:nvPr>
        </p:nvSpPr>
        <p:spPr>
          <a:xfrm>
            <a:off x="8147050" y="285751"/>
            <a:ext cx="482600" cy="273844"/>
          </a:xfrm>
        </p:spPr>
        <p:txBody>
          <a:bodyPr/>
          <a:lstStyle>
            <a:lvl1pPr>
              <a:defRPr/>
            </a:lvl1pPr>
          </a:lstStyle>
          <a:p>
            <a:fld id="{30E96C1F-BABA-4842-9519-D12A15335A0B}" type="slidenum">
              <a:rPr lang="en-US" altLang="en-US"/>
              <a:pPr/>
              <a:t>‹#›</a:t>
            </a:fld>
            <a:endParaRPr lang="en-US" altLang="en-US"/>
          </a:p>
        </p:txBody>
      </p:sp>
    </p:spTree>
    <p:extLst>
      <p:ext uri="{BB962C8B-B14F-4D97-AF65-F5344CB8AC3E}">
        <p14:creationId xmlns:p14="http://schemas.microsoft.com/office/powerpoint/2010/main" val="31829975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3" name="Picture 8" descr="C3-HD-BTM.png">
            <a:extLst>
              <a:ext uri="{FF2B5EF4-FFF2-40B4-BE49-F238E27FC236}">
                <a16:creationId xmlns:a16="http://schemas.microsoft.com/office/drawing/2014/main" id="{5EB4038A-1649-5991-A6A9-EBA002A345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1362"/>
            <a:ext cx="91440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8373" y="843559"/>
            <a:ext cx="7609640" cy="1883876"/>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7" y="2736242"/>
            <a:ext cx="7608491" cy="7499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41B3C4-19BF-A87B-806D-D4D209508F9B}"/>
              </a:ext>
            </a:extLst>
          </p:cNvPr>
          <p:cNvSpPr>
            <a:spLocks noGrp="1"/>
          </p:cNvSpPr>
          <p:nvPr>
            <p:ph type="dt" sz="half" idx="10"/>
          </p:nvPr>
        </p:nvSpPr>
        <p:spPr>
          <a:xfrm>
            <a:off x="5861051" y="284561"/>
            <a:ext cx="2182813" cy="273844"/>
          </a:xfrm>
        </p:spPr>
        <p:txBody>
          <a:bodyPr rtlCol="0"/>
          <a:lstStyle>
            <a:lvl1pPr algn="r" defTabSz="685800" fontAlgn="auto">
              <a:spcBef>
                <a:spcPts val="0"/>
              </a:spcBef>
              <a:spcAft>
                <a:spcPts val="0"/>
              </a:spcAft>
              <a:defRPr sz="788">
                <a:solidFill>
                  <a:prstClr val="black">
                    <a:tint val="75000"/>
                  </a:prstClr>
                </a:solidFill>
                <a:latin typeface="+mn-lt"/>
                <a:cs typeface="+mn-cs"/>
              </a:defRPr>
            </a:lvl1pPr>
          </a:lstStyle>
          <a:p>
            <a:pPr>
              <a:defRPr/>
            </a:pPr>
            <a:fld id="{751AF108-367D-4535-B420-F00DEAF90C04}" type="datetimeFigureOut">
              <a:rPr lang="en-US"/>
              <a:pPr>
                <a:defRPr/>
              </a:pPr>
              <a:t>9/12/2023</a:t>
            </a:fld>
            <a:endParaRPr lang="en-US"/>
          </a:p>
        </p:txBody>
      </p:sp>
      <p:sp>
        <p:nvSpPr>
          <p:cNvPr id="6" name="Footer Placeholder 5">
            <a:extLst>
              <a:ext uri="{FF2B5EF4-FFF2-40B4-BE49-F238E27FC236}">
                <a16:creationId xmlns:a16="http://schemas.microsoft.com/office/drawing/2014/main" id="{410609B3-90BA-37D4-D985-B290B6909878}"/>
              </a:ext>
            </a:extLst>
          </p:cNvPr>
          <p:cNvSpPr>
            <a:spLocks noGrp="1"/>
          </p:cNvSpPr>
          <p:nvPr>
            <p:ph type="ftr" sz="quarter" idx="11"/>
          </p:nvPr>
        </p:nvSpPr>
        <p:spPr>
          <a:xfrm>
            <a:off x="514351" y="284561"/>
            <a:ext cx="5243513" cy="273844"/>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6B3DDD6-7EA5-02B3-D28F-72369B5CA2A1}"/>
              </a:ext>
            </a:extLst>
          </p:cNvPr>
          <p:cNvSpPr>
            <a:spLocks noGrp="1"/>
          </p:cNvSpPr>
          <p:nvPr>
            <p:ph type="sldNum" sz="quarter" idx="12"/>
          </p:nvPr>
        </p:nvSpPr>
        <p:spPr>
          <a:xfrm>
            <a:off x="8147050" y="285751"/>
            <a:ext cx="482600" cy="273844"/>
          </a:xfrm>
        </p:spPr>
        <p:txBody>
          <a:bodyPr/>
          <a:lstStyle>
            <a:lvl1pPr>
              <a:defRPr/>
            </a:lvl1pPr>
          </a:lstStyle>
          <a:p>
            <a:fld id="{ACF492CD-5CAB-4F99-AF5D-EFB3DB5C8848}" type="slidenum">
              <a:rPr lang="en-US" altLang="en-US"/>
              <a:pPr/>
              <a:t>‹#›</a:t>
            </a:fld>
            <a:endParaRPr lang="en-US" altLang="en-US"/>
          </a:p>
        </p:txBody>
      </p:sp>
    </p:spTree>
    <p:extLst>
      <p:ext uri="{BB962C8B-B14F-4D97-AF65-F5344CB8AC3E}">
        <p14:creationId xmlns:p14="http://schemas.microsoft.com/office/powerpoint/2010/main" val="2025675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23" y="571533"/>
            <a:ext cx="6457949" cy="9779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178424"/>
            <a:ext cx="2592324" cy="2485599"/>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178050"/>
            <a:ext cx="2592324" cy="248596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178424"/>
            <a:ext cx="2592324" cy="2485599"/>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Date Placeholder 3">
            <a:extLst>
              <a:ext uri="{FF2B5EF4-FFF2-40B4-BE49-F238E27FC236}">
                <a16:creationId xmlns:a16="http://schemas.microsoft.com/office/drawing/2014/main" id="{F0A8B7D5-B70B-55B4-176C-FEBFB397B16C}"/>
              </a:ext>
            </a:extLst>
          </p:cNvPr>
          <p:cNvSpPr>
            <a:spLocks noGrp="1"/>
          </p:cNvSpPr>
          <p:nvPr>
            <p:ph type="dt" sz="half" idx="18"/>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08C4CA0B-14CA-4851-B98D-E358704E82BF}" type="datetimeFigureOut">
              <a:rPr lang="en-US"/>
              <a:pPr>
                <a:defRPr/>
              </a:pPr>
              <a:t>9/12/2023</a:t>
            </a:fld>
            <a:endParaRPr lang="en-US"/>
          </a:p>
        </p:txBody>
      </p:sp>
      <p:sp>
        <p:nvSpPr>
          <p:cNvPr id="3" name="Footer Placeholder 4">
            <a:extLst>
              <a:ext uri="{FF2B5EF4-FFF2-40B4-BE49-F238E27FC236}">
                <a16:creationId xmlns:a16="http://schemas.microsoft.com/office/drawing/2014/main" id="{DF7E608F-9233-B6DB-19E1-0866D32803A6}"/>
              </a:ext>
            </a:extLst>
          </p:cNvPr>
          <p:cNvSpPr>
            <a:spLocks noGrp="1"/>
          </p:cNvSpPr>
          <p:nvPr>
            <p:ph type="ftr" sz="quarter" idx="19"/>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6A7A1FD9-F178-E9F1-4867-0A03336B59C9}"/>
              </a:ext>
            </a:extLst>
          </p:cNvPr>
          <p:cNvSpPr>
            <a:spLocks noGrp="1"/>
          </p:cNvSpPr>
          <p:nvPr>
            <p:ph type="sldNum" sz="quarter" idx="20"/>
          </p:nvPr>
        </p:nvSpPr>
        <p:spPr/>
        <p:txBody>
          <a:bodyPr/>
          <a:lstStyle>
            <a:lvl1pPr>
              <a:defRPr/>
            </a:lvl1pPr>
          </a:lstStyle>
          <a:p>
            <a:fld id="{423FACD7-BBFC-458A-9618-F6AC80995877}" type="slidenum">
              <a:rPr lang="en-US" altLang="en-US"/>
              <a:pPr/>
              <a:t>‹#›</a:t>
            </a:fld>
            <a:endParaRPr lang="en-US" altLang="en-US"/>
          </a:p>
        </p:txBody>
      </p:sp>
    </p:spTree>
    <p:extLst>
      <p:ext uri="{BB962C8B-B14F-4D97-AF65-F5344CB8AC3E}">
        <p14:creationId xmlns:p14="http://schemas.microsoft.com/office/powerpoint/2010/main" val="257454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23" y="571500"/>
            <a:ext cx="6457949" cy="9715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85" y="3143283"/>
            <a:ext cx="2588687"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6485" y="1771650"/>
            <a:ext cx="2588687" cy="1143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516485" y="3655356"/>
            <a:ext cx="2588687" cy="1008691"/>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280720" y="3143283"/>
            <a:ext cx="2586701"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280721" y="3655356"/>
            <a:ext cx="2586701" cy="1008691"/>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6037299" y="3143283"/>
            <a:ext cx="2592352" cy="51207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37413" y="1771650"/>
            <a:ext cx="2585909" cy="1143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037299" y="3655354"/>
            <a:ext cx="2589334" cy="1008691"/>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Date Placeholder 3">
            <a:extLst>
              <a:ext uri="{FF2B5EF4-FFF2-40B4-BE49-F238E27FC236}">
                <a16:creationId xmlns:a16="http://schemas.microsoft.com/office/drawing/2014/main" id="{209F794E-9575-CF88-6E80-A71397802365}"/>
              </a:ext>
            </a:extLst>
          </p:cNvPr>
          <p:cNvSpPr>
            <a:spLocks noGrp="1"/>
          </p:cNvSpPr>
          <p:nvPr>
            <p:ph type="dt" sz="half" idx="23"/>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22A5CDFC-2258-4ADE-B4F0-1C756ABC89C1}" type="datetimeFigureOut">
              <a:rPr lang="en-US"/>
              <a:pPr>
                <a:defRPr/>
              </a:pPr>
              <a:t>9/12/2023</a:t>
            </a:fld>
            <a:endParaRPr lang="en-US"/>
          </a:p>
        </p:txBody>
      </p:sp>
      <p:sp>
        <p:nvSpPr>
          <p:cNvPr id="3" name="Footer Placeholder 4">
            <a:extLst>
              <a:ext uri="{FF2B5EF4-FFF2-40B4-BE49-F238E27FC236}">
                <a16:creationId xmlns:a16="http://schemas.microsoft.com/office/drawing/2014/main" id="{95A549A9-A8F5-9904-3828-A2EF8A6C3326}"/>
              </a:ext>
            </a:extLst>
          </p:cNvPr>
          <p:cNvSpPr>
            <a:spLocks noGrp="1"/>
          </p:cNvSpPr>
          <p:nvPr>
            <p:ph type="ftr" sz="quarter" idx="24"/>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6F479815-3E01-8E37-BBE6-6368E9E5B76A}"/>
              </a:ext>
            </a:extLst>
          </p:cNvPr>
          <p:cNvSpPr>
            <a:spLocks noGrp="1"/>
          </p:cNvSpPr>
          <p:nvPr>
            <p:ph type="sldNum" sz="quarter" idx="25"/>
          </p:nvPr>
        </p:nvSpPr>
        <p:spPr/>
        <p:txBody>
          <a:bodyPr/>
          <a:lstStyle>
            <a:lvl1pPr>
              <a:defRPr/>
            </a:lvl1pPr>
          </a:lstStyle>
          <a:p>
            <a:fld id="{7F13406B-2DF6-495F-9685-7D7AF3352389}" type="slidenum">
              <a:rPr lang="en-US" altLang="en-US"/>
              <a:pPr/>
              <a:t>‹#›</a:t>
            </a:fld>
            <a:endParaRPr lang="en-US" altLang="en-US"/>
          </a:p>
        </p:txBody>
      </p:sp>
    </p:spTree>
    <p:extLst>
      <p:ext uri="{BB962C8B-B14F-4D97-AF65-F5344CB8AC3E}">
        <p14:creationId xmlns:p14="http://schemas.microsoft.com/office/powerpoint/2010/main" val="41976466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1645953"/>
            <a:ext cx="8115300" cy="3018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BDEE2E-D02E-E0E0-2395-635F7C2643AE}"/>
              </a:ext>
            </a:extLst>
          </p:cNvPr>
          <p:cNvSpPr>
            <a:spLocks noGrp="1"/>
          </p:cNvSpPr>
          <p:nvPr>
            <p:ph type="dt" sz="half" idx="10"/>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fld id="{FD45DDE6-A5C1-492A-8BA0-DFB100AE5858}" type="datetimeFigureOut">
              <a:rPr lang="en-US"/>
              <a:pPr>
                <a:defRPr/>
              </a:pPr>
              <a:t>9/12/2023</a:t>
            </a:fld>
            <a:endParaRPr lang="en-US"/>
          </a:p>
        </p:txBody>
      </p:sp>
      <p:sp>
        <p:nvSpPr>
          <p:cNvPr id="5" name="Footer Placeholder 4">
            <a:extLst>
              <a:ext uri="{FF2B5EF4-FFF2-40B4-BE49-F238E27FC236}">
                <a16:creationId xmlns:a16="http://schemas.microsoft.com/office/drawing/2014/main" id="{DDF7D169-F61B-3B12-D489-E8271ACBF556}"/>
              </a:ext>
            </a:extLst>
          </p:cNvPr>
          <p:cNvSpPr>
            <a:spLocks noGrp="1"/>
          </p:cNvSpPr>
          <p:nvPr>
            <p:ph type="ftr" sz="quarter" idx="11"/>
          </p:nvPr>
        </p:nvSpPr>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3BB621E-490E-6B31-CE8A-2FE9DD7739CD}"/>
              </a:ext>
            </a:extLst>
          </p:cNvPr>
          <p:cNvSpPr>
            <a:spLocks noGrp="1"/>
          </p:cNvSpPr>
          <p:nvPr>
            <p:ph type="sldNum" sz="quarter" idx="12"/>
          </p:nvPr>
        </p:nvSpPr>
        <p:spPr/>
        <p:txBody>
          <a:bodyPr/>
          <a:lstStyle>
            <a:lvl1pPr>
              <a:defRPr/>
            </a:lvl1pPr>
          </a:lstStyle>
          <a:p>
            <a:fld id="{4421FC78-50C7-4F4B-AD74-C270EC83808C}" type="slidenum">
              <a:rPr lang="en-US" altLang="en-US"/>
              <a:pPr/>
              <a:t>‹#›</a:t>
            </a:fld>
            <a:endParaRPr lang="en-US" altLang="en-US"/>
          </a:p>
        </p:txBody>
      </p:sp>
    </p:spTree>
    <p:extLst>
      <p:ext uri="{BB962C8B-B14F-4D97-AF65-F5344CB8AC3E}">
        <p14:creationId xmlns:p14="http://schemas.microsoft.com/office/powerpoint/2010/main" val="9868464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8" descr="C3-HD-BTM.png">
            <a:extLst>
              <a:ext uri="{FF2B5EF4-FFF2-40B4-BE49-F238E27FC236}">
                <a16:creationId xmlns:a16="http://schemas.microsoft.com/office/drawing/2014/main" id="{BB74BB52-D7CF-E9A9-CB42-C78C2C4836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81362"/>
            <a:ext cx="91440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86600" y="558833"/>
            <a:ext cx="1543050" cy="292735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72" y="558834"/>
            <a:ext cx="6153151" cy="292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68A28EA-1EAA-17F6-3E9B-127FF84325BC}"/>
              </a:ext>
            </a:extLst>
          </p:cNvPr>
          <p:cNvSpPr>
            <a:spLocks noGrp="1"/>
          </p:cNvSpPr>
          <p:nvPr>
            <p:ph type="dt" sz="half" idx="10"/>
          </p:nvPr>
        </p:nvSpPr>
        <p:spPr>
          <a:xfrm>
            <a:off x="5861051" y="284561"/>
            <a:ext cx="2182813" cy="273844"/>
          </a:xfrm>
        </p:spPr>
        <p:txBody>
          <a:bodyPr rtlCol="0"/>
          <a:lstStyle>
            <a:lvl1pPr algn="r" defTabSz="685800" fontAlgn="auto">
              <a:spcBef>
                <a:spcPts val="0"/>
              </a:spcBef>
              <a:spcAft>
                <a:spcPts val="0"/>
              </a:spcAft>
              <a:defRPr sz="788">
                <a:solidFill>
                  <a:prstClr val="black">
                    <a:tint val="75000"/>
                  </a:prstClr>
                </a:solidFill>
                <a:latin typeface="+mn-lt"/>
                <a:cs typeface="+mn-cs"/>
              </a:defRPr>
            </a:lvl1pPr>
          </a:lstStyle>
          <a:p>
            <a:pPr>
              <a:defRPr/>
            </a:pPr>
            <a:fld id="{EA1AB3D5-976B-48B3-BD45-DA6C127DDDFD}" type="datetimeFigureOut">
              <a:rPr lang="en-US"/>
              <a:pPr>
                <a:defRPr/>
              </a:pPr>
              <a:t>9/12/2023</a:t>
            </a:fld>
            <a:endParaRPr lang="en-US"/>
          </a:p>
        </p:txBody>
      </p:sp>
      <p:sp>
        <p:nvSpPr>
          <p:cNvPr id="6" name="Footer Placeholder 4">
            <a:extLst>
              <a:ext uri="{FF2B5EF4-FFF2-40B4-BE49-F238E27FC236}">
                <a16:creationId xmlns:a16="http://schemas.microsoft.com/office/drawing/2014/main" id="{5A6492BC-8F09-07D3-49AB-15171E29C18C}"/>
              </a:ext>
            </a:extLst>
          </p:cNvPr>
          <p:cNvSpPr>
            <a:spLocks noGrp="1"/>
          </p:cNvSpPr>
          <p:nvPr>
            <p:ph type="ftr" sz="quarter" idx="11"/>
          </p:nvPr>
        </p:nvSpPr>
        <p:spPr>
          <a:xfrm>
            <a:off x="514351" y="285751"/>
            <a:ext cx="5243513" cy="273844"/>
          </a:xfrm>
        </p:spPr>
        <p:txBody>
          <a:bodyPr rtlCol="0"/>
          <a:lstStyle>
            <a:lvl1pPr defTabSz="685800" fontAlgn="auto">
              <a:spcBef>
                <a:spcPts val="0"/>
              </a:spcBef>
              <a:spcAft>
                <a:spcPts val="0"/>
              </a:spcAft>
              <a:defRPr sz="788">
                <a:solidFill>
                  <a:prstClr val="black">
                    <a:tint val="75000"/>
                  </a:prstClr>
                </a:solidFill>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BFB5C405-2D26-BD82-FBC8-20E507B0AF82}"/>
              </a:ext>
            </a:extLst>
          </p:cNvPr>
          <p:cNvSpPr>
            <a:spLocks noGrp="1"/>
          </p:cNvSpPr>
          <p:nvPr>
            <p:ph type="sldNum" sz="quarter" idx="12"/>
          </p:nvPr>
        </p:nvSpPr>
        <p:spPr>
          <a:xfrm>
            <a:off x="8147050" y="285751"/>
            <a:ext cx="482600" cy="273844"/>
          </a:xfrm>
        </p:spPr>
        <p:txBody>
          <a:bodyPr/>
          <a:lstStyle>
            <a:lvl1pPr>
              <a:defRPr/>
            </a:lvl1pPr>
          </a:lstStyle>
          <a:p>
            <a:fld id="{31833898-DEB5-46E4-A46A-6EBE586E2926}" type="slidenum">
              <a:rPr lang="en-US" altLang="en-US"/>
              <a:pPr/>
              <a:t>‹#›</a:t>
            </a:fld>
            <a:endParaRPr lang="en-US" altLang="en-US"/>
          </a:p>
        </p:txBody>
      </p:sp>
    </p:spTree>
    <p:extLst>
      <p:ext uri="{BB962C8B-B14F-4D97-AF65-F5344CB8AC3E}">
        <p14:creationId xmlns:p14="http://schemas.microsoft.com/office/powerpoint/2010/main" val="36580603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8344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3762558013"/>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0176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789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568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26944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3711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9334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38827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8150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743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9/12/2023</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36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8950432"/>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flipH="1">
            <a:off x="3919993" y="3977033"/>
            <a:ext cx="1303500" cy="1128300"/>
          </a:xfrm>
          <a:custGeom>
            <a:avLst/>
            <a:gdLst/>
            <a:ahLst/>
            <a:cxnLst/>
            <a:rect l="l" t="t"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1" name="Google Shape;11;p2"/>
          <p:cNvSpPr/>
          <p:nvPr/>
        </p:nvSpPr>
        <p:spPr>
          <a:xfrm rot="5400000">
            <a:off x="3809057" y="-81000"/>
            <a:ext cx="1525500" cy="17616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2" name="Google Shape;12;p2"/>
          <p:cNvSpPr txBox="1">
            <a:spLocks noGrp="1"/>
          </p:cNvSpPr>
          <p:nvPr>
            <p:ph type="ctrTitle"/>
          </p:nvPr>
        </p:nvSpPr>
        <p:spPr>
          <a:xfrm>
            <a:off x="1400175" y="1991825"/>
            <a:ext cx="63435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3" name="Google Shape;13;p2"/>
          <p:cNvSpPr/>
          <p:nvPr/>
        </p:nvSpPr>
        <p:spPr>
          <a:xfrm rot="10800000" flipH="1">
            <a:off x="2809875" y="-172875"/>
            <a:ext cx="1111500" cy="962400"/>
          </a:xfrm>
          <a:prstGeom prst="hexagon">
            <a:avLst>
              <a:gd name="adj" fmla="val 28678"/>
              <a:gd name="vf" fmla="val 115470"/>
            </a:avLst>
          </a:prstGeom>
          <a:noFill/>
          <a:ln w="19050"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rot="10800000" flipH="1">
            <a:off x="3602723" y="1360109"/>
            <a:ext cx="493800" cy="4275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10800000" flipH="1">
            <a:off x="5278915" y="855279"/>
            <a:ext cx="944700" cy="8181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rot="10800000" flipH="1">
            <a:off x="5365799" y="352324"/>
            <a:ext cx="493800" cy="4272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 name="Google Shape;17;p2"/>
          <p:cNvGrpSpPr/>
          <p:nvPr/>
        </p:nvGrpSpPr>
        <p:grpSpPr>
          <a:xfrm>
            <a:off x="5549153" y="1029781"/>
            <a:ext cx="404640" cy="374059"/>
            <a:chOff x="5975075" y="2327500"/>
            <a:chExt cx="420100" cy="388350"/>
          </a:xfrm>
        </p:grpSpPr>
        <p:sp>
          <p:nvSpPr>
            <p:cNvPr id="18" name="Google Shape;18;p2"/>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 name="Google Shape;20;p2"/>
          <p:cNvSpPr/>
          <p:nvPr/>
        </p:nvSpPr>
        <p:spPr>
          <a:xfrm>
            <a:off x="3253022" y="113273"/>
            <a:ext cx="225085" cy="389964"/>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 name="Google Shape;21;p2"/>
          <p:cNvGrpSpPr/>
          <p:nvPr/>
        </p:nvGrpSpPr>
        <p:grpSpPr>
          <a:xfrm>
            <a:off x="4380526" y="515193"/>
            <a:ext cx="382958" cy="607111"/>
            <a:chOff x="6718575" y="2318625"/>
            <a:chExt cx="256950" cy="407375"/>
          </a:xfrm>
        </p:grpSpPr>
        <p:sp>
          <p:nvSpPr>
            <p:cNvPr id="22" name="Google Shape;22;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0" name="Google Shape;30;p2"/>
          <p:cNvGrpSpPr/>
          <p:nvPr/>
        </p:nvGrpSpPr>
        <p:grpSpPr>
          <a:xfrm>
            <a:off x="3199465" y="902960"/>
            <a:ext cx="395018" cy="403297"/>
            <a:chOff x="3951850" y="2985350"/>
            <a:chExt cx="407950" cy="416500"/>
          </a:xfrm>
        </p:grpSpPr>
        <p:sp>
          <p:nvSpPr>
            <p:cNvPr id="31" name="Google Shape;31;p2"/>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2"/>
          <p:cNvSpPr/>
          <p:nvPr/>
        </p:nvSpPr>
        <p:spPr>
          <a:xfrm rot="10800000" flipH="1">
            <a:off x="5010533" y="4576648"/>
            <a:ext cx="1032900" cy="894600"/>
          </a:xfrm>
          <a:prstGeom prst="hexagon">
            <a:avLst>
              <a:gd name="adj" fmla="val 28678"/>
              <a:gd name="vf" fmla="val 115470"/>
            </a:avLst>
          </a:prstGeom>
          <a:noFill/>
          <a:ln w="19050" cap="flat"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rot="10800000" flipH="1">
            <a:off x="5133679" y="4056450"/>
            <a:ext cx="540000" cy="467400"/>
          </a:xfrm>
          <a:prstGeom prst="hexagon">
            <a:avLst>
              <a:gd name="adj" fmla="val 28678"/>
              <a:gd name="vf" fmla="val 115470"/>
            </a:avLst>
          </a:pr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rot="10800000" flipH="1">
            <a:off x="3101709" y="3629719"/>
            <a:ext cx="1032900" cy="8940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rot="10800000" flipH="1">
            <a:off x="3530384" y="4576662"/>
            <a:ext cx="452100" cy="391200"/>
          </a:xfrm>
          <a:prstGeom prst="hexagon">
            <a:avLst>
              <a:gd name="adj" fmla="val 28678"/>
              <a:gd name="vf" fmla="val 115470"/>
            </a:avLst>
          </a:prstGeom>
          <a:noFill/>
          <a:ln w="19050" cap="flat" cmpd="sng">
            <a:solidFill>
              <a:srgbClr val="00E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370706" y="4867761"/>
            <a:ext cx="312503" cy="312484"/>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0" name="Google Shape;40;p2"/>
          <p:cNvGrpSpPr/>
          <p:nvPr/>
        </p:nvGrpSpPr>
        <p:grpSpPr>
          <a:xfrm>
            <a:off x="5772010" y="4056441"/>
            <a:ext cx="573943" cy="550550"/>
            <a:chOff x="5241175" y="4959100"/>
            <a:chExt cx="539775" cy="517775"/>
          </a:xfrm>
        </p:grpSpPr>
        <p:sp>
          <p:nvSpPr>
            <p:cNvPr id="41" name="Google Shape;41;p2"/>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 name="Google Shape;47;p2"/>
          <p:cNvSpPr/>
          <p:nvPr/>
        </p:nvSpPr>
        <p:spPr>
          <a:xfrm>
            <a:off x="3429209" y="3904792"/>
            <a:ext cx="377839" cy="34368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298332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12"/>
        <p:cNvGrpSpPr/>
        <p:nvPr/>
      </p:nvGrpSpPr>
      <p:grpSpPr>
        <a:xfrm>
          <a:off x="0" y="0"/>
          <a:ext cx="0" cy="0"/>
          <a:chOff x="0" y="0"/>
          <a:chExt cx="0" cy="0"/>
        </a:xfrm>
      </p:grpSpPr>
      <p:sp>
        <p:nvSpPr>
          <p:cNvPr id="213" name="Google Shape;213;p7"/>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14" name="Google Shape;214;p7"/>
          <p:cNvSpPr txBox="1">
            <a:spLocks noGrp="1"/>
          </p:cNvSpPr>
          <p:nvPr>
            <p:ph type="title"/>
          </p:nvPr>
        </p:nvSpPr>
        <p:spPr>
          <a:xfrm>
            <a:off x="1732700" y="1735600"/>
            <a:ext cx="4944300" cy="6453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5" name="Google Shape;215;p7"/>
          <p:cNvSpPr txBox="1">
            <a:spLocks noGrp="1"/>
          </p:cNvSpPr>
          <p:nvPr>
            <p:ph type="body" idx="1"/>
          </p:nvPr>
        </p:nvSpPr>
        <p:spPr>
          <a:xfrm>
            <a:off x="1732700" y="2380900"/>
            <a:ext cx="2176800" cy="2544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SzPts val="14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16" name="Google Shape;216;p7"/>
          <p:cNvSpPr txBox="1">
            <a:spLocks noGrp="1"/>
          </p:cNvSpPr>
          <p:nvPr>
            <p:ph type="body" idx="2"/>
          </p:nvPr>
        </p:nvSpPr>
        <p:spPr>
          <a:xfrm>
            <a:off x="4020972" y="2380900"/>
            <a:ext cx="2176800" cy="2544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SzPts val="14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17" name="Google Shape;217;p7"/>
          <p:cNvSpPr txBox="1">
            <a:spLocks noGrp="1"/>
          </p:cNvSpPr>
          <p:nvPr>
            <p:ph type="body" idx="3"/>
          </p:nvPr>
        </p:nvSpPr>
        <p:spPr>
          <a:xfrm>
            <a:off x="6309245" y="2380900"/>
            <a:ext cx="2176800" cy="2544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SzPts val="14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18" name="Google Shape;218;p7"/>
          <p:cNvSpPr/>
          <p:nvPr/>
        </p:nvSpPr>
        <p:spPr>
          <a:xfrm rot="10800000" flipH="1">
            <a:off x="-123826" y="1058975"/>
            <a:ext cx="819900" cy="710100"/>
          </a:xfrm>
          <a:prstGeom prst="hexagon">
            <a:avLst>
              <a:gd name="adj" fmla="val 28678"/>
              <a:gd name="vf" fmla="val 115470"/>
            </a:avLst>
          </a:prstGeom>
          <a:noFill/>
          <a:ln w="9525"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7"/>
          <p:cNvSpPr/>
          <p:nvPr/>
        </p:nvSpPr>
        <p:spPr>
          <a:xfrm rot="10800000" flipH="1">
            <a:off x="638175" y="1440100"/>
            <a:ext cx="428700" cy="3711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7"/>
          <p:cNvSpPr/>
          <p:nvPr/>
        </p:nvSpPr>
        <p:spPr>
          <a:xfrm rot="10800000" flipH="1">
            <a:off x="1495424" y="-131650"/>
            <a:ext cx="819900" cy="7101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7"/>
          <p:cNvSpPr/>
          <p:nvPr/>
        </p:nvSpPr>
        <p:spPr>
          <a:xfrm rot="10800000" flipH="1">
            <a:off x="327800" y="88925"/>
            <a:ext cx="358800" cy="3105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2" name="Google Shape;222;p7"/>
          <p:cNvGrpSpPr/>
          <p:nvPr/>
        </p:nvGrpSpPr>
        <p:grpSpPr>
          <a:xfrm>
            <a:off x="1729784" y="61069"/>
            <a:ext cx="351204" cy="324661"/>
            <a:chOff x="5975075" y="2327500"/>
            <a:chExt cx="420100" cy="388350"/>
          </a:xfrm>
        </p:grpSpPr>
        <p:sp>
          <p:nvSpPr>
            <p:cNvPr id="223" name="Google Shape;223;p7"/>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7"/>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5" name="Google Shape;225;p7"/>
          <p:cNvSpPr/>
          <p:nvPr/>
        </p:nvSpPr>
        <p:spPr>
          <a:xfrm>
            <a:off x="203101" y="1270178"/>
            <a:ext cx="166061" cy="287704"/>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6" name="Google Shape;226;p7"/>
          <p:cNvGrpSpPr/>
          <p:nvPr/>
        </p:nvGrpSpPr>
        <p:grpSpPr>
          <a:xfrm>
            <a:off x="904276" y="515193"/>
            <a:ext cx="382958" cy="607111"/>
            <a:chOff x="6718575" y="2318625"/>
            <a:chExt cx="256950" cy="407375"/>
          </a:xfrm>
        </p:grpSpPr>
        <p:sp>
          <p:nvSpPr>
            <p:cNvPr id="227" name="Google Shape;22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5" name="Google Shape;235;p7"/>
          <p:cNvGrpSpPr/>
          <p:nvPr/>
        </p:nvGrpSpPr>
        <p:grpSpPr>
          <a:xfrm>
            <a:off x="335759" y="1840532"/>
            <a:ext cx="342882" cy="350068"/>
            <a:chOff x="3951850" y="2985350"/>
            <a:chExt cx="407950" cy="416500"/>
          </a:xfrm>
        </p:grpSpPr>
        <p:sp>
          <p:nvSpPr>
            <p:cNvPr id="236" name="Google Shape;236;p7"/>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7"/>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7"/>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7"/>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0" name="Google Shape;240;p7"/>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2639672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70"/>
        <p:cNvGrpSpPr/>
        <p:nvPr/>
      </p:nvGrpSpPr>
      <p:grpSpPr>
        <a:xfrm>
          <a:off x="0" y="0"/>
          <a:ext cx="0" cy="0"/>
          <a:chOff x="0" y="0"/>
          <a:chExt cx="0" cy="0"/>
        </a:xfrm>
      </p:grpSpPr>
      <p:sp>
        <p:nvSpPr>
          <p:cNvPr id="171" name="Google Shape;171;p6"/>
          <p:cNvSpPr/>
          <p:nvPr/>
        </p:nvSpPr>
        <p:spPr>
          <a:xfrm rot="10800000" flipH="1">
            <a:off x="7663675" y="3684808"/>
            <a:ext cx="1034700" cy="895800"/>
          </a:xfrm>
          <a:custGeom>
            <a:avLst/>
            <a:gdLst/>
            <a:ahLst/>
            <a:cxnLst/>
            <a:rect l="l" t="t" r="r" b="b"/>
            <a:pathLst>
              <a:path w="120000" h="120000" extrusionOk="0">
                <a:moveTo>
                  <a:pt x="30000" y="0"/>
                </a:moveTo>
                <a:lnTo>
                  <a:pt x="0" y="59994"/>
                </a:lnTo>
                <a:lnTo>
                  <a:pt x="30000" y="120000"/>
                </a:lnTo>
                <a:lnTo>
                  <a:pt x="90000" y="120000"/>
                </a:lnTo>
                <a:lnTo>
                  <a:pt x="120000" y="59994"/>
                </a:lnTo>
                <a:lnTo>
                  <a:pt x="90000" y="0"/>
                </a:lnTo>
                <a:lnTo>
                  <a:pt x="30000" y="0"/>
                </a:lnTo>
                <a:close/>
                <a:moveTo>
                  <a:pt x="38477" y="16950"/>
                </a:moveTo>
                <a:lnTo>
                  <a:pt x="81522" y="16950"/>
                </a:lnTo>
                <a:lnTo>
                  <a:pt x="103033" y="59994"/>
                </a:lnTo>
                <a:lnTo>
                  <a:pt x="81522" y="103038"/>
                </a:lnTo>
                <a:lnTo>
                  <a:pt x="38477" y="103038"/>
                </a:lnTo>
                <a:lnTo>
                  <a:pt x="16955" y="59994"/>
                </a:lnTo>
                <a:lnTo>
                  <a:pt x="38477" y="16950"/>
                </a:lnTo>
                <a:close/>
              </a:path>
            </a:pathLst>
          </a:custGeom>
          <a:gradFill>
            <a:gsLst>
              <a:gs pos="0">
                <a:srgbClr val="3393E2"/>
              </a:gs>
              <a:gs pos="100000">
                <a:srgbClr val="00E2C7"/>
              </a:gs>
            </a:gsLst>
            <a:lin ang="6983783"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72" name="Google Shape;172;p6"/>
          <p:cNvSpPr/>
          <p:nvPr/>
        </p:nvSpPr>
        <p:spPr>
          <a:xfrm rot="5400000">
            <a:off x="499599" y="157100"/>
            <a:ext cx="1146000" cy="1323300"/>
          </a:xfrm>
          <a:custGeom>
            <a:avLst/>
            <a:gdLst/>
            <a:ahLst/>
            <a:cxnLst/>
            <a:rect l="l" t="t" r="r" b="b"/>
            <a:pathLst>
              <a:path w="120000" h="120000" extrusionOk="0">
                <a:moveTo>
                  <a:pt x="60000" y="0"/>
                </a:moveTo>
                <a:lnTo>
                  <a:pt x="120000" y="30000"/>
                </a:lnTo>
                <a:lnTo>
                  <a:pt x="120000" y="90000"/>
                </a:lnTo>
                <a:lnTo>
                  <a:pt x="60000" y="120000"/>
                </a:lnTo>
                <a:lnTo>
                  <a:pt x="0" y="90000"/>
                </a:lnTo>
                <a:lnTo>
                  <a:pt x="0" y="30000"/>
                </a:lnTo>
                <a:close/>
              </a:path>
            </a:pathLst>
          </a:custGeom>
          <a:gradFill>
            <a:gsLst>
              <a:gs pos="0">
                <a:srgbClr val="3393E2"/>
              </a:gs>
              <a:gs pos="100000">
                <a:srgbClr val="00E2C7"/>
              </a:gs>
            </a:gsLst>
            <a:path path="circle">
              <a:fillToRect l="100000" b="100000"/>
            </a:path>
            <a:tileRect t="-100000" r="-10000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73" name="Google Shape;173;p6"/>
          <p:cNvSpPr txBox="1">
            <a:spLocks noGrp="1"/>
          </p:cNvSpPr>
          <p:nvPr>
            <p:ph type="title"/>
          </p:nvPr>
        </p:nvSpPr>
        <p:spPr>
          <a:xfrm>
            <a:off x="1732700" y="1735600"/>
            <a:ext cx="4944300" cy="6453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74" name="Google Shape;174;p6"/>
          <p:cNvSpPr txBox="1">
            <a:spLocks noGrp="1"/>
          </p:cNvSpPr>
          <p:nvPr>
            <p:ph type="body" idx="1"/>
          </p:nvPr>
        </p:nvSpPr>
        <p:spPr>
          <a:xfrm>
            <a:off x="1734000" y="2414450"/>
            <a:ext cx="2667300" cy="2663700"/>
          </a:xfrm>
          <a:prstGeom prst="rect">
            <a:avLst/>
          </a:prstGeom>
        </p:spPr>
        <p:txBody>
          <a:bodyPr spcFirstLastPara="1" wrap="square" lIns="91425" tIns="91425" rIns="91425" bIns="91425" anchor="t" anchorCtr="0">
            <a:noAutofit/>
          </a:bodyPr>
          <a:lstStyle>
            <a:lvl1pPr marL="457189" lvl="0" indent="-317492">
              <a:spcBef>
                <a:spcPts val="60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75" name="Google Shape;175;p6"/>
          <p:cNvSpPr txBox="1">
            <a:spLocks noGrp="1"/>
          </p:cNvSpPr>
          <p:nvPr>
            <p:ph type="body" idx="2"/>
          </p:nvPr>
        </p:nvSpPr>
        <p:spPr>
          <a:xfrm>
            <a:off x="4562088" y="2414450"/>
            <a:ext cx="2667300" cy="2663700"/>
          </a:xfrm>
          <a:prstGeom prst="rect">
            <a:avLst/>
          </a:prstGeom>
        </p:spPr>
        <p:txBody>
          <a:bodyPr spcFirstLastPara="1" wrap="square" lIns="91425" tIns="91425" rIns="91425" bIns="91425" anchor="t" anchorCtr="0">
            <a:noAutofit/>
          </a:bodyPr>
          <a:lstStyle>
            <a:lvl1pPr marL="457189" lvl="0" indent="-317492">
              <a:spcBef>
                <a:spcPts val="60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76" name="Google Shape;176;p6"/>
          <p:cNvSpPr/>
          <p:nvPr/>
        </p:nvSpPr>
        <p:spPr>
          <a:xfrm rot="10800000" flipH="1">
            <a:off x="-123826" y="1058975"/>
            <a:ext cx="819900" cy="710100"/>
          </a:xfrm>
          <a:prstGeom prst="hexagon">
            <a:avLst>
              <a:gd name="adj" fmla="val 28678"/>
              <a:gd name="vf" fmla="val 115470"/>
            </a:avLst>
          </a:prstGeom>
          <a:noFill/>
          <a:ln w="9525" cap="flat" cmpd="sng">
            <a:solidFill>
              <a:srgbClr val="19BB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6"/>
          <p:cNvSpPr/>
          <p:nvPr/>
        </p:nvSpPr>
        <p:spPr>
          <a:xfrm rot="10800000" flipH="1">
            <a:off x="638175" y="1440100"/>
            <a:ext cx="428700" cy="3711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6"/>
          <p:cNvSpPr/>
          <p:nvPr/>
        </p:nvSpPr>
        <p:spPr>
          <a:xfrm rot="10800000" flipH="1">
            <a:off x="1495424" y="-131650"/>
            <a:ext cx="819900" cy="710100"/>
          </a:xfrm>
          <a:prstGeom prst="hexagon">
            <a:avLst>
              <a:gd name="adj" fmla="val 28678"/>
              <a:gd name="vf" fmla="val 115470"/>
            </a:avLst>
          </a:prstGeom>
          <a:noFill/>
          <a:ln w="76200" cap="flat" cmpd="sng">
            <a:solidFill>
              <a:srgbClr val="18476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6"/>
          <p:cNvSpPr/>
          <p:nvPr/>
        </p:nvSpPr>
        <p:spPr>
          <a:xfrm rot="10800000" flipH="1">
            <a:off x="327800" y="88925"/>
            <a:ext cx="358800" cy="310500"/>
          </a:xfrm>
          <a:prstGeom prst="hexagon">
            <a:avLst>
              <a:gd name="adj" fmla="val 28678"/>
              <a:gd name="vf" fmla="val 115470"/>
            </a:avLst>
          </a:prstGeom>
          <a:solidFill>
            <a:srgbClr val="00E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0" name="Google Shape;180;p6"/>
          <p:cNvGrpSpPr/>
          <p:nvPr/>
        </p:nvGrpSpPr>
        <p:grpSpPr>
          <a:xfrm>
            <a:off x="1729784" y="61069"/>
            <a:ext cx="351204" cy="324661"/>
            <a:chOff x="5975075" y="2327500"/>
            <a:chExt cx="420100" cy="388350"/>
          </a:xfrm>
        </p:grpSpPr>
        <p:sp>
          <p:nvSpPr>
            <p:cNvPr id="181" name="Google Shape;181;p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3" name="Google Shape;183;p6"/>
          <p:cNvSpPr/>
          <p:nvPr/>
        </p:nvSpPr>
        <p:spPr>
          <a:xfrm>
            <a:off x="203101" y="1270178"/>
            <a:ext cx="166061" cy="287704"/>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19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4" name="Google Shape;184;p6"/>
          <p:cNvGrpSpPr/>
          <p:nvPr/>
        </p:nvGrpSpPr>
        <p:grpSpPr>
          <a:xfrm>
            <a:off x="904276" y="515193"/>
            <a:ext cx="382958" cy="607111"/>
            <a:chOff x="6718575" y="2318625"/>
            <a:chExt cx="256950" cy="407375"/>
          </a:xfrm>
        </p:grpSpPr>
        <p:sp>
          <p:nvSpPr>
            <p:cNvPr id="185" name="Google Shape;185;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3" name="Google Shape;193;p6"/>
          <p:cNvGrpSpPr/>
          <p:nvPr/>
        </p:nvGrpSpPr>
        <p:grpSpPr>
          <a:xfrm>
            <a:off x="335759" y="1840532"/>
            <a:ext cx="342882" cy="350068"/>
            <a:chOff x="3951850" y="2985350"/>
            <a:chExt cx="407950" cy="416500"/>
          </a:xfrm>
        </p:grpSpPr>
        <p:sp>
          <p:nvSpPr>
            <p:cNvPr id="194" name="Google Shape;194;p6"/>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6"/>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6"/>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6"/>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8" name="Google Shape;198;p6"/>
          <p:cNvSpPr/>
          <p:nvPr/>
        </p:nvSpPr>
        <p:spPr>
          <a:xfrm rot="10800000" flipH="1">
            <a:off x="8486774" y="4230775"/>
            <a:ext cx="819900" cy="710100"/>
          </a:xfrm>
          <a:prstGeom prst="hexagon">
            <a:avLst>
              <a:gd name="adj" fmla="val 28678"/>
              <a:gd name="vf" fmla="val 115470"/>
            </a:avLst>
          </a:prstGeom>
          <a:noFill/>
          <a:ln w="9525" cap="flat" cmpd="sng">
            <a:solidFill>
              <a:srgbClr val="1847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6"/>
          <p:cNvSpPr/>
          <p:nvPr/>
        </p:nvSpPr>
        <p:spPr>
          <a:xfrm rot="10800000" flipH="1">
            <a:off x="8124824" y="4615700"/>
            <a:ext cx="428700" cy="371100"/>
          </a:xfrm>
          <a:prstGeom prst="hexagon">
            <a:avLst>
              <a:gd name="adj" fmla="val 28678"/>
              <a:gd name="vf" fmla="val 115470"/>
            </a:avLst>
          </a:pr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6"/>
          <p:cNvSpPr/>
          <p:nvPr/>
        </p:nvSpPr>
        <p:spPr>
          <a:xfrm rot="10800000" flipH="1">
            <a:off x="7821348" y="2935400"/>
            <a:ext cx="819900" cy="709800"/>
          </a:xfrm>
          <a:prstGeom prst="hexagon">
            <a:avLst>
              <a:gd name="adj" fmla="val 28678"/>
              <a:gd name="vf" fmla="val 115470"/>
            </a:avLst>
          </a:pr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6"/>
          <p:cNvSpPr/>
          <p:nvPr/>
        </p:nvSpPr>
        <p:spPr>
          <a:xfrm rot="10800000" flipH="1">
            <a:off x="8486775" y="3512175"/>
            <a:ext cx="358800" cy="310500"/>
          </a:xfrm>
          <a:prstGeom prst="hexagon">
            <a:avLst>
              <a:gd name="adj" fmla="val 28678"/>
              <a:gd name="vf" fmla="val 115470"/>
            </a:avLst>
          </a:prstGeom>
          <a:noFill/>
          <a:ln w="19050" cap="flat" cmpd="sng">
            <a:solidFill>
              <a:srgbClr val="00E1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6"/>
          <p:cNvSpPr/>
          <p:nvPr/>
        </p:nvSpPr>
        <p:spPr>
          <a:xfrm>
            <a:off x="8772689" y="4461808"/>
            <a:ext cx="248073" cy="248058"/>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3" name="Google Shape;203;p6"/>
          <p:cNvGrpSpPr/>
          <p:nvPr/>
        </p:nvGrpSpPr>
        <p:grpSpPr>
          <a:xfrm>
            <a:off x="7354068" y="3426715"/>
            <a:ext cx="455624" cy="437054"/>
            <a:chOff x="5241175" y="4959100"/>
            <a:chExt cx="539775" cy="517775"/>
          </a:xfrm>
        </p:grpSpPr>
        <p:sp>
          <p:nvSpPr>
            <p:cNvPr id="204" name="Google Shape;204;p6"/>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6"/>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6"/>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6"/>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6"/>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6"/>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184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0" name="Google Shape;210;p6"/>
          <p:cNvSpPr/>
          <p:nvPr/>
        </p:nvSpPr>
        <p:spPr>
          <a:xfrm>
            <a:off x="8081326" y="3153875"/>
            <a:ext cx="299952" cy="272838"/>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3292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6"/>
          <p:cNvSpPr txBox="1">
            <a:spLocks noGrp="1"/>
          </p:cNvSpPr>
          <p:nvPr>
            <p:ph type="sldNum" idx="12"/>
          </p:nvPr>
        </p:nvSpPr>
        <p:spPr>
          <a:xfrm>
            <a:off x="13557" y="4785525"/>
            <a:ext cx="548700" cy="35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1430409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954926"/>
      </p:ext>
    </p:extLst>
  </p:cSld>
  <p:clrMapOvr>
    <a:masterClrMapping/>
  </p:clrMapOvr>
  <mc:AlternateContent xmlns:mc="http://schemas.openxmlformats.org/markup-compatibility/2006" xmlns:p14="http://schemas.microsoft.com/office/powerpoint/2010/main">
    <mc:Choice Requires="p14">
      <p:transition spd="slow" p14:dur="1500" advClick="0" advTm="400">
        <p:random/>
      </p:transition>
    </mc:Choice>
    <mc:Fallback xmlns="">
      <p:transition spd="slow" advClick="0" advTm="40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949849"/>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567085074"/>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224144"/>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1233725"/>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63317814"/>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4853038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221171527"/>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9/12/2023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6194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32ABBEA6-7C60-4B02-AE87-00D78D8422AF}" type="datetimeFigureOut">
              <a:rPr lang="en-US" dirty="0"/>
              <a:t>9/12/2023</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3995188"/>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29727764"/>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8971742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6568775"/>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3"/>
        <p:cNvGrpSpPr/>
        <p:nvPr/>
      </p:nvGrpSpPr>
      <p:grpSpPr>
        <a:xfrm>
          <a:off x="0" y="0"/>
          <a:ext cx="0" cy="0"/>
          <a:chOff x="0" y="0"/>
          <a:chExt cx="0" cy="0"/>
        </a:xfrm>
      </p:grpSpPr>
      <p:sp>
        <p:nvSpPr>
          <p:cNvPr id="692" name="Google Shape;692;p9"/>
          <p:cNvSpPr txBox="1">
            <a:spLocks noGrp="1"/>
          </p:cNvSpPr>
          <p:nvPr>
            <p:ph type="title"/>
          </p:nvPr>
        </p:nvSpPr>
        <p:spPr>
          <a:xfrm>
            <a:off x="1119450" y="1778700"/>
            <a:ext cx="6905100" cy="822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400"/>
              <a:buNone/>
              <a:defRPr sz="6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3" name="Google Shape;693;p9"/>
          <p:cNvSpPr txBox="1">
            <a:spLocks noGrp="1"/>
          </p:cNvSpPr>
          <p:nvPr>
            <p:ph type="subTitle" idx="1"/>
          </p:nvPr>
        </p:nvSpPr>
        <p:spPr>
          <a:xfrm>
            <a:off x="1119450" y="2602798"/>
            <a:ext cx="69051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98778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 y="249659"/>
            <a:ext cx="2159000" cy="172269"/>
          </a:xfrm>
        </p:spPr>
        <p:txBody>
          <a:bodyPr/>
          <a:lstStyle/>
          <a:p>
            <a:r>
              <a:rPr lang="en-US"/>
              <a:t>Click to edit Master title style</a:t>
            </a:r>
          </a:p>
        </p:txBody>
      </p:sp>
      <p:sp>
        <p:nvSpPr>
          <p:cNvPr id="3" name="Subtitle 2"/>
          <p:cNvSpPr>
            <a:spLocks noGrp="1"/>
          </p:cNvSpPr>
          <p:nvPr>
            <p:ph type="subTitle" idx="1"/>
          </p:nvPr>
        </p:nvSpPr>
        <p:spPr>
          <a:xfrm>
            <a:off x="381000" y="455414"/>
            <a:ext cx="1778000" cy="205383"/>
          </a:xfrm>
        </p:spPr>
        <p:txBody>
          <a:bodyPr/>
          <a:lstStyle>
            <a:lvl1pPr marL="0" indent="0" algn="ctr">
              <a:buNone/>
              <a:defRPr>
                <a:solidFill>
                  <a:schemeClr val="tx1">
                    <a:tint val="75000"/>
                  </a:schemeClr>
                </a:solidFill>
              </a:defRPr>
            </a:lvl1pPr>
            <a:lvl2pPr marL="53584" indent="0" algn="ctr">
              <a:buNone/>
              <a:defRPr>
                <a:solidFill>
                  <a:schemeClr val="tx1">
                    <a:tint val="75000"/>
                  </a:schemeClr>
                </a:solidFill>
              </a:defRPr>
            </a:lvl2pPr>
            <a:lvl3pPr marL="107168" indent="0" algn="ctr">
              <a:buNone/>
              <a:defRPr>
                <a:solidFill>
                  <a:schemeClr val="tx1">
                    <a:tint val="75000"/>
                  </a:schemeClr>
                </a:solidFill>
              </a:defRPr>
            </a:lvl3pPr>
            <a:lvl4pPr marL="160752" indent="0" algn="ctr">
              <a:buNone/>
              <a:defRPr>
                <a:solidFill>
                  <a:schemeClr val="tx1">
                    <a:tint val="75000"/>
                  </a:schemeClr>
                </a:solidFill>
              </a:defRPr>
            </a:lvl4pPr>
            <a:lvl5pPr marL="214335" indent="0" algn="ctr">
              <a:buNone/>
              <a:defRPr>
                <a:solidFill>
                  <a:schemeClr val="tx1">
                    <a:tint val="75000"/>
                  </a:schemeClr>
                </a:solidFill>
              </a:defRPr>
            </a:lvl5pPr>
            <a:lvl6pPr marL="267919" indent="0" algn="ctr">
              <a:buNone/>
              <a:defRPr>
                <a:solidFill>
                  <a:schemeClr val="tx1">
                    <a:tint val="75000"/>
                  </a:schemeClr>
                </a:solidFill>
              </a:defRPr>
            </a:lvl6pPr>
            <a:lvl7pPr marL="321503" indent="0" algn="ctr">
              <a:buNone/>
              <a:defRPr>
                <a:solidFill>
                  <a:schemeClr val="tx1">
                    <a:tint val="75000"/>
                  </a:schemeClr>
                </a:solidFill>
              </a:defRPr>
            </a:lvl7pPr>
            <a:lvl8pPr marL="375087" indent="0" algn="ctr">
              <a:buNone/>
              <a:defRPr>
                <a:solidFill>
                  <a:schemeClr val="tx1">
                    <a:tint val="75000"/>
                  </a:schemeClr>
                </a:solidFill>
              </a:defRPr>
            </a:lvl8pPr>
            <a:lvl9pPr marL="4286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860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46724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0643" y="516434"/>
            <a:ext cx="2159000" cy="159618"/>
          </a:xfrm>
        </p:spPr>
        <p:txBody>
          <a:bodyPr anchor="t"/>
          <a:lstStyle>
            <a:lvl1pPr algn="l">
              <a:defRPr sz="469" b="1" cap="all"/>
            </a:lvl1pPr>
          </a:lstStyle>
          <a:p>
            <a:r>
              <a:rPr lang="en-US"/>
              <a:t>Click to edit Master title style</a:t>
            </a:r>
          </a:p>
        </p:txBody>
      </p:sp>
      <p:sp>
        <p:nvSpPr>
          <p:cNvPr id="3" name="Text Placeholder 2"/>
          <p:cNvSpPr>
            <a:spLocks noGrp="1"/>
          </p:cNvSpPr>
          <p:nvPr>
            <p:ph type="body" idx="1"/>
          </p:nvPr>
        </p:nvSpPr>
        <p:spPr>
          <a:xfrm>
            <a:off x="200643" y="340631"/>
            <a:ext cx="2159000" cy="175803"/>
          </a:xfrm>
        </p:spPr>
        <p:txBody>
          <a:bodyPr anchor="b"/>
          <a:lstStyle>
            <a:lvl1pPr marL="0" indent="0">
              <a:buNone/>
              <a:defRPr sz="234">
                <a:solidFill>
                  <a:schemeClr val="tx1">
                    <a:tint val="75000"/>
                  </a:schemeClr>
                </a:solidFill>
              </a:defRPr>
            </a:lvl1pPr>
            <a:lvl2pPr marL="53584" indent="0">
              <a:buNone/>
              <a:defRPr sz="211">
                <a:solidFill>
                  <a:schemeClr val="tx1">
                    <a:tint val="75000"/>
                  </a:schemeClr>
                </a:solidFill>
              </a:defRPr>
            </a:lvl2pPr>
            <a:lvl3pPr marL="107168" indent="0">
              <a:buNone/>
              <a:defRPr sz="188">
                <a:solidFill>
                  <a:schemeClr val="tx1">
                    <a:tint val="75000"/>
                  </a:schemeClr>
                </a:solidFill>
              </a:defRPr>
            </a:lvl3pPr>
            <a:lvl4pPr marL="160752" indent="0">
              <a:buNone/>
              <a:defRPr sz="164">
                <a:solidFill>
                  <a:schemeClr val="tx1">
                    <a:tint val="75000"/>
                  </a:schemeClr>
                </a:solidFill>
              </a:defRPr>
            </a:lvl4pPr>
            <a:lvl5pPr marL="214335" indent="0">
              <a:buNone/>
              <a:defRPr sz="164">
                <a:solidFill>
                  <a:schemeClr val="tx1">
                    <a:tint val="75000"/>
                  </a:schemeClr>
                </a:solidFill>
              </a:defRPr>
            </a:lvl5pPr>
            <a:lvl6pPr marL="267919" indent="0">
              <a:buNone/>
              <a:defRPr sz="164">
                <a:solidFill>
                  <a:schemeClr val="tx1">
                    <a:tint val="75000"/>
                  </a:schemeClr>
                </a:solidFill>
              </a:defRPr>
            </a:lvl6pPr>
            <a:lvl7pPr marL="321503" indent="0">
              <a:buNone/>
              <a:defRPr sz="164">
                <a:solidFill>
                  <a:schemeClr val="tx1">
                    <a:tint val="75000"/>
                  </a:schemeClr>
                </a:solidFill>
              </a:defRPr>
            </a:lvl7pPr>
            <a:lvl8pPr marL="375087" indent="0">
              <a:buNone/>
              <a:defRPr sz="164">
                <a:solidFill>
                  <a:schemeClr val="tx1">
                    <a:tint val="75000"/>
                  </a:schemeClr>
                </a:solidFill>
              </a:defRPr>
            </a:lvl8pPr>
            <a:lvl9pPr marL="428671" indent="0">
              <a:buNone/>
              <a:defRPr sz="1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65680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 y="187524"/>
            <a:ext cx="1121833" cy="530386"/>
          </a:xfrm>
        </p:spPr>
        <p:txBody>
          <a:bodyPr/>
          <a:lstStyle>
            <a:lvl1pPr>
              <a:defRPr sz="328"/>
            </a:lvl1pPr>
            <a:lvl2pPr>
              <a:defRPr sz="281"/>
            </a:lvl2pPr>
            <a:lvl3pPr>
              <a:defRPr sz="234"/>
            </a:lvl3pPr>
            <a:lvl4pPr>
              <a:defRPr sz="211"/>
            </a:lvl4pPr>
            <a:lvl5pPr>
              <a:defRPr sz="211"/>
            </a:lvl5pPr>
            <a:lvl6pPr>
              <a:defRPr sz="211"/>
            </a:lvl6pPr>
            <a:lvl7pPr>
              <a:defRPr sz="211"/>
            </a:lvl7pPr>
            <a:lvl8pPr>
              <a:defRPr sz="211"/>
            </a:lvl8pPr>
            <a:lvl9pPr>
              <a:defRPr sz="2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91167" y="187524"/>
            <a:ext cx="1121833" cy="530386"/>
          </a:xfrm>
        </p:spPr>
        <p:txBody>
          <a:bodyPr/>
          <a:lstStyle>
            <a:lvl1pPr>
              <a:defRPr sz="328"/>
            </a:lvl1pPr>
            <a:lvl2pPr>
              <a:defRPr sz="281"/>
            </a:lvl2pPr>
            <a:lvl3pPr>
              <a:defRPr sz="234"/>
            </a:lvl3pPr>
            <a:lvl4pPr>
              <a:defRPr sz="211"/>
            </a:lvl4pPr>
            <a:lvl5pPr>
              <a:defRPr sz="211"/>
            </a:lvl5pPr>
            <a:lvl6pPr>
              <a:defRPr sz="211"/>
            </a:lvl6pPr>
            <a:lvl7pPr>
              <a:defRPr sz="211"/>
            </a:lvl7pPr>
            <a:lvl8pPr>
              <a:defRPr sz="211"/>
            </a:lvl8pPr>
            <a:lvl9pPr>
              <a:defRPr sz="2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8453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4753656"/>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7000" y="179896"/>
            <a:ext cx="1122274" cy="74972"/>
          </a:xfrm>
        </p:spPr>
        <p:txBody>
          <a:bodyPr anchor="b"/>
          <a:lstStyle>
            <a:lvl1pPr marL="0" indent="0">
              <a:buNone/>
              <a:defRPr sz="281" b="1"/>
            </a:lvl1pPr>
            <a:lvl2pPr marL="53584" indent="0">
              <a:buNone/>
              <a:defRPr sz="234" b="1"/>
            </a:lvl2pPr>
            <a:lvl3pPr marL="107168" indent="0">
              <a:buNone/>
              <a:defRPr sz="211" b="1"/>
            </a:lvl3pPr>
            <a:lvl4pPr marL="160752" indent="0">
              <a:buNone/>
              <a:defRPr sz="188" b="1"/>
            </a:lvl4pPr>
            <a:lvl5pPr marL="214335" indent="0">
              <a:buNone/>
              <a:defRPr sz="188" b="1"/>
            </a:lvl5pPr>
            <a:lvl6pPr marL="267919" indent="0">
              <a:buNone/>
              <a:defRPr sz="188" b="1"/>
            </a:lvl6pPr>
            <a:lvl7pPr marL="321503" indent="0">
              <a:buNone/>
              <a:defRPr sz="188" b="1"/>
            </a:lvl7pPr>
            <a:lvl8pPr marL="375087" indent="0">
              <a:buNone/>
              <a:defRPr sz="188" b="1"/>
            </a:lvl8pPr>
            <a:lvl9pPr marL="428671" indent="0">
              <a:buNone/>
              <a:defRPr sz="188" b="1"/>
            </a:lvl9pPr>
          </a:lstStyle>
          <a:p>
            <a:pPr lvl="0"/>
            <a:r>
              <a:rPr lang="en-US"/>
              <a:t>Click to edit Master text styles</a:t>
            </a:r>
          </a:p>
        </p:txBody>
      </p:sp>
      <p:sp>
        <p:nvSpPr>
          <p:cNvPr id="4" name="Content Placeholder 3"/>
          <p:cNvSpPr>
            <a:spLocks noGrp="1"/>
          </p:cNvSpPr>
          <p:nvPr>
            <p:ph sz="half" idx="2"/>
          </p:nvPr>
        </p:nvSpPr>
        <p:spPr>
          <a:xfrm>
            <a:off x="127000" y="254868"/>
            <a:ext cx="1122274" cy="463042"/>
          </a:xfrm>
        </p:spPr>
        <p:txBody>
          <a:bodyPr/>
          <a:lstStyle>
            <a:lvl1pPr>
              <a:defRPr sz="281"/>
            </a:lvl1pPr>
            <a:lvl2pPr>
              <a:defRPr sz="234"/>
            </a:lvl2pPr>
            <a:lvl3pPr>
              <a:defRPr sz="211"/>
            </a:lvl3pPr>
            <a:lvl4pPr>
              <a:defRPr sz="188"/>
            </a:lvl4pPr>
            <a:lvl5pPr>
              <a:defRPr sz="188"/>
            </a:lvl5pPr>
            <a:lvl6pPr>
              <a:defRPr sz="188"/>
            </a:lvl6pPr>
            <a:lvl7pPr>
              <a:defRPr sz="188"/>
            </a:lvl7pPr>
            <a:lvl8pPr>
              <a:defRPr sz="188"/>
            </a:lvl8pPr>
            <a:lvl9pPr>
              <a:defRPr sz="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90285" y="179896"/>
            <a:ext cx="1122715" cy="74972"/>
          </a:xfrm>
        </p:spPr>
        <p:txBody>
          <a:bodyPr anchor="b"/>
          <a:lstStyle>
            <a:lvl1pPr marL="0" indent="0">
              <a:buNone/>
              <a:defRPr sz="281" b="1"/>
            </a:lvl1pPr>
            <a:lvl2pPr marL="53584" indent="0">
              <a:buNone/>
              <a:defRPr sz="234" b="1"/>
            </a:lvl2pPr>
            <a:lvl3pPr marL="107168" indent="0">
              <a:buNone/>
              <a:defRPr sz="211" b="1"/>
            </a:lvl3pPr>
            <a:lvl4pPr marL="160752" indent="0">
              <a:buNone/>
              <a:defRPr sz="188" b="1"/>
            </a:lvl4pPr>
            <a:lvl5pPr marL="214335" indent="0">
              <a:buNone/>
              <a:defRPr sz="188" b="1"/>
            </a:lvl5pPr>
            <a:lvl6pPr marL="267919" indent="0">
              <a:buNone/>
              <a:defRPr sz="188" b="1"/>
            </a:lvl6pPr>
            <a:lvl7pPr marL="321503" indent="0">
              <a:buNone/>
              <a:defRPr sz="188" b="1"/>
            </a:lvl7pPr>
            <a:lvl8pPr marL="375087" indent="0">
              <a:buNone/>
              <a:defRPr sz="188" b="1"/>
            </a:lvl8pPr>
            <a:lvl9pPr marL="428671" indent="0">
              <a:buNone/>
              <a:defRPr sz="188" b="1"/>
            </a:lvl9pPr>
          </a:lstStyle>
          <a:p>
            <a:pPr lvl="0"/>
            <a:r>
              <a:rPr lang="en-US"/>
              <a:t>Click to edit Master text styles</a:t>
            </a:r>
          </a:p>
        </p:txBody>
      </p:sp>
      <p:sp>
        <p:nvSpPr>
          <p:cNvPr id="6" name="Content Placeholder 5"/>
          <p:cNvSpPr>
            <a:spLocks noGrp="1"/>
          </p:cNvSpPr>
          <p:nvPr>
            <p:ph sz="quarter" idx="4"/>
          </p:nvPr>
        </p:nvSpPr>
        <p:spPr>
          <a:xfrm>
            <a:off x="1290285" y="254868"/>
            <a:ext cx="1122715" cy="463042"/>
          </a:xfrm>
        </p:spPr>
        <p:txBody>
          <a:bodyPr/>
          <a:lstStyle>
            <a:lvl1pPr>
              <a:defRPr sz="281"/>
            </a:lvl1pPr>
            <a:lvl2pPr>
              <a:defRPr sz="234"/>
            </a:lvl2pPr>
            <a:lvl3pPr>
              <a:defRPr sz="211"/>
            </a:lvl3pPr>
            <a:lvl4pPr>
              <a:defRPr sz="188"/>
            </a:lvl4pPr>
            <a:lvl5pPr>
              <a:defRPr sz="188"/>
            </a:lvl5pPr>
            <a:lvl6pPr>
              <a:defRPr sz="188"/>
            </a:lvl6pPr>
            <a:lvl7pPr>
              <a:defRPr sz="188"/>
            </a:lvl7pPr>
            <a:lvl8pPr>
              <a:defRPr sz="188"/>
            </a:lvl8pPr>
            <a:lvl9pPr>
              <a:defRPr sz="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1312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2798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12984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000" y="31998"/>
            <a:ext cx="835643" cy="136178"/>
          </a:xfrm>
        </p:spPr>
        <p:txBody>
          <a:bodyPr anchor="b"/>
          <a:lstStyle>
            <a:lvl1pPr algn="l">
              <a:defRPr sz="234" b="1"/>
            </a:lvl1pPr>
          </a:lstStyle>
          <a:p>
            <a:r>
              <a:rPr lang="en-US"/>
              <a:t>Click to edit Master title style</a:t>
            </a:r>
          </a:p>
        </p:txBody>
      </p:sp>
      <p:sp>
        <p:nvSpPr>
          <p:cNvPr id="3" name="Content Placeholder 2"/>
          <p:cNvSpPr>
            <a:spLocks noGrp="1"/>
          </p:cNvSpPr>
          <p:nvPr>
            <p:ph idx="1"/>
          </p:nvPr>
        </p:nvSpPr>
        <p:spPr>
          <a:xfrm>
            <a:off x="993069" y="31998"/>
            <a:ext cx="1419931" cy="685912"/>
          </a:xfrm>
        </p:spPr>
        <p:txBody>
          <a:bodyPr/>
          <a:lstStyle>
            <a:lvl1pPr>
              <a:defRPr sz="375"/>
            </a:lvl1pPr>
            <a:lvl2pPr>
              <a:defRPr sz="328"/>
            </a:lvl2pPr>
            <a:lvl3pPr>
              <a:defRPr sz="281"/>
            </a:lvl3pPr>
            <a:lvl4pPr>
              <a:defRPr sz="234"/>
            </a:lvl4pPr>
            <a:lvl5pPr>
              <a:defRPr sz="234"/>
            </a:lvl5pPr>
            <a:lvl6pPr>
              <a:defRPr sz="234"/>
            </a:lvl6pPr>
            <a:lvl7pPr>
              <a:defRPr sz="234"/>
            </a:lvl7pPr>
            <a:lvl8pPr>
              <a:defRPr sz="234"/>
            </a:lvl8pPr>
            <a:lvl9pPr>
              <a:defRPr sz="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7000" y="168176"/>
            <a:ext cx="835643" cy="549734"/>
          </a:xfrm>
        </p:spPr>
        <p:txBody>
          <a:bodyPr/>
          <a:lstStyle>
            <a:lvl1pPr marL="0" indent="0">
              <a:buNone/>
              <a:defRPr sz="164"/>
            </a:lvl1pPr>
            <a:lvl2pPr marL="53584" indent="0">
              <a:buNone/>
              <a:defRPr sz="141"/>
            </a:lvl2pPr>
            <a:lvl3pPr marL="107168" indent="0">
              <a:buNone/>
              <a:defRPr sz="117"/>
            </a:lvl3pPr>
            <a:lvl4pPr marL="160752" indent="0">
              <a:buNone/>
              <a:defRPr sz="105"/>
            </a:lvl4pPr>
            <a:lvl5pPr marL="214335" indent="0">
              <a:buNone/>
              <a:defRPr sz="105"/>
            </a:lvl5pPr>
            <a:lvl6pPr marL="267919" indent="0">
              <a:buNone/>
              <a:defRPr sz="105"/>
            </a:lvl6pPr>
            <a:lvl7pPr marL="321503" indent="0">
              <a:buNone/>
              <a:defRPr sz="105"/>
            </a:lvl7pPr>
            <a:lvl8pPr marL="375087" indent="0">
              <a:buNone/>
              <a:defRPr sz="105"/>
            </a:lvl8pPr>
            <a:lvl9pPr marL="428671" indent="0">
              <a:buNone/>
              <a:defRPr sz="10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0069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858" y="562570"/>
            <a:ext cx="1524000" cy="66415"/>
          </a:xfrm>
        </p:spPr>
        <p:txBody>
          <a:bodyPr anchor="b"/>
          <a:lstStyle>
            <a:lvl1pPr algn="l">
              <a:defRPr sz="234" b="1"/>
            </a:lvl1pPr>
          </a:lstStyle>
          <a:p>
            <a:r>
              <a:rPr lang="en-US"/>
              <a:t>Click to edit Master title style</a:t>
            </a:r>
          </a:p>
        </p:txBody>
      </p:sp>
      <p:sp>
        <p:nvSpPr>
          <p:cNvPr id="3" name="Picture Placeholder 2"/>
          <p:cNvSpPr>
            <a:spLocks noGrp="1"/>
          </p:cNvSpPr>
          <p:nvPr>
            <p:ph type="pic" idx="1"/>
          </p:nvPr>
        </p:nvSpPr>
        <p:spPr>
          <a:xfrm>
            <a:off x="497858" y="71810"/>
            <a:ext cx="1524000" cy="482203"/>
          </a:xfrm>
        </p:spPr>
        <p:txBody>
          <a:bodyPr/>
          <a:lstStyle>
            <a:lvl1pPr marL="0" indent="0">
              <a:buNone/>
              <a:defRPr sz="375"/>
            </a:lvl1pPr>
            <a:lvl2pPr marL="53584" indent="0">
              <a:buNone/>
              <a:defRPr sz="328"/>
            </a:lvl2pPr>
            <a:lvl3pPr marL="107168" indent="0">
              <a:buNone/>
              <a:defRPr sz="281"/>
            </a:lvl3pPr>
            <a:lvl4pPr marL="160752" indent="0">
              <a:buNone/>
              <a:defRPr sz="234"/>
            </a:lvl4pPr>
            <a:lvl5pPr marL="214335" indent="0">
              <a:buNone/>
              <a:defRPr sz="234"/>
            </a:lvl5pPr>
            <a:lvl6pPr marL="267919" indent="0">
              <a:buNone/>
              <a:defRPr sz="234"/>
            </a:lvl6pPr>
            <a:lvl7pPr marL="321503" indent="0">
              <a:buNone/>
              <a:defRPr sz="234"/>
            </a:lvl7pPr>
            <a:lvl8pPr marL="375087" indent="0">
              <a:buNone/>
              <a:defRPr sz="234"/>
            </a:lvl8pPr>
            <a:lvl9pPr marL="428671" indent="0">
              <a:buNone/>
              <a:defRPr sz="234"/>
            </a:lvl9pPr>
          </a:lstStyle>
          <a:p>
            <a:endParaRPr lang="en-US"/>
          </a:p>
        </p:txBody>
      </p:sp>
      <p:sp>
        <p:nvSpPr>
          <p:cNvPr id="4" name="Text Placeholder 3"/>
          <p:cNvSpPr>
            <a:spLocks noGrp="1"/>
          </p:cNvSpPr>
          <p:nvPr>
            <p:ph type="body" sz="half" idx="2"/>
          </p:nvPr>
        </p:nvSpPr>
        <p:spPr>
          <a:xfrm>
            <a:off x="497858" y="628985"/>
            <a:ext cx="1524000" cy="94320"/>
          </a:xfrm>
        </p:spPr>
        <p:txBody>
          <a:bodyPr/>
          <a:lstStyle>
            <a:lvl1pPr marL="0" indent="0">
              <a:buNone/>
              <a:defRPr sz="164"/>
            </a:lvl1pPr>
            <a:lvl2pPr marL="53584" indent="0">
              <a:buNone/>
              <a:defRPr sz="141"/>
            </a:lvl2pPr>
            <a:lvl3pPr marL="107168" indent="0">
              <a:buNone/>
              <a:defRPr sz="117"/>
            </a:lvl3pPr>
            <a:lvl4pPr marL="160752" indent="0">
              <a:buNone/>
              <a:defRPr sz="105"/>
            </a:lvl4pPr>
            <a:lvl5pPr marL="214335" indent="0">
              <a:buNone/>
              <a:defRPr sz="105"/>
            </a:lvl5pPr>
            <a:lvl6pPr marL="267919" indent="0">
              <a:buNone/>
              <a:defRPr sz="105"/>
            </a:lvl6pPr>
            <a:lvl7pPr marL="321503" indent="0">
              <a:buNone/>
              <a:defRPr sz="105"/>
            </a:lvl7pPr>
            <a:lvl8pPr marL="375087" indent="0">
              <a:buNone/>
              <a:defRPr sz="105"/>
            </a:lvl8pPr>
            <a:lvl9pPr marL="428671" indent="0">
              <a:buNone/>
              <a:defRPr sz="10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21461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42818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41500" y="32184"/>
            <a:ext cx="571500" cy="6857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 y="32184"/>
            <a:ext cx="1672167" cy="685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3292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14804319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15351425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4077329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651478"/>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21E9EA4-8D87-437C-BEFC-C29E1E69893E}" type="datetimeFigureOut">
              <a:rPr lang="vi-VN" smtClean="0"/>
              <a:t>12/09/2023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36362842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21E9EA4-8D87-437C-BEFC-C29E1E69893E}" type="datetimeFigureOut">
              <a:rPr lang="vi-VN" smtClean="0"/>
              <a:t>12/09/2023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211735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21E9EA4-8D87-437C-BEFC-C29E1E69893E}" type="datetimeFigureOut">
              <a:rPr lang="vi-VN" smtClean="0"/>
              <a:t>12/09/2023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14683498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E9EA4-8D87-437C-BEFC-C29E1E69893E}" type="datetimeFigureOut">
              <a:rPr lang="vi-VN" smtClean="0"/>
              <a:t>12/09/2023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3933644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t>12/09/2023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6367377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t>12/09/2023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40298413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6058600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8065726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3918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189079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23641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7052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E9EA4-8D87-437C-BEFC-C29E1E69893E}" type="datetimeFigureOut">
              <a:rPr lang="vi-VN" smtClean="0"/>
              <a:t>12/09/2023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35163231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1E9EA4-8D87-437C-BEFC-C29E1E69893E}" type="datetimeFigureOut">
              <a:rPr lang="vi-VN" smtClean="0"/>
              <a:t>12/09/2023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36273024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1E9EA4-8D87-437C-BEFC-C29E1E69893E}" type="datetimeFigureOut">
              <a:rPr lang="vi-VN" smtClean="0"/>
              <a:t>12/09/2023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41372214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1E9EA4-8D87-437C-BEFC-C29E1E69893E}" type="datetimeFigureOut">
              <a:rPr lang="vi-VN" smtClean="0"/>
              <a:t>12/09/2023</a:t>
            </a:fld>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8663504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721E9EA4-8D87-437C-BEFC-C29E1E69893E}" type="datetimeFigureOut">
              <a:rPr lang="vi-VN" smtClean="0"/>
              <a:t>12/09/2023</a:t>
            </a:fld>
            <a:endParaRPr lang="vi-VN"/>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17A71D0-5045-49DC-AA69-EF36E0781F26}" type="slidenum">
              <a:rPr lang="vi-VN" smtClean="0"/>
              <a:t>‹#›</a:t>
            </a:fld>
            <a:endParaRPr lang="vi-VN"/>
          </a:p>
        </p:txBody>
      </p:sp>
    </p:spTree>
    <p:extLst>
      <p:ext uri="{BB962C8B-B14F-4D97-AF65-F5344CB8AC3E}">
        <p14:creationId xmlns:p14="http://schemas.microsoft.com/office/powerpoint/2010/main" val="36425721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21E9EA4-8D87-437C-BEFC-C29E1E69893E}" type="datetimeFigureOut">
              <a:rPr lang="vi-VN" smtClean="0"/>
              <a:t>12/09/2023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0867153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710986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E9EA4-8D87-437C-BEFC-C29E1E69893E}" type="datetimeFigureOut">
              <a:rPr lang="vi-VN" smtClean="0"/>
              <a:t>12/09/2023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7A71D0-5045-49DC-AA69-EF36E0781F26}" type="slidenum">
              <a:rPr lang="vi-VN" smtClean="0"/>
              <a:t>‹#›</a:t>
            </a:fld>
            <a:endParaRPr lang="vi-VN"/>
          </a:p>
        </p:txBody>
      </p:sp>
    </p:spTree>
    <p:extLst>
      <p:ext uri="{BB962C8B-B14F-4D97-AF65-F5344CB8AC3E}">
        <p14:creationId xmlns:p14="http://schemas.microsoft.com/office/powerpoint/2010/main" val="23339330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4726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1570995"/>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3325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3763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3066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03184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3036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491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2138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4653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8551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57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7771988"/>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9144000" cy="5143500"/>
          </a:xfrm>
          <a:prstGeom prst="rect">
            <a:avLst/>
          </a:prstGeom>
        </p:spPr>
      </p:pic>
    </p:spTree>
    <p:extLst>
      <p:ext uri="{BB962C8B-B14F-4D97-AF65-F5344CB8AC3E}">
        <p14:creationId xmlns:p14="http://schemas.microsoft.com/office/powerpoint/2010/main" val="665118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8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82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12400" y="2424267"/>
            <a:ext cx="920864" cy="890434"/>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171880" y="3328205"/>
            <a:ext cx="1026428" cy="1092251"/>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5084953" y="3072938"/>
            <a:ext cx="952983" cy="906586"/>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744374" y="2215389"/>
            <a:ext cx="952983" cy="906586"/>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0044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967286" y="1515104"/>
            <a:ext cx="969098" cy="970704"/>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5199581" y="1515104"/>
            <a:ext cx="970704" cy="970704"/>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6314926" y="3236335"/>
            <a:ext cx="970704" cy="970704"/>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4084237" y="3236335"/>
            <a:ext cx="969096" cy="970704"/>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1858368" y="3236335"/>
            <a:ext cx="970704" cy="970704"/>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0128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776961" y="2025362"/>
            <a:ext cx="1603260" cy="1636566"/>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5428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832339" y="1694999"/>
            <a:ext cx="847040" cy="847040"/>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107861" y="1695612"/>
            <a:ext cx="1247613" cy="1247613"/>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4690978" y="2197517"/>
            <a:ext cx="1667984" cy="1667984"/>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6440650" y="1579289"/>
            <a:ext cx="919349" cy="919349"/>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051965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098537" y="1938162"/>
            <a:ext cx="2018056" cy="1162196"/>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6079410" y="3116852"/>
            <a:ext cx="2018054" cy="1162195"/>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80275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21670" y="1787130"/>
            <a:ext cx="994172" cy="988219"/>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3432571" y="1787129"/>
            <a:ext cx="1744266" cy="1727597"/>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5776913" y="1247775"/>
            <a:ext cx="1725216" cy="1710929"/>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17964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17E143A-173F-91C7-5E76-66A8AA84BA3C}"/>
              </a:ext>
            </a:extLst>
          </p:cNvPr>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2774156" y="4031456"/>
            <a:ext cx="3030141" cy="68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a:extLst>
              <a:ext uri="{FF2B5EF4-FFF2-40B4-BE49-F238E27FC236}">
                <a16:creationId xmlns:a16="http://schemas.microsoft.com/office/drawing/2014/main" id="{61B4E693-42F7-2B77-2E74-EFA0867977F5}"/>
              </a:ext>
            </a:extLst>
          </p:cNvPr>
          <p:cNvGrpSpPr>
            <a:grpSpLocks/>
          </p:cNvGrpSpPr>
          <p:nvPr userDrawn="1"/>
        </p:nvGrpSpPr>
        <p:grpSpPr bwMode="auto">
          <a:xfrm>
            <a:off x="0" y="0"/>
            <a:ext cx="9144000" cy="1466850"/>
            <a:chOff x="0" y="0"/>
            <a:chExt cx="12407900" cy="6858000"/>
          </a:xfrm>
        </p:grpSpPr>
        <p:pic>
          <p:nvPicPr>
            <p:cNvPr id="4" name="图片 6">
              <a:extLst>
                <a:ext uri="{FF2B5EF4-FFF2-40B4-BE49-F238E27FC236}">
                  <a16:creationId xmlns:a16="http://schemas.microsoft.com/office/drawing/2014/main" id="{36B6CBEA-8560-8A93-400D-E660FD39D816}"/>
                </a:ext>
              </a:extLst>
            </p:cNvPr>
            <p:cNvPicPr>
              <a:picLocks noChangeAspect="1" noChangeArrowheads="1"/>
            </p:cNvPicPr>
            <p:nvPr userDrawn="1"/>
          </p:nvPicPr>
          <p:blipFill>
            <a:blip r:embed="rId3">
              <a:duotone>
                <a:schemeClr val="accent1">
                  <a:shade val="45000"/>
                  <a:satMod val="135000"/>
                </a:schemeClr>
                <a:prstClr val="white"/>
              </a:duotone>
            </a:blip>
            <a:srcRect b="12621"/>
            <a:stretch>
              <a:fillRect/>
            </a:stretch>
          </p:blipFill>
          <p:spPr bwMode="auto">
            <a:xfrm>
              <a:off x="0" y="0"/>
              <a:ext cx="12407900" cy="6858000"/>
            </a:xfrm>
            <a:prstGeom prst="rect">
              <a:avLst/>
            </a:prstGeom>
            <a:noFill/>
            <a:ln>
              <a:noFill/>
            </a:ln>
          </p:spPr>
        </p:pic>
        <p:sp>
          <p:nvSpPr>
            <p:cNvPr id="5" name="矩形 9">
              <a:extLst>
                <a:ext uri="{FF2B5EF4-FFF2-40B4-BE49-F238E27FC236}">
                  <a16:creationId xmlns:a16="http://schemas.microsoft.com/office/drawing/2014/main" id="{07B2A518-7DF1-F3FD-97C3-FB8E4BCB3776}"/>
                </a:ext>
              </a:extLst>
            </p:cNvPr>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1050" noProof="1"/>
            </a:p>
          </p:txBody>
        </p:sp>
      </p:grpSp>
      <p:sp>
        <p:nvSpPr>
          <p:cNvPr id="6" name="任意多边形 53">
            <a:extLst>
              <a:ext uri="{FF2B5EF4-FFF2-40B4-BE49-F238E27FC236}">
                <a16:creationId xmlns:a16="http://schemas.microsoft.com/office/drawing/2014/main" id="{3D6E34F0-8CDF-4DE2-324C-72795160609A}"/>
              </a:ext>
            </a:extLst>
          </p:cNvPr>
          <p:cNvSpPr/>
          <p:nvPr userDrawn="1"/>
        </p:nvSpPr>
        <p:spPr>
          <a:xfrm>
            <a:off x="0" y="4718448"/>
            <a:ext cx="9177338" cy="425053"/>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401125835"/>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grpSp>
        <p:nvGrpSpPr>
          <p:cNvPr id="113" name="Google Shape;113;p3"/>
          <p:cNvGrpSpPr/>
          <p:nvPr/>
        </p:nvGrpSpPr>
        <p:grpSpPr>
          <a:xfrm>
            <a:off x="-730190" y="0"/>
            <a:ext cx="10604380" cy="5156089"/>
            <a:chOff x="-730190" y="0"/>
            <a:chExt cx="10604380" cy="5156089"/>
          </a:xfrm>
        </p:grpSpPr>
        <p:sp>
          <p:nvSpPr>
            <p:cNvPr id="114" name="Google Shape;114;p3"/>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3"/>
            <p:cNvGrpSpPr/>
            <p:nvPr/>
          </p:nvGrpSpPr>
          <p:grpSpPr>
            <a:xfrm>
              <a:off x="-730190" y="4530925"/>
              <a:ext cx="10604380" cy="625164"/>
              <a:chOff x="-691975" y="4530925"/>
              <a:chExt cx="10604380" cy="625164"/>
            </a:xfrm>
          </p:grpSpPr>
          <p:sp>
            <p:nvSpPr>
              <p:cNvPr id="118" name="Google Shape;118;p3"/>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151;p3"/>
          <p:cNvSpPr txBox="1">
            <a:spLocks noGrp="1"/>
          </p:cNvSpPr>
          <p:nvPr>
            <p:ph type="title"/>
          </p:nvPr>
        </p:nvSpPr>
        <p:spPr>
          <a:xfrm>
            <a:off x="2438400" y="2554250"/>
            <a:ext cx="4267200" cy="9144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52" name="Google Shape;152;p3"/>
          <p:cNvSpPr txBox="1">
            <a:spLocks noGrp="1"/>
          </p:cNvSpPr>
          <p:nvPr>
            <p:ph type="title" idx="2" hasCustomPrompt="1"/>
          </p:nvPr>
        </p:nvSpPr>
        <p:spPr>
          <a:xfrm>
            <a:off x="4114800" y="1543892"/>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3" name="Google Shape;153;p3"/>
          <p:cNvSpPr txBox="1">
            <a:spLocks noGrp="1"/>
          </p:cNvSpPr>
          <p:nvPr>
            <p:ph type="subTitle" idx="1"/>
          </p:nvPr>
        </p:nvSpPr>
        <p:spPr>
          <a:xfrm>
            <a:off x="2440050" y="3469100"/>
            <a:ext cx="4263900" cy="365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4" name="Google Shape;154;p3"/>
          <p:cNvGrpSpPr/>
          <p:nvPr/>
        </p:nvGrpSpPr>
        <p:grpSpPr>
          <a:xfrm>
            <a:off x="758837" y="-488898"/>
            <a:ext cx="1976302" cy="823174"/>
            <a:chOff x="338138" y="9"/>
            <a:chExt cx="2491555" cy="1037788"/>
          </a:xfrm>
        </p:grpSpPr>
        <p:sp>
          <p:nvSpPr>
            <p:cNvPr id="155" name="Google Shape;155;p3"/>
            <p:cNvSpPr/>
            <p:nvPr/>
          </p:nvSpPr>
          <p:spPr>
            <a:xfrm>
              <a:off x="775298"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775298"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16155"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816155"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389639"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389639"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348782"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348782"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38138" y="748043"/>
              <a:ext cx="2491555" cy="196351"/>
            </a:xfrm>
            <a:custGeom>
              <a:avLst/>
              <a:gdLst/>
              <a:ahLst/>
              <a:cxnLst/>
              <a:rect l="l" t="t" r="r" b="b"/>
              <a:pathLst>
                <a:path w="59703" h="4705" extrusionOk="0">
                  <a:moveTo>
                    <a:pt x="1068" y="1"/>
                  </a:moveTo>
                  <a:lnTo>
                    <a:pt x="945" y="18"/>
                  </a:lnTo>
                  <a:lnTo>
                    <a:pt x="840" y="53"/>
                  </a:lnTo>
                  <a:lnTo>
                    <a:pt x="735" y="88"/>
                  </a:lnTo>
                  <a:lnTo>
                    <a:pt x="630" y="140"/>
                  </a:lnTo>
                  <a:lnTo>
                    <a:pt x="525" y="193"/>
                  </a:lnTo>
                  <a:lnTo>
                    <a:pt x="438" y="263"/>
                  </a:lnTo>
                  <a:lnTo>
                    <a:pt x="351" y="350"/>
                  </a:lnTo>
                  <a:lnTo>
                    <a:pt x="281" y="438"/>
                  </a:lnTo>
                  <a:lnTo>
                    <a:pt x="211" y="525"/>
                  </a:lnTo>
                  <a:lnTo>
                    <a:pt x="158" y="613"/>
                  </a:lnTo>
                  <a:lnTo>
                    <a:pt x="106" y="718"/>
                  </a:lnTo>
                  <a:lnTo>
                    <a:pt x="53" y="822"/>
                  </a:lnTo>
                  <a:lnTo>
                    <a:pt x="36" y="945"/>
                  </a:lnTo>
                  <a:lnTo>
                    <a:pt x="18" y="1067"/>
                  </a:lnTo>
                  <a:lnTo>
                    <a:pt x="1" y="1190"/>
                  </a:lnTo>
                  <a:lnTo>
                    <a:pt x="1" y="4705"/>
                  </a:lnTo>
                  <a:lnTo>
                    <a:pt x="59702" y="4705"/>
                  </a:lnTo>
                  <a:lnTo>
                    <a:pt x="59702" y="1190"/>
                  </a:lnTo>
                  <a:lnTo>
                    <a:pt x="59685" y="1067"/>
                  </a:lnTo>
                  <a:lnTo>
                    <a:pt x="59667" y="945"/>
                  </a:lnTo>
                  <a:lnTo>
                    <a:pt x="59650" y="822"/>
                  </a:lnTo>
                  <a:lnTo>
                    <a:pt x="59597" y="718"/>
                  </a:lnTo>
                  <a:lnTo>
                    <a:pt x="59545" y="613"/>
                  </a:lnTo>
                  <a:lnTo>
                    <a:pt x="59492" y="525"/>
                  </a:lnTo>
                  <a:lnTo>
                    <a:pt x="59422" y="438"/>
                  </a:lnTo>
                  <a:lnTo>
                    <a:pt x="59352" y="350"/>
                  </a:lnTo>
                  <a:lnTo>
                    <a:pt x="59265" y="263"/>
                  </a:lnTo>
                  <a:lnTo>
                    <a:pt x="59178" y="193"/>
                  </a:lnTo>
                  <a:lnTo>
                    <a:pt x="59073" y="140"/>
                  </a:lnTo>
                  <a:lnTo>
                    <a:pt x="58968" y="88"/>
                  </a:lnTo>
                  <a:lnTo>
                    <a:pt x="58863" y="53"/>
                  </a:lnTo>
                  <a:lnTo>
                    <a:pt x="58758" y="18"/>
                  </a:lnTo>
                  <a:lnTo>
                    <a:pt x="586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38138" y="944358"/>
              <a:ext cx="2491555" cy="93439"/>
            </a:xfrm>
            <a:custGeom>
              <a:avLst/>
              <a:gdLst/>
              <a:ahLst/>
              <a:cxnLst/>
              <a:rect l="l" t="t" r="r" b="b"/>
              <a:pathLst>
                <a:path w="59703" h="2239" extrusionOk="0">
                  <a:moveTo>
                    <a:pt x="1" y="1"/>
                  </a:moveTo>
                  <a:lnTo>
                    <a:pt x="3603" y="2239"/>
                  </a:lnTo>
                  <a:lnTo>
                    <a:pt x="56100" y="2239"/>
                  </a:lnTo>
                  <a:lnTo>
                    <a:pt x="597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38138" y="944358"/>
              <a:ext cx="2491555" cy="93439"/>
            </a:xfrm>
            <a:custGeom>
              <a:avLst/>
              <a:gdLst/>
              <a:ahLst/>
              <a:cxnLst/>
              <a:rect l="l" t="t" r="r" b="b"/>
              <a:pathLst>
                <a:path w="59703" h="2239" extrusionOk="0">
                  <a:moveTo>
                    <a:pt x="1" y="1"/>
                  </a:moveTo>
                  <a:lnTo>
                    <a:pt x="3603" y="2239"/>
                  </a:lnTo>
                  <a:lnTo>
                    <a:pt x="597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6408862" y="-457423"/>
            <a:ext cx="1976302" cy="823174"/>
            <a:chOff x="338138" y="9"/>
            <a:chExt cx="2491555" cy="1037788"/>
          </a:xfrm>
        </p:grpSpPr>
        <p:sp>
          <p:nvSpPr>
            <p:cNvPr id="167" name="Google Shape;167;p3"/>
            <p:cNvSpPr/>
            <p:nvPr/>
          </p:nvSpPr>
          <p:spPr>
            <a:xfrm>
              <a:off x="775298"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775298"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816155"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816155"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389639"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2389639"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348782"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348782"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38138" y="748043"/>
              <a:ext cx="2491555" cy="196351"/>
            </a:xfrm>
            <a:custGeom>
              <a:avLst/>
              <a:gdLst/>
              <a:ahLst/>
              <a:cxnLst/>
              <a:rect l="l" t="t" r="r" b="b"/>
              <a:pathLst>
                <a:path w="59703" h="4705" extrusionOk="0">
                  <a:moveTo>
                    <a:pt x="1068" y="1"/>
                  </a:moveTo>
                  <a:lnTo>
                    <a:pt x="945" y="18"/>
                  </a:lnTo>
                  <a:lnTo>
                    <a:pt x="840" y="53"/>
                  </a:lnTo>
                  <a:lnTo>
                    <a:pt x="735" y="88"/>
                  </a:lnTo>
                  <a:lnTo>
                    <a:pt x="630" y="140"/>
                  </a:lnTo>
                  <a:lnTo>
                    <a:pt x="525" y="193"/>
                  </a:lnTo>
                  <a:lnTo>
                    <a:pt x="438" y="263"/>
                  </a:lnTo>
                  <a:lnTo>
                    <a:pt x="351" y="350"/>
                  </a:lnTo>
                  <a:lnTo>
                    <a:pt x="281" y="438"/>
                  </a:lnTo>
                  <a:lnTo>
                    <a:pt x="211" y="525"/>
                  </a:lnTo>
                  <a:lnTo>
                    <a:pt x="158" y="613"/>
                  </a:lnTo>
                  <a:lnTo>
                    <a:pt x="106" y="718"/>
                  </a:lnTo>
                  <a:lnTo>
                    <a:pt x="53" y="822"/>
                  </a:lnTo>
                  <a:lnTo>
                    <a:pt x="36" y="945"/>
                  </a:lnTo>
                  <a:lnTo>
                    <a:pt x="18" y="1067"/>
                  </a:lnTo>
                  <a:lnTo>
                    <a:pt x="1" y="1190"/>
                  </a:lnTo>
                  <a:lnTo>
                    <a:pt x="1" y="4705"/>
                  </a:lnTo>
                  <a:lnTo>
                    <a:pt x="59702" y="4705"/>
                  </a:lnTo>
                  <a:lnTo>
                    <a:pt x="59702" y="1190"/>
                  </a:lnTo>
                  <a:lnTo>
                    <a:pt x="59685" y="1067"/>
                  </a:lnTo>
                  <a:lnTo>
                    <a:pt x="59667" y="945"/>
                  </a:lnTo>
                  <a:lnTo>
                    <a:pt x="59650" y="822"/>
                  </a:lnTo>
                  <a:lnTo>
                    <a:pt x="59597" y="718"/>
                  </a:lnTo>
                  <a:lnTo>
                    <a:pt x="59545" y="613"/>
                  </a:lnTo>
                  <a:lnTo>
                    <a:pt x="59492" y="525"/>
                  </a:lnTo>
                  <a:lnTo>
                    <a:pt x="59422" y="438"/>
                  </a:lnTo>
                  <a:lnTo>
                    <a:pt x="59352" y="350"/>
                  </a:lnTo>
                  <a:lnTo>
                    <a:pt x="59265" y="263"/>
                  </a:lnTo>
                  <a:lnTo>
                    <a:pt x="59178" y="193"/>
                  </a:lnTo>
                  <a:lnTo>
                    <a:pt x="59073" y="140"/>
                  </a:lnTo>
                  <a:lnTo>
                    <a:pt x="58968" y="88"/>
                  </a:lnTo>
                  <a:lnTo>
                    <a:pt x="58863" y="53"/>
                  </a:lnTo>
                  <a:lnTo>
                    <a:pt x="58758" y="18"/>
                  </a:lnTo>
                  <a:lnTo>
                    <a:pt x="586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38138" y="944358"/>
              <a:ext cx="2491555" cy="93439"/>
            </a:xfrm>
            <a:custGeom>
              <a:avLst/>
              <a:gdLst/>
              <a:ahLst/>
              <a:cxnLst/>
              <a:rect l="l" t="t" r="r" b="b"/>
              <a:pathLst>
                <a:path w="59703" h="2239" extrusionOk="0">
                  <a:moveTo>
                    <a:pt x="1" y="1"/>
                  </a:moveTo>
                  <a:lnTo>
                    <a:pt x="3603" y="2239"/>
                  </a:lnTo>
                  <a:lnTo>
                    <a:pt x="56100" y="2239"/>
                  </a:lnTo>
                  <a:lnTo>
                    <a:pt x="597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38138" y="944358"/>
              <a:ext cx="2491555" cy="93439"/>
            </a:xfrm>
            <a:custGeom>
              <a:avLst/>
              <a:gdLst/>
              <a:ahLst/>
              <a:cxnLst/>
              <a:rect l="l" t="t" r="r" b="b"/>
              <a:pathLst>
                <a:path w="59703" h="2239" extrusionOk="0">
                  <a:moveTo>
                    <a:pt x="1" y="1"/>
                  </a:moveTo>
                  <a:lnTo>
                    <a:pt x="3603" y="2239"/>
                  </a:lnTo>
                  <a:lnTo>
                    <a:pt x="597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8460176" y="1598845"/>
            <a:ext cx="679063" cy="1660710"/>
            <a:chOff x="8460176" y="1598845"/>
            <a:chExt cx="679063" cy="1660710"/>
          </a:xfrm>
        </p:grpSpPr>
        <p:sp>
          <p:nvSpPr>
            <p:cNvPr id="179" name="Google Shape;179;p3"/>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597207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412796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783344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448166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33597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04674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57288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67643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18274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40161209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3"/>
        <p:cNvGrpSpPr/>
        <p:nvPr/>
      </p:nvGrpSpPr>
      <p:grpSpPr>
        <a:xfrm>
          <a:off x="0" y="0"/>
          <a:ext cx="0" cy="0"/>
          <a:chOff x="0" y="0"/>
          <a:chExt cx="0" cy="0"/>
        </a:xfrm>
      </p:grpSpPr>
      <p:grpSp>
        <p:nvGrpSpPr>
          <p:cNvPr id="654" name="Google Shape;654;p9"/>
          <p:cNvGrpSpPr/>
          <p:nvPr/>
        </p:nvGrpSpPr>
        <p:grpSpPr>
          <a:xfrm>
            <a:off x="-730190" y="0"/>
            <a:ext cx="10604380" cy="5156089"/>
            <a:chOff x="-730190" y="0"/>
            <a:chExt cx="10604380" cy="5156089"/>
          </a:xfrm>
        </p:grpSpPr>
        <p:sp>
          <p:nvSpPr>
            <p:cNvPr id="655" name="Google Shape;655;p9"/>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9"/>
            <p:cNvGrpSpPr/>
            <p:nvPr/>
          </p:nvGrpSpPr>
          <p:grpSpPr>
            <a:xfrm>
              <a:off x="-730190" y="4530925"/>
              <a:ext cx="10604380" cy="625164"/>
              <a:chOff x="-691975" y="4530925"/>
              <a:chExt cx="10604380" cy="625164"/>
            </a:xfrm>
          </p:grpSpPr>
          <p:sp>
            <p:nvSpPr>
              <p:cNvPr id="659" name="Google Shape;659;p9"/>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2" name="Google Shape;692;p9"/>
          <p:cNvSpPr txBox="1">
            <a:spLocks noGrp="1"/>
          </p:cNvSpPr>
          <p:nvPr>
            <p:ph type="title"/>
          </p:nvPr>
        </p:nvSpPr>
        <p:spPr>
          <a:xfrm>
            <a:off x="1119450" y="1778700"/>
            <a:ext cx="6905100" cy="822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400"/>
              <a:buNone/>
              <a:defRPr sz="6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3" name="Google Shape;693;p9"/>
          <p:cNvSpPr txBox="1">
            <a:spLocks noGrp="1"/>
          </p:cNvSpPr>
          <p:nvPr>
            <p:ph type="subTitle" idx="1"/>
          </p:nvPr>
        </p:nvSpPr>
        <p:spPr>
          <a:xfrm>
            <a:off x="1119450" y="2602798"/>
            <a:ext cx="69051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94" name="Google Shape;694;p9"/>
          <p:cNvGrpSpPr/>
          <p:nvPr/>
        </p:nvGrpSpPr>
        <p:grpSpPr>
          <a:xfrm>
            <a:off x="6408862" y="-457423"/>
            <a:ext cx="1976302" cy="823174"/>
            <a:chOff x="338138" y="9"/>
            <a:chExt cx="2491555" cy="1037788"/>
          </a:xfrm>
        </p:grpSpPr>
        <p:sp>
          <p:nvSpPr>
            <p:cNvPr id="695" name="Google Shape;695;p9"/>
            <p:cNvSpPr/>
            <p:nvPr/>
          </p:nvSpPr>
          <p:spPr>
            <a:xfrm>
              <a:off x="775298"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775298"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816155"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16155"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389639"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389639"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348782"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348782"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338138" y="748043"/>
              <a:ext cx="2491555" cy="196351"/>
            </a:xfrm>
            <a:custGeom>
              <a:avLst/>
              <a:gdLst/>
              <a:ahLst/>
              <a:cxnLst/>
              <a:rect l="l" t="t" r="r" b="b"/>
              <a:pathLst>
                <a:path w="59703" h="4705" extrusionOk="0">
                  <a:moveTo>
                    <a:pt x="1068" y="1"/>
                  </a:moveTo>
                  <a:lnTo>
                    <a:pt x="945" y="18"/>
                  </a:lnTo>
                  <a:lnTo>
                    <a:pt x="840" y="53"/>
                  </a:lnTo>
                  <a:lnTo>
                    <a:pt x="735" y="88"/>
                  </a:lnTo>
                  <a:lnTo>
                    <a:pt x="630" y="140"/>
                  </a:lnTo>
                  <a:lnTo>
                    <a:pt x="525" y="193"/>
                  </a:lnTo>
                  <a:lnTo>
                    <a:pt x="438" y="263"/>
                  </a:lnTo>
                  <a:lnTo>
                    <a:pt x="351" y="350"/>
                  </a:lnTo>
                  <a:lnTo>
                    <a:pt x="281" y="438"/>
                  </a:lnTo>
                  <a:lnTo>
                    <a:pt x="211" y="525"/>
                  </a:lnTo>
                  <a:lnTo>
                    <a:pt x="158" y="613"/>
                  </a:lnTo>
                  <a:lnTo>
                    <a:pt x="106" y="718"/>
                  </a:lnTo>
                  <a:lnTo>
                    <a:pt x="53" y="822"/>
                  </a:lnTo>
                  <a:lnTo>
                    <a:pt x="36" y="945"/>
                  </a:lnTo>
                  <a:lnTo>
                    <a:pt x="18" y="1067"/>
                  </a:lnTo>
                  <a:lnTo>
                    <a:pt x="1" y="1190"/>
                  </a:lnTo>
                  <a:lnTo>
                    <a:pt x="1" y="4705"/>
                  </a:lnTo>
                  <a:lnTo>
                    <a:pt x="59702" y="4705"/>
                  </a:lnTo>
                  <a:lnTo>
                    <a:pt x="59702" y="1190"/>
                  </a:lnTo>
                  <a:lnTo>
                    <a:pt x="59685" y="1067"/>
                  </a:lnTo>
                  <a:lnTo>
                    <a:pt x="59667" y="945"/>
                  </a:lnTo>
                  <a:lnTo>
                    <a:pt x="59650" y="822"/>
                  </a:lnTo>
                  <a:lnTo>
                    <a:pt x="59597" y="718"/>
                  </a:lnTo>
                  <a:lnTo>
                    <a:pt x="59545" y="613"/>
                  </a:lnTo>
                  <a:lnTo>
                    <a:pt x="59492" y="525"/>
                  </a:lnTo>
                  <a:lnTo>
                    <a:pt x="59422" y="438"/>
                  </a:lnTo>
                  <a:lnTo>
                    <a:pt x="59352" y="350"/>
                  </a:lnTo>
                  <a:lnTo>
                    <a:pt x="59265" y="263"/>
                  </a:lnTo>
                  <a:lnTo>
                    <a:pt x="59178" y="193"/>
                  </a:lnTo>
                  <a:lnTo>
                    <a:pt x="59073" y="140"/>
                  </a:lnTo>
                  <a:lnTo>
                    <a:pt x="58968" y="88"/>
                  </a:lnTo>
                  <a:lnTo>
                    <a:pt x="58863" y="53"/>
                  </a:lnTo>
                  <a:lnTo>
                    <a:pt x="58758" y="18"/>
                  </a:lnTo>
                  <a:lnTo>
                    <a:pt x="586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338138" y="944358"/>
              <a:ext cx="2491555" cy="93439"/>
            </a:xfrm>
            <a:custGeom>
              <a:avLst/>
              <a:gdLst/>
              <a:ahLst/>
              <a:cxnLst/>
              <a:rect l="l" t="t" r="r" b="b"/>
              <a:pathLst>
                <a:path w="59703" h="2239" extrusionOk="0">
                  <a:moveTo>
                    <a:pt x="1" y="1"/>
                  </a:moveTo>
                  <a:lnTo>
                    <a:pt x="3603" y="2239"/>
                  </a:lnTo>
                  <a:lnTo>
                    <a:pt x="56100" y="2239"/>
                  </a:lnTo>
                  <a:lnTo>
                    <a:pt x="597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338138" y="944358"/>
              <a:ext cx="2491555" cy="93439"/>
            </a:xfrm>
            <a:custGeom>
              <a:avLst/>
              <a:gdLst/>
              <a:ahLst/>
              <a:cxnLst/>
              <a:rect l="l" t="t" r="r" b="b"/>
              <a:pathLst>
                <a:path w="59703" h="2239" extrusionOk="0">
                  <a:moveTo>
                    <a:pt x="1" y="1"/>
                  </a:moveTo>
                  <a:lnTo>
                    <a:pt x="3603" y="2239"/>
                  </a:lnTo>
                  <a:lnTo>
                    <a:pt x="597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9"/>
          <p:cNvGrpSpPr/>
          <p:nvPr/>
        </p:nvGrpSpPr>
        <p:grpSpPr>
          <a:xfrm>
            <a:off x="900462" y="0"/>
            <a:ext cx="4307419" cy="408143"/>
            <a:chOff x="2640696" y="0"/>
            <a:chExt cx="5418819" cy="513388"/>
          </a:xfrm>
        </p:grpSpPr>
        <p:grpSp>
          <p:nvGrpSpPr>
            <p:cNvPr id="707" name="Google Shape;707;p9"/>
            <p:cNvGrpSpPr/>
            <p:nvPr/>
          </p:nvGrpSpPr>
          <p:grpSpPr>
            <a:xfrm>
              <a:off x="2640696" y="0"/>
              <a:ext cx="4305430" cy="428523"/>
              <a:chOff x="4838496" y="0"/>
              <a:chExt cx="4305430" cy="428523"/>
            </a:xfrm>
          </p:grpSpPr>
          <p:sp>
            <p:nvSpPr>
              <p:cNvPr id="708" name="Google Shape;708;p9"/>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9"/>
            <p:cNvGrpSpPr/>
            <p:nvPr/>
          </p:nvGrpSpPr>
          <p:grpSpPr>
            <a:xfrm>
              <a:off x="6869698" y="168"/>
              <a:ext cx="1189817" cy="513220"/>
              <a:chOff x="4197450" y="-466725"/>
              <a:chExt cx="945650" cy="407900"/>
            </a:xfrm>
          </p:grpSpPr>
          <p:sp>
            <p:nvSpPr>
              <p:cNvPr id="716" name="Google Shape;716;p9"/>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737;p9"/>
          <p:cNvGrpSpPr/>
          <p:nvPr/>
        </p:nvGrpSpPr>
        <p:grpSpPr>
          <a:xfrm flipH="1">
            <a:off x="12026" y="1521045"/>
            <a:ext cx="679063" cy="1660710"/>
            <a:chOff x="8460176" y="1598845"/>
            <a:chExt cx="679063" cy="1660710"/>
          </a:xfrm>
        </p:grpSpPr>
        <p:sp>
          <p:nvSpPr>
            <p:cNvPr id="738" name="Google Shape;738;p9"/>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9"/>
          <p:cNvGrpSpPr/>
          <p:nvPr/>
        </p:nvGrpSpPr>
        <p:grpSpPr>
          <a:xfrm flipH="1">
            <a:off x="143441" y="3732130"/>
            <a:ext cx="983443" cy="1269831"/>
            <a:chOff x="7824550" y="3502825"/>
            <a:chExt cx="1162050" cy="1500450"/>
          </a:xfrm>
        </p:grpSpPr>
        <p:sp>
          <p:nvSpPr>
            <p:cNvPr id="758" name="Google Shape;758;p9"/>
            <p:cNvSpPr/>
            <p:nvPr/>
          </p:nvSpPr>
          <p:spPr>
            <a:xfrm>
              <a:off x="7824550" y="4694600"/>
              <a:ext cx="1162050" cy="308675"/>
            </a:xfrm>
            <a:custGeom>
              <a:avLst/>
              <a:gdLst/>
              <a:ahLst/>
              <a:cxnLst/>
              <a:rect l="l" t="t" r="r" b="b"/>
              <a:pathLst>
                <a:path w="46482" h="12347" extrusionOk="0">
                  <a:moveTo>
                    <a:pt x="33436" y="0"/>
                  </a:moveTo>
                  <a:lnTo>
                    <a:pt x="31617" y="18"/>
                  </a:lnTo>
                  <a:lnTo>
                    <a:pt x="29659" y="88"/>
                  </a:lnTo>
                  <a:lnTo>
                    <a:pt x="27543" y="193"/>
                  </a:lnTo>
                  <a:lnTo>
                    <a:pt x="25305" y="350"/>
                  </a:lnTo>
                  <a:lnTo>
                    <a:pt x="22926" y="560"/>
                  </a:lnTo>
                  <a:lnTo>
                    <a:pt x="20391" y="822"/>
                  </a:lnTo>
                  <a:lnTo>
                    <a:pt x="17715" y="1119"/>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3241"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7824550" y="4694600"/>
              <a:ext cx="1162050" cy="308675"/>
            </a:xfrm>
            <a:custGeom>
              <a:avLst/>
              <a:gdLst/>
              <a:ahLst/>
              <a:cxnLst/>
              <a:rect l="l" t="t" r="r" b="b"/>
              <a:pathLst>
                <a:path w="46482" h="12347" fill="none" extrusionOk="0">
                  <a:moveTo>
                    <a:pt x="33436" y="0"/>
                  </a:moveTo>
                  <a:lnTo>
                    <a:pt x="33436" y="0"/>
                  </a:lnTo>
                  <a:lnTo>
                    <a:pt x="31617" y="18"/>
                  </a:lnTo>
                  <a:lnTo>
                    <a:pt x="29659" y="88"/>
                  </a:lnTo>
                  <a:lnTo>
                    <a:pt x="27543" y="193"/>
                  </a:lnTo>
                  <a:lnTo>
                    <a:pt x="25305" y="350"/>
                  </a:lnTo>
                  <a:lnTo>
                    <a:pt x="22926" y="560"/>
                  </a:lnTo>
                  <a:lnTo>
                    <a:pt x="20391" y="822"/>
                  </a:lnTo>
                  <a:lnTo>
                    <a:pt x="17715" y="1119"/>
                  </a:lnTo>
                  <a:lnTo>
                    <a:pt x="14882" y="1487"/>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2384" y="12311"/>
                  </a:lnTo>
                  <a:lnTo>
                    <a:pt x="23241" y="12346"/>
                  </a:lnTo>
                  <a:lnTo>
                    <a:pt x="24063" y="12346"/>
                  </a:lnTo>
                  <a:lnTo>
                    <a:pt x="24063"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7925550" y="3566225"/>
              <a:ext cx="821925" cy="1350475"/>
            </a:xfrm>
            <a:custGeom>
              <a:avLst/>
              <a:gdLst/>
              <a:ahLst/>
              <a:cxnLst/>
              <a:rect l="l" t="t" r="r" b="b"/>
              <a:pathLst>
                <a:path w="32877" h="54019" extrusionOk="0">
                  <a:moveTo>
                    <a:pt x="0" y="1"/>
                  </a:moveTo>
                  <a:lnTo>
                    <a:pt x="2308" y="54019"/>
                  </a:lnTo>
                  <a:lnTo>
                    <a:pt x="32351" y="54019"/>
                  </a:lnTo>
                  <a:lnTo>
                    <a:pt x="32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8734325" y="3566225"/>
              <a:ext cx="204175" cy="1350475"/>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8734325" y="3630675"/>
              <a:ext cx="204175" cy="1286057"/>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860852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03575750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862097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5254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8516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50361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18116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608360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04407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6476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5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479612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892831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727246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914687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74449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3"/>
        <p:cNvGrpSpPr/>
        <p:nvPr/>
      </p:nvGrpSpPr>
      <p:grpSpPr>
        <a:xfrm>
          <a:off x="0" y="0"/>
          <a:ext cx="0" cy="0"/>
          <a:chOff x="0" y="0"/>
          <a:chExt cx="0" cy="0"/>
        </a:xfrm>
      </p:grpSpPr>
      <p:sp>
        <p:nvSpPr>
          <p:cNvPr id="892" name="Google Shape;892;p13"/>
          <p:cNvSpPr txBox="1">
            <a:spLocks noGrp="1"/>
          </p:cNvSpPr>
          <p:nvPr>
            <p:ph type="title"/>
          </p:nvPr>
        </p:nvSpPr>
        <p:spPr>
          <a:xfrm>
            <a:off x="1994606" y="1708009"/>
            <a:ext cx="2551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3" name="Google Shape;893;p13"/>
          <p:cNvSpPr txBox="1">
            <a:spLocks noGrp="1"/>
          </p:cNvSpPr>
          <p:nvPr>
            <p:ph type="subTitle" idx="1"/>
          </p:nvPr>
        </p:nvSpPr>
        <p:spPr>
          <a:xfrm>
            <a:off x="1994606" y="1922809"/>
            <a:ext cx="25518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4" name="Google Shape;894;p13"/>
          <p:cNvSpPr txBox="1">
            <a:spLocks noGrp="1"/>
          </p:cNvSpPr>
          <p:nvPr>
            <p:ph type="title" idx="2"/>
          </p:nvPr>
        </p:nvSpPr>
        <p:spPr>
          <a:xfrm flipH="1">
            <a:off x="5501477" y="1708000"/>
            <a:ext cx="255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5" name="Google Shape;895;p13"/>
          <p:cNvSpPr txBox="1">
            <a:spLocks noGrp="1"/>
          </p:cNvSpPr>
          <p:nvPr>
            <p:ph type="subTitle" idx="3"/>
          </p:nvPr>
        </p:nvSpPr>
        <p:spPr>
          <a:xfrm flipH="1">
            <a:off x="5501450" y="1922799"/>
            <a:ext cx="25518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4" hasCustomPrompt="1"/>
          </p:nvPr>
        </p:nvSpPr>
        <p:spPr>
          <a:xfrm>
            <a:off x="1102573" y="18611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7" name="Google Shape;897;p13"/>
          <p:cNvSpPr txBox="1">
            <a:spLocks noGrp="1"/>
          </p:cNvSpPr>
          <p:nvPr>
            <p:ph type="title" idx="5" hasCustomPrompt="1"/>
          </p:nvPr>
        </p:nvSpPr>
        <p:spPr>
          <a:xfrm flipH="1">
            <a:off x="4672748" y="18611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9" name="Google Shape;899;p13"/>
          <p:cNvSpPr txBox="1">
            <a:spLocks noGrp="1"/>
          </p:cNvSpPr>
          <p:nvPr>
            <p:ph type="title" idx="7"/>
          </p:nvPr>
        </p:nvSpPr>
        <p:spPr>
          <a:xfrm>
            <a:off x="1994606" y="3164890"/>
            <a:ext cx="2551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13"/>
          <p:cNvSpPr txBox="1">
            <a:spLocks noGrp="1"/>
          </p:cNvSpPr>
          <p:nvPr>
            <p:ph type="subTitle" idx="8"/>
          </p:nvPr>
        </p:nvSpPr>
        <p:spPr>
          <a:xfrm>
            <a:off x="1994606" y="3380924"/>
            <a:ext cx="25521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13"/>
          <p:cNvSpPr txBox="1">
            <a:spLocks noGrp="1"/>
          </p:cNvSpPr>
          <p:nvPr>
            <p:ph type="title" idx="9"/>
          </p:nvPr>
        </p:nvSpPr>
        <p:spPr>
          <a:xfrm flipH="1">
            <a:off x="5501477" y="3164890"/>
            <a:ext cx="255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2" name="Google Shape;902;p13"/>
          <p:cNvSpPr txBox="1">
            <a:spLocks noGrp="1"/>
          </p:cNvSpPr>
          <p:nvPr>
            <p:ph type="subTitle" idx="13"/>
          </p:nvPr>
        </p:nvSpPr>
        <p:spPr>
          <a:xfrm flipH="1">
            <a:off x="5501450" y="3380925"/>
            <a:ext cx="25518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3" name="Google Shape;903;p13"/>
          <p:cNvSpPr txBox="1">
            <a:spLocks noGrp="1"/>
          </p:cNvSpPr>
          <p:nvPr>
            <p:ph type="title" idx="14" hasCustomPrompt="1"/>
          </p:nvPr>
        </p:nvSpPr>
        <p:spPr>
          <a:xfrm>
            <a:off x="1102573" y="33186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4" name="Google Shape;904;p13"/>
          <p:cNvSpPr txBox="1">
            <a:spLocks noGrp="1"/>
          </p:cNvSpPr>
          <p:nvPr>
            <p:ph type="title" idx="15" hasCustomPrompt="1"/>
          </p:nvPr>
        </p:nvSpPr>
        <p:spPr>
          <a:xfrm flipH="1">
            <a:off x="4672748" y="33186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56471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60"/>
        <p:cNvGrpSpPr/>
        <p:nvPr/>
      </p:nvGrpSpPr>
      <p:grpSpPr>
        <a:xfrm>
          <a:off x="0" y="0"/>
          <a:ext cx="0" cy="0"/>
          <a:chOff x="0" y="0"/>
          <a:chExt cx="0" cy="0"/>
        </a:xfrm>
      </p:grpSpPr>
      <p:sp>
        <p:nvSpPr>
          <p:cNvPr id="1099" name="Google Shape;1099;p15"/>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919707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2"/>
        <p:cNvGrpSpPr/>
        <p:nvPr/>
      </p:nvGrpSpPr>
      <p:grpSpPr>
        <a:xfrm>
          <a:off x="0" y="0"/>
          <a:ext cx="0" cy="0"/>
          <a:chOff x="0" y="0"/>
          <a:chExt cx="0" cy="0"/>
        </a:xfrm>
      </p:grpSpPr>
      <p:sp>
        <p:nvSpPr>
          <p:cNvPr id="151" name="Google Shape;151;p3"/>
          <p:cNvSpPr txBox="1">
            <a:spLocks noGrp="1"/>
          </p:cNvSpPr>
          <p:nvPr>
            <p:ph type="title"/>
          </p:nvPr>
        </p:nvSpPr>
        <p:spPr>
          <a:xfrm>
            <a:off x="2438400" y="2554250"/>
            <a:ext cx="4267200" cy="9144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52" name="Google Shape;152;p3"/>
          <p:cNvSpPr txBox="1">
            <a:spLocks noGrp="1"/>
          </p:cNvSpPr>
          <p:nvPr>
            <p:ph type="title" idx="2" hasCustomPrompt="1"/>
          </p:nvPr>
        </p:nvSpPr>
        <p:spPr>
          <a:xfrm>
            <a:off x="4114800" y="1543892"/>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3" name="Google Shape;153;p3"/>
          <p:cNvSpPr txBox="1">
            <a:spLocks noGrp="1"/>
          </p:cNvSpPr>
          <p:nvPr>
            <p:ph type="subTitle" idx="1"/>
          </p:nvPr>
        </p:nvSpPr>
        <p:spPr>
          <a:xfrm>
            <a:off x="2440050" y="3469100"/>
            <a:ext cx="4263900" cy="365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79153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 name="Freeform 11"/>
          <p:cNvSpPr/>
          <p:nvPr/>
        </p:nvSpPr>
        <p:spPr>
          <a:xfrm>
            <a:off x="-11907" y="0"/>
            <a:ext cx="8762858" cy="4941094"/>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3211693"/>
            <a:ext cx="8496943" cy="1521634"/>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0"/>
            <a:ext cx="6539684" cy="342658"/>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19988"/>
            <a:ext cx="8525337" cy="431385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496992"/>
            <a:ext cx="7316390" cy="2074896"/>
          </a:xfrm>
        </p:spPr>
        <p:txBody>
          <a:bodyPr anchor="b">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rot="21420000">
            <a:off x="737297" y="2628907"/>
            <a:ext cx="7316390" cy="412750"/>
          </a:xfrm>
        </p:spPr>
        <p:txBody>
          <a:bodyPr anchor="t">
            <a:noAutofit/>
          </a:bodyPr>
          <a:lstStyle>
            <a:lvl1pPr marL="0" indent="0" algn="r">
              <a:buNone/>
              <a:defRPr sz="21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711406" y="3433847"/>
            <a:ext cx="4607740" cy="872334"/>
          </a:xfrm>
        </p:spPr>
        <p:txBody>
          <a:bodyPr/>
          <a:lstStyle>
            <a:lvl1pPr algn="ctr">
              <a:defRPr sz="4050">
                <a:solidFill>
                  <a:schemeClr val="accent1">
                    <a:lumMod val="40000"/>
                    <a:lumOff val="60000"/>
                  </a:schemeClr>
                </a:solidFill>
              </a:defRPr>
            </a:lvl1pPr>
          </a:lstStyle>
          <a:p>
            <a:fld id="{B61BEF0D-F0BB-DE4B-95CE-6DB70DBA9567}" type="datetimeFigureOut">
              <a:rPr lang="en-US" smtClean="0"/>
              <a:pPr/>
              <a:t>9/12/2023</a:t>
            </a:fld>
            <a:endParaRPr lang="en-US" dirty="0"/>
          </a:p>
        </p:txBody>
      </p:sp>
      <p:sp>
        <p:nvSpPr>
          <p:cNvPr id="5" name="Footer Placeholder 4"/>
          <p:cNvSpPr>
            <a:spLocks noGrp="1"/>
          </p:cNvSpPr>
          <p:nvPr>
            <p:ph type="ftr" sz="quarter" idx="11"/>
          </p:nvPr>
        </p:nvSpPr>
        <p:spPr>
          <a:xfrm rot="21420000">
            <a:off x="-6858" y="3662172"/>
            <a:ext cx="3038094" cy="898398"/>
          </a:xfrm>
        </p:spPr>
        <p:txBody>
          <a:bodyPr vert="horz" lIns="91440" tIns="45720" rIns="91440" bIns="45720" rtlCol="0" anchor="ctr"/>
          <a:lstStyle>
            <a:lvl1pPr algn="r">
              <a:defRPr lang="en-US" sz="4050" dirty="0"/>
            </a:lvl1pPr>
          </a:lstStyle>
          <a:p>
            <a:endParaRPr lang="en-US" dirty="0"/>
          </a:p>
        </p:txBody>
      </p:sp>
      <p:sp>
        <p:nvSpPr>
          <p:cNvPr id="6" name="Slide Number Placeholder 5"/>
          <p:cNvSpPr>
            <a:spLocks noGrp="1"/>
          </p:cNvSpPr>
          <p:nvPr>
            <p:ph type="sldNum" sz="quarter" idx="12"/>
          </p:nvPr>
        </p:nvSpPr>
        <p:spPr>
          <a:xfrm rot="21420000">
            <a:off x="7388818" y="2874486"/>
            <a:ext cx="680390" cy="373853"/>
          </a:xfrm>
        </p:spPr>
        <p:txBody>
          <a:bodyPr/>
          <a:lstStyle>
            <a:lvl1pPr>
              <a:defRPr sz="1800">
                <a:solidFill>
                  <a:schemeClr val="tx1">
                    <a:lumMod val="75000"/>
                    <a:lumOff val="25000"/>
                  </a:schemeClr>
                </a:solidFill>
              </a:defRPr>
            </a:lvl1pPr>
          </a:lstStyle>
          <a:p>
            <a:fld id="{D57F1E4F-1CFF-5643-939E-217C01CDF565}" type="slidenum">
              <a:rPr lang="en-US" smtClean="0"/>
              <a:pPr/>
              <a:t>‹#›</a:t>
            </a:fld>
            <a:endParaRPr lang="en-US" dirty="0"/>
          </a:p>
        </p:txBody>
      </p:sp>
      <p:sp>
        <p:nvSpPr>
          <p:cNvPr id="25" name="5-Point Star 24"/>
          <p:cNvSpPr/>
          <p:nvPr/>
        </p:nvSpPr>
        <p:spPr>
          <a:xfrm rot="21420000">
            <a:off x="3166039" y="3833517"/>
            <a:ext cx="386540" cy="386540"/>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7743318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1547547"/>
            <a:ext cx="7796030" cy="2483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630868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53"/>
        <p:cNvGrpSpPr/>
        <p:nvPr/>
      </p:nvGrpSpPr>
      <p:grpSpPr>
        <a:xfrm>
          <a:off x="0" y="0"/>
          <a:ext cx="0" cy="0"/>
          <a:chOff x="0" y="0"/>
          <a:chExt cx="0" cy="0"/>
        </a:xfrm>
      </p:grpSpPr>
      <p:grpSp>
        <p:nvGrpSpPr>
          <p:cNvPr id="854" name="Google Shape;854;p13"/>
          <p:cNvGrpSpPr/>
          <p:nvPr/>
        </p:nvGrpSpPr>
        <p:grpSpPr>
          <a:xfrm>
            <a:off x="-730190" y="0"/>
            <a:ext cx="10604380" cy="5156089"/>
            <a:chOff x="-730190" y="0"/>
            <a:chExt cx="10604380" cy="5156089"/>
          </a:xfrm>
        </p:grpSpPr>
        <p:sp>
          <p:nvSpPr>
            <p:cNvPr id="855" name="Google Shape;855;p13"/>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13"/>
            <p:cNvGrpSpPr/>
            <p:nvPr/>
          </p:nvGrpSpPr>
          <p:grpSpPr>
            <a:xfrm>
              <a:off x="-730190" y="4530925"/>
              <a:ext cx="10604380" cy="625164"/>
              <a:chOff x="-691975" y="4530925"/>
              <a:chExt cx="10604380" cy="625164"/>
            </a:xfrm>
          </p:grpSpPr>
          <p:sp>
            <p:nvSpPr>
              <p:cNvPr id="859" name="Google Shape;859;p13"/>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2" name="Google Shape;892;p13"/>
          <p:cNvSpPr txBox="1">
            <a:spLocks noGrp="1"/>
          </p:cNvSpPr>
          <p:nvPr>
            <p:ph type="title"/>
          </p:nvPr>
        </p:nvSpPr>
        <p:spPr>
          <a:xfrm>
            <a:off x="1994606" y="1708009"/>
            <a:ext cx="2551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3" name="Google Shape;893;p13"/>
          <p:cNvSpPr txBox="1">
            <a:spLocks noGrp="1"/>
          </p:cNvSpPr>
          <p:nvPr>
            <p:ph type="subTitle" idx="1"/>
          </p:nvPr>
        </p:nvSpPr>
        <p:spPr>
          <a:xfrm>
            <a:off x="1994606" y="1922809"/>
            <a:ext cx="25518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4" name="Google Shape;894;p13"/>
          <p:cNvSpPr txBox="1">
            <a:spLocks noGrp="1"/>
          </p:cNvSpPr>
          <p:nvPr>
            <p:ph type="title" idx="2"/>
          </p:nvPr>
        </p:nvSpPr>
        <p:spPr>
          <a:xfrm flipH="1">
            <a:off x="5501477" y="1708000"/>
            <a:ext cx="255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5" name="Google Shape;895;p13"/>
          <p:cNvSpPr txBox="1">
            <a:spLocks noGrp="1"/>
          </p:cNvSpPr>
          <p:nvPr>
            <p:ph type="subTitle" idx="3"/>
          </p:nvPr>
        </p:nvSpPr>
        <p:spPr>
          <a:xfrm flipH="1">
            <a:off x="5501450" y="1922799"/>
            <a:ext cx="25518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4" hasCustomPrompt="1"/>
          </p:nvPr>
        </p:nvSpPr>
        <p:spPr>
          <a:xfrm>
            <a:off x="1102573" y="18611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7" name="Google Shape;897;p13"/>
          <p:cNvSpPr txBox="1">
            <a:spLocks noGrp="1"/>
          </p:cNvSpPr>
          <p:nvPr>
            <p:ph type="title" idx="5" hasCustomPrompt="1"/>
          </p:nvPr>
        </p:nvSpPr>
        <p:spPr>
          <a:xfrm flipH="1">
            <a:off x="4672748" y="18611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9" name="Google Shape;899;p13"/>
          <p:cNvSpPr txBox="1">
            <a:spLocks noGrp="1"/>
          </p:cNvSpPr>
          <p:nvPr>
            <p:ph type="title" idx="7"/>
          </p:nvPr>
        </p:nvSpPr>
        <p:spPr>
          <a:xfrm>
            <a:off x="1994606" y="3164890"/>
            <a:ext cx="2551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13"/>
          <p:cNvSpPr txBox="1">
            <a:spLocks noGrp="1"/>
          </p:cNvSpPr>
          <p:nvPr>
            <p:ph type="subTitle" idx="8"/>
          </p:nvPr>
        </p:nvSpPr>
        <p:spPr>
          <a:xfrm>
            <a:off x="1994606" y="3380924"/>
            <a:ext cx="25521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13"/>
          <p:cNvSpPr txBox="1">
            <a:spLocks noGrp="1"/>
          </p:cNvSpPr>
          <p:nvPr>
            <p:ph type="title" idx="9"/>
          </p:nvPr>
        </p:nvSpPr>
        <p:spPr>
          <a:xfrm flipH="1">
            <a:off x="5501477" y="3164890"/>
            <a:ext cx="255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b="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2" name="Google Shape;902;p13"/>
          <p:cNvSpPr txBox="1">
            <a:spLocks noGrp="1"/>
          </p:cNvSpPr>
          <p:nvPr>
            <p:ph type="subTitle" idx="13"/>
          </p:nvPr>
        </p:nvSpPr>
        <p:spPr>
          <a:xfrm flipH="1">
            <a:off x="5501450" y="3380925"/>
            <a:ext cx="25518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3" name="Google Shape;903;p13"/>
          <p:cNvSpPr txBox="1">
            <a:spLocks noGrp="1"/>
          </p:cNvSpPr>
          <p:nvPr>
            <p:ph type="title" idx="14" hasCustomPrompt="1"/>
          </p:nvPr>
        </p:nvSpPr>
        <p:spPr>
          <a:xfrm>
            <a:off x="1102573" y="33186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4" name="Google Shape;904;p13"/>
          <p:cNvSpPr txBox="1">
            <a:spLocks noGrp="1"/>
          </p:cNvSpPr>
          <p:nvPr>
            <p:ph type="title" idx="15" hasCustomPrompt="1"/>
          </p:nvPr>
        </p:nvSpPr>
        <p:spPr>
          <a:xfrm flipH="1">
            <a:off x="4672748" y="33186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905" name="Google Shape;905;p13"/>
          <p:cNvGrpSpPr/>
          <p:nvPr/>
        </p:nvGrpSpPr>
        <p:grpSpPr>
          <a:xfrm>
            <a:off x="900462" y="0"/>
            <a:ext cx="4307419" cy="408143"/>
            <a:chOff x="2640696" y="0"/>
            <a:chExt cx="5418819" cy="513388"/>
          </a:xfrm>
        </p:grpSpPr>
        <p:grpSp>
          <p:nvGrpSpPr>
            <p:cNvPr id="906" name="Google Shape;906;p13"/>
            <p:cNvGrpSpPr/>
            <p:nvPr/>
          </p:nvGrpSpPr>
          <p:grpSpPr>
            <a:xfrm>
              <a:off x="2640696" y="0"/>
              <a:ext cx="4305430" cy="428523"/>
              <a:chOff x="4838496" y="0"/>
              <a:chExt cx="4305430" cy="428523"/>
            </a:xfrm>
          </p:grpSpPr>
          <p:sp>
            <p:nvSpPr>
              <p:cNvPr id="907" name="Google Shape;907;p13"/>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13"/>
            <p:cNvGrpSpPr/>
            <p:nvPr/>
          </p:nvGrpSpPr>
          <p:grpSpPr>
            <a:xfrm>
              <a:off x="6869698" y="168"/>
              <a:ext cx="1189817" cy="513220"/>
              <a:chOff x="4197450" y="-466725"/>
              <a:chExt cx="945650" cy="407900"/>
            </a:xfrm>
          </p:grpSpPr>
          <p:sp>
            <p:nvSpPr>
              <p:cNvPr id="915" name="Google Shape;915;p13"/>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13"/>
          <p:cNvGrpSpPr/>
          <p:nvPr/>
        </p:nvGrpSpPr>
        <p:grpSpPr>
          <a:xfrm flipH="1">
            <a:off x="12026" y="1521045"/>
            <a:ext cx="679063" cy="1660710"/>
            <a:chOff x="8460176" y="1598845"/>
            <a:chExt cx="679063" cy="1660710"/>
          </a:xfrm>
        </p:grpSpPr>
        <p:sp>
          <p:nvSpPr>
            <p:cNvPr id="937" name="Google Shape;937;p13"/>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6030" cy="2395115"/>
          </a:xfrm>
        </p:spPr>
        <p:txBody>
          <a:bodyPr anchor="b">
            <a:normAutofit/>
          </a:bodyPr>
          <a:lstStyle>
            <a:lvl1pPr algn="l">
              <a:defRPr sz="4050"/>
            </a:lvl1pPr>
          </a:lstStyle>
          <a:p>
            <a:r>
              <a:rPr lang="en-US"/>
              <a:t>Click to edit Master title style</a:t>
            </a:r>
            <a:endParaRPr lang="en-US" dirty="0"/>
          </a:p>
        </p:txBody>
      </p:sp>
      <p:sp>
        <p:nvSpPr>
          <p:cNvPr id="3" name="Text Placeholder 2"/>
          <p:cNvSpPr>
            <a:spLocks noGrp="1"/>
          </p:cNvSpPr>
          <p:nvPr>
            <p:ph type="body" idx="1"/>
          </p:nvPr>
        </p:nvSpPr>
        <p:spPr>
          <a:xfrm>
            <a:off x="514351" y="2806700"/>
            <a:ext cx="7796030" cy="1229711"/>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5744691"/>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7662" cy="868605"/>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1547547"/>
            <a:ext cx="3816536" cy="2483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1547547"/>
            <a:ext cx="3814904" cy="248339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647909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6030" cy="8686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8767" y="1547547"/>
            <a:ext cx="3642119"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514352" y="2146300"/>
            <a:ext cx="3816534" cy="188463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644" y="1547547"/>
            <a:ext cx="3648368"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495477" y="2146300"/>
            <a:ext cx="3816535" cy="188463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423173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328684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2890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514350"/>
            <a:ext cx="3095145" cy="1517439"/>
          </a:xfrm>
        </p:spPr>
        <p:txBody>
          <a:bodyPr anchor="b">
            <a:normAutofit/>
          </a:bodyPr>
          <a:lstStyle>
            <a:lvl1pPr algn="ctr">
              <a:defRPr sz="2700"/>
            </a:lvl1pPr>
          </a:lstStyle>
          <a:p>
            <a:r>
              <a:rPr lang="en-US"/>
              <a:t>Click to edit Master title style</a:t>
            </a:r>
            <a:endParaRPr lang="en-US" dirty="0"/>
          </a:p>
        </p:txBody>
      </p:sp>
      <p:sp>
        <p:nvSpPr>
          <p:cNvPr id="10" name="Content Placeholder 2"/>
          <p:cNvSpPr>
            <a:spLocks noGrp="1"/>
          </p:cNvSpPr>
          <p:nvPr>
            <p:ph sz="quarter" idx="13"/>
          </p:nvPr>
        </p:nvSpPr>
        <p:spPr>
          <a:xfrm>
            <a:off x="3784600" y="514350"/>
            <a:ext cx="4525781" cy="3516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031789"/>
            <a:ext cx="3095146" cy="1999150"/>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376536"/>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514350"/>
            <a:ext cx="4758977" cy="1517439"/>
          </a:xfrm>
        </p:spPr>
        <p:txBody>
          <a:bodyPr anchor="b">
            <a:normAutofit/>
          </a:bodyPr>
          <a:lstStyle>
            <a:lvl1pPr algn="ct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1771" y="0"/>
            <a:ext cx="2698610" cy="3803650"/>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1" y="2031789"/>
            <a:ext cx="4758976" cy="1771861"/>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23674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3079749"/>
            <a:ext cx="7796031" cy="44163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514350"/>
            <a:ext cx="7794385" cy="2396177"/>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35" y="3527192"/>
            <a:ext cx="7796046" cy="511854"/>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772318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7677" cy="2396177"/>
          </a:xfrm>
        </p:spPr>
        <p:txBody>
          <a:bodyPr anchor="ctr">
            <a:normAutofit/>
          </a:bodyPr>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35" y="3079750"/>
            <a:ext cx="7796047" cy="955205"/>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027437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514350"/>
            <a:ext cx="7143765" cy="2187528"/>
          </a:xfrm>
        </p:spPr>
        <p:txBody>
          <a:bodyPr anchor="ctr">
            <a:normAutofit/>
          </a:bodyPr>
          <a:lstStyle>
            <a:lvl1pPr algn="ct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162698" y="2707524"/>
            <a:ext cx="6500967" cy="283326"/>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4351" y="3079751"/>
            <a:ext cx="7797662" cy="951189"/>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514351" y="66947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854812" y="219212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18817652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1060"/>
        <p:cNvGrpSpPr/>
        <p:nvPr/>
      </p:nvGrpSpPr>
      <p:grpSpPr>
        <a:xfrm>
          <a:off x="0" y="0"/>
          <a:ext cx="0" cy="0"/>
          <a:chOff x="0" y="0"/>
          <a:chExt cx="0" cy="0"/>
        </a:xfrm>
      </p:grpSpPr>
      <p:grpSp>
        <p:nvGrpSpPr>
          <p:cNvPr id="1061" name="Google Shape;1061;p15"/>
          <p:cNvGrpSpPr/>
          <p:nvPr/>
        </p:nvGrpSpPr>
        <p:grpSpPr>
          <a:xfrm>
            <a:off x="-730190" y="0"/>
            <a:ext cx="10604380" cy="5156089"/>
            <a:chOff x="-730190" y="0"/>
            <a:chExt cx="10604380" cy="5156089"/>
          </a:xfrm>
        </p:grpSpPr>
        <p:sp>
          <p:nvSpPr>
            <p:cNvPr id="1062" name="Google Shape;1062;p15"/>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5" name="Google Shape;1065;p15"/>
            <p:cNvGrpSpPr/>
            <p:nvPr/>
          </p:nvGrpSpPr>
          <p:grpSpPr>
            <a:xfrm>
              <a:off x="-730190" y="4530925"/>
              <a:ext cx="10604380" cy="625164"/>
              <a:chOff x="-691975" y="4530925"/>
              <a:chExt cx="10604380" cy="625164"/>
            </a:xfrm>
          </p:grpSpPr>
          <p:sp>
            <p:nvSpPr>
              <p:cNvPr id="1066" name="Google Shape;1066;p15"/>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15"/>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100" name="Google Shape;1100;p15"/>
          <p:cNvGrpSpPr/>
          <p:nvPr/>
        </p:nvGrpSpPr>
        <p:grpSpPr>
          <a:xfrm>
            <a:off x="6408862" y="-457423"/>
            <a:ext cx="1976302" cy="823174"/>
            <a:chOff x="338138" y="9"/>
            <a:chExt cx="2491555" cy="1037788"/>
          </a:xfrm>
        </p:grpSpPr>
        <p:sp>
          <p:nvSpPr>
            <p:cNvPr id="1101" name="Google Shape;1101;p15"/>
            <p:cNvSpPr/>
            <p:nvPr/>
          </p:nvSpPr>
          <p:spPr>
            <a:xfrm>
              <a:off x="775298"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775298"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16155"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816155"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2389639"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2389639"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2348782"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2348782"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338138" y="748043"/>
              <a:ext cx="2491555" cy="196351"/>
            </a:xfrm>
            <a:custGeom>
              <a:avLst/>
              <a:gdLst/>
              <a:ahLst/>
              <a:cxnLst/>
              <a:rect l="l" t="t" r="r" b="b"/>
              <a:pathLst>
                <a:path w="59703" h="4705" extrusionOk="0">
                  <a:moveTo>
                    <a:pt x="1068" y="1"/>
                  </a:moveTo>
                  <a:lnTo>
                    <a:pt x="945" y="18"/>
                  </a:lnTo>
                  <a:lnTo>
                    <a:pt x="840" y="53"/>
                  </a:lnTo>
                  <a:lnTo>
                    <a:pt x="735" y="88"/>
                  </a:lnTo>
                  <a:lnTo>
                    <a:pt x="630" y="140"/>
                  </a:lnTo>
                  <a:lnTo>
                    <a:pt x="525" y="193"/>
                  </a:lnTo>
                  <a:lnTo>
                    <a:pt x="438" y="263"/>
                  </a:lnTo>
                  <a:lnTo>
                    <a:pt x="351" y="350"/>
                  </a:lnTo>
                  <a:lnTo>
                    <a:pt x="281" y="438"/>
                  </a:lnTo>
                  <a:lnTo>
                    <a:pt x="211" y="525"/>
                  </a:lnTo>
                  <a:lnTo>
                    <a:pt x="158" y="613"/>
                  </a:lnTo>
                  <a:lnTo>
                    <a:pt x="106" y="718"/>
                  </a:lnTo>
                  <a:lnTo>
                    <a:pt x="53" y="822"/>
                  </a:lnTo>
                  <a:lnTo>
                    <a:pt x="36" y="945"/>
                  </a:lnTo>
                  <a:lnTo>
                    <a:pt x="18" y="1067"/>
                  </a:lnTo>
                  <a:lnTo>
                    <a:pt x="1" y="1190"/>
                  </a:lnTo>
                  <a:lnTo>
                    <a:pt x="1" y="4705"/>
                  </a:lnTo>
                  <a:lnTo>
                    <a:pt x="59702" y="4705"/>
                  </a:lnTo>
                  <a:lnTo>
                    <a:pt x="59702" y="1190"/>
                  </a:lnTo>
                  <a:lnTo>
                    <a:pt x="59685" y="1067"/>
                  </a:lnTo>
                  <a:lnTo>
                    <a:pt x="59667" y="945"/>
                  </a:lnTo>
                  <a:lnTo>
                    <a:pt x="59650" y="822"/>
                  </a:lnTo>
                  <a:lnTo>
                    <a:pt x="59597" y="718"/>
                  </a:lnTo>
                  <a:lnTo>
                    <a:pt x="59545" y="613"/>
                  </a:lnTo>
                  <a:lnTo>
                    <a:pt x="59492" y="525"/>
                  </a:lnTo>
                  <a:lnTo>
                    <a:pt x="59422" y="438"/>
                  </a:lnTo>
                  <a:lnTo>
                    <a:pt x="59352" y="350"/>
                  </a:lnTo>
                  <a:lnTo>
                    <a:pt x="59265" y="263"/>
                  </a:lnTo>
                  <a:lnTo>
                    <a:pt x="59178" y="193"/>
                  </a:lnTo>
                  <a:lnTo>
                    <a:pt x="59073" y="140"/>
                  </a:lnTo>
                  <a:lnTo>
                    <a:pt x="58968" y="88"/>
                  </a:lnTo>
                  <a:lnTo>
                    <a:pt x="58863" y="53"/>
                  </a:lnTo>
                  <a:lnTo>
                    <a:pt x="58758" y="18"/>
                  </a:lnTo>
                  <a:lnTo>
                    <a:pt x="586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338138" y="944358"/>
              <a:ext cx="2491555" cy="93439"/>
            </a:xfrm>
            <a:custGeom>
              <a:avLst/>
              <a:gdLst/>
              <a:ahLst/>
              <a:cxnLst/>
              <a:rect l="l" t="t" r="r" b="b"/>
              <a:pathLst>
                <a:path w="59703" h="2239" extrusionOk="0">
                  <a:moveTo>
                    <a:pt x="1" y="1"/>
                  </a:moveTo>
                  <a:lnTo>
                    <a:pt x="3603" y="2239"/>
                  </a:lnTo>
                  <a:lnTo>
                    <a:pt x="56100" y="2239"/>
                  </a:lnTo>
                  <a:lnTo>
                    <a:pt x="597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38138" y="944358"/>
              <a:ext cx="2491555" cy="93439"/>
            </a:xfrm>
            <a:custGeom>
              <a:avLst/>
              <a:gdLst/>
              <a:ahLst/>
              <a:cxnLst/>
              <a:rect l="l" t="t" r="r" b="b"/>
              <a:pathLst>
                <a:path w="59703" h="2239" extrusionOk="0">
                  <a:moveTo>
                    <a:pt x="1" y="1"/>
                  </a:moveTo>
                  <a:lnTo>
                    <a:pt x="3603" y="2239"/>
                  </a:lnTo>
                  <a:lnTo>
                    <a:pt x="597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5"/>
          <p:cNvGrpSpPr/>
          <p:nvPr/>
        </p:nvGrpSpPr>
        <p:grpSpPr>
          <a:xfrm>
            <a:off x="900462" y="0"/>
            <a:ext cx="4307419" cy="408143"/>
            <a:chOff x="2640696" y="0"/>
            <a:chExt cx="5418819" cy="513388"/>
          </a:xfrm>
        </p:grpSpPr>
        <p:grpSp>
          <p:nvGrpSpPr>
            <p:cNvPr id="1113" name="Google Shape;1113;p15"/>
            <p:cNvGrpSpPr/>
            <p:nvPr/>
          </p:nvGrpSpPr>
          <p:grpSpPr>
            <a:xfrm>
              <a:off x="2640696" y="0"/>
              <a:ext cx="4305430" cy="428523"/>
              <a:chOff x="4838496" y="0"/>
              <a:chExt cx="4305430" cy="428523"/>
            </a:xfrm>
          </p:grpSpPr>
          <p:sp>
            <p:nvSpPr>
              <p:cNvPr id="1114" name="Google Shape;1114;p15"/>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15"/>
            <p:cNvGrpSpPr/>
            <p:nvPr/>
          </p:nvGrpSpPr>
          <p:grpSpPr>
            <a:xfrm>
              <a:off x="6869698" y="168"/>
              <a:ext cx="1189817" cy="513220"/>
              <a:chOff x="4197450" y="-466725"/>
              <a:chExt cx="945650" cy="407900"/>
            </a:xfrm>
          </p:grpSpPr>
          <p:sp>
            <p:nvSpPr>
              <p:cNvPr id="1122" name="Google Shape;1122;p15"/>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5"/>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3" name="Google Shape;1143;p15"/>
          <p:cNvGrpSpPr/>
          <p:nvPr/>
        </p:nvGrpSpPr>
        <p:grpSpPr>
          <a:xfrm flipH="1">
            <a:off x="12026" y="1521045"/>
            <a:ext cx="679063" cy="1660710"/>
            <a:chOff x="8460176" y="1598845"/>
            <a:chExt cx="679063" cy="1660710"/>
          </a:xfrm>
        </p:grpSpPr>
        <p:sp>
          <p:nvSpPr>
            <p:cNvPr id="1144" name="Google Shape;1144;p15"/>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292891"/>
            <a:ext cx="7796030" cy="1883876"/>
          </a:xfrm>
        </p:spPr>
        <p:txBody>
          <a:bodyPr anchor="b">
            <a:normAutofit/>
          </a:bodyPr>
          <a:lstStyle>
            <a:lvl1pPr algn="l">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51" y="3185601"/>
            <a:ext cx="7796030" cy="855483"/>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732178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514350"/>
            <a:ext cx="7796030" cy="863974"/>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52"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175967"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175966"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27785"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827785"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24535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514350"/>
            <a:ext cx="7797662" cy="863974"/>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4335" y="1547547"/>
            <a:ext cx="2482596" cy="115254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8880" y="3291966"/>
            <a:ext cx="2482596" cy="73897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17805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176999" y="1547547"/>
            <a:ext cx="2482596" cy="1151428"/>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176999" y="3291965"/>
            <a:ext cx="2482596" cy="73897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2670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26614" y="1547546"/>
            <a:ext cx="2482596" cy="115289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26614" y="3291963"/>
            <a:ext cx="2482596" cy="73897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89020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1547547"/>
            <a:ext cx="7796030" cy="24833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5356130"/>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514350"/>
            <a:ext cx="1698485" cy="351658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514350"/>
            <a:ext cx="5928323" cy="351658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788491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2"/>
        <p:cNvGrpSpPr/>
        <p:nvPr/>
      </p:nvGrpSpPr>
      <p:grpSpPr>
        <a:xfrm>
          <a:off x="0" y="0"/>
          <a:ext cx="0" cy="0"/>
          <a:chOff x="0" y="0"/>
          <a:chExt cx="0" cy="0"/>
        </a:xfrm>
      </p:grpSpPr>
      <p:sp>
        <p:nvSpPr>
          <p:cNvPr id="151" name="Google Shape;151;p3"/>
          <p:cNvSpPr txBox="1">
            <a:spLocks noGrp="1"/>
          </p:cNvSpPr>
          <p:nvPr>
            <p:ph type="title"/>
          </p:nvPr>
        </p:nvSpPr>
        <p:spPr>
          <a:xfrm>
            <a:off x="2438400" y="2554250"/>
            <a:ext cx="4267200" cy="9144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52" name="Google Shape;152;p3"/>
          <p:cNvSpPr txBox="1">
            <a:spLocks noGrp="1"/>
          </p:cNvSpPr>
          <p:nvPr>
            <p:ph type="title" idx="2" hasCustomPrompt="1"/>
          </p:nvPr>
        </p:nvSpPr>
        <p:spPr>
          <a:xfrm>
            <a:off x="4114800" y="1543892"/>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3" name="Google Shape;153;p3"/>
          <p:cNvSpPr txBox="1">
            <a:spLocks noGrp="1"/>
          </p:cNvSpPr>
          <p:nvPr>
            <p:ph type="subTitle" idx="1"/>
          </p:nvPr>
        </p:nvSpPr>
        <p:spPr>
          <a:xfrm>
            <a:off x="2440050" y="3469100"/>
            <a:ext cx="4263900" cy="365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9075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7EF5-AC29-7327-B564-B7BE36D39B7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D65805-0507-AC58-80F6-5F1DB6738C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FE06B70-37BD-51DF-86E3-AC5826201F12}"/>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5" name="Footer Placeholder 4">
            <a:extLst>
              <a:ext uri="{FF2B5EF4-FFF2-40B4-BE49-F238E27FC236}">
                <a16:creationId xmlns:a16="http://schemas.microsoft.com/office/drawing/2014/main" id="{BF6F0B4D-A50F-0EF9-05A5-B953DA4BD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335EB-59AB-D071-7587-571B484D186B}"/>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425233778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95DE-1757-C271-C293-2AEBC8ED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66EDF0-9716-4405-B046-72EA1776D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7E197-065B-C6DE-FD3D-247BB632D3F9}"/>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5" name="Footer Placeholder 4">
            <a:extLst>
              <a:ext uri="{FF2B5EF4-FFF2-40B4-BE49-F238E27FC236}">
                <a16:creationId xmlns:a16="http://schemas.microsoft.com/office/drawing/2014/main" id="{443FD0DC-C15C-DC6F-2115-90239BC38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C52D9-00DF-2EA4-D860-7FFD366F73AB}"/>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64769040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D7EB-E93F-D4F5-85D5-862498C7CF7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D00EC15-7195-71E5-ADAE-D493DA85FCC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4F5577-84D8-371C-92B8-7751DF63F7FF}"/>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5" name="Footer Placeholder 4">
            <a:extLst>
              <a:ext uri="{FF2B5EF4-FFF2-40B4-BE49-F238E27FC236}">
                <a16:creationId xmlns:a16="http://schemas.microsoft.com/office/drawing/2014/main" id="{634567C8-2F5A-10FB-8B29-C3B0AE258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36CA7-711B-7576-76BC-2A0856E8C21D}"/>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351781843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E0B6-5A4F-85DF-3915-FF52320E2D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4C764-B4A6-E5A3-7DBA-6DC94439A66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EE7D14-F559-3263-DD0B-EF641390B7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33FA7C-A956-A099-8229-8575E55EDDAD}"/>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6" name="Footer Placeholder 5">
            <a:extLst>
              <a:ext uri="{FF2B5EF4-FFF2-40B4-BE49-F238E27FC236}">
                <a16:creationId xmlns:a16="http://schemas.microsoft.com/office/drawing/2014/main" id="{4BE1C64E-8734-70C9-CFEE-9385525D6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D918B-E8E8-F5E8-B346-C95184B85B1D}"/>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16641330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22_1">
    <p:spTree>
      <p:nvGrpSpPr>
        <p:cNvPr id="1" name="Shape 1163"/>
        <p:cNvGrpSpPr/>
        <p:nvPr/>
      </p:nvGrpSpPr>
      <p:grpSpPr>
        <a:xfrm>
          <a:off x="0" y="0"/>
          <a:ext cx="0" cy="0"/>
          <a:chOff x="0" y="0"/>
          <a:chExt cx="0" cy="0"/>
        </a:xfrm>
      </p:grpSpPr>
      <p:grpSp>
        <p:nvGrpSpPr>
          <p:cNvPr id="1164" name="Google Shape;1164;p16"/>
          <p:cNvGrpSpPr/>
          <p:nvPr/>
        </p:nvGrpSpPr>
        <p:grpSpPr>
          <a:xfrm>
            <a:off x="-730190" y="0"/>
            <a:ext cx="10604380" cy="5156089"/>
            <a:chOff x="-730190" y="0"/>
            <a:chExt cx="10604380" cy="5156089"/>
          </a:xfrm>
        </p:grpSpPr>
        <p:sp>
          <p:nvSpPr>
            <p:cNvPr id="1165" name="Google Shape;1165;p16"/>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8" name="Google Shape;1168;p16"/>
            <p:cNvGrpSpPr/>
            <p:nvPr/>
          </p:nvGrpSpPr>
          <p:grpSpPr>
            <a:xfrm>
              <a:off x="-730190" y="4530925"/>
              <a:ext cx="10604380" cy="625164"/>
              <a:chOff x="-691975" y="4530925"/>
              <a:chExt cx="10604380" cy="625164"/>
            </a:xfrm>
          </p:grpSpPr>
          <p:sp>
            <p:nvSpPr>
              <p:cNvPr id="1169" name="Google Shape;1169;p16"/>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2" name="Google Shape;1202;p1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203" name="Google Shape;1203;p16"/>
          <p:cNvGrpSpPr/>
          <p:nvPr/>
        </p:nvGrpSpPr>
        <p:grpSpPr>
          <a:xfrm>
            <a:off x="2418290" y="0"/>
            <a:ext cx="4307419" cy="408143"/>
            <a:chOff x="2640696" y="0"/>
            <a:chExt cx="5418819" cy="513388"/>
          </a:xfrm>
        </p:grpSpPr>
        <p:grpSp>
          <p:nvGrpSpPr>
            <p:cNvPr id="1204" name="Google Shape;1204;p16"/>
            <p:cNvGrpSpPr/>
            <p:nvPr/>
          </p:nvGrpSpPr>
          <p:grpSpPr>
            <a:xfrm>
              <a:off x="2640696" y="0"/>
              <a:ext cx="4305430" cy="428523"/>
              <a:chOff x="4838496" y="0"/>
              <a:chExt cx="4305430" cy="428523"/>
            </a:xfrm>
          </p:grpSpPr>
          <p:sp>
            <p:nvSpPr>
              <p:cNvPr id="1205" name="Google Shape;1205;p16"/>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6"/>
            <p:cNvGrpSpPr/>
            <p:nvPr/>
          </p:nvGrpSpPr>
          <p:grpSpPr>
            <a:xfrm>
              <a:off x="6869698" y="168"/>
              <a:ext cx="1189817" cy="513220"/>
              <a:chOff x="4197450" y="-466725"/>
              <a:chExt cx="945650" cy="407900"/>
            </a:xfrm>
          </p:grpSpPr>
          <p:sp>
            <p:nvSpPr>
              <p:cNvPr id="1213" name="Google Shape;1213;p16"/>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4" name="Google Shape;1234;p16"/>
          <p:cNvGrpSpPr/>
          <p:nvPr/>
        </p:nvGrpSpPr>
        <p:grpSpPr>
          <a:xfrm flipH="1">
            <a:off x="12026" y="1521045"/>
            <a:ext cx="679063" cy="1660710"/>
            <a:chOff x="8460176" y="1598845"/>
            <a:chExt cx="679063" cy="1660710"/>
          </a:xfrm>
        </p:grpSpPr>
        <p:sp>
          <p:nvSpPr>
            <p:cNvPr id="1235" name="Google Shape;1235;p16"/>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1911-D0C1-7296-E6DE-502DFCB963F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A0B12-A930-FA30-F1CB-965F62F2C0E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B6A82B-FE3F-296D-A381-37641B5789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251A0C-3969-BA89-857D-E22D6ADB10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24103-AA3F-22E7-249A-C287A1211A0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5B299A-AC23-7289-E792-57E3001BE904}"/>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8" name="Footer Placeholder 7">
            <a:extLst>
              <a:ext uri="{FF2B5EF4-FFF2-40B4-BE49-F238E27FC236}">
                <a16:creationId xmlns:a16="http://schemas.microsoft.com/office/drawing/2014/main" id="{291AE923-68B4-A638-6084-E3D6F6253F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94DD52-63E7-B6E2-9AA9-1B82783093EB}"/>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433369207"/>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84A3-B5B1-488E-6A3A-BF0D7AA7AF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3F6E7-AC92-E0DA-B8EF-0D5F22AC7F57}"/>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4" name="Footer Placeholder 3">
            <a:extLst>
              <a:ext uri="{FF2B5EF4-FFF2-40B4-BE49-F238E27FC236}">
                <a16:creationId xmlns:a16="http://schemas.microsoft.com/office/drawing/2014/main" id="{79856C0C-39A8-F0CD-4289-EC1A3B607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9B83E6-5C12-AAA8-1DD2-0D04C6031855}"/>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4054324629"/>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001F9-A68E-3DD6-123C-2A9AADF59028}"/>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3" name="Footer Placeholder 2">
            <a:extLst>
              <a:ext uri="{FF2B5EF4-FFF2-40B4-BE49-F238E27FC236}">
                <a16:creationId xmlns:a16="http://schemas.microsoft.com/office/drawing/2014/main" id="{EE427C7E-E59F-B049-5141-D675404326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442B0F-74AA-F20B-A3EB-C86238393D5A}"/>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18210028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555D-4461-C113-CD98-4D375B1469C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AB55D14-5B0D-C92B-7468-3C7387AB8B7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5BECAC-9C38-2AF6-37B3-EA2E55100E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2F69F4-0016-CB73-C169-21EB2EFCD383}"/>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6" name="Footer Placeholder 5">
            <a:extLst>
              <a:ext uri="{FF2B5EF4-FFF2-40B4-BE49-F238E27FC236}">
                <a16:creationId xmlns:a16="http://schemas.microsoft.com/office/drawing/2014/main" id="{D44D3EDB-DC5D-900B-21EC-748B1E17D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93149-2D0D-FE0F-F814-0C19C3FDB340}"/>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1819721211"/>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CF5A-8B56-EB5D-31AA-3D6FBD6504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15D4EC5-5307-D21C-F242-166FD1736EC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5D43250-1ED9-0AE4-3656-F4E4A9CA35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B439AD0-F960-3AC8-5C9E-13D74B635600}"/>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6" name="Footer Placeholder 5">
            <a:extLst>
              <a:ext uri="{FF2B5EF4-FFF2-40B4-BE49-F238E27FC236}">
                <a16:creationId xmlns:a16="http://schemas.microsoft.com/office/drawing/2014/main" id="{ADEFE866-A171-8EC0-5919-DD8ACEF1B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6D31E-1D1B-1651-4E6A-2AA5D00699B1}"/>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209732500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008D-0B0F-A66A-9600-F7FB2C95EB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82671E-F3E8-7A77-2AB6-5498A1264D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3064B-7002-67C5-E6D6-522E7DF4C2B6}"/>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5" name="Footer Placeholder 4">
            <a:extLst>
              <a:ext uri="{FF2B5EF4-FFF2-40B4-BE49-F238E27FC236}">
                <a16:creationId xmlns:a16="http://schemas.microsoft.com/office/drawing/2014/main" id="{89682F94-419B-7A1C-A7E1-E17E8A749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8ED63-5A4F-0477-AAFB-AC306067C21D}"/>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1458269768"/>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AAD803-5B28-12C9-050F-158C92432D4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83AED5-A3C7-B9F4-423E-1A960D48FC8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DE85A-B20F-10FB-38C8-BFA4DDE8FA94}"/>
              </a:ext>
            </a:extLst>
          </p:cNvPr>
          <p:cNvSpPr>
            <a:spLocks noGrp="1"/>
          </p:cNvSpPr>
          <p:nvPr>
            <p:ph type="dt" sz="half" idx="10"/>
          </p:nvPr>
        </p:nvSpPr>
        <p:spPr/>
        <p:txBody>
          <a:bodyPr/>
          <a:lstStyle/>
          <a:p>
            <a:fld id="{795AF4FE-C9F2-49F7-BEAD-3210EE6C1297}" type="datetimeFigureOut">
              <a:rPr lang="en-US" smtClean="0"/>
              <a:t>9/12/2023</a:t>
            </a:fld>
            <a:endParaRPr lang="en-US"/>
          </a:p>
        </p:txBody>
      </p:sp>
      <p:sp>
        <p:nvSpPr>
          <p:cNvPr id="5" name="Footer Placeholder 4">
            <a:extLst>
              <a:ext uri="{FF2B5EF4-FFF2-40B4-BE49-F238E27FC236}">
                <a16:creationId xmlns:a16="http://schemas.microsoft.com/office/drawing/2014/main" id="{D8A76226-6D30-A4EE-ABE2-DD30DBB4A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05B5C-FB00-7BE8-0013-91751206F017}"/>
              </a:ext>
            </a:extLst>
          </p:cNvPr>
          <p:cNvSpPr>
            <a:spLocks noGrp="1"/>
          </p:cNvSpPr>
          <p:nvPr>
            <p:ph type="sldNum" sz="quarter" idx="12"/>
          </p:nvPr>
        </p:nvSpPr>
        <p:spPr/>
        <p:txBody>
          <a:bodyPr/>
          <a:lstStyle/>
          <a:p>
            <a:fld id="{2012FADB-F0D3-4695-9FAB-B3A74A597928}" type="slidenum">
              <a:rPr lang="en-US" smtClean="0"/>
              <a:t>‹#›</a:t>
            </a:fld>
            <a:endParaRPr lang="en-US"/>
          </a:p>
        </p:txBody>
      </p:sp>
    </p:spTree>
    <p:extLst>
      <p:ext uri="{BB962C8B-B14F-4D97-AF65-F5344CB8AC3E}">
        <p14:creationId xmlns:p14="http://schemas.microsoft.com/office/powerpoint/2010/main" val="273939103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334151659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22463992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41407045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1254"/>
        <p:cNvGrpSpPr/>
        <p:nvPr/>
      </p:nvGrpSpPr>
      <p:grpSpPr>
        <a:xfrm>
          <a:off x="0" y="0"/>
          <a:ext cx="0" cy="0"/>
          <a:chOff x="0" y="0"/>
          <a:chExt cx="0" cy="0"/>
        </a:xfrm>
      </p:grpSpPr>
      <p:grpSp>
        <p:nvGrpSpPr>
          <p:cNvPr id="1255" name="Google Shape;1255;p17"/>
          <p:cNvGrpSpPr/>
          <p:nvPr/>
        </p:nvGrpSpPr>
        <p:grpSpPr>
          <a:xfrm>
            <a:off x="-730190" y="0"/>
            <a:ext cx="10604380" cy="5156089"/>
            <a:chOff x="-730190" y="0"/>
            <a:chExt cx="10604380" cy="5156089"/>
          </a:xfrm>
        </p:grpSpPr>
        <p:sp>
          <p:nvSpPr>
            <p:cNvPr id="1256" name="Google Shape;1256;p17"/>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7"/>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7"/>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7"/>
            <p:cNvGrpSpPr/>
            <p:nvPr/>
          </p:nvGrpSpPr>
          <p:grpSpPr>
            <a:xfrm>
              <a:off x="-730190" y="4530925"/>
              <a:ext cx="10604380" cy="625164"/>
              <a:chOff x="-691975" y="4530925"/>
              <a:chExt cx="10604380" cy="625164"/>
            </a:xfrm>
          </p:grpSpPr>
          <p:sp>
            <p:nvSpPr>
              <p:cNvPr id="1260" name="Google Shape;1260;p17"/>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7"/>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7"/>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7"/>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7"/>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7"/>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7"/>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7"/>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7"/>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7"/>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7"/>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7"/>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7"/>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7"/>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7"/>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7"/>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7"/>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7"/>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7"/>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7"/>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3" name="Google Shape;1293;p17"/>
          <p:cNvSpPr txBox="1">
            <a:spLocks noGrp="1"/>
          </p:cNvSpPr>
          <p:nvPr>
            <p:ph type="title"/>
          </p:nvPr>
        </p:nvSpPr>
        <p:spPr>
          <a:xfrm>
            <a:off x="4711857" y="1952059"/>
            <a:ext cx="3575400" cy="5487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4" name="Google Shape;1294;p17"/>
          <p:cNvSpPr txBox="1">
            <a:spLocks noGrp="1"/>
          </p:cNvSpPr>
          <p:nvPr>
            <p:ph type="subTitle" idx="1"/>
          </p:nvPr>
        </p:nvSpPr>
        <p:spPr>
          <a:xfrm>
            <a:off x="4712458" y="2460041"/>
            <a:ext cx="35742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95" name="Google Shape;1295;p17"/>
          <p:cNvGrpSpPr/>
          <p:nvPr/>
        </p:nvGrpSpPr>
        <p:grpSpPr>
          <a:xfrm>
            <a:off x="6408862" y="-457423"/>
            <a:ext cx="1976302" cy="823174"/>
            <a:chOff x="338138" y="9"/>
            <a:chExt cx="2491555" cy="1037788"/>
          </a:xfrm>
        </p:grpSpPr>
        <p:sp>
          <p:nvSpPr>
            <p:cNvPr id="1296" name="Google Shape;1296;p17"/>
            <p:cNvSpPr/>
            <p:nvPr/>
          </p:nvSpPr>
          <p:spPr>
            <a:xfrm>
              <a:off x="775298"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775298"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816155" y="9"/>
              <a:ext cx="2963" cy="764122"/>
            </a:xfrm>
            <a:custGeom>
              <a:avLst/>
              <a:gdLst/>
              <a:ahLst/>
              <a:cxnLst/>
              <a:rect l="l" t="t" r="r" b="b"/>
              <a:pathLst>
                <a:path w="71" h="18310" extrusionOk="0">
                  <a:moveTo>
                    <a:pt x="1" y="0"/>
                  </a:moveTo>
                  <a:lnTo>
                    <a:pt x="1" y="18309"/>
                  </a:lnTo>
                  <a:lnTo>
                    <a:pt x="71" y="18309"/>
                  </a:lnTo>
                  <a:lnTo>
                    <a:pt x="7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7"/>
            <p:cNvSpPr/>
            <p:nvPr/>
          </p:nvSpPr>
          <p:spPr>
            <a:xfrm>
              <a:off x="816155" y="9"/>
              <a:ext cx="2963" cy="764122"/>
            </a:xfrm>
            <a:custGeom>
              <a:avLst/>
              <a:gdLst/>
              <a:ahLst/>
              <a:cxnLst/>
              <a:rect l="l" t="t" r="r" b="b"/>
              <a:pathLst>
                <a:path w="71" h="18310" fill="none" extrusionOk="0">
                  <a:moveTo>
                    <a:pt x="1" y="0"/>
                  </a:moveTo>
                  <a:lnTo>
                    <a:pt x="1" y="18309"/>
                  </a:lnTo>
                  <a:lnTo>
                    <a:pt x="71" y="18309"/>
                  </a:lnTo>
                  <a:lnTo>
                    <a:pt x="71"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389639"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2389639"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2348782" y="9"/>
              <a:ext cx="2963" cy="764122"/>
            </a:xfrm>
            <a:custGeom>
              <a:avLst/>
              <a:gdLst/>
              <a:ahLst/>
              <a:cxnLst/>
              <a:rect l="l" t="t" r="r" b="b"/>
              <a:pathLst>
                <a:path w="71" h="18310" extrusionOk="0">
                  <a:moveTo>
                    <a:pt x="0" y="0"/>
                  </a:moveTo>
                  <a:lnTo>
                    <a:pt x="0" y="18309"/>
                  </a:lnTo>
                  <a:lnTo>
                    <a:pt x="70" y="18309"/>
                  </a:lnTo>
                  <a:lnTo>
                    <a:pt x="70"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2348782" y="9"/>
              <a:ext cx="2963" cy="764122"/>
            </a:xfrm>
            <a:custGeom>
              <a:avLst/>
              <a:gdLst/>
              <a:ahLst/>
              <a:cxnLst/>
              <a:rect l="l" t="t" r="r" b="b"/>
              <a:pathLst>
                <a:path w="71" h="18310" fill="none" extrusionOk="0">
                  <a:moveTo>
                    <a:pt x="0" y="0"/>
                  </a:moveTo>
                  <a:lnTo>
                    <a:pt x="0" y="18309"/>
                  </a:lnTo>
                  <a:lnTo>
                    <a:pt x="70" y="18309"/>
                  </a:lnTo>
                  <a:lnTo>
                    <a:pt x="70" y="0"/>
                  </a:lnTo>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338138" y="748043"/>
              <a:ext cx="2491555" cy="196351"/>
            </a:xfrm>
            <a:custGeom>
              <a:avLst/>
              <a:gdLst/>
              <a:ahLst/>
              <a:cxnLst/>
              <a:rect l="l" t="t" r="r" b="b"/>
              <a:pathLst>
                <a:path w="59703" h="4705" extrusionOk="0">
                  <a:moveTo>
                    <a:pt x="1068" y="1"/>
                  </a:moveTo>
                  <a:lnTo>
                    <a:pt x="945" y="18"/>
                  </a:lnTo>
                  <a:lnTo>
                    <a:pt x="840" y="53"/>
                  </a:lnTo>
                  <a:lnTo>
                    <a:pt x="735" y="88"/>
                  </a:lnTo>
                  <a:lnTo>
                    <a:pt x="630" y="140"/>
                  </a:lnTo>
                  <a:lnTo>
                    <a:pt x="525" y="193"/>
                  </a:lnTo>
                  <a:lnTo>
                    <a:pt x="438" y="263"/>
                  </a:lnTo>
                  <a:lnTo>
                    <a:pt x="351" y="350"/>
                  </a:lnTo>
                  <a:lnTo>
                    <a:pt x="281" y="438"/>
                  </a:lnTo>
                  <a:lnTo>
                    <a:pt x="211" y="525"/>
                  </a:lnTo>
                  <a:lnTo>
                    <a:pt x="158" y="613"/>
                  </a:lnTo>
                  <a:lnTo>
                    <a:pt x="106" y="718"/>
                  </a:lnTo>
                  <a:lnTo>
                    <a:pt x="53" y="822"/>
                  </a:lnTo>
                  <a:lnTo>
                    <a:pt x="36" y="945"/>
                  </a:lnTo>
                  <a:lnTo>
                    <a:pt x="18" y="1067"/>
                  </a:lnTo>
                  <a:lnTo>
                    <a:pt x="1" y="1190"/>
                  </a:lnTo>
                  <a:lnTo>
                    <a:pt x="1" y="4705"/>
                  </a:lnTo>
                  <a:lnTo>
                    <a:pt x="59702" y="4705"/>
                  </a:lnTo>
                  <a:lnTo>
                    <a:pt x="59702" y="1190"/>
                  </a:lnTo>
                  <a:lnTo>
                    <a:pt x="59685" y="1067"/>
                  </a:lnTo>
                  <a:lnTo>
                    <a:pt x="59667" y="945"/>
                  </a:lnTo>
                  <a:lnTo>
                    <a:pt x="59650" y="822"/>
                  </a:lnTo>
                  <a:lnTo>
                    <a:pt x="59597" y="718"/>
                  </a:lnTo>
                  <a:lnTo>
                    <a:pt x="59545" y="613"/>
                  </a:lnTo>
                  <a:lnTo>
                    <a:pt x="59492" y="525"/>
                  </a:lnTo>
                  <a:lnTo>
                    <a:pt x="59422" y="438"/>
                  </a:lnTo>
                  <a:lnTo>
                    <a:pt x="59352" y="350"/>
                  </a:lnTo>
                  <a:lnTo>
                    <a:pt x="59265" y="263"/>
                  </a:lnTo>
                  <a:lnTo>
                    <a:pt x="59178" y="193"/>
                  </a:lnTo>
                  <a:lnTo>
                    <a:pt x="59073" y="140"/>
                  </a:lnTo>
                  <a:lnTo>
                    <a:pt x="58968" y="88"/>
                  </a:lnTo>
                  <a:lnTo>
                    <a:pt x="58863" y="53"/>
                  </a:lnTo>
                  <a:lnTo>
                    <a:pt x="58758" y="18"/>
                  </a:lnTo>
                  <a:lnTo>
                    <a:pt x="586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38138" y="944358"/>
              <a:ext cx="2491555" cy="93439"/>
            </a:xfrm>
            <a:custGeom>
              <a:avLst/>
              <a:gdLst/>
              <a:ahLst/>
              <a:cxnLst/>
              <a:rect l="l" t="t" r="r" b="b"/>
              <a:pathLst>
                <a:path w="59703" h="2239" extrusionOk="0">
                  <a:moveTo>
                    <a:pt x="1" y="1"/>
                  </a:moveTo>
                  <a:lnTo>
                    <a:pt x="3603" y="2239"/>
                  </a:lnTo>
                  <a:lnTo>
                    <a:pt x="56100" y="2239"/>
                  </a:lnTo>
                  <a:lnTo>
                    <a:pt x="597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338138" y="944358"/>
              <a:ext cx="2491555" cy="93439"/>
            </a:xfrm>
            <a:custGeom>
              <a:avLst/>
              <a:gdLst/>
              <a:ahLst/>
              <a:cxnLst/>
              <a:rect l="l" t="t" r="r" b="b"/>
              <a:pathLst>
                <a:path w="59703" h="2239" extrusionOk="0">
                  <a:moveTo>
                    <a:pt x="1" y="1"/>
                  </a:moveTo>
                  <a:lnTo>
                    <a:pt x="3603" y="2239"/>
                  </a:lnTo>
                  <a:lnTo>
                    <a:pt x="597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17"/>
          <p:cNvGrpSpPr/>
          <p:nvPr/>
        </p:nvGrpSpPr>
        <p:grpSpPr>
          <a:xfrm>
            <a:off x="8460176" y="1598845"/>
            <a:ext cx="679063" cy="1660710"/>
            <a:chOff x="8460176" y="1598845"/>
            <a:chExt cx="679063" cy="1660710"/>
          </a:xfrm>
        </p:grpSpPr>
        <p:sp>
          <p:nvSpPr>
            <p:cNvPr id="1308" name="Google Shape;1308;p17"/>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17"/>
          <p:cNvGrpSpPr/>
          <p:nvPr/>
        </p:nvGrpSpPr>
        <p:grpSpPr>
          <a:xfrm>
            <a:off x="894290" y="0"/>
            <a:ext cx="4307419" cy="408143"/>
            <a:chOff x="2640696" y="0"/>
            <a:chExt cx="5418819" cy="513388"/>
          </a:xfrm>
        </p:grpSpPr>
        <p:grpSp>
          <p:nvGrpSpPr>
            <p:cNvPr id="1328" name="Google Shape;1328;p17"/>
            <p:cNvGrpSpPr/>
            <p:nvPr/>
          </p:nvGrpSpPr>
          <p:grpSpPr>
            <a:xfrm>
              <a:off x="2640696" y="0"/>
              <a:ext cx="4305430" cy="428523"/>
              <a:chOff x="4838496" y="0"/>
              <a:chExt cx="4305430" cy="428523"/>
            </a:xfrm>
          </p:grpSpPr>
          <p:sp>
            <p:nvSpPr>
              <p:cNvPr id="1329" name="Google Shape;1329;p17"/>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17"/>
            <p:cNvGrpSpPr/>
            <p:nvPr/>
          </p:nvGrpSpPr>
          <p:grpSpPr>
            <a:xfrm>
              <a:off x="6869698" y="168"/>
              <a:ext cx="1189817" cy="513220"/>
              <a:chOff x="4197450" y="-466725"/>
              <a:chExt cx="945650" cy="407900"/>
            </a:xfrm>
          </p:grpSpPr>
          <p:sp>
            <p:nvSpPr>
              <p:cNvPr id="1337" name="Google Shape;1337;p17"/>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7"/>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7"/>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7"/>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138567380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209930702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902903-186A-4BCE-973F-143E4F974B17}" type="slidenum">
              <a:rPr lang="zh-CN" altLang="en-US" smtClean="0"/>
              <a:t>‹#›</a:t>
            </a:fld>
            <a:endParaRPr lang="zh-CN" altLang="en-US"/>
          </a:p>
        </p:txBody>
      </p:sp>
      <p:sp>
        <p:nvSpPr>
          <p:cNvPr id="11" name="TextBox 10"/>
          <p:cNvSpPr txBox="1"/>
          <p:nvPr userDrawn="1"/>
        </p:nvSpPr>
        <p:spPr>
          <a:xfrm>
            <a:off x="1430778" y="5070514"/>
            <a:ext cx="918102" cy="118237"/>
          </a:xfrm>
          <a:prstGeom prst="rect">
            <a:avLst/>
          </a:prstGeom>
          <a:noFill/>
        </p:spPr>
        <p:txBody>
          <a:bodyPr wrap="square" rtlCol="0">
            <a:spAutoFit/>
          </a:bodyPr>
          <a:lstStyle/>
          <a:p>
            <a:pPr marL="0" marR="0" lvl="0" indent="0" defTabSz="6858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35586702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11014938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368253057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14586073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20641355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132960208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63E0AF-7A66-47A0-915C-302A25371585}"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902903-186A-4BCE-973F-143E4F974B17}" type="slidenum">
              <a:rPr lang="zh-CN" altLang="en-US" smtClean="0"/>
              <a:t>‹#›</a:t>
            </a:fld>
            <a:endParaRPr lang="zh-CN" altLang="en-US"/>
          </a:p>
        </p:txBody>
      </p:sp>
    </p:spTree>
    <p:extLst>
      <p:ext uri="{BB962C8B-B14F-4D97-AF65-F5344CB8AC3E}">
        <p14:creationId xmlns:p14="http://schemas.microsoft.com/office/powerpoint/2010/main" val="2345683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A9FA-5356-4A9E-BF50-2BD7276975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id-ID"/>
          </a:p>
        </p:txBody>
      </p:sp>
      <p:sp>
        <p:nvSpPr>
          <p:cNvPr id="3" name="Subtitle 2">
            <a:extLst>
              <a:ext uri="{FF2B5EF4-FFF2-40B4-BE49-F238E27FC236}">
                <a16:creationId xmlns:a16="http://schemas.microsoft.com/office/drawing/2014/main" id="{48008F8D-EB56-487B-B9CC-921F3A673FF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50CE9022-DFCE-4DDD-B006-AA1991051754}"/>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5" name="Footer Placeholder 4">
            <a:extLst>
              <a:ext uri="{FF2B5EF4-FFF2-40B4-BE49-F238E27FC236}">
                <a16:creationId xmlns:a16="http://schemas.microsoft.com/office/drawing/2014/main" id="{3FB6E6FD-E293-4627-AB79-93C4D3EFF2C5}"/>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2CB8CB5F-5671-4E1A-911A-867E503B92E5}"/>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136850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55"/>
        <p:cNvGrpSpPr/>
        <p:nvPr/>
      </p:nvGrpSpPr>
      <p:grpSpPr>
        <a:xfrm>
          <a:off x="0" y="0"/>
          <a:ext cx="0" cy="0"/>
          <a:chOff x="0" y="0"/>
          <a:chExt cx="0" cy="0"/>
        </a:xfrm>
      </p:grpSpPr>
      <p:grpSp>
        <p:nvGrpSpPr>
          <p:cNvPr id="2156" name="Google Shape;2156;p26"/>
          <p:cNvGrpSpPr/>
          <p:nvPr/>
        </p:nvGrpSpPr>
        <p:grpSpPr>
          <a:xfrm>
            <a:off x="-730190" y="0"/>
            <a:ext cx="10604380" cy="5156089"/>
            <a:chOff x="-730190" y="0"/>
            <a:chExt cx="10604380" cy="5156089"/>
          </a:xfrm>
        </p:grpSpPr>
        <p:sp>
          <p:nvSpPr>
            <p:cNvPr id="2157" name="Google Shape;2157;p26"/>
            <p:cNvSpPr/>
            <p:nvPr/>
          </p:nvSpPr>
          <p:spPr>
            <a:xfrm flipH="1">
              <a:off x="-125" y="0"/>
              <a:ext cx="91440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6"/>
            <p:cNvSpPr/>
            <p:nvPr/>
          </p:nvSpPr>
          <p:spPr>
            <a:xfrm>
              <a:off x="-4350"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6"/>
            <p:cNvSpPr/>
            <p:nvPr/>
          </p:nvSpPr>
          <p:spPr>
            <a:xfrm>
              <a:off x="8430775" y="0"/>
              <a:ext cx="716700" cy="5143500"/>
            </a:xfrm>
            <a:prstGeom prst="rect">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0" name="Google Shape;2160;p26"/>
            <p:cNvGrpSpPr/>
            <p:nvPr/>
          </p:nvGrpSpPr>
          <p:grpSpPr>
            <a:xfrm>
              <a:off x="-730190" y="4530925"/>
              <a:ext cx="10604380" cy="625164"/>
              <a:chOff x="-691975" y="4530925"/>
              <a:chExt cx="10604380" cy="625164"/>
            </a:xfrm>
          </p:grpSpPr>
          <p:sp>
            <p:nvSpPr>
              <p:cNvPr id="2161" name="Google Shape;2161;p26"/>
              <p:cNvSpPr/>
              <p:nvPr/>
            </p:nvSpPr>
            <p:spPr>
              <a:xfrm>
                <a:off x="-690151" y="4531984"/>
                <a:ext cx="10601246" cy="623077"/>
              </a:xfrm>
              <a:custGeom>
                <a:avLst/>
                <a:gdLst/>
                <a:ahLst/>
                <a:cxnLst/>
                <a:rect l="l" t="t" r="r" b="b"/>
                <a:pathLst>
                  <a:path w="203430" h="20601" extrusionOk="0">
                    <a:moveTo>
                      <a:pt x="27385" y="0"/>
                    </a:moveTo>
                    <a:lnTo>
                      <a:pt x="0" y="20600"/>
                    </a:lnTo>
                    <a:lnTo>
                      <a:pt x="203429" y="20600"/>
                    </a:lnTo>
                    <a:lnTo>
                      <a:pt x="1760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6"/>
              <p:cNvSpPr/>
              <p:nvPr/>
            </p:nvSpPr>
            <p:spPr>
              <a:xfrm>
                <a:off x="-691975" y="4530925"/>
                <a:ext cx="1429863" cy="625164"/>
              </a:xfrm>
              <a:custGeom>
                <a:avLst/>
                <a:gdLst/>
                <a:ahLst/>
                <a:cxnLst/>
                <a:rect l="l" t="t" r="r" b="b"/>
                <a:pathLst>
                  <a:path w="27438" h="20670" extrusionOk="0">
                    <a:moveTo>
                      <a:pt x="27385" y="0"/>
                    </a:moveTo>
                    <a:lnTo>
                      <a:pt x="0" y="20618"/>
                    </a:lnTo>
                    <a:lnTo>
                      <a:pt x="53" y="20670"/>
                    </a:lnTo>
                    <a:lnTo>
                      <a:pt x="27438" y="53"/>
                    </a:lnTo>
                    <a:lnTo>
                      <a:pt x="273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6"/>
              <p:cNvSpPr/>
              <p:nvPr/>
            </p:nvSpPr>
            <p:spPr>
              <a:xfrm>
                <a:off x="-691975" y="4530925"/>
                <a:ext cx="1429863" cy="625164"/>
              </a:xfrm>
              <a:custGeom>
                <a:avLst/>
                <a:gdLst/>
                <a:ahLst/>
                <a:cxnLst/>
                <a:rect l="l" t="t" r="r" b="b"/>
                <a:pathLst>
                  <a:path w="27438" h="20670" fill="none" extrusionOk="0">
                    <a:moveTo>
                      <a:pt x="27385" y="0"/>
                    </a:moveTo>
                    <a:lnTo>
                      <a:pt x="0" y="20618"/>
                    </a:lnTo>
                    <a:lnTo>
                      <a:pt x="53" y="20670"/>
                    </a:lnTo>
                    <a:lnTo>
                      <a:pt x="27438"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6"/>
              <p:cNvSpPr/>
              <p:nvPr/>
            </p:nvSpPr>
            <p:spPr>
              <a:xfrm>
                <a:off x="65286" y="4530925"/>
                <a:ext cx="1225738" cy="625164"/>
              </a:xfrm>
              <a:custGeom>
                <a:avLst/>
                <a:gdLst/>
                <a:ahLst/>
                <a:cxnLst/>
                <a:rect l="l" t="t" r="r" b="b"/>
                <a:pathLst>
                  <a:path w="23521" h="20670" extrusionOk="0">
                    <a:moveTo>
                      <a:pt x="23468" y="0"/>
                    </a:moveTo>
                    <a:lnTo>
                      <a:pt x="0" y="20618"/>
                    </a:lnTo>
                    <a:lnTo>
                      <a:pt x="53" y="20670"/>
                    </a:lnTo>
                    <a:lnTo>
                      <a:pt x="23520" y="53"/>
                    </a:lnTo>
                    <a:lnTo>
                      <a:pt x="23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6"/>
              <p:cNvSpPr/>
              <p:nvPr/>
            </p:nvSpPr>
            <p:spPr>
              <a:xfrm>
                <a:off x="65286" y="4530925"/>
                <a:ext cx="1225738" cy="625164"/>
              </a:xfrm>
              <a:custGeom>
                <a:avLst/>
                <a:gdLst/>
                <a:ahLst/>
                <a:cxnLst/>
                <a:rect l="l" t="t" r="r" b="b"/>
                <a:pathLst>
                  <a:path w="23521" h="20670" fill="none" extrusionOk="0">
                    <a:moveTo>
                      <a:pt x="23468" y="0"/>
                    </a:moveTo>
                    <a:lnTo>
                      <a:pt x="0" y="20618"/>
                    </a:lnTo>
                    <a:lnTo>
                      <a:pt x="53" y="20670"/>
                    </a:lnTo>
                    <a:lnTo>
                      <a:pt x="23520"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6"/>
              <p:cNvSpPr/>
              <p:nvPr/>
            </p:nvSpPr>
            <p:spPr>
              <a:xfrm>
                <a:off x="822547" y="4530925"/>
                <a:ext cx="1021613" cy="625164"/>
              </a:xfrm>
              <a:custGeom>
                <a:avLst/>
                <a:gdLst/>
                <a:ahLst/>
                <a:cxnLst/>
                <a:rect l="l" t="t" r="r" b="b"/>
                <a:pathLst>
                  <a:path w="19604" h="20670" extrusionOk="0">
                    <a:moveTo>
                      <a:pt x="19568" y="0"/>
                    </a:moveTo>
                    <a:lnTo>
                      <a:pt x="0" y="20618"/>
                    </a:lnTo>
                    <a:lnTo>
                      <a:pt x="52" y="20670"/>
                    </a:lnTo>
                    <a:lnTo>
                      <a:pt x="19603" y="53"/>
                    </a:lnTo>
                    <a:lnTo>
                      <a:pt x="19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6"/>
              <p:cNvSpPr/>
              <p:nvPr/>
            </p:nvSpPr>
            <p:spPr>
              <a:xfrm>
                <a:off x="822547" y="4530925"/>
                <a:ext cx="1021613" cy="625164"/>
              </a:xfrm>
              <a:custGeom>
                <a:avLst/>
                <a:gdLst/>
                <a:ahLst/>
                <a:cxnLst/>
                <a:rect l="l" t="t" r="r" b="b"/>
                <a:pathLst>
                  <a:path w="19604" h="20670" fill="none" extrusionOk="0">
                    <a:moveTo>
                      <a:pt x="19568" y="0"/>
                    </a:moveTo>
                    <a:lnTo>
                      <a:pt x="0" y="20618"/>
                    </a:lnTo>
                    <a:lnTo>
                      <a:pt x="52" y="20670"/>
                    </a:lnTo>
                    <a:lnTo>
                      <a:pt x="19603" y="53"/>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6"/>
              <p:cNvSpPr/>
              <p:nvPr/>
            </p:nvSpPr>
            <p:spPr>
              <a:xfrm>
                <a:off x="1579755" y="4531439"/>
                <a:ext cx="818427" cy="624650"/>
              </a:xfrm>
              <a:custGeom>
                <a:avLst/>
                <a:gdLst/>
                <a:ahLst/>
                <a:cxnLst/>
                <a:rect l="l" t="t" r="r" b="b"/>
                <a:pathLst>
                  <a:path w="15705" h="20653" extrusionOk="0">
                    <a:moveTo>
                      <a:pt x="15652" y="1"/>
                    </a:moveTo>
                    <a:lnTo>
                      <a:pt x="1" y="20601"/>
                    </a:lnTo>
                    <a:lnTo>
                      <a:pt x="53" y="20653"/>
                    </a:lnTo>
                    <a:lnTo>
                      <a:pt x="15704" y="36"/>
                    </a:lnTo>
                    <a:lnTo>
                      <a:pt x="15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a:off x="1579755" y="4531439"/>
                <a:ext cx="818427" cy="624650"/>
              </a:xfrm>
              <a:custGeom>
                <a:avLst/>
                <a:gdLst/>
                <a:ahLst/>
                <a:cxnLst/>
                <a:rect l="l" t="t" r="r" b="b"/>
                <a:pathLst>
                  <a:path w="15705" h="20653" fill="none" extrusionOk="0">
                    <a:moveTo>
                      <a:pt x="15652" y="1"/>
                    </a:moveTo>
                    <a:lnTo>
                      <a:pt x="1" y="20601"/>
                    </a:lnTo>
                    <a:lnTo>
                      <a:pt x="53" y="20653"/>
                    </a:lnTo>
                    <a:lnTo>
                      <a:pt x="157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a:off x="2337016" y="4531439"/>
                <a:ext cx="614302" cy="624136"/>
              </a:xfrm>
              <a:custGeom>
                <a:avLst/>
                <a:gdLst/>
                <a:ahLst/>
                <a:cxnLst/>
                <a:rect l="l" t="t" r="r" b="b"/>
                <a:pathLst>
                  <a:path w="11788" h="20636" extrusionOk="0">
                    <a:moveTo>
                      <a:pt x="11735" y="1"/>
                    </a:moveTo>
                    <a:lnTo>
                      <a:pt x="1" y="20601"/>
                    </a:lnTo>
                    <a:lnTo>
                      <a:pt x="53" y="20636"/>
                    </a:lnTo>
                    <a:lnTo>
                      <a:pt x="11787" y="36"/>
                    </a:lnTo>
                    <a:lnTo>
                      <a:pt x="117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2337016" y="4531439"/>
                <a:ext cx="614302" cy="624136"/>
              </a:xfrm>
              <a:custGeom>
                <a:avLst/>
                <a:gdLst/>
                <a:ahLst/>
                <a:cxnLst/>
                <a:rect l="l" t="t" r="r" b="b"/>
                <a:pathLst>
                  <a:path w="11788" h="20636" fill="none" extrusionOk="0">
                    <a:moveTo>
                      <a:pt x="11735" y="1"/>
                    </a:moveTo>
                    <a:lnTo>
                      <a:pt x="1" y="20601"/>
                    </a:lnTo>
                    <a:lnTo>
                      <a:pt x="53" y="20636"/>
                    </a:lnTo>
                    <a:lnTo>
                      <a:pt x="11787"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3093391" y="4531439"/>
                <a:ext cx="411949" cy="624136"/>
              </a:xfrm>
              <a:custGeom>
                <a:avLst/>
                <a:gdLst/>
                <a:ahLst/>
                <a:cxnLst/>
                <a:rect l="l" t="t" r="r" b="b"/>
                <a:pathLst>
                  <a:path w="7905" h="20636" extrusionOk="0">
                    <a:moveTo>
                      <a:pt x="7834" y="1"/>
                    </a:moveTo>
                    <a:lnTo>
                      <a:pt x="0" y="20618"/>
                    </a:lnTo>
                    <a:lnTo>
                      <a:pt x="70" y="20636"/>
                    </a:lnTo>
                    <a:lnTo>
                      <a:pt x="7904" y="36"/>
                    </a:lnTo>
                    <a:lnTo>
                      <a:pt x="7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3093391" y="4531439"/>
                <a:ext cx="411949" cy="624136"/>
              </a:xfrm>
              <a:custGeom>
                <a:avLst/>
                <a:gdLst/>
                <a:ahLst/>
                <a:cxnLst/>
                <a:rect l="l" t="t" r="r" b="b"/>
                <a:pathLst>
                  <a:path w="7905" h="20636" fill="none" extrusionOk="0">
                    <a:moveTo>
                      <a:pt x="7834" y="1"/>
                    </a:moveTo>
                    <a:lnTo>
                      <a:pt x="0" y="20618"/>
                    </a:lnTo>
                    <a:lnTo>
                      <a:pt x="70" y="20636"/>
                    </a:lnTo>
                    <a:lnTo>
                      <a:pt x="7904" y="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3850652" y="4531984"/>
                <a:ext cx="207825" cy="623591"/>
              </a:xfrm>
              <a:custGeom>
                <a:avLst/>
                <a:gdLst/>
                <a:ahLst/>
                <a:cxnLst/>
                <a:rect l="l" t="t" r="r" b="b"/>
                <a:pathLst>
                  <a:path w="3988" h="20618" extrusionOk="0">
                    <a:moveTo>
                      <a:pt x="3917" y="0"/>
                    </a:moveTo>
                    <a:lnTo>
                      <a:pt x="0" y="20600"/>
                    </a:lnTo>
                    <a:lnTo>
                      <a:pt x="70" y="20618"/>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3850652" y="4531984"/>
                <a:ext cx="207825" cy="623591"/>
              </a:xfrm>
              <a:custGeom>
                <a:avLst/>
                <a:gdLst/>
                <a:ahLst/>
                <a:cxnLst/>
                <a:rect l="l" t="t" r="r" b="b"/>
                <a:pathLst>
                  <a:path w="3988" h="20618" fill="none" extrusionOk="0">
                    <a:moveTo>
                      <a:pt x="3917" y="0"/>
                    </a:moveTo>
                    <a:lnTo>
                      <a:pt x="0" y="20600"/>
                    </a:lnTo>
                    <a:lnTo>
                      <a:pt x="70" y="20618"/>
                    </a:lnTo>
                    <a:lnTo>
                      <a:pt x="398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4607860" y="4531984"/>
                <a:ext cx="3700" cy="623077"/>
              </a:xfrm>
              <a:custGeom>
                <a:avLst/>
                <a:gdLst/>
                <a:ahLst/>
                <a:cxnLst/>
                <a:rect l="l" t="t" r="r" b="b"/>
                <a:pathLst>
                  <a:path w="71" h="20601" extrusionOk="0">
                    <a:moveTo>
                      <a:pt x="1" y="0"/>
                    </a:moveTo>
                    <a:lnTo>
                      <a:pt x="1" y="20600"/>
                    </a:lnTo>
                    <a:lnTo>
                      <a:pt x="71" y="20600"/>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4607860" y="4531984"/>
                <a:ext cx="3700" cy="623077"/>
              </a:xfrm>
              <a:custGeom>
                <a:avLst/>
                <a:gdLst/>
                <a:ahLst/>
                <a:cxnLst/>
                <a:rect l="l" t="t" r="r" b="b"/>
                <a:pathLst>
                  <a:path w="71" h="20601" fill="none" extrusionOk="0">
                    <a:moveTo>
                      <a:pt x="1" y="0"/>
                    </a:moveTo>
                    <a:lnTo>
                      <a:pt x="1" y="20600"/>
                    </a:lnTo>
                    <a:lnTo>
                      <a:pt x="71" y="20600"/>
                    </a:lnTo>
                    <a:lnTo>
                      <a:pt x="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8482542" y="4530925"/>
                <a:ext cx="1429863" cy="625164"/>
              </a:xfrm>
              <a:custGeom>
                <a:avLst/>
                <a:gdLst/>
                <a:ahLst/>
                <a:cxnLst/>
                <a:rect l="l" t="t" r="r" b="b"/>
                <a:pathLst>
                  <a:path w="27438" h="20670" extrusionOk="0">
                    <a:moveTo>
                      <a:pt x="53" y="0"/>
                    </a:moveTo>
                    <a:lnTo>
                      <a:pt x="1" y="53"/>
                    </a:lnTo>
                    <a:lnTo>
                      <a:pt x="27386" y="20670"/>
                    </a:lnTo>
                    <a:lnTo>
                      <a:pt x="27438"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8482542" y="4530925"/>
                <a:ext cx="1429863" cy="625164"/>
              </a:xfrm>
              <a:custGeom>
                <a:avLst/>
                <a:gdLst/>
                <a:ahLst/>
                <a:cxnLst/>
                <a:rect l="l" t="t" r="r" b="b"/>
                <a:pathLst>
                  <a:path w="27438" h="20670" fill="none" extrusionOk="0">
                    <a:moveTo>
                      <a:pt x="1" y="53"/>
                    </a:moveTo>
                    <a:lnTo>
                      <a:pt x="27386" y="20670"/>
                    </a:lnTo>
                    <a:lnTo>
                      <a:pt x="27438"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7929396" y="4530925"/>
                <a:ext cx="1225790" cy="625164"/>
              </a:xfrm>
              <a:custGeom>
                <a:avLst/>
                <a:gdLst/>
                <a:ahLst/>
                <a:cxnLst/>
                <a:rect l="l" t="t" r="r" b="b"/>
                <a:pathLst>
                  <a:path w="23522" h="20670" extrusionOk="0">
                    <a:moveTo>
                      <a:pt x="53" y="0"/>
                    </a:moveTo>
                    <a:lnTo>
                      <a:pt x="1" y="53"/>
                    </a:lnTo>
                    <a:lnTo>
                      <a:pt x="23469" y="20670"/>
                    </a:lnTo>
                    <a:lnTo>
                      <a:pt x="23521" y="20618"/>
                    </a:lnTo>
                    <a:lnTo>
                      <a:pt x="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7929396" y="4530925"/>
                <a:ext cx="1225790" cy="625164"/>
              </a:xfrm>
              <a:custGeom>
                <a:avLst/>
                <a:gdLst/>
                <a:ahLst/>
                <a:cxnLst/>
                <a:rect l="l" t="t" r="r" b="b"/>
                <a:pathLst>
                  <a:path w="23522" h="20670" fill="none" extrusionOk="0">
                    <a:moveTo>
                      <a:pt x="1" y="53"/>
                    </a:moveTo>
                    <a:lnTo>
                      <a:pt x="23469" y="20670"/>
                    </a:lnTo>
                    <a:lnTo>
                      <a:pt x="23521" y="20618"/>
                    </a:lnTo>
                    <a:lnTo>
                      <a:pt x="53"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7376302" y="4530925"/>
                <a:ext cx="1021613" cy="625164"/>
              </a:xfrm>
              <a:custGeom>
                <a:avLst/>
                <a:gdLst/>
                <a:ahLst/>
                <a:cxnLst/>
                <a:rect l="l" t="t" r="r" b="b"/>
                <a:pathLst>
                  <a:path w="19604" h="20670" extrusionOk="0">
                    <a:moveTo>
                      <a:pt x="35" y="0"/>
                    </a:moveTo>
                    <a:lnTo>
                      <a:pt x="0" y="53"/>
                    </a:lnTo>
                    <a:lnTo>
                      <a:pt x="19551" y="20670"/>
                    </a:lnTo>
                    <a:lnTo>
                      <a:pt x="19603" y="20618"/>
                    </a:lnTo>
                    <a:lnTo>
                      <a:pt x="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7376302" y="4530925"/>
                <a:ext cx="1021613" cy="625164"/>
              </a:xfrm>
              <a:custGeom>
                <a:avLst/>
                <a:gdLst/>
                <a:ahLst/>
                <a:cxnLst/>
                <a:rect l="l" t="t" r="r" b="b"/>
                <a:pathLst>
                  <a:path w="19604" h="20670" fill="none" extrusionOk="0">
                    <a:moveTo>
                      <a:pt x="0" y="53"/>
                    </a:moveTo>
                    <a:lnTo>
                      <a:pt x="19551" y="20670"/>
                    </a:lnTo>
                    <a:lnTo>
                      <a:pt x="19603" y="20618"/>
                    </a:lnTo>
                    <a:lnTo>
                      <a:pt x="35"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6"/>
              <p:cNvSpPr/>
              <p:nvPr/>
            </p:nvSpPr>
            <p:spPr>
              <a:xfrm>
                <a:off x="6822217" y="4531439"/>
                <a:ext cx="818427" cy="624650"/>
              </a:xfrm>
              <a:custGeom>
                <a:avLst/>
                <a:gdLst/>
                <a:ahLst/>
                <a:cxnLst/>
                <a:rect l="l" t="t" r="r" b="b"/>
                <a:pathLst>
                  <a:path w="15705" h="20653" extrusionOk="0">
                    <a:moveTo>
                      <a:pt x="53" y="1"/>
                    </a:moveTo>
                    <a:lnTo>
                      <a:pt x="1" y="36"/>
                    </a:lnTo>
                    <a:lnTo>
                      <a:pt x="15652" y="20653"/>
                    </a:lnTo>
                    <a:lnTo>
                      <a:pt x="15704"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6"/>
              <p:cNvSpPr/>
              <p:nvPr/>
            </p:nvSpPr>
            <p:spPr>
              <a:xfrm>
                <a:off x="6822217" y="4531439"/>
                <a:ext cx="818427" cy="624650"/>
              </a:xfrm>
              <a:custGeom>
                <a:avLst/>
                <a:gdLst/>
                <a:ahLst/>
                <a:cxnLst/>
                <a:rect l="l" t="t" r="r" b="b"/>
                <a:pathLst>
                  <a:path w="15705" h="20653" fill="none" extrusionOk="0">
                    <a:moveTo>
                      <a:pt x="1" y="36"/>
                    </a:moveTo>
                    <a:lnTo>
                      <a:pt x="15652" y="20653"/>
                    </a:lnTo>
                    <a:lnTo>
                      <a:pt x="15704"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6269123" y="4531439"/>
                <a:ext cx="614250" cy="624136"/>
              </a:xfrm>
              <a:custGeom>
                <a:avLst/>
                <a:gdLst/>
                <a:ahLst/>
                <a:cxnLst/>
                <a:rect l="l" t="t" r="r" b="b"/>
                <a:pathLst>
                  <a:path w="11787" h="20636" extrusionOk="0">
                    <a:moveTo>
                      <a:pt x="53" y="1"/>
                    </a:moveTo>
                    <a:lnTo>
                      <a:pt x="0" y="36"/>
                    </a:lnTo>
                    <a:lnTo>
                      <a:pt x="11734" y="20636"/>
                    </a:lnTo>
                    <a:lnTo>
                      <a:pt x="11787" y="20601"/>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6269123" y="4531439"/>
                <a:ext cx="614250" cy="624136"/>
              </a:xfrm>
              <a:custGeom>
                <a:avLst/>
                <a:gdLst/>
                <a:ahLst/>
                <a:cxnLst/>
                <a:rect l="l" t="t" r="r" b="b"/>
                <a:pathLst>
                  <a:path w="11787" h="20636" fill="none" extrusionOk="0">
                    <a:moveTo>
                      <a:pt x="0" y="36"/>
                    </a:moveTo>
                    <a:lnTo>
                      <a:pt x="11734" y="20636"/>
                    </a:lnTo>
                    <a:lnTo>
                      <a:pt x="11787" y="20601"/>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5715039" y="4531439"/>
                <a:ext cx="412001" cy="624136"/>
              </a:xfrm>
              <a:custGeom>
                <a:avLst/>
                <a:gdLst/>
                <a:ahLst/>
                <a:cxnLst/>
                <a:rect l="l" t="t" r="r" b="b"/>
                <a:pathLst>
                  <a:path w="7906" h="20636" extrusionOk="0">
                    <a:moveTo>
                      <a:pt x="71" y="1"/>
                    </a:moveTo>
                    <a:lnTo>
                      <a:pt x="1" y="36"/>
                    </a:lnTo>
                    <a:lnTo>
                      <a:pt x="7835" y="20636"/>
                    </a:lnTo>
                    <a:lnTo>
                      <a:pt x="7905" y="206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5715039" y="4531439"/>
                <a:ext cx="412001" cy="624136"/>
              </a:xfrm>
              <a:custGeom>
                <a:avLst/>
                <a:gdLst/>
                <a:ahLst/>
                <a:cxnLst/>
                <a:rect l="l" t="t" r="r" b="b"/>
                <a:pathLst>
                  <a:path w="7906" h="20636" fill="none" extrusionOk="0">
                    <a:moveTo>
                      <a:pt x="1" y="36"/>
                    </a:moveTo>
                    <a:lnTo>
                      <a:pt x="7835" y="20636"/>
                    </a:lnTo>
                    <a:lnTo>
                      <a:pt x="7905" y="20618"/>
                    </a:lnTo>
                    <a:lnTo>
                      <a:pt x="7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5161945" y="4531984"/>
                <a:ext cx="207825" cy="623591"/>
              </a:xfrm>
              <a:custGeom>
                <a:avLst/>
                <a:gdLst/>
                <a:ahLst/>
                <a:cxnLst/>
                <a:rect l="l" t="t" r="r" b="b"/>
                <a:pathLst>
                  <a:path w="3988" h="20618" extrusionOk="0">
                    <a:moveTo>
                      <a:pt x="0" y="0"/>
                    </a:moveTo>
                    <a:lnTo>
                      <a:pt x="3917" y="20618"/>
                    </a:lnTo>
                    <a:lnTo>
                      <a:pt x="3987"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5161945" y="4531984"/>
                <a:ext cx="207825" cy="623591"/>
              </a:xfrm>
              <a:custGeom>
                <a:avLst/>
                <a:gdLst/>
                <a:ahLst/>
                <a:cxnLst/>
                <a:rect l="l" t="t" r="r" b="b"/>
                <a:pathLst>
                  <a:path w="3988" h="20618" fill="none" extrusionOk="0">
                    <a:moveTo>
                      <a:pt x="0" y="0"/>
                    </a:moveTo>
                    <a:lnTo>
                      <a:pt x="3917" y="20618"/>
                    </a:lnTo>
                    <a:lnTo>
                      <a:pt x="3987"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4608798" y="4531984"/>
                <a:ext cx="3700" cy="623077"/>
              </a:xfrm>
              <a:custGeom>
                <a:avLst/>
                <a:gdLst/>
                <a:ahLst/>
                <a:cxnLst/>
                <a:rect l="l" t="t" r="r" b="b"/>
                <a:pathLst>
                  <a:path w="71" h="20601" extrusionOk="0">
                    <a:moveTo>
                      <a:pt x="0" y="0"/>
                    </a:moveTo>
                    <a:lnTo>
                      <a:pt x="0" y="20600"/>
                    </a:lnTo>
                    <a:lnTo>
                      <a:pt x="70" y="20600"/>
                    </a:lnTo>
                    <a:lnTo>
                      <a:pt x="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4608798" y="4531984"/>
                <a:ext cx="3700" cy="623077"/>
              </a:xfrm>
              <a:custGeom>
                <a:avLst/>
                <a:gdLst/>
                <a:ahLst/>
                <a:cxnLst/>
                <a:rect l="l" t="t" r="r" b="b"/>
                <a:pathLst>
                  <a:path w="71" h="20601" fill="none" extrusionOk="0">
                    <a:moveTo>
                      <a:pt x="0" y="0"/>
                    </a:moveTo>
                    <a:lnTo>
                      <a:pt x="0" y="20600"/>
                    </a:lnTo>
                    <a:lnTo>
                      <a:pt x="70" y="20600"/>
                    </a:lnTo>
                    <a:lnTo>
                      <a:pt x="7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4" name="Google Shape;2194;p26"/>
          <p:cNvGrpSpPr/>
          <p:nvPr/>
        </p:nvGrpSpPr>
        <p:grpSpPr>
          <a:xfrm>
            <a:off x="7027849" y="605172"/>
            <a:ext cx="1047070" cy="821443"/>
            <a:chOff x="347850" y="432375"/>
            <a:chExt cx="1366575" cy="1072100"/>
          </a:xfrm>
        </p:grpSpPr>
        <p:sp>
          <p:nvSpPr>
            <p:cNvPr id="2195" name="Google Shape;2195;p26"/>
            <p:cNvSpPr/>
            <p:nvPr/>
          </p:nvSpPr>
          <p:spPr>
            <a:xfrm>
              <a:off x="347850" y="926050"/>
              <a:ext cx="1366575" cy="41675"/>
            </a:xfrm>
            <a:custGeom>
              <a:avLst/>
              <a:gdLst/>
              <a:ahLst/>
              <a:cxnLst/>
              <a:rect l="l" t="t" r="r" b="b"/>
              <a:pathLst>
                <a:path w="54663" h="1667" extrusionOk="0">
                  <a:moveTo>
                    <a:pt x="173" y="0"/>
                  </a:moveTo>
                  <a:lnTo>
                    <a:pt x="97" y="19"/>
                  </a:lnTo>
                  <a:lnTo>
                    <a:pt x="58" y="58"/>
                  </a:lnTo>
                  <a:lnTo>
                    <a:pt x="20" y="115"/>
                  </a:lnTo>
                  <a:lnTo>
                    <a:pt x="1" y="173"/>
                  </a:lnTo>
                  <a:lnTo>
                    <a:pt x="1" y="1494"/>
                  </a:lnTo>
                  <a:lnTo>
                    <a:pt x="20" y="1552"/>
                  </a:lnTo>
                  <a:lnTo>
                    <a:pt x="58" y="1609"/>
                  </a:lnTo>
                  <a:lnTo>
                    <a:pt x="97" y="1647"/>
                  </a:lnTo>
                  <a:lnTo>
                    <a:pt x="173" y="1667"/>
                  </a:lnTo>
                  <a:lnTo>
                    <a:pt x="54509" y="1667"/>
                  </a:lnTo>
                  <a:lnTo>
                    <a:pt x="54567" y="1647"/>
                  </a:lnTo>
                  <a:lnTo>
                    <a:pt x="54624" y="1609"/>
                  </a:lnTo>
                  <a:lnTo>
                    <a:pt x="54663" y="1552"/>
                  </a:lnTo>
                  <a:lnTo>
                    <a:pt x="54663" y="1494"/>
                  </a:lnTo>
                  <a:lnTo>
                    <a:pt x="54663" y="173"/>
                  </a:lnTo>
                  <a:lnTo>
                    <a:pt x="54663" y="115"/>
                  </a:lnTo>
                  <a:lnTo>
                    <a:pt x="54624" y="58"/>
                  </a:lnTo>
                  <a:lnTo>
                    <a:pt x="54567" y="19"/>
                  </a:lnTo>
                  <a:lnTo>
                    <a:pt x="545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467075" y="432375"/>
              <a:ext cx="291625" cy="493700"/>
            </a:xfrm>
            <a:custGeom>
              <a:avLst/>
              <a:gdLst/>
              <a:ahLst/>
              <a:cxnLst/>
              <a:rect l="l" t="t" r="r" b="b"/>
              <a:pathLst>
                <a:path w="11665" h="19748" extrusionOk="0">
                  <a:moveTo>
                    <a:pt x="3870" y="1"/>
                  </a:moveTo>
                  <a:lnTo>
                    <a:pt x="3870" y="1361"/>
                  </a:lnTo>
                  <a:lnTo>
                    <a:pt x="2395" y="2088"/>
                  </a:lnTo>
                  <a:lnTo>
                    <a:pt x="2127" y="2242"/>
                  </a:lnTo>
                  <a:lnTo>
                    <a:pt x="1859" y="2414"/>
                  </a:lnTo>
                  <a:lnTo>
                    <a:pt x="1629" y="2586"/>
                  </a:lnTo>
                  <a:lnTo>
                    <a:pt x="1399" y="2778"/>
                  </a:lnTo>
                  <a:lnTo>
                    <a:pt x="1188" y="2989"/>
                  </a:lnTo>
                  <a:lnTo>
                    <a:pt x="978" y="3219"/>
                  </a:lnTo>
                  <a:lnTo>
                    <a:pt x="805" y="3448"/>
                  </a:lnTo>
                  <a:lnTo>
                    <a:pt x="633" y="3697"/>
                  </a:lnTo>
                  <a:lnTo>
                    <a:pt x="499" y="3946"/>
                  </a:lnTo>
                  <a:lnTo>
                    <a:pt x="365" y="4214"/>
                  </a:lnTo>
                  <a:lnTo>
                    <a:pt x="250" y="4483"/>
                  </a:lnTo>
                  <a:lnTo>
                    <a:pt x="154" y="4770"/>
                  </a:lnTo>
                  <a:lnTo>
                    <a:pt x="97" y="5057"/>
                  </a:lnTo>
                  <a:lnTo>
                    <a:pt x="39" y="5364"/>
                  </a:lnTo>
                  <a:lnTo>
                    <a:pt x="1" y="5670"/>
                  </a:lnTo>
                  <a:lnTo>
                    <a:pt x="1" y="5977"/>
                  </a:lnTo>
                  <a:lnTo>
                    <a:pt x="1" y="19747"/>
                  </a:lnTo>
                  <a:lnTo>
                    <a:pt x="11665" y="19747"/>
                  </a:lnTo>
                  <a:lnTo>
                    <a:pt x="11665" y="5977"/>
                  </a:lnTo>
                  <a:lnTo>
                    <a:pt x="11646" y="5670"/>
                  </a:lnTo>
                  <a:lnTo>
                    <a:pt x="11607" y="5364"/>
                  </a:lnTo>
                  <a:lnTo>
                    <a:pt x="11569" y="5057"/>
                  </a:lnTo>
                  <a:lnTo>
                    <a:pt x="11492" y="4770"/>
                  </a:lnTo>
                  <a:lnTo>
                    <a:pt x="11397" y="4483"/>
                  </a:lnTo>
                  <a:lnTo>
                    <a:pt x="11282" y="4214"/>
                  </a:lnTo>
                  <a:lnTo>
                    <a:pt x="11167" y="3946"/>
                  </a:lnTo>
                  <a:lnTo>
                    <a:pt x="11014" y="3697"/>
                  </a:lnTo>
                  <a:lnTo>
                    <a:pt x="10841" y="3448"/>
                  </a:lnTo>
                  <a:lnTo>
                    <a:pt x="10669" y="3219"/>
                  </a:lnTo>
                  <a:lnTo>
                    <a:pt x="10477" y="2989"/>
                  </a:lnTo>
                  <a:lnTo>
                    <a:pt x="10247" y="2778"/>
                  </a:lnTo>
                  <a:lnTo>
                    <a:pt x="10037" y="2586"/>
                  </a:lnTo>
                  <a:lnTo>
                    <a:pt x="9788" y="2414"/>
                  </a:lnTo>
                  <a:lnTo>
                    <a:pt x="9539" y="2242"/>
                  </a:lnTo>
                  <a:lnTo>
                    <a:pt x="9271" y="2088"/>
                  </a:lnTo>
                  <a:lnTo>
                    <a:pt x="7777" y="1361"/>
                  </a:lnTo>
                  <a:lnTo>
                    <a:pt x="77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490075" y="844650"/>
              <a:ext cx="237500" cy="66100"/>
            </a:xfrm>
            <a:custGeom>
              <a:avLst/>
              <a:gdLst/>
              <a:ahLst/>
              <a:cxnLst/>
              <a:rect l="l" t="t" r="r" b="b"/>
              <a:pathLst>
                <a:path w="9500" h="2644" extrusionOk="0">
                  <a:moveTo>
                    <a:pt x="3294" y="0"/>
                  </a:moveTo>
                  <a:lnTo>
                    <a:pt x="2720" y="39"/>
                  </a:lnTo>
                  <a:lnTo>
                    <a:pt x="2145" y="134"/>
                  </a:lnTo>
                  <a:lnTo>
                    <a:pt x="1590" y="249"/>
                  </a:lnTo>
                  <a:lnTo>
                    <a:pt x="1073" y="364"/>
                  </a:lnTo>
                  <a:lnTo>
                    <a:pt x="651" y="479"/>
                  </a:lnTo>
                  <a:lnTo>
                    <a:pt x="307" y="575"/>
                  </a:lnTo>
                  <a:lnTo>
                    <a:pt x="0" y="671"/>
                  </a:lnTo>
                  <a:lnTo>
                    <a:pt x="0" y="2643"/>
                  </a:lnTo>
                  <a:lnTo>
                    <a:pt x="9500" y="2643"/>
                  </a:lnTo>
                  <a:lnTo>
                    <a:pt x="9500" y="460"/>
                  </a:lnTo>
                  <a:lnTo>
                    <a:pt x="9347" y="479"/>
                  </a:lnTo>
                  <a:lnTo>
                    <a:pt x="8925" y="537"/>
                  </a:lnTo>
                  <a:lnTo>
                    <a:pt x="8274" y="575"/>
                  </a:lnTo>
                  <a:lnTo>
                    <a:pt x="7891" y="594"/>
                  </a:lnTo>
                  <a:lnTo>
                    <a:pt x="7470" y="613"/>
                  </a:lnTo>
                  <a:lnTo>
                    <a:pt x="7240" y="594"/>
                  </a:lnTo>
                  <a:lnTo>
                    <a:pt x="7010" y="575"/>
                  </a:lnTo>
                  <a:lnTo>
                    <a:pt x="6531" y="498"/>
                  </a:lnTo>
                  <a:lnTo>
                    <a:pt x="6033" y="403"/>
                  </a:lnTo>
                  <a:lnTo>
                    <a:pt x="5516" y="268"/>
                  </a:lnTo>
                  <a:lnTo>
                    <a:pt x="4980" y="154"/>
                  </a:lnTo>
                  <a:lnTo>
                    <a:pt x="4444" y="58"/>
                  </a:lnTo>
                  <a:lnTo>
                    <a:pt x="4156" y="20"/>
                  </a:lnTo>
                  <a:lnTo>
                    <a:pt x="38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550875" y="700525"/>
              <a:ext cx="78550" cy="158500"/>
            </a:xfrm>
            <a:custGeom>
              <a:avLst/>
              <a:gdLst/>
              <a:ahLst/>
              <a:cxnLst/>
              <a:rect l="l" t="t" r="r" b="b"/>
              <a:pathLst>
                <a:path w="3142" h="6340" extrusionOk="0">
                  <a:moveTo>
                    <a:pt x="173" y="0"/>
                  </a:moveTo>
                  <a:lnTo>
                    <a:pt x="1" y="288"/>
                  </a:lnTo>
                  <a:lnTo>
                    <a:pt x="249" y="460"/>
                  </a:lnTo>
                  <a:lnTo>
                    <a:pt x="518" y="652"/>
                  </a:lnTo>
                  <a:lnTo>
                    <a:pt x="824" y="920"/>
                  </a:lnTo>
                  <a:lnTo>
                    <a:pt x="1188" y="1264"/>
                  </a:lnTo>
                  <a:lnTo>
                    <a:pt x="1360" y="1456"/>
                  </a:lnTo>
                  <a:lnTo>
                    <a:pt x="1533" y="1686"/>
                  </a:lnTo>
                  <a:lnTo>
                    <a:pt x="1724" y="1916"/>
                  </a:lnTo>
                  <a:lnTo>
                    <a:pt x="1877" y="2165"/>
                  </a:lnTo>
                  <a:lnTo>
                    <a:pt x="2031" y="2433"/>
                  </a:lnTo>
                  <a:lnTo>
                    <a:pt x="2165" y="2720"/>
                  </a:lnTo>
                  <a:lnTo>
                    <a:pt x="2299" y="3027"/>
                  </a:lnTo>
                  <a:lnTo>
                    <a:pt x="2395" y="3333"/>
                  </a:lnTo>
                  <a:lnTo>
                    <a:pt x="2490" y="3639"/>
                  </a:lnTo>
                  <a:lnTo>
                    <a:pt x="2567" y="3946"/>
                  </a:lnTo>
                  <a:lnTo>
                    <a:pt x="2682" y="4559"/>
                  </a:lnTo>
                  <a:lnTo>
                    <a:pt x="2759" y="5114"/>
                  </a:lnTo>
                  <a:lnTo>
                    <a:pt x="2797" y="5593"/>
                  </a:lnTo>
                  <a:lnTo>
                    <a:pt x="2816" y="5976"/>
                  </a:lnTo>
                  <a:lnTo>
                    <a:pt x="2816" y="6321"/>
                  </a:lnTo>
                  <a:lnTo>
                    <a:pt x="3142" y="6340"/>
                  </a:lnTo>
                  <a:lnTo>
                    <a:pt x="3142" y="5957"/>
                  </a:lnTo>
                  <a:lnTo>
                    <a:pt x="3122" y="5555"/>
                  </a:lnTo>
                  <a:lnTo>
                    <a:pt x="3084" y="5057"/>
                  </a:lnTo>
                  <a:lnTo>
                    <a:pt x="3007" y="4482"/>
                  </a:lnTo>
                  <a:lnTo>
                    <a:pt x="2893" y="3869"/>
                  </a:lnTo>
                  <a:lnTo>
                    <a:pt x="2816" y="3544"/>
                  </a:lnTo>
                  <a:lnTo>
                    <a:pt x="2720" y="3218"/>
                  </a:lnTo>
                  <a:lnTo>
                    <a:pt x="2605" y="2912"/>
                  </a:lnTo>
                  <a:lnTo>
                    <a:pt x="2471" y="2586"/>
                  </a:lnTo>
                  <a:lnTo>
                    <a:pt x="2337" y="2280"/>
                  </a:lnTo>
                  <a:lnTo>
                    <a:pt x="2165" y="1992"/>
                  </a:lnTo>
                  <a:lnTo>
                    <a:pt x="1992" y="1724"/>
                  </a:lnTo>
                  <a:lnTo>
                    <a:pt x="1820" y="1475"/>
                  </a:lnTo>
                  <a:lnTo>
                    <a:pt x="1628" y="1245"/>
                  </a:lnTo>
                  <a:lnTo>
                    <a:pt x="1437" y="1035"/>
                  </a:lnTo>
                  <a:lnTo>
                    <a:pt x="1073" y="671"/>
                  </a:lnTo>
                  <a:lnTo>
                    <a:pt x="728" y="383"/>
                  </a:lnTo>
                  <a:lnTo>
                    <a:pt x="441" y="173"/>
                  </a:lnTo>
                  <a:lnTo>
                    <a:pt x="1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598275" y="675625"/>
              <a:ext cx="68025" cy="79500"/>
            </a:xfrm>
            <a:custGeom>
              <a:avLst/>
              <a:gdLst/>
              <a:ahLst/>
              <a:cxnLst/>
              <a:rect l="l" t="t" r="r" b="b"/>
              <a:pathLst>
                <a:path w="2721" h="3180" extrusionOk="0">
                  <a:moveTo>
                    <a:pt x="2548" y="0"/>
                  </a:moveTo>
                  <a:lnTo>
                    <a:pt x="2433" y="58"/>
                  </a:lnTo>
                  <a:lnTo>
                    <a:pt x="2184" y="230"/>
                  </a:lnTo>
                  <a:lnTo>
                    <a:pt x="1839" y="498"/>
                  </a:lnTo>
                  <a:lnTo>
                    <a:pt x="1437" y="843"/>
                  </a:lnTo>
                  <a:lnTo>
                    <a:pt x="1226" y="1054"/>
                  </a:lnTo>
                  <a:lnTo>
                    <a:pt x="1016" y="1284"/>
                  </a:lnTo>
                  <a:lnTo>
                    <a:pt x="805" y="1533"/>
                  </a:lnTo>
                  <a:lnTo>
                    <a:pt x="614" y="1801"/>
                  </a:lnTo>
                  <a:lnTo>
                    <a:pt x="422" y="2088"/>
                  </a:lnTo>
                  <a:lnTo>
                    <a:pt x="250" y="2414"/>
                  </a:lnTo>
                  <a:lnTo>
                    <a:pt x="116" y="2739"/>
                  </a:lnTo>
                  <a:lnTo>
                    <a:pt x="1" y="3084"/>
                  </a:lnTo>
                  <a:lnTo>
                    <a:pt x="326" y="3180"/>
                  </a:lnTo>
                  <a:lnTo>
                    <a:pt x="422" y="2854"/>
                  </a:lnTo>
                  <a:lnTo>
                    <a:pt x="575" y="2548"/>
                  </a:lnTo>
                  <a:lnTo>
                    <a:pt x="728" y="2241"/>
                  </a:lnTo>
                  <a:lnTo>
                    <a:pt x="901" y="1973"/>
                  </a:lnTo>
                  <a:lnTo>
                    <a:pt x="1092" y="1724"/>
                  </a:lnTo>
                  <a:lnTo>
                    <a:pt x="1284" y="1475"/>
                  </a:lnTo>
                  <a:lnTo>
                    <a:pt x="1495" y="1265"/>
                  </a:lnTo>
                  <a:lnTo>
                    <a:pt x="1705" y="1073"/>
                  </a:lnTo>
                  <a:lnTo>
                    <a:pt x="2088" y="728"/>
                  </a:lnTo>
                  <a:lnTo>
                    <a:pt x="2395" y="498"/>
                  </a:lnTo>
                  <a:lnTo>
                    <a:pt x="2625" y="345"/>
                  </a:lnTo>
                  <a:lnTo>
                    <a:pt x="2720" y="288"/>
                  </a:lnTo>
                  <a:lnTo>
                    <a:pt x="2548" y="0"/>
                  </a:lnTo>
                  <a:close/>
                </a:path>
              </a:pathLst>
            </a:custGeom>
            <a:solidFill>
              <a:srgbClr val="007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501075" y="676100"/>
              <a:ext cx="82875" cy="56050"/>
            </a:xfrm>
            <a:custGeom>
              <a:avLst/>
              <a:gdLst/>
              <a:ahLst/>
              <a:cxnLst/>
              <a:rect l="l" t="t" r="r" b="b"/>
              <a:pathLst>
                <a:path w="3315" h="2242" extrusionOk="0">
                  <a:moveTo>
                    <a:pt x="614" y="1"/>
                  </a:moveTo>
                  <a:lnTo>
                    <a:pt x="288" y="20"/>
                  </a:lnTo>
                  <a:lnTo>
                    <a:pt x="1" y="58"/>
                  </a:lnTo>
                  <a:lnTo>
                    <a:pt x="96" y="288"/>
                  </a:lnTo>
                  <a:lnTo>
                    <a:pt x="230" y="537"/>
                  </a:lnTo>
                  <a:lnTo>
                    <a:pt x="384" y="843"/>
                  </a:lnTo>
                  <a:lnTo>
                    <a:pt x="575" y="1150"/>
                  </a:lnTo>
                  <a:lnTo>
                    <a:pt x="786" y="1475"/>
                  </a:lnTo>
                  <a:lnTo>
                    <a:pt x="1016" y="1743"/>
                  </a:lnTo>
                  <a:lnTo>
                    <a:pt x="1131" y="1858"/>
                  </a:lnTo>
                  <a:lnTo>
                    <a:pt x="1246" y="1954"/>
                  </a:lnTo>
                  <a:lnTo>
                    <a:pt x="1380" y="2031"/>
                  </a:lnTo>
                  <a:lnTo>
                    <a:pt x="1514" y="2107"/>
                  </a:lnTo>
                  <a:lnTo>
                    <a:pt x="1667" y="2146"/>
                  </a:lnTo>
                  <a:lnTo>
                    <a:pt x="1820" y="2184"/>
                  </a:lnTo>
                  <a:lnTo>
                    <a:pt x="2127" y="2241"/>
                  </a:lnTo>
                  <a:lnTo>
                    <a:pt x="2739" y="2241"/>
                  </a:lnTo>
                  <a:lnTo>
                    <a:pt x="2969" y="2222"/>
                  </a:lnTo>
                  <a:lnTo>
                    <a:pt x="3180" y="2203"/>
                  </a:lnTo>
                  <a:lnTo>
                    <a:pt x="3237" y="2050"/>
                  </a:lnTo>
                  <a:lnTo>
                    <a:pt x="3276" y="1897"/>
                  </a:lnTo>
                  <a:lnTo>
                    <a:pt x="3314" y="1686"/>
                  </a:lnTo>
                  <a:lnTo>
                    <a:pt x="3295" y="1552"/>
                  </a:lnTo>
                  <a:lnTo>
                    <a:pt x="3295" y="1437"/>
                  </a:lnTo>
                  <a:lnTo>
                    <a:pt x="3257" y="1303"/>
                  </a:lnTo>
                  <a:lnTo>
                    <a:pt x="3199" y="1150"/>
                  </a:lnTo>
                  <a:lnTo>
                    <a:pt x="3142" y="1016"/>
                  </a:lnTo>
                  <a:lnTo>
                    <a:pt x="3046" y="862"/>
                  </a:lnTo>
                  <a:lnTo>
                    <a:pt x="2912" y="728"/>
                  </a:lnTo>
                  <a:lnTo>
                    <a:pt x="2759" y="575"/>
                  </a:lnTo>
                  <a:lnTo>
                    <a:pt x="2586" y="422"/>
                  </a:lnTo>
                  <a:lnTo>
                    <a:pt x="2376" y="307"/>
                  </a:lnTo>
                  <a:lnTo>
                    <a:pt x="2165" y="211"/>
                  </a:lnTo>
                  <a:lnTo>
                    <a:pt x="1935" y="135"/>
                  </a:lnTo>
                  <a:lnTo>
                    <a:pt x="1705" y="77"/>
                  </a:lnTo>
                  <a:lnTo>
                    <a:pt x="1475" y="39"/>
                  </a:lnTo>
                  <a:lnTo>
                    <a:pt x="12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630350" y="649775"/>
              <a:ext cx="82875" cy="56050"/>
            </a:xfrm>
            <a:custGeom>
              <a:avLst/>
              <a:gdLst/>
              <a:ahLst/>
              <a:cxnLst/>
              <a:rect l="l" t="t" r="r" b="b"/>
              <a:pathLst>
                <a:path w="3315" h="2242" extrusionOk="0">
                  <a:moveTo>
                    <a:pt x="2069" y="0"/>
                  </a:moveTo>
                  <a:lnTo>
                    <a:pt x="1840" y="38"/>
                  </a:lnTo>
                  <a:lnTo>
                    <a:pt x="1610" y="77"/>
                  </a:lnTo>
                  <a:lnTo>
                    <a:pt x="1380" y="134"/>
                  </a:lnTo>
                  <a:lnTo>
                    <a:pt x="1150" y="211"/>
                  </a:lnTo>
                  <a:lnTo>
                    <a:pt x="939" y="307"/>
                  </a:lnTo>
                  <a:lnTo>
                    <a:pt x="729" y="422"/>
                  </a:lnTo>
                  <a:lnTo>
                    <a:pt x="537" y="575"/>
                  </a:lnTo>
                  <a:lnTo>
                    <a:pt x="403" y="728"/>
                  </a:lnTo>
                  <a:lnTo>
                    <a:pt x="269" y="862"/>
                  </a:lnTo>
                  <a:lnTo>
                    <a:pt x="173" y="1015"/>
                  </a:lnTo>
                  <a:lnTo>
                    <a:pt x="116" y="1169"/>
                  </a:lnTo>
                  <a:lnTo>
                    <a:pt x="58" y="1303"/>
                  </a:lnTo>
                  <a:lnTo>
                    <a:pt x="20" y="1437"/>
                  </a:lnTo>
                  <a:lnTo>
                    <a:pt x="1" y="1571"/>
                  </a:lnTo>
                  <a:lnTo>
                    <a:pt x="1" y="1686"/>
                  </a:lnTo>
                  <a:lnTo>
                    <a:pt x="20" y="1896"/>
                  </a:lnTo>
                  <a:lnTo>
                    <a:pt x="77" y="2050"/>
                  </a:lnTo>
                  <a:lnTo>
                    <a:pt x="135" y="2203"/>
                  </a:lnTo>
                  <a:lnTo>
                    <a:pt x="346" y="2222"/>
                  </a:lnTo>
                  <a:lnTo>
                    <a:pt x="575" y="2241"/>
                  </a:lnTo>
                  <a:lnTo>
                    <a:pt x="1169" y="2241"/>
                  </a:lnTo>
                  <a:lnTo>
                    <a:pt x="1495" y="2184"/>
                  </a:lnTo>
                  <a:lnTo>
                    <a:pt x="1648" y="2145"/>
                  </a:lnTo>
                  <a:lnTo>
                    <a:pt x="1801" y="2107"/>
                  </a:lnTo>
                  <a:lnTo>
                    <a:pt x="1935" y="2030"/>
                  </a:lnTo>
                  <a:lnTo>
                    <a:pt x="2069" y="1954"/>
                  </a:lnTo>
                  <a:lnTo>
                    <a:pt x="2184" y="1858"/>
                  </a:lnTo>
                  <a:lnTo>
                    <a:pt x="2299" y="1743"/>
                  </a:lnTo>
                  <a:lnTo>
                    <a:pt x="2529" y="1475"/>
                  </a:lnTo>
                  <a:lnTo>
                    <a:pt x="2740" y="1149"/>
                  </a:lnTo>
                  <a:lnTo>
                    <a:pt x="2931" y="843"/>
                  </a:lnTo>
                  <a:lnTo>
                    <a:pt x="3084" y="536"/>
                  </a:lnTo>
                  <a:lnTo>
                    <a:pt x="3199" y="287"/>
                  </a:lnTo>
                  <a:lnTo>
                    <a:pt x="3314" y="58"/>
                  </a:lnTo>
                  <a:lnTo>
                    <a:pt x="3027" y="19"/>
                  </a:lnTo>
                  <a:lnTo>
                    <a:pt x="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952600" y="860450"/>
              <a:ext cx="510450" cy="65625"/>
            </a:xfrm>
            <a:custGeom>
              <a:avLst/>
              <a:gdLst/>
              <a:ahLst/>
              <a:cxnLst/>
              <a:rect l="l" t="t" r="r" b="b"/>
              <a:pathLst>
                <a:path w="20418" h="2625" extrusionOk="0">
                  <a:moveTo>
                    <a:pt x="96" y="0"/>
                  </a:moveTo>
                  <a:lnTo>
                    <a:pt x="58" y="39"/>
                  </a:lnTo>
                  <a:lnTo>
                    <a:pt x="20" y="96"/>
                  </a:lnTo>
                  <a:lnTo>
                    <a:pt x="1" y="154"/>
                  </a:lnTo>
                  <a:lnTo>
                    <a:pt x="1" y="2624"/>
                  </a:lnTo>
                  <a:lnTo>
                    <a:pt x="20417" y="2624"/>
                  </a:lnTo>
                  <a:lnTo>
                    <a:pt x="20417" y="154"/>
                  </a:lnTo>
                  <a:lnTo>
                    <a:pt x="20417" y="96"/>
                  </a:lnTo>
                  <a:lnTo>
                    <a:pt x="20379" y="39"/>
                  </a:lnTo>
                  <a:lnTo>
                    <a:pt x="20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1012925" y="820700"/>
              <a:ext cx="403200" cy="39775"/>
            </a:xfrm>
            <a:custGeom>
              <a:avLst/>
              <a:gdLst/>
              <a:ahLst/>
              <a:cxnLst/>
              <a:rect l="l" t="t" r="r" b="b"/>
              <a:pathLst>
                <a:path w="16128" h="1591" extrusionOk="0">
                  <a:moveTo>
                    <a:pt x="3889" y="1"/>
                  </a:moveTo>
                  <a:lnTo>
                    <a:pt x="3448" y="39"/>
                  </a:lnTo>
                  <a:lnTo>
                    <a:pt x="3027" y="116"/>
                  </a:lnTo>
                  <a:lnTo>
                    <a:pt x="2644" y="192"/>
                  </a:lnTo>
                  <a:lnTo>
                    <a:pt x="2280" y="288"/>
                  </a:lnTo>
                  <a:lnTo>
                    <a:pt x="1935" y="403"/>
                  </a:lnTo>
                  <a:lnTo>
                    <a:pt x="1629" y="518"/>
                  </a:lnTo>
                  <a:lnTo>
                    <a:pt x="1342" y="652"/>
                  </a:lnTo>
                  <a:lnTo>
                    <a:pt x="1093" y="786"/>
                  </a:lnTo>
                  <a:lnTo>
                    <a:pt x="863" y="920"/>
                  </a:lnTo>
                  <a:lnTo>
                    <a:pt x="480" y="1169"/>
                  </a:lnTo>
                  <a:lnTo>
                    <a:pt x="212" y="1380"/>
                  </a:lnTo>
                  <a:lnTo>
                    <a:pt x="58" y="1533"/>
                  </a:lnTo>
                  <a:lnTo>
                    <a:pt x="1" y="1590"/>
                  </a:lnTo>
                  <a:lnTo>
                    <a:pt x="16127" y="1590"/>
                  </a:lnTo>
                  <a:lnTo>
                    <a:pt x="16032" y="1456"/>
                  </a:lnTo>
                  <a:lnTo>
                    <a:pt x="15936" y="1322"/>
                  </a:lnTo>
                  <a:lnTo>
                    <a:pt x="15821" y="1207"/>
                  </a:lnTo>
                  <a:lnTo>
                    <a:pt x="15706" y="1092"/>
                  </a:lnTo>
                  <a:lnTo>
                    <a:pt x="15419" y="882"/>
                  </a:lnTo>
                  <a:lnTo>
                    <a:pt x="15112" y="690"/>
                  </a:lnTo>
                  <a:lnTo>
                    <a:pt x="14748" y="518"/>
                  </a:lnTo>
                  <a:lnTo>
                    <a:pt x="14385" y="384"/>
                  </a:lnTo>
                  <a:lnTo>
                    <a:pt x="13982" y="269"/>
                  </a:lnTo>
                  <a:lnTo>
                    <a:pt x="13580" y="173"/>
                  </a:lnTo>
                  <a:lnTo>
                    <a:pt x="13159" y="116"/>
                  </a:lnTo>
                  <a:lnTo>
                    <a:pt x="12737" y="77"/>
                  </a:lnTo>
                  <a:lnTo>
                    <a:pt x="12316" y="58"/>
                  </a:lnTo>
                  <a:lnTo>
                    <a:pt x="11895" y="58"/>
                  </a:lnTo>
                  <a:lnTo>
                    <a:pt x="11512" y="96"/>
                  </a:lnTo>
                  <a:lnTo>
                    <a:pt x="11129" y="154"/>
                  </a:lnTo>
                  <a:lnTo>
                    <a:pt x="10784" y="231"/>
                  </a:lnTo>
                  <a:lnTo>
                    <a:pt x="10477" y="345"/>
                  </a:lnTo>
                  <a:lnTo>
                    <a:pt x="10324" y="403"/>
                  </a:lnTo>
                  <a:lnTo>
                    <a:pt x="10152" y="441"/>
                  </a:lnTo>
                  <a:lnTo>
                    <a:pt x="9807" y="499"/>
                  </a:lnTo>
                  <a:lnTo>
                    <a:pt x="9424" y="537"/>
                  </a:lnTo>
                  <a:lnTo>
                    <a:pt x="9022" y="537"/>
                  </a:lnTo>
                  <a:lnTo>
                    <a:pt x="8600" y="499"/>
                  </a:lnTo>
                  <a:lnTo>
                    <a:pt x="8160" y="460"/>
                  </a:lnTo>
                  <a:lnTo>
                    <a:pt x="7241" y="326"/>
                  </a:lnTo>
                  <a:lnTo>
                    <a:pt x="6283" y="192"/>
                  </a:lnTo>
                  <a:lnTo>
                    <a:pt x="5785" y="116"/>
                  </a:lnTo>
                  <a:lnTo>
                    <a:pt x="5306" y="58"/>
                  </a:lnTo>
                  <a:lnTo>
                    <a:pt x="4827" y="20"/>
                  </a:lnTo>
                  <a:lnTo>
                    <a:pt x="43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986600" y="495100"/>
              <a:ext cx="462075" cy="346700"/>
            </a:xfrm>
            <a:custGeom>
              <a:avLst/>
              <a:gdLst/>
              <a:ahLst/>
              <a:cxnLst/>
              <a:rect l="l" t="t" r="r" b="b"/>
              <a:pathLst>
                <a:path w="18483" h="13868" extrusionOk="0">
                  <a:moveTo>
                    <a:pt x="8849" y="1"/>
                  </a:moveTo>
                  <a:lnTo>
                    <a:pt x="8696" y="20"/>
                  </a:lnTo>
                  <a:lnTo>
                    <a:pt x="8543" y="77"/>
                  </a:lnTo>
                  <a:lnTo>
                    <a:pt x="8409" y="135"/>
                  </a:lnTo>
                  <a:lnTo>
                    <a:pt x="8294" y="231"/>
                  </a:lnTo>
                  <a:lnTo>
                    <a:pt x="8179" y="326"/>
                  </a:lnTo>
                  <a:lnTo>
                    <a:pt x="8083" y="461"/>
                  </a:lnTo>
                  <a:lnTo>
                    <a:pt x="7987" y="595"/>
                  </a:lnTo>
                  <a:lnTo>
                    <a:pt x="7911" y="729"/>
                  </a:lnTo>
                  <a:lnTo>
                    <a:pt x="7834" y="901"/>
                  </a:lnTo>
                  <a:lnTo>
                    <a:pt x="7757" y="1073"/>
                  </a:lnTo>
                  <a:lnTo>
                    <a:pt x="7662" y="1437"/>
                  </a:lnTo>
                  <a:lnTo>
                    <a:pt x="7566" y="1820"/>
                  </a:lnTo>
                  <a:lnTo>
                    <a:pt x="7528" y="2203"/>
                  </a:lnTo>
                  <a:lnTo>
                    <a:pt x="7489" y="2606"/>
                  </a:lnTo>
                  <a:lnTo>
                    <a:pt x="7470" y="2970"/>
                  </a:lnTo>
                  <a:lnTo>
                    <a:pt x="7470" y="3640"/>
                  </a:lnTo>
                  <a:lnTo>
                    <a:pt x="7489" y="4119"/>
                  </a:lnTo>
                  <a:lnTo>
                    <a:pt x="7508" y="4291"/>
                  </a:lnTo>
                  <a:lnTo>
                    <a:pt x="7432" y="4138"/>
                  </a:lnTo>
                  <a:lnTo>
                    <a:pt x="7259" y="3736"/>
                  </a:lnTo>
                  <a:lnTo>
                    <a:pt x="6991" y="3199"/>
                  </a:lnTo>
                  <a:lnTo>
                    <a:pt x="6819" y="2912"/>
                  </a:lnTo>
                  <a:lnTo>
                    <a:pt x="6627" y="2606"/>
                  </a:lnTo>
                  <a:lnTo>
                    <a:pt x="6417" y="2318"/>
                  </a:lnTo>
                  <a:lnTo>
                    <a:pt x="6206" y="2069"/>
                  </a:lnTo>
                  <a:lnTo>
                    <a:pt x="5976" y="1840"/>
                  </a:lnTo>
                  <a:lnTo>
                    <a:pt x="5861" y="1744"/>
                  </a:lnTo>
                  <a:lnTo>
                    <a:pt x="5746" y="1667"/>
                  </a:lnTo>
                  <a:lnTo>
                    <a:pt x="5612" y="1610"/>
                  </a:lnTo>
                  <a:lnTo>
                    <a:pt x="5497" y="1552"/>
                  </a:lnTo>
                  <a:lnTo>
                    <a:pt x="5363" y="1533"/>
                  </a:lnTo>
                  <a:lnTo>
                    <a:pt x="5248" y="1514"/>
                  </a:lnTo>
                  <a:lnTo>
                    <a:pt x="5114" y="1514"/>
                  </a:lnTo>
                  <a:lnTo>
                    <a:pt x="4980" y="1552"/>
                  </a:lnTo>
                  <a:lnTo>
                    <a:pt x="4865" y="1610"/>
                  </a:lnTo>
                  <a:lnTo>
                    <a:pt x="4731" y="1686"/>
                  </a:lnTo>
                  <a:lnTo>
                    <a:pt x="4616" y="1801"/>
                  </a:lnTo>
                  <a:lnTo>
                    <a:pt x="4521" y="1916"/>
                  </a:lnTo>
                  <a:lnTo>
                    <a:pt x="4425" y="2050"/>
                  </a:lnTo>
                  <a:lnTo>
                    <a:pt x="4367" y="2184"/>
                  </a:lnTo>
                  <a:lnTo>
                    <a:pt x="4310" y="2337"/>
                  </a:lnTo>
                  <a:lnTo>
                    <a:pt x="4291" y="2491"/>
                  </a:lnTo>
                  <a:lnTo>
                    <a:pt x="4272" y="2663"/>
                  </a:lnTo>
                  <a:lnTo>
                    <a:pt x="4252" y="2835"/>
                  </a:lnTo>
                  <a:lnTo>
                    <a:pt x="4272" y="3199"/>
                  </a:lnTo>
                  <a:lnTo>
                    <a:pt x="4329" y="3582"/>
                  </a:lnTo>
                  <a:lnTo>
                    <a:pt x="4425" y="3985"/>
                  </a:lnTo>
                  <a:lnTo>
                    <a:pt x="4540" y="4368"/>
                  </a:lnTo>
                  <a:lnTo>
                    <a:pt x="4655" y="4751"/>
                  </a:lnTo>
                  <a:lnTo>
                    <a:pt x="4808" y="5095"/>
                  </a:lnTo>
                  <a:lnTo>
                    <a:pt x="5057" y="5708"/>
                  </a:lnTo>
                  <a:lnTo>
                    <a:pt x="5267" y="6130"/>
                  </a:lnTo>
                  <a:lnTo>
                    <a:pt x="5363" y="6283"/>
                  </a:lnTo>
                  <a:lnTo>
                    <a:pt x="5363" y="6283"/>
                  </a:lnTo>
                  <a:lnTo>
                    <a:pt x="5248" y="6168"/>
                  </a:lnTo>
                  <a:lnTo>
                    <a:pt x="4961" y="5900"/>
                  </a:lnTo>
                  <a:lnTo>
                    <a:pt x="4521" y="5536"/>
                  </a:lnTo>
                  <a:lnTo>
                    <a:pt x="4272" y="5344"/>
                  </a:lnTo>
                  <a:lnTo>
                    <a:pt x="4003" y="5153"/>
                  </a:lnTo>
                  <a:lnTo>
                    <a:pt x="3735" y="4981"/>
                  </a:lnTo>
                  <a:lnTo>
                    <a:pt x="3467" y="4827"/>
                  </a:lnTo>
                  <a:lnTo>
                    <a:pt x="3180" y="4712"/>
                  </a:lnTo>
                  <a:lnTo>
                    <a:pt x="2912" y="4636"/>
                  </a:lnTo>
                  <a:lnTo>
                    <a:pt x="2797" y="4617"/>
                  </a:lnTo>
                  <a:lnTo>
                    <a:pt x="2663" y="4598"/>
                  </a:lnTo>
                  <a:lnTo>
                    <a:pt x="2548" y="4617"/>
                  </a:lnTo>
                  <a:lnTo>
                    <a:pt x="2433" y="4636"/>
                  </a:lnTo>
                  <a:lnTo>
                    <a:pt x="2337" y="4674"/>
                  </a:lnTo>
                  <a:lnTo>
                    <a:pt x="2241" y="4732"/>
                  </a:lnTo>
                  <a:lnTo>
                    <a:pt x="2146" y="4827"/>
                  </a:lnTo>
                  <a:lnTo>
                    <a:pt x="2069" y="4923"/>
                  </a:lnTo>
                  <a:lnTo>
                    <a:pt x="2012" y="5038"/>
                  </a:lnTo>
                  <a:lnTo>
                    <a:pt x="1954" y="5172"/>
                  </a:lnTo>
                  <a:lnTo>
                    <a:pt x="1935" y="5306"/>
                  </a:lnTo>
                  <a:lnTo>
                    <a:pt x="1916" y="5459"/>
                  </a:lnTo>
                  <a:lnTo>
                    <a:pt x="1935" y="5613"/>
                  </a:lnTo>
                  <a:lnTo>
                    <a:pt x="1954" y="5785"/>
                  </a:lnTo>
                  <a:lnTo>
                    <a:pt x="2031" y="6130"/>
                  </a:lnTo>
                  <a:lnTo>
                    <a:pt x="2146" y="6513"/>
                  </a:lnTo>
                  <a:lnTo>
                    <a:pt x="2318" y="6896"/>
                  </a:lnTo>
                  <a:lnTo>
                    <a:pt x="2509" y="7279"/>
                  </a:lnTo>
                  <a:lnTo>
                    <a:pt x="2701" y="7662"/>
                  </a:lnTo>
                  <a:lnTo>
                    <a:pt x="2931" y="8026"/>
                  </a:lnTo>
                  <a:lnTo>
                    <a:pt x="3142" y="8371"/>
                  </a:lnTo>
                  <a:lnTo>
                    <a:pt x="3544" y="8945"/>
                  </a:lnTo>
                  <a:lnTo>
                    <a:pt x="3831" y="9347"/>
                  </a:lnTo>
                  <a:lnTo>
                    <a:pt x="3946" y="9501"/>
                  </a:lnTo>
                  <a:lnTo>
                    <a:pt x="3601" y="9232"/>
                  </a:lnTo>
                  <a:lnTo>
                    <a:pt x="3218" y="8964"/>
                  </a:lnTo>
                  <a:lnTo>
                    <a:pt x="2739" y="8658"/>
                  </a:lnTo>
                  <a:lnTo>
                    <a:pt x="2471" y="8524"/>
                  </a:lnTo>
                  <a:lnTo>
                    <a:pt x="2203" y="8371"/>
                  </a:lnTo>
                  <a:lnTo>
                    <a:pt x="1935" y="8256"/>
                  </a:lnTo>
                  <a:lnTo>
                    <a:pt x="1648" y="8160"/>
                  </a:lnTo>
                  <a:lnTo>
                    <a:pt x="1379" y="8083"/>
                  </a:lnTo>
                  <a:lnTo>
                    <a:pt x="1092" y="8026"/>
                  </a:lnTo>
                  <a:lnTo>
                    <a:pt x="843" y="8026"/>
                  </a:lnTo>
                  <a:lnTo>
                    <a:pt x="728" y="8045"/>
                  </a:lnTo>
                  <a:lnTo>
                    <a:pt x="594" y="8064"/>
                  </a:lnTo>
                  <a:lnTo>
                    <a:pt x="384" y="8122"/>
                  </a:lnTo>
                  <a:lnTo>
                    <a:pt x="230" y="8217"/>
                  </a:lnTo>
                  <a:lnTo>
                    <a:pt x="115" y="8313"/>
                  </a:lnTo>
                  <a:lnTo>
                    <a:pt x="39" y="8409"/>
                  </a:lnTo>
                  <a:lnTo>
                    <a:pt x="0" y="8543"/>
                  </a:lnTo>
                  <a:lnTo>
                    <a:pt x="0" y="8677"/>
                  </a:lnTo>
                  <a:lnTo>
                    <a:pt x="20" y="8830"/>
                  </a:lnTo>
                  <a:lnTo>
                    <a:pt x="96" y="8983"/>
                  </a:lnTo>
                  <a:lnTo>
                    <a:pt x="192" y="9156"/>
                  </a:lnTo>
                  <a:lnTo>
                    <a:pt x="307" y="9347"/>
                  </a:lnTo>
                  <a:lnTo>
                    <a:pt x="613" y="9750"/>
                  </a:lnTo>
                  <a:lnTo>
                    <a:pt x="996" y="10209"/>
                  </a:lnTo>
                  <a:lnTo>
                    <a:pt x="1456" y="10688"/>
                  </a:lnTo>
                  <a:lnTo>
                    <a:pt x="1705" y="10937"/>
                  </a:lnTo>
                  <a:lnTo>
                    <a:pt x="2012" y="11186"/>
                  </a:lnTo>
                  <a:lnTo>
                    <a:pt x="2337" y="11435"/>
                  </a:lnTo>
                  <a:lnTo>
                    <a:pt x="2701" y="11684"/>
                  </a:lnTo>
                  <a:lnTo>
                    <a:pt x="3084" y="11914"/>
                  </a:lnTo>
                  <a:lnTo>
                    <a:pt x="3467" y="12144"/>
                  </a:lnTo>
                  <a:lnTo>
                    <a:pt x="4233" y="12546"/>
                  </a:lnTo>
                  <a:lnTo>
                    <a:pt x="4942" y="12891"/>
                  </a:lnTo>
                  <a:lnTo>
                    <a:pt x="5536" y="13140"/>
                  </a:lnTo>
                  <a:lnTo>
                    <a:pt x="6091" y="13369"/>
                  </a:lnTo>
                  <a:lnTo>
                    <a:pt x="6646" y="13484"/>
                  </a:lnTo>
                  <a:lnTo>
                    <a:pt x="7259" y="13580"/>
                  </a:lnTo>
                  <a:lnTo>
                    <a:pt x="8025" y="13695"/>
                  </a:lnTo>
                  <a:lnTo>
                    <a:pt x="8887" y="13791"/>
                  </a:lnTo>
                  <a:lnTo>
                    <a:pt x="9788" y="13867"/>
                  </a:lnTo>
                  <a:lnTo>
                    <a:pt x="10669" y="13867"/>
                  </a:lnTo>
                  <a:lnTo>
                    <a:pt x="11071" y="13848"/>
                  </a:lnTo>
                  <a:lnTo>
                    <a:pt x="11473" y="13810"/>
                  </a:lnTo>
                  <a:lnTo>
                    <a:pt x="11664" y="13791"/>
                  </a:lnTo>
                  <a:lnTo>
                    <a:pt x="11875" y="13733"/>
                  </a:lnTo>
                  <a:lnTo>
                    <a:pt x="12354" y="13561"/>
                  </a:lnTo>
                  <a:lnTo>
                    <a:pt x="12909" y="13350"/>
                  </a:lnTo>
                  <a:lnTo>
                    <a:pt x="13484" y="13063"/>
                  </a:lnTo>
                  <a:lnTo>
                    <a:pt x="14097" y="12737"/>
                  </a:lnTo>
                  <a:lnTo>
                    <a:pt x="14729" y="12393"/>
                  </a:lnTo>
                  <a:lnTo>
                    <a:pt x="15361" y="11990"/>
                  </a:lnTo>
                  <a:lnTo>
                    <a:pt x="15955" y="11588"/>
                  </a:lnTo>
                  <a:lnTo>
                    <a:pt x="16548" y="11148"/>
                  </a:lnTo>
                  <a:lnTo>
                    <a:pt x="17066" y="10726"/>
                  </a:lnTo>
                  <a:lnTo>
                    <a:pt x="17544" y="10286"/>
                  </a:lnTo>
                  <a:lnTo>
                    <a:pt x="17736" y="10075"/>
                  </a:lnTo>
                  <a:lnTo>
                    <a:pt x="17927" y="9884"/>
                  </a:lnTo>
                  <a:lnTo>
                    <a:pt x="18081" y="9673"/>
                  </a:lnTo>
                  <a:lnTo>
                    <a:pt x="18234" y="9481"/>
                  </a:lnTo>
                  <a:lnTo>
                    <a:pt x="18330" y="9290"/>
                  </a:lnTo>
                  <a:lnTo>
                    <a:pt x="18425" y="9098"/>
                  </a:lnTo>
                  <a:lnTo>
                    <a:pt x="18464" y="8926"/>
                  </a:lnTo>
                  <a:lnTo>
                    <a:pt x="18483" y="8773"/>
                  </a:lnTo>
                  <a:lnTo>
                    <a:pt x="18483" y="8620"/>
                  </a:lnTo>
                  <a:lnTo>
                    <a:pt x="18425" y="8486"/>
                  </a:lnTo>
                  <a:lnTo>
                    <a:pt x="18349" y="8351"/>
                  </a:lnTo>
                  <a:lnTo>
                    <a:pt x="18253" y="8256"/>
                  </a:lnTo>
                  <a:lnTo>
                    <a:pt x="18157" y="8179"/>
                  </a:lnTo>
                  <a:lnTo>
                    <a:pt x="18023" y="8102"/>
                  </a:lnTo>
                  <a:lnTo>
                    <a:pt x="17908" y="8045"/>
                  </a:lnTo>
                  <a:lnTo>
                    <a:pt x="17755" y="8026"/>
                  </a:lnTo>
                  <a:lnTo>
                    <a:pt x="17602" y="8007"/>
                  </a:lnTo>
                  <a:lnTo>
                    <a:pt x="17449" y="7988"/>
                  </a:lnTo>
                  <a:lnTo>
                    <a:pt x="17123" y="8007"/>
                  </a:lnTo>
                  <a:lnTo>
                    <a:pt x="16759" y="8064"/>
                  </a:lnTo>
                  <a:lnTo>
                    <a:pt x="16395" y="8160"/>
                  </a:lnTo>
                  <a:lnTo>
                    <a:pt x="16031" y="8275"/>
                  </a:lnTo>
                  <a:lnTo>
                    <a:pt x="15667" y="8409"/>
                  </a:lnTo>
                  <a:lnTo>
                    <a:pt x="15323" y="8562"/>
                  </a:lnTo>
                  <a:lnTo>
                    <a:pt x="14748" y="8830"/>
                  </a:lnTo>
                  <a:lnTo>
                    <a:pt x="14327" y="9060"/>
                  </a:lnTo>
                  <a:lnTo>
                    <a:pt x="14174" y="9137"/>
                  </a:lnTo>
                  <a:lnTo>
                    <a:pt x="14308" y="9022"/>
                  </a:lnTo>
                  <a:lnTo>
                    <a:pt x="14614" y="8715"/>
                  </a:lnTo>
                  <a:lnTo>
                    <a:pt x="15035" y="8256"/>
                  </a:lnTo>
                  <a:lnTo>
                    <a:pt x="15265" y="7988"/>
                  </a:lnTo>
                  <a:lnTo>
                    <a:pt x="15476" y="7700"/>
                  </a:lnTo>
                  <a:lnTo>
                    <a:pt x="15706" y="7394"/>
                  </a:lnTo>
                  <a:lnTo>
                    <a:pt x="15897" y="7087"/>
                  </a:lnTo>
                  <a:lnTo>
                    <a:pt x="16070" y="6781"/>
                  </a:lnTo>
                  <a:lnTo>
                    <a:pt x="16185" y="6474"/>
                  </a:lnTo>
                  <a:lnTo>
                    <a:pt x="16223" y="6321"/>
                  </a:lnTo>
                  <a:lnTo>
                    <a:pt x="16261" y="6168"/>
                  </a:lnTo>
                  <a:lnTo>
                    <a:pt x="16280" y="6015"/>
                  </a:lnTo>
                  <a:lnTo>
                    <a:pt x="16280" y="5881"/>
                  </a:lnTo>
                  <a:lnTo>
                    <a:pt x="16261" y="5747"/>
                  </a:lnTo>
                  <a:lnTo>
                    <a:pt x="16242" y="5613"/>
                  </a:lnTo>
                  <a:lnTo>
                    <a:pt x="16185" y="5498"/>
                  </a:lnTo>
                  <a:lnTo>
                    <a:pt x="16108" y="5383"/>
                  </a:lnTo>
                  <a:lnTo>
                    <a:pt x="16012" y="5268"/>
                  </a:lnTo>
                  <a:lnTo>
                    <a:pt x="15916" y="5191"/>
                  </a:lnTo>
                  <a:lnTo>
                    <a:pt x="15821" y="5115"/>
                  </a:lnTo>
                  <a:lnTo>
                    <a:pt x="15706" y="5057"/>
                  </a:lnTo>
                  <a:lnTo>
                    <a:pt x="15572" y="5019"/>
                  </a:lnTo>
                  <a:lnTo>
                    <a:pt x="15457" y="5000"/>
                  </a:lnTo>
                  <a:lnTo>
                    <a:pt x="15323" y="4981"/>
                  </a:lnTo>
                  <a:lnTo>
                    <a:pt x="15189" y="4961"/>
                  </a:lnTo>
                  <a:lnTo>
                    <a:pt x="14920" y="4981"/>
                  </a:lnTo>
                  <a:lnTo>
                    <a:pt x="14633" y="5038"/>
                  </a:lnTo>
                  <a:lnTo>
                    <a:pt x="14346" y="5115"/>
                  </a:lnTo>
                  <a:lnTo>
                    <a:pt x="14078" y="5210"/>
                  </a:lnTo>
                  <a:lnTo>
                    <a:pt x="13790" y="5325"/>
                  </a:lnTo>
                  <a:lnTo>
                    <a:pt x="13541" y="5440"/>
                  </a:lnTo>
                  <a:lnTo>
                    <a:pt x="13120" y="5689"/>
                  </a:lnTo>
                  <a:lnTo>
                    <a:pt x="12814" y="5862"/>
                  </a:lnTo>
                  <a:lnTo>
                    <a:pt x="12718" y="5938"/>
                  </a:lnTo>
                  <a:lnTo>
                    <a:pt x="12795" y="5823"/>
                  </a:lnTo>
                  <a:lnTo>
                    <a:pt x="13005" y="5479"/>
                  </a:lnTo>
                  <a:lnTo>
                    <a:pt x="13273" y="5000"/>
                  </a:lnTo>
                  <a:lnTo>
                    <a:pt x="13407" y="4693"/>
                  </a:lnTo>
                  <a:lnTo>
                    <a:pt x="13541" y="4387"/>
                  </a:lnTo>
                  <a:lnTo>
                    <a:pt x="13656" y="4061"/>
                  </a:lnTo>
                  <a:lnTo>
                    <a:pt x="13752" y="3716"/>
                  </a:lnTo>
                  <a:lnTo>
                    <a:pt x="13829" y="3391"/>
                  </a:lnTo>
                  <a:lnTo>
                    <a:pt x="13848" y="3046"/>
                  </a:lnTo>
                  <a:lnTo>
                    <a:pt x="13848" y="2893"/>
                  </a:lnTo>
                  <a:lnTo>
                    <a:pt x="13848" y="2721"/>
                  </a:lnTo>
                  <a:lnTo>
                    <a:pt x="13810" y="2567"/>
                  </a:lnTo>
                  <a:lnTo>
                    <a:pt x="13771" y="2414"/>
                  </a:lnTo>
                  <a:lnTo>
                    <a:pt x="13714" y="2261"/>
                  </a:lnTo>
                  <a:lnTo>
                    <a:pt x="13637" y="2127"/>
                  </a:lnTo>
                  <a:lnTo>
                    <a:pt x="13561" y="1993"/>
                  </a:lnTo>
                  <a:lnTo>
                    <a:pt x="13446" y="1859"/>
                  </a:lnTo>
                  <a:lnTo>
                    <a:pt x="13331" y="1763"/>
                  </a:lnTo>
                  <a:lnTo>
                    <a:pt x="13216" y="1667"/>
                  </a:lnTo>
                  <a:lnTo>
                    <a:pt x="13082" y="1610"/>
                  </a:lnTo>
                  <a:lnTo>
                    <a:pt x="12967" y="1591"/>
                  </a:lnTo>
                  <a:lnTo>
                    <a:pt x="12833" y="1571"/>
                  </a:lnTo>
                  <a:lnTo>
                    <a:pt x="12699" y="1591"/>
                  </a:lnTo>
                  <a:lnTo>
                    <a:pt x="12584" y="1629"/>
                  </a:lnTo>
                  <a:lnTo>
                    <a:pt x="12450" y="1667"/>
                  </a:lnTo>
                  <a:lnTo>
                    <a:pt x="12316" y="1744"/>
                  </a:lnTo>
                  <a:lnTo>
                    <a:pt x="12201" y="1820"/>
                  </a:lnTo>
                  <a:lnTo>
                    <a:pt x="11952" y="2012"/>
                  </a:lnTo>
                  <a:lnTo>
                    <a:pt x="11703" y="2242"/>
                  </a:lnTo>
                  <a:lnTo>
                    <a:pt x="11473" y="2510"/>
                  </a:lnTo>
                  <a:lnTo>
                    <a:pt x="11262" y="2797"/>
                  </a:lnTo>
                  <a:lnTo>
                    <a:pt x="11071" y="3084"/>
                  </a:lnTo>
                  <a:lnTo>
                    <a:pt x="10745" y="3602"/>
                  </a:lnTo>
                  <a:lnTo>
                    <a:pt x="10515" y="3985"/>
                  </a:lnTo>
                  <a:lnTo>
                    <a:pt x="10439" y="4138"/>
                  </a:lnTo>
                  <a:lnTo>
                    <a:pt x="10458" y="3965"/>
                  </a:lnTo>
                  <a:lnTo>
                    <a:pt x="10439" y="3468"/>
                  </a:lnTo>
                  <a:lnTo>
                    <a:pt x="10400" y="2778"/>
                  </a:lnTo>
                  <a:lnTo>
                    <a:pt x="10362" y="2395"/>
                  </a:lnTo>
                  <a:lnTo>
                    <a:pt x="10305" y="2012"/>
                  </a:lnTo>
                  <a:lnTo>
                    <a:pt x="10228" y="1610"/>
                  </a:lnTo>
                  <a:lnTo>
                    <a:pt x="10132" y="1227"/>
                  </a:lnTo>
                  <a:lnTo>
                    <a:pt x="9998" y="882"/>
                  </a:lnTo>
                  <a:lnTo>
                    <a:pt x="9922" y="729"/>
                  </a:lnTo>
                  <a:lnTo>
                    <a:pt x="9845" y="575"/>
                  </a:lnTo>
                  <a:lnTo>
                    <a:pt x="9749" y="441"/>
                  </a:lnTo>
                  <a:lnTo>
                    <a:pt x="9653" y="307"/>
                  </a:lnTo>
                  <a:lnTo>
                    <a:pt x="9539" y="212"/>
                  </a:lnTo>
                  <a:lnTo>
                    <a:pt x="9424" y="116"/>
                  </a:lnTo>
                  <a:lnTo>
                    <a:pt x="9309" y="58"/>
                  </a:lnTo>
                  <a:lnTo>
                    <a:pt x="9155" y="20"/>
                  </a:lnTo>
                  <a:lnTo>
                    <a:pt x="9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811825" y="1021325"/>
              <a:ext cx="126450" cy="441975"/>
            </a:xfrm>
            <a:custGeom>
              <a:avLst/>
              <a:gdLst/>
              <a:ahLst/>
              <a:cxnLst/>
              <a:rect l="l" t="t" r="r" b="b"/>
              <a:pathLst>
                <a:path w="5058" h="17679" extrusionOk="0">
                  <a:moveTo>
                    <a:pt x="939" y="1"/>
                  </a:moveTo>
                  <a:lnTo>
                    <a:pt x="748" y="20"/>
                  </a:lnTo>
                  <a:lnTo>
                    <a:pt x="575" y="77"/>
                  </a:lnTo>
                  <a:lnTo>
                    <a:pt x="422" y="154"/>
                  </a:lnTo>
                  <a:lnTo>
                    <a:pt x="288" y="269"/>
                  </a:lnTo>
                  <a:lnTo>
                    <a:pt x="173" y="403"/>
                  </a:lnTo>
                  <a:lnTo>
                    <a:pt x="77" y="575"/>
                  </a:lnTo>
                  <a:lnTo>
                    <a:pt x="20" y="748"/>
                  </a:lnTo>
                  <a:lnTo>
                    <a:pt x="1" y="939"/>
                  </a:lnTo>
                  <a:lnTo>
                    <a:pt x="1" y="16740"/>
                  </a:lnTo>
                  <a:lnTo>
                    <a:pt x="20" y="16932"/>
                  </a:lnTo>
                  <a:lnTo>
                    <a:pt x="77" y="17104"/>
                  </a:lnTo>
                  <a:lnTo>
                    <a:pt x="173" y="17257"/>
                  </a:lnTo>
                  <a:lnTo>
                    <a:pt x="288" y="17411"/>
                  </a:lnTo>
                  <a:lnTo>
                    <a:pt x="422" y="17525"/>
                  </a:lnTo>
                  <a:lnTo>
                    <a:pt x="575" y="17602"/>
                  </a:lnTo>
                  <a:lnTo>
                    <a:pt x="748" y="17660"/>
                  </a:lnTo>
                  <a:lnTo>
                    <a:pt x="939" y="17679"/>
                  </a:lnTo>
                  <a:lnTo>
                    <a:pt x="4119" y="17679"/>
                  </a:lnTo>
                  <a:lnTo>
                    <a:pt x="4310" y="17660"/>
                  </a:lnTo>
                  <a:lnTo>
                    <a:pt x="4482" y="17602"/>
                  </a:lnTo>
                  <a:lnTo>
                    <a:pt x="4636" y="17525"/>
                  </a:lnTo>
                  <a:lnTo>
                    <a:pt x="4770" y="17411"/>
                  </a:lnTo>
                  <a:lnTo>
                    <a:pt x="4885" y="17257"/>
                  </a:lnTo>
                  <a:lnTo>
                    <a:pt x="4980" y="17104"/>
                  </a:lnTo>
                  <a:lnTo>
                    <a:pt x="5038" y="16932"/>
                  </a:lnTo>
                  <a:lnTo>
                    <a:pt x="5057" y="16740"/>
                  </a:lnTo>
                  <a:lnTo>
                    <a:pt x="5057" y="939"/>
                  </a:lnTo>
                  <a:lnTo>
                    <a:pt x="5038" y="748"/>
                  </a:lnTo>
                  <a:lnTo>
                    <a:pt x="4980" y="575"/>
                  </a:lnTo>
                  <a:lnTo>
                    <a:pt x="4885" y="403"/>
                  </a:lnTo>
                  <a:lnTo>
                    <a:pt x="4770" y="269"/>
                  </a:lnTo>
                  <a:lnTo>
                    <a:pt x="4636" y="154"/>
                  </a:lnTo>
                  <a:lnTo>
                    <a:pt x="4482" y="77"/>
                  </a:lnTo>
                  <a:lnTo>
                    <a:pt x="4310" y="2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811825" y="1082150"/>
              <a:ext cx="126450" cy="19175"/>
            </a:xfrm>
            <a:custGeom>
              <a:avLst/>
              <a:gdLst/>
              <a:ahLst/>
              <a:cxnLst/>
              <a:rect l="l" t="t" r="r" b="b"/>
              <a:pathLst>
                <a:path w="5058" h="767" extrusionOk="0">
                  <a:moveTo>
                    <a:pt x="1" y="0"/>
                  </a:moveTo>
                  <a:lnTo>
                    <a:pt x="1" y="766"/>
                  </a:lnTo>
                  <a:lnTo>
                    <a:pt x="5057" y="766"/>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6"/>
            <p:cNvSpPr/>
            <p:nvPr/>
          </p:nvSpPr>
          <p:spPr>
            <a:xfrm>
              <a:off x="811825" y="1117100"/>
              <a:ext cx="126450" cy="19175"/>
            </a:xfrm>
            <a:custGeom>
              <a:avLst/>
              <a:gdLst/>
              <a:ahLst/>
              <a:cxnLst/>
              <a:rect l="l" t="t" r="r" b="b"/>
              <a:pathLst>
                <a:path w="5058" h="767" extrusionOk="0">
                  <a:moveTo>
                    <a:pt x="1" y="0"/>
                  </a:moveTo>
                  <a:lnTo>
                    <a:pt x="1" y="766"/>
                  </a:lnTo>
                  <a:lnTo>
                    <a:pt x="5057" y="766"/>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6"/>
            <p:cNvSpPr/>
            <p:nvPr/>
          </p:nvSpPr>
          <p:spPr>
            <a:xfrm>
              <a:off x="811825" y="1361300"/>
              <a:ext cx="126450" cy="18700"/>
            </a:xfrm>
            <a:custGeom>
              <a:avLst/>
              <a:gdLst/>
              <a:ahLst/>
              <a:cxnLst/>
              <a:rect l="l" t="t" r="r" b="b"/>
              <a:pathLst>
                <a:path w="5058" h="748" extrusionOk="0">
                  <a:moveTo>
                    <a:pt x="1" y="0"/>
                  </a:moveTo>
                  <a:lnTo>
                    <a:pt x="1" y="747"/>
                  </a:lnTo>
                  <a:lnTo>
                    <a:pt x="5057" y="747"/>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6"/>
            <p:cNvSpPr/>
            <p:nvPr/>
          </p:nvSpPr>
          <p:spPr>
            <a:xfrm>
              <a:off x="811825" y="1396250"/>
              <a:ext cx="126450" cy="19175"/>
            </a:xfrm>
            <a:custGeom>
              <a:avLst/>
              <a:gdLst/>
              <a:ahLst/>
              <a:cxnLst/>
              <a:rect l="l" t="t" r="r" b="b"/>
              <a:pathLst>
                <a:path w="5058" h="767" extrusionOk="0">
                  <a:moveTo>
                    <a:pt x="1" y="0"/>
                  </a:moveTo>
                  <a:lnTo>
                    <a:pt x="1" y="766"/>
                  </a:lnTo>
                  <a:lnTo>
                    <a:pt x="5057" y="766"/>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6"/>
            <p:cNvSpPr/>
            <p:nvPr/>
          </p:nvSpPr>
          <p:spPr>
            <a:xfrm>
              <a:off x="433075" y="1021325"/>
              <a:ext cx="125975" cy="441975"/>
            </a:xfrm>
            <a:custGeom>
              <a:avLst/>
              <a:gdLst/>
              <a:ahLst/>
              <a:cxnLst/>
              <a:rect l="l" t="t" r="r" b="b"/>
              <a:pathLst>
                <a:path w="5039" h="17679" extrusionOk="0">
                  <a:moveTo>
                    <a:pt x="920" y="1"/>
                  </a:moveTo>
                  <a:lnTo>
                    <a:pt x="748" y="20"/>
                  </a:lnTo>
                  <a:lnTo>
                    <a:pt x="556" y="77"/>
                  </a:lnTo>
                  <a:lnTo>
                    <a:pt x="403" y="154"/>
                  </a:lnTo>
                  <a:lnTo>
                    <a:pt x="269" y="269"/>
                  </a:lnTo>
                  <a:lnTo>
                    <a:pt x="154" y="403"/>
                  </a:lnTo>
                  <a:lnTo>
                    <a:pt x="58" y="575"/>
                  </a:lnTo>
                  <a:lnTo>
                    <a:pt x="20" y="748"/>
                  </a:lnTo>
                  <a:lnTo>
                    <a:pt x="1" y="939"/>
                  </a:lnTo>
                  <a:lnTo>
                    <a:pt x="1" y="16740"/>
                  </a:lnTo>
                  <a:lnTo>
                    <a:pt x="20" y="16932"/>
                  </a:lnTo>
                  <a:lnTo>
                    <a:pt x="58" y="17104"/>
                  </a:lnTo>
                  <a:lnTo>
                    <a:pt x="154" y="17257"/>
                  </a:lnTo>
                  <a:lnTo>
                    <a:pt x="269" y="17411"/>
                  </a:lnTo>
                  <a:lnTo>
                    <a:pt x="403" y="17525"/>
                  </a:lnTo>
                  <a:lnTo>
                    <a:pt x="556" y="17602"/>
                  </a:lnTo>
                  <a:lnTo>
                    <a:pt x="748" y="17660"/>
                  </a:lnTo>
                  <a:lnTo>
                    <a:pt x="920" y="17679"/>
                  </a:lnTo>
                  <a:lnTo>
                    <a:pt x="4100" y="17679"/>
                  </a:lnTo>
                  <a:lnTo>
                    <a:pt x="4291" y="17660"/>
                  </a:lnTo>
                  <a:lnTo>
                    <a:pt x="4464" y="17602"/>
                  </a:lnTo>
                  <a:lnTo>
                    <a:pt x="4617" y="17525"/>
                  </a:lnTo>
                  <a:lnTo>
                    <a:pt x="4751" y="17411"/>
                  </a:lnTo>
                  <a:lnTo>
                    <a:pt x="4866" y="17257"/>
                  </a:lnTo>
                  <a:lnTo>
                    <a:pt x="4961" y="17104"/>
                  </a:lnTo>
                  <a:lnTo>
                    <a:pt x="5019" y="16932"/>
                  </a:lnTo>
                  <a:lnTo>
                    <a:pt x="5038" y="16740"/>
                  </a:lnTo>
                  <a:lnTo>
                    <a:pt x="5038" y="939"/>
                  </a:lnTo>
                  <a:lnTo>
                    <a:pt x="5019" y="748"/>
                  </a:lnTo>
                  <a:lnTo>
                    <a:pt x="4961" y="575"/>
                  </a:lnTo>
                  <a:lnTo>
                    <a:pt x="4866" y="403"/>
                  </a:lnTo>
                  <a:lnTo>
                    <a:pt x="4751" y="269"/>
                  </a:lnTo>
                  <a:lnTo>
                    <a:pt x="4617" y="154"/>
                  </a:lnTo>
                  <a:lnTo>
                    <a:pt x="4464" y="77"/>
                  </a:lnTo>
                  <a:lnTo>
                    <a:pt x="4291" y="20"/>
                  </a:lnTo>
                  <a:lnTo>
                    <a:pt x="4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6"/>
            <p:cNvSpPr/>
            <p:nvPr/>
          </p:nvSpPr>
          <p:spPr>
            <a:xfrm>
              <a:off x="433075" y="1082150"/>
              <a:ext cx="125975" cy="19175"/>
            </a:xfrm>
            <a:custGeom>
              <a:avLst/>
              <a:gdLst/>
              <a:ahLst/>
              <a:cxnLst/>
              <a:rect l="l" t="t" r="r" b="b"/>
              <a:pathLst>
                <a:path w="5039" h="767" extrusionOk="0">
                  <a:moveTo>
                    <a:pt x="1" y="0"/>
                  </a:moveTo>
                  <a:lnTo>
                    <a:pt x="1" y="766"/>
                  </a:lnTo>
                  <a:lnTo>
                    <a:pt x="5038" y="766"/>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6"/>
            <p:cNvSpPr/>
            <p:nvPr/>
          </p:nvSpPr>
          <p:spPr>
            <a:xfrm>
              <a:off x="433075" y="1117100"/>
              <a:ext cx="125975" cy="19175"/>
            </a:xfrm>
            <a:custGeom>
              <a:avLst/>
              <a:gdLst/>
              <a:ahLst/>
              <a:cxnLst/>
              <a:rect l="l" t="t" r="r" b="b"/>
              <a:pathLst>
                <a:path w="5039" h="767" extrusionOk="0">
                  <a:moveTo>
                    <a:pt x="1" y="0"/>
                  </a:moveTo>
                  <a:lnTo>
                    <a:pt x="1" y="766"/>
                  </a:lnTo>
                  <a:lnTo>
                    <a:pt x="5038" y="766"/>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6"/>
            <p:cNvSpPr/>
            <p:nvPr/>
          </p:nvSpPr>
          <p:spPr>
            <a:xfrm>
              <a:off x="433075" y="1361300"/>
              <a:ext cx="125975" cy="18700"/>
            </a:xfrm>
            <a:custGeom>
              <a:avLst/>
              <a:gdLst/>
              <a:ahLst/>
              <a:cxnLst/>
              <a:rect l="l" t="t" r="r" b="b"/>
              <a:pathLst>
                <a:path w="5039" h="748" extrusionOk="0">
                  <a:moveTo>
                    <a:pt x="1" y="0"/>
                  </a:moveTo>
                  <a:lnTo>
                    <a:pt x="1" y="747"/>
                  </a:lnTo>
                  <a:lnTo>
                    <a:pt x="5038" y="747"/>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6"/>
            <p:cNvSpPr/>
            <p:nvPr/>
          </p:nvSpPr>
          <p:spPr>
            <a:xfrm>
              <a:off x="433075" y="1396250"/>
              <a:ext cx="125975" cy="19175"/>
            </a:xfrm>
            <a:custGeom>
              <a:avLst/>
              <a:gdLst/>
              <a:ahLst/>
              <a:cxnLst/>
              <a:rect l="l" t="t" r="r" b="b"/>
              <a:pathLst>
                <a:path w="5039" h="767" extrusionOk="0">
                  <a:moveTo>
                    <a:pt x="1" y="0"/>
                  </a:moveTo>
                  <a:lnTo>
                    <a:pt x="1" y="766"/>
                  </a:lnTo>
                  <a:lnTo>
                    <a:pt x="5038" y="766"/>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6"/>
            <p:cNvSpPr/>
            <p:nvPr/>
          </p:nvSpPr>
          <p:spPr>
            <a:xfrm>
              <a:off x="472350" y="1163550"/>
              <a:ext cx="46475" cy="161375"/>
            </a:xfrm>
            <a:custGeom>
              <a:avLst/>
              <a:gdLst/>
              <a:ahLst/>
              <a:cxnLst/>
              <a:rect l="l" t="t" r="r" b="b"/>
              <a:pathLst>
                <a:path w="1859" h="6455" extrusionOk="0">
                  <a:moveTo>
                    <a:pt x="0" y="0"/>
                  </a:moveTo>
                  <a:lnTo>
                    <a:pt x="0" y="6455"/>
                  </a:lnTo>
                  <a:lnTo>
                    <a:pt x="1858" y="6455"/>
                  </a:lnTo>
                  <a:lnTo>
                    <a:pt x="185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6"/>
            <p:cNvSpPr/>
            <p:nvPr/>
          </p:nvSpPr>
          <p:spPr>
            <a:xfrm>
              <a:off x="559500" y="1021325"/>
              <a:ext cx="125950" cy="441975"/>
            </a:xfrm>
            <a:custGeom>
              <a:avLst/>
              <a:gdLst/>
              <a:ahLst/>
              <a:cxnLst/>
              <a:rect l="l" t="t" r="r" b="b"/>
              <a:pathLst>
                <a:path w="5038" h="17679" extrusionOk="0">
                  <a:moveTo>
                    <a:pt x="939" y="1"/>
                  </a:moveTo>
                  <a:lnTo>
                    <a:pt x="747" y="20"/>
                  </a:lnTo>
                  <a:lnTo>
                    <a:pt x="575" y="77"/>
                  </a:lnTo>
                  <a:lnTo>
                    <a:pt x="402" y="154"/>
                  </a:lnTo>
                  <a:lnTo>
                    <a:pt x="268" y="269"/>
                  </a:lnTo>
                  <a:lnTo>
                    <a:pt x="153" y="403"/>
                  </a:lnTo>
                  <a:lnTo>
                    <a:pt x="77" y="575"/>
                  </a:lnTo>
                  <a:lnTo>
                    <a:pt x="19" y="748"/>
                  </a:lnTo>
                  <a:lnTo>
                    <a:pt x="0" y="939"/>
                  </a:lnTo>
                  <a:lnTo>
                    <a:pt x="0" y="16740"/>
                  </a:lnTo>
                  <a:lnTo>
                    <a:pt x="19" y="16932"/>
                  </a:lnTo>
                  <a:lnTo>
                    <a:pt x="77" y="17104"/>
                  </a:lnTo>
                  <a:lnTo>
                    <a:pt x="153" y="17257"/>
                  </a:lnTo>
                  <a:lnTo>
                    <a:pt x="268" y="17411"/>
                  </a:lnTo>
                  <a:lnTo>
                    <a:pt x="402" y="17525"/>
                  </a:lnTo>
                  <a:lnTo>
                    <a:pt x="575" y="17602"/>
                  </a:lnTo>
                  <a:lnTo>
                    <a:pt x="747" y="17660"/>
                  </a:lnTo>
                  <a:lnTo>
                    <a:pt x="939" y="17679"/>
                  </a:lnTo>
                  <a:lnTo>
                    <a:pt x="4099" y="17679"/>
                  </a:lnTo>
                  <a:lnTo>
                    <a:pt x="4290" y="17660"/>
                  </a:lnTo>
                  <a:lnTo>
                    <a:pt x="4463" y="17602"/>
                  </a:lnTo>
                  <a:lnTo>
                    <a:pt x="4616" y="17525"/>
                  </a:lnTo>
                  <a:lnTo>
                    <a:pt x="4769" y="17411"/>
                  </a:lnTo>
                  <a:lnTo>
                    <a:pt x="4884" y="17257"/>
                  </a:lnTo>
                  <a:lnTo>
                    <a:pt x="4961" y="17104"/>
                  </a:lnTo>
                  <a:lnTo>
                    <a:pt x="5018" y="16932"/>
                  </a:lnTo>
                  <a:lnTo>
                    <a:pt x="5037" y="16740"/>
                  </a:lnTo>
                  <a:lnTo>
                    <a:pt x="5037" y="939"/>
                  </a:lnTo>
                  <a:lnTo>
                    <a:pt x="5018" y="748"/>
                  </a:lnTo>
                  <a:lnTo>
                    <a:pt x="4961" y="575"/>
                  </a:lnTo>
                  <a:lnTo>
                    <a:pt x="4884" y="403"/>
                  </a:lnTo>
                  <a:lnTo>
                    <a:pt x="4769" y="269"/>
                  </a:lnTo>
                  <a:lnTo>
                    <a:pt x="4616" y="154"/>
                  </a:lnTo>
                  <a:lnTo>
                    <a:pt x="4463" y="77"/>
                  </a:lnTo>
                  <a:lnTo>
                    <a:pt x="4290" y="20"/>
                  </a:lnTo>
                  <a:lnTo>
                    <a:pt x="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6"/>
            <p:cNvSpPr/>
            <p:nvPr/>
          </p:nvSpPr>
          <p:spPr>
            <a:xfrm>
              <a:off x="598750" y="1163550"/>
              <a:ext cx="46475" cy="161375"/>
            </a:xfrm>
            <a:custGeom>
              <a:avLst/>
              <a:gdLst/>
              <a:ahLst/>
              <a:cxnLst/>
              <a:rect l="l" t="t" r="r" b="b"/>
              <a:pathLst>
                <a:path w="1859" h="6455" extrusionOk="0">
                  <a:moveTo>
                    <a:pt x="1" y="0"/>
                  </a:moveTo>
                  <a:lnTo>
                    <a:pt x="1" y="6455"/>
                  </a:lnTo>
                  <a:lnTo>
                    <a:pt x="1859" y="6455"/>
                  </a:lnTo>
                  <a:lnTo>
                    <a:pt x="185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6"/>
            <p:cNvSpPr/>
            <p:nvPr/>
          </p:nvSpPr>
          <p:spPr>
            <a:xfrm>
              <a:off x="938250" y="1021800"/>
              <a:ext cx="275325" cy="441025"/>
            </a:xfrm>
            <a:custGeom>
              <a:avLst/>
              <a:gdLst/>
              <a:ahLst/>
              <a:cxnLst/>
              <a:rect l="l" t="t" r="r" b="b"/>
              <a:pathLst>
                <a:path w="11013" h="17641" extrusionOk="0">
                  <a:moveTo>
                    <a:pt x="3850" y="1"/>
                  </a:moveTo>
                  <a:lnTo>
                    <a:pt x="3658" y="20"/>
                  </a:lnTo>
                  <a:lnTo>
                    <a:pt x="3486" y="58"/>
                  </a:lnTo>
                  <a:lnTo>
                    <a:pt x="575" y="1322"/>
                  </a:lnTo>
                  <a:lnTo>
                    <a:pt x="402" y="1399"/>
                  </a:lnTo>
                  <a:lnTo>
                    <a:pt x="268" y="1533"/>
                  </a:lnTo>
                  <a:lnTo>
                    <a:pt x="153" y="1667"/>
                  </a:lnTo>
                  <a:lnTo>
                    <a:pt x="77" y="1820"/>
                  </a:lnTo>
                  <a:lnTo>
                    <a:pt x="19" y="1993"/>
                  </a:lnTo>
                  <a:lnTo>
                    <a:pt x="0" y="2184"/>
                  </a:lnTo>
                  <a:lnTo>
                    <a:pt x="19" y="2357"/>
                  </a:lnTo>
                  <a:lnTo>
                    <a:pt x="77" y="2548"/>
                  </a:lnTo>
                  <a:lnTo>
                    <a:pt x="6301" y="17085"/>
                  </a:lnTo>
                  <a:lnTo>
                    <a:pt x="6397" y="17238"/>
                  </a:lnTo>
                  <a:lnTo>
                    <a:pt x="6512" y="17372"/>
                  </a:lnTo>
                  <a:lnTo>
                    <a:pt x="6665" y="17487"/>
                  </a:lnTo>
                  <a:lnTo>
                    <a:pt x="6818" y="17583"/>
                  </a:lnTo>
                  <a:lnTo>
                    <a:pt x="6991" y="17621"/>
                  </a:lnTo>
                  <a:lnTo>
                    <a:pt x="7163" y="17641"/>
                  </a:lnTo>
                  <a:lnTo>
                    <a:pt x="7355" y="17621"/>
                  </a:lnTo>
                  <a:lnTo>
                    <a:pt x="7527" y="17564"/>
                  </a:lnTo>
                  <a:lnTo>
                    <a:pt x="10438" y="16319"/>
                  </a:lnTo>
                  <a:lnTo>
                    <a:pt x="10611" y="16223"/>
                  </a:lnTo>
                  <a:lnTo>
                    <a:pt x="10745" y="16108"/>
                  </a:lnTo>
                  <a:lnTo>
                    <a:pt x="10860" y="15974"/>
                  </a:lnTo>
                  <a:lnTo>
                    <a:pt x="10955" y="15802"/>
                  </a:lnTo>
                  <a:lnTo>
                    <a:pt x="10994" y="15629"/>
                  </a:lnTo>
                  <a:lnTo>
                    <a:pt x="11013" y="15457"/>
                  </a:lnTo>
                  <a:lnTo>
                    <a:pt x="10994" y="15266"/>
                  </a:lnTo>
                  <a:lnTo>
                    <a:pt x="10936" y="15093"/>
                  </a:lnTo>
                  <a:lnTo>
                    <a:pt x="4712" y="556"/>
                  </a:lnTo>
                  <a:lnTo>
                    <a:pt x="4616" y="384"/>
                  </a:lnTo>
                  <a:lnTo>
                    <a:pt x="4501" y="250"/>
                  </a:lnTo>
                  <a:lnTo>
                    <a:pt x="4348" y="135"/>
                  </a:lnTo>
                  <a:lnTo>
                    <a:pt x="4195" y="58"/>
                  </a:lnTo>
                  <a:lnTo>
                    <a:pt x="40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6"/>
            <p:cNvSpPr/>
            <p:nvPr/>
          </p:nvSpPr>
          <p:spPr>
            <a:xfrm>
              <a:off x="685425" y="1021325"/>
              <a:ext cx="125950" cy="441975"/>
            </a:xfrm>
            <a:custGeom>
              <a:avLst/>
              <a:gdLst/>
              <a:ahLst/>
              <a:cxnLst/>
              <a:rect l="l" t="t" r="r" b="b"/>
              <a:pathLst>
                <a:path w="5038" h="17679" extrusionOk="0">
                  <a:moveTo>
                    <a:pt x="939" y="1"/>
                  </a:moveTo>
                  <a:lnTo>
                    <a:pt x="747" y="20"/>
                  </a:lnTo>
                  <a:lnTo>
                    <a:pt x="575" y="77"/>
                  </a:lnTo>
                  <a:lnTo>
                    <a:pt x="403" y="154"/>
                  </a:lnTo>
                  <a:lnTo>
                    <a:pt x="269" y="269"/>
                  </a:lnTo>
                  <a:lnTo>
                    <a:pt x="154" y="403"/>
                  </a:lnTo>
                  <a:lnTo>
                    <a:pt x="77" y="575"/>
                  </a:lnTo>
                  <a:lnTo>
                    <a:pt x="20" y="748"/>
                  </a:lnTo>
                  <a:lnTo>
                    <a:pt x="0" y="939"/>
                  </a:lnTo>
                  <a:lnTo>
                    <a:pt x="0" y="16740"/>
                  </a:lnTo>
                  <a:lnTo>
                    <a:pt x="20" y="16932"/>
                  </a:lnTo>
                  <a:lnTo>
                    <a:pt x="77" y="17104"/>
                  </a:lnTo>
                  <a:lnTo>
                    <a:pt x="154" y="17257"/>
                  </a:lnTo>
                  <a:lnTo>
                    <a:pt x="269" y="17411"/>
                  </a:lnTo>
                  <a:lnTo>
                    <a:pt x="403" y="17525"/>
                  </a:lnTo>
                  <a:lnTo>
                    <a:pt x="575" y="17602"/>
                  </a:lnTo>
                  <a:lnTo>
                    <a:pt x="747" y="17660"/>
                  </a:lnTo>
                  <a:lnTo>
                    <a:pt x="939" y="17679"/>
                  </a:lnTo>
                  <a:lnTo>
                    <a:pt x="4099" y="17679"/>
                  </a:lnTo>
                  <a:lnTo>
                    <a:pt x="4291" y="17660"/>
                  </a:lnTo>
                  <a:lnTo>
                    <a:pt x="4463" y="17602"/>
                  </a:lnTo>
                  <a:lnTo>
                    <a:pt x="4616" y="17525"/>
                  </a:lnTo>
                  <a:lnTo>
                    <a:pt x="4769" y="17411"/>
                  </a:lnTo>
                  <a:lnTo>
                    <a:pt x="4884" y="17257"/>
                  </a:lnTo>
                  <a:lnTo>
                    <a:pt x="4961" y="17104"/>
                  </a:lnTo>
                  <a:lnTo>
                    <a:pt x="5018" y="16932"/>
                  </a:lnTo>
                  <a:lnTo>
                    <a:pt x="5038" y="16740"/>
                  </a:lnTo>
                  <a:lnTo>
                    <a:pt x="5038" y="939"/>
                  </a:lnTo>
                  <a:lnTo>
                    <a:pt x="5018" y="748"/>
                  </a:lnTo>
                  <a:lnTo>
                    <a:pt x="4961" y="575"/>
                  </a:lnTo>
                  <a:lnTo>
                    <a:pt x="4884" y="403"/>
                  </a:lnTo>
                  <a:lnTo>
                    <a:pt x="4769" y="269"/>
                  </a:lnTo>
                  <a:lnTo>
                    <a:pt x="4616" y="154"/>
                  </a:lnTo>
                  <a:lnTo>
                    <a:pt x="4463" y="77"/>
                  </a:lnTo>
                  <a:lnTo>
                    <a:pt x="4291" y="20"/>
                  </a:lnTo>
                  <a:lnTo>
                    <a:pt x="40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6"/>
            <p:cNvSpPr/>
            <p:nvPr/>
          </p:nvSpPr>
          <p:spPr>
            <a:xfrm>
              <a:off x="724675" y="1163550"/>
              <a:ext cx="46475" cy="161375"/>
            </a:xfrm>
            <a:custGeom>
              <a:avLst/>
              <a:gdLst/>
              <a:ahLst/>
              <a:cxnLst/>
              <a:rect l="l" t="t" r="r" b="b"/>
              <a:pathLst>
                <a:path w="1859" h="6455" extrusionOk="0">
                  <a:moveTo>
                    <a:pt x="1" y="0"/>
                  </a:moveTo>
                  <a:lnTo>
                    <a:pt x="1" y="6455"/>
                  </a:lnTo>
                  <a:lnTo>
                    <a:pt x="1859" y="6455"/>
                  </a:lnTo>
                  <a:lnTo>
                    <a:pt x="185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6"/>
            <p:cNvSpPr/>
            <p:nvPr/>
          </p:nvSpPr>
          <p:spPr>
            <a:xfrm>
              <a:off x="347850" y="1463275"/>
              <a:ext cx="1366575" cy="41200"/>
            </a:xfrm>
            <a:custGeom>
              <a:avLst/>
              <a:gdLst/>
              <a:ahLst/>
              <a:cxnLst/>
              <a:rect l="l" t="t" r="r" b="b"/>
              <a:pathLst>
                <a:path w="54663" h="1648" extrusionOk="0">
                  <a:moveTo>
                    <a:pt x="173" y="1"/>
                  </a:moveTo>
                  <a:lnTo>
                    <a:pt x="97" y="20"/>
                  </a:lnTo>
                  <a:lnTo>
                    <a:pt x="58" y="39"/>
                  </a:lnTo>
                  <a:lnTo>
                    <a:pt x="20" y="96"/>
                  </a:lnTo>
                  <a:lnTo>
                    <a:pt x="1" y="154"/>
                  </a:lnTo>
                  <a:lnTo>
                    <a:pt x="1" y="1495"/>
                  </a:lnTo>
                  <a:lnTo>
                    <a:pt x="20" y="1552"/>
                  </a:lnTo>
                  <a:lnTo>
                    <a:pt x="58" y="1590"/>
                  </a:lnTo>
                  <a:lnTo>
                    <a:pt x="97" y="1629"/>
                  </a:lnTo>
                  <a:lnTo>
                    <a:pt x="173" y="1648"/>
                  </a:lnTo>
                  <a:lnTo>
                    <a:pt x="54509" y="1648"/>
                  </a:lnTo>
                  <a:lnTo>
                    <a:pt x="54567" y="1629"/>
                  </a:lnTo>
                  <a:lnTo>
                    <a:pt x="54624" y="1590"/>
                  </a:lnTo>
                  <a:lnTo>
                    <a:pt x="54663" y="1552"/>
                  </a:lnTo>
                  <a:lnTo>
                    <a:pt x="54663" y="1495"/>
                  </a:lnTo>
                  <a:lnTo>
                    <a:pt x="54663" y="154"/>
                  </a:lnTo>
                  <a:lnTo>
                    <a:pt x="54663" y="96"/>
                  </a:lnTo>
                  <a:lnTo>
                    <a:pt x="54624" y="39"/>
                  </a:lnTo>
                  <a:lnTo>
                    <a:pt x="54567" y="20"/>
                  </a:lnTo>
                  <a:lnTo>
                    <a:pt x="54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6"/>
            <p:cNvSpPr/>
            <p:nvPr/>
          </p:nvSpPr>
          <p:spPr>
            <a:xfrm>
              <a:off x="394775" y="1126675"/>
              <a:ext cx="38325" cy="336625"/>
            </a:xfrm>
            <a:custGeom>
              <a:avLst/>
              <a:gdLst/>
              <a:ahLst/>
              <a:cxnLst/>
              <a:rect l="l" t="t" r="r" b="b"/>
              <a:pathLst>
                <a:path w="1533" h="13465" extrusionOk="0">
                  <a:moveTo>
                    <a:pt x="1" y="0"/>
                  </a:moveTo>
                  <a:lnTo>
                    <a:pt x="1" y="13465"/>
                  </a:lnTo>
                  <a:lnTo>
                    <a:pt x="1533" y="13465"/>
                  </a:lnTo>
                  <a:lnTo>
                    <a:pt x="1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3" name="Google Shape;2223;p26"/>
          <p:cNvGrpSpPr/>
          <p:nvPr/>
        </p:nvGrpSpPr>
        <p:grpSpPr>
          <a:xfrm>
            <a:off x="1020424" y="262635"/>
            <a:ext cx="758998" cy="715089"/>
            <a:chOff x="2161450" y="-1686850"/>
            <a:chExt cx="1422144" cy="1339870"/>
          </a:xfrm>
        </p:grpSpPr>
        <p:sp>
          <p:nvSpPr>
            <p:cNvPr id="2224" name="Google Shape;2224;p26"/>
            <p:cNvSpPr/>
            <p:nvPr/>
          </p:nvSpPr>
          <p:spPr>
            <a:xfrm>
              <a:off x="2255449" y="-1593809"/>
              <a:ext cx="1234142" cy="1152828"/>
            </a:xfrm>
            <a:custGeom>
              <a:avLst/>
              <a:gdLst/>
              <a:ahLst/>
              <a:cxnLst/>
              <a:rect l="l" t="t" r="r" b="b"/>
              <a:pathLst>
                <a:path w="33466" h="31261" extrusionOk="0">
                  <a:moveTo>
                    <a:pt x="1" y="0"/>
                  </a:moveTo>
                  <a:lnTo>
                    <a:pt x="1" y="31260"/>
                  </a:lnTo>
                  <a:lnTo>
                    <a:pt x="33465" y="31260"/>
                  </a:lnTo>
                  <a:lnTo>
                    <a:pt x="334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6"/>
            <p:cNvSpPr/>
            <p:nvPr/>
          </p:nvSpPr>
          <p:spPr>
            <a:xfrm>
              <a:off x="2161450" y="-1686850"/>
              <a:ext cx="1422144" cy="1339870"/>
            </a:xfrm>
            <a:custGeom>
              <a:avLst/>
              <a:gdLst/>
              <a:ahLst/>
              <a:cxnLst/>
              <a:rect l="l" t="t" r="r" b="b"/>
              <a:pathLst>
                <a:path w="38564" h="36333" extrusionOk="0">
                  <a:moveTo>
                    <a:pt x="36014" y="2523"/>
                  </a:moveTo>
                  <a:lnTo>
                    <a:pt x="36014" y="33783"/>
                  </a:lnTo>
                  <a:lnTo>
                    <a:pt x="2550" y="33783"/>
                  </a:lnTo>
                  <a:lnTo>
                    <a:pt x="2550" y="2523"/>
                  </a:lnTo>
                  <a:close/>
                  <a:moveTo>
                    <a:pt x="0" y="0"/>
                  </a:moveTo>
                  <a:lnTo>
                    <a:pt x="0" y="36333"/>
                  </a:lnTo>
                  <a:lnTo>
                    <a:pt x="38564" y="36333"/>
                  </a:lnTo>
                  <a:lnTo>
                    <a:pt x="385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6"/>
            <p:cNvSpPr/>
            <p:nvPr/>
          </p:nvSpPr>
          <p:spPr>
            <a:xfrm>
              <a:off x="2870521" y="-1482183"/>
              <a:ext cx="508393" cy="508356"/>
            </a:xfrm>
            <a:custGeom>
              <a:avLst/>
              <a:gdLst/>
              <a:ahLst/>
              <a:cxnLst/>
              <a:rect l="l" t="t" r="r" b="b"/>
              <a:pathLst>
                <a:path w="13786" h="13785" extrusionOk="0">
                  <a:moveTo>
                    <a:pt x="1" y="1"/>
                  </a:moveTo>
                  <a:lnTo>
                    <a:pt x="1" y="13785"/>
                  </a:lnTo>
                  <a:lnTo>
                    <a:pt x="13785" y="13785"/>
                  </a:lnTo>
                  <a:lnTo>
                    <a:pt x="137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6"/>
            <p:cNvSpPr/>
            <p:nvPr/>
          </p:nvSpPr>
          <p:spPr>
            <a:xfrm>
              <a:off x="2560054" y="-1326452"/>
              <a:ext cx="254676" cy="352623"/>
            </a:xfrm>
            <a:custGeom>
              <a:avLst/>
              <a:gdLst/>
              <a:ahLst/>
              <a:cxnLst/>
              <a:rect l="l" t="t" r="r" b="b"/>
              <a:pathLst>
                <a:path w="6906" h="9562" extrusionOk="0">
                  <a:moveTo>
                    <a:pt x="1" y="1"/>
                  </a:moveTo>
                  <a:lnTo>
                    <a:pt x="1" y="9562"/>
                  </a:lnTo>
                  <a:lnTo>
                    <a:pt x="6906" y="9562"/>
                  </a:lnTo>
                  <a:lnTo>
                    <a:pt x="6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6"/>
            <p:cNvSpPr/>
            <p:nvPr/>
          </p:nvSpPr>
          <p:spPr>
            <a:xfrm>
              <a:off x="2560054" y="-897462"/>
              <a:ext cx="818865" cy="35292"/>
            </a:xfrm>
            <a:custGeom>
              <a:avLst/>
              <a:gdLst/>
              <a:ahLst/>
              <a:cxnLst/>
              <a:rect l="l" t="t" r="r" b="b"/>
              <a:pathLst>
                <a:path w="22205" h="957" extrusionOk="0">
                  <a:moveTo>
                    <a:pt x="1" y="1"/>
                  </a:moveTo>
                  <a:lnTo>
                    <a:pt x="1" y="957"/>
                  </a:lnTo>
                  <a:lnTo>
                    <a:pt x="22204" y="957"/>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6"/>
            <p:cNvSpPr/>
            <p:nvPr/>
          </p:nvSpPr>
          <p:spPr>
            <a:xfrm>
              <a:off x="2560054" y="-824003"/>
              <a:ext cx="818865" cy="34333"/>
            </a:xfrm>
            <a:custGeom>
              <a:avLst/>
              <a:gdLst/>
              <a:ahLst/>
              <a:cxnLst/>
              <a:rect l="l" t="t" r="r" b="b"/>
              <a:pathLst>
                <a:path w="22205" h="931" extrusionOk="0">
                  <a:moveTo>
                    <a:pt x="1" y="1"/>
                  </a:moveTo>
                  <a:lnTo>
                    <a:pt x="1" y="930"/>
                  </a:lnTo>
                  <a:lnTo>
                    <a:pt x="22204" y="930"/>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6"/>
            <p:cNvSpPr/>
            <p:nvPr/>
          </p:nvSpPr>
          <p:spPr>
            <a:xfrm>
              <a:off x="2560054" y="-751540"/>
              <a:ext cx="818865" cy="35329"/>
            </a:xfrm>
            <a:custGeom>
              <a:avLst/>
              <a:gdLst/>
              <a:ahLst/>
              <a:cxnLst/>
              <a:rect l="l" t="t" r="r" b="b"/>
              <a:pathLst>
                <a:path w="22205" h="958" extrusionOk="0">
                  <a:moveTo>
                    <a:pt x="1" y="1"/>
                  </a:moveTo>
                  <a:lnTo>
                    <a:pt x="1" y="957"/>
                  </a:lnTo>
                  <a:lnTo>
                    <a:pt x="22204" y="957"/>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2560054" y="-678081"/>
              <a:ext cx="818865" cy="34333"/>
            </a:xfrm>
            <a:custGeom>
              <a:avLst/>
              <a:gdLst/>
              <a:ahLst/>
              <a:cxnLst/>
              <a:rect l="l" t="t" r="r" b="b"/>
              <a:pathLst>
                <a:path w="22205" h="931" extrusionOk="0">
                  <a:moveTo>
                    <a:pt x="1" y="1"/>
                  </a:moveTo>
                  <a:lnTo>
                    <a:pt x="1" y="930"/>
                  </a:lnTo>
                  <a:lnTo>
                    <a:pt x="22204" y="930"/>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2" name="Google Shape;2232;p26"/>
          <p:cNvGrpSpPr/>
          <p:nvPr/>
        </p:nvGrpSpPr>
        <p:grpSpPr>
          <a:xfrm>
            <a:off x="3970628" y="0"/>
            <a:ext cx="4307419" cy="408143"/>
            <a:chOff x="2640696" y="0"/>
            <a:chExt cx="5418819" cy="513388"/>
          </a:xfrm>
        </p:grpSpPr>
        <p:grpSp>
          <p:nvGrpSpPr>
            <p:cNvPr id="2233" name="Google Shape;2233;p26"/>
            <p:cNvGrpSpPr/>
            <p:nvPr/>
          </p:nvGrpSpPr>
          <p:grpSpPr>
            <a:xfrm>
              <a:off x="2640696" y="0"/>
              <a:ext cx="4305430" cy="428523"/>
              <a:chOff x="4838496" y="0"/>
              <a:chExt cx="4305430" cy="428523"/>
            </a:xfrm>
          </p:grpSpPr>
          <p:sp>
            <p:nvSpPr>
              <p:cNvPr id="2234" name="Google Shape;2234;p26"/>
              <p:cNvSpPr/>
              <p:nvPr/>
            </p:nvSpPr>
            <p:spPr>
              <a:xfrm>
                <a:off x="4838496" y="0"/>
                <a:ext cx="4305430" cy="428518"/>
              </a:xfrm>
              <a:custGeom>
                <a:avLst/>
                <a:gdLst/>
                <a:ahLst/>
                <a:cxnLst/>
                <a:rect l="l" t="t" r="r" b="b"/>
                <a:pathLst>
                  <a:path w="130735" h="13012" extrusionOk="0">
                    <a:moveTo>
                      <a:pt x="0" y="1"/>
                    </a:moveTo>
                    <a:lnTo>
                      <a:pt x="0" y="5439"/>
                    </a:lnTo>
                    <a:lnTo>
                      <a:pt x="18" y="5824"/>
                    </a:lnTo>
                    <a:lnTo>
                      <a:pt x="53" y="6209"/>
                    </a:lnTo>
                    <a:lnTo>
                      <a:pt x="88" y="6594"/>
                    </a:lnTo>
                    <a:lnTo>
                      <a:pt x="158" y="6961"/>
                    </a:lnTo>
                    <a:lnTo>
                      <a:pt x="245" y="7328"/>
                    </a:lnTo>
                    <a:lnTo>
                      <a:pt x="350" y="7678"/>
                    </a:lnTo>
                    <a:lnTo>
                      <a:pt x="473" y="8045"/>
                    </a:lnTo>
                    <a:lnTo>
                      <a:pt x="595" y="8377"/>
                    </a:lnTo>
                    <a:lnTo>
                      <a:pt x="752" y="8710"/>
                    </a:lnTo>
                    <a:lnTo>
                      <a:pt x="927" y="9042"/>
                    </a:lnTo>
                    <a:lnTo>
                      <a:pt x="1102" y="9357"/>
                    </a:lnTo>
                    <a:lnTo>
                      <a:pt x="1294" y="9671"/>
                    </a:lnTo>
                    <a:lnTo>
                      <a:pt x="1522" y="9969"/>
                    </a:lnTo>
                    <a:lnTo>
                      <a:pt x="1732" y="10248"/>
                    </a:lnTo>
                    <a:lnTo>
                      <a:pt x="1976" y="10528"/>
                    </a:lnTo>
                    <a:lnTo>
                      <a:pt x="2221" y="10791"/>
                    </a:lnTo>
                    <a:lnTo>
                      <a:pt x="2484" y="11035"/>
                    </a:lnTo>
                    <a:lnTo>
                      <a:pt x="2763" y="11280"/>
                    </a:lnTo>
                    <a:lnTo>
                      <a:pt x="3061" y="11507"/>
                    </a:lnTo>
                    <a:lnTo>
                      <a:pt x="3358" y="11717"/>
                    </a:lnTo>
                    <a:lnTo>
                      <a:pt x="3655" y="11910"/>
                    </a:lnTo>
                    <a:lnTo>
                      <a:pt x="3970" y="12102"/>
                    </a:lnTo>
                    <a:lnTo>
                      <a:pt x="4302" y="12259"/>
                    </a:lnTo>
                    <a:lnTo>
                      <a:pt x="4634" y="12417"/>
                    </a:lnTo>
                    <a:lnTo>
                      <a:pt x="4984" y="12557"/>
                    </a:lnTo>
                    <a:lnTo>
                      <a:pt x="5334" y="12679"/>
                    </a:lnTo>
                    <a:lnTo>
                      <a:pt x="5701" y="12767"/>
                    </a:lnTo>
                    <a:lnTo>
                      <a:pt x="6051" y="12854"/>
                    </a:lnTo>
                    <a:lnTo>
                      <a:pt x="6436" y="12924"/>
                    </a:lnTo>
                    <a:lnTo>
                      <a:pt x="6803" y="12976"/>
                    </a:lnTo>
                    <a:lnTo>
                      <a:pt x="7188" y="13011"/>
                    </a:lnTo>
                    <a:lnTo>
                      <a:pt x="130735" y="13011"/>
                    </a:lnTo>
                    <a:lnTo>
                      <a:pt x="130735" y="8814"/>
                    </a:lnTo>
                    <a:lnTo>
                      <a:pt x="7590" y="8814"/>
                    </a:lnTo>
                    <a:lnTo>
                      <a:pt x="7240" y="8797"/>
                    </a:lnTo>
                    <a:lnTo>
                      <a:pt x="6908" y="8744"/>
                    </a:lnTo>
                    <a:lnTo>
                      <a:pt x="6576" y="8657"/>
                    </a:lnTo>
                    <a:lnTo>
                      <a:pt x="6261" y="8552"/>
                    </a:lnTo>
                    <a:lnTo>
                      <a:pt x="5981" y="8412"/>
                    </a:lnTo>
                    <a:lnTo>
                      <a:pt x="5701" y="8237"/>
                    </a:lnTo>
                    <a:lnTo>
                      <a:pt x="5439" y="8045"/>
                    </a:lnTo>
                    <a:lnTo>
                      <a:pt x="5194" y="7818"/>
                    </a:lnTo>
                    <a:lnTo>
                      <a:pt x="4984" y="7590"/>
                    </a:lnTo>
                    <a:lnTo>
                      <a:pt x="4774" y="7328"/>
                    </a:lnTo>
                    <a:lnTo>
                      <a:pt x="4617" y="7048"/>
                    </a:lnTo>
                    <a:lnTo>
                      <a:pt x="4477" y="6751"/>
                    </a:lnTo>
                    <a:lnTo>
                      <a:pt x="4355" y="6436"/>
                    </a:lnTo>
                    <a:lnTo>
                      <a:pt x="4267" y="6121"/>
                    </a:lnTo>
                    <a:lnTo>
                      <a:pt x="4215" y="5772"/>
                    </a:lnTo>
                    <a:lnTo>
                      <a:pt x="4197" y="5439"/>
                    </a:lnTo>
                    <a:lnTo>
                      <a:pt x="4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6"/>
              <p:cNvSpPr/>
              <p:nvPr/>
            </p:nvSpPr>
            <p:spPr>
              <a:xfrm>
                <a:off x="4930050" y="0"/>
                <a:ext cx="4176467" cy="327151"/>
              </a:xfrm>
              <a:custGeom>
                <a:avLst/>
                <a:gdLst/>
                <a:ahLst/>
                <a:cxnLst/>
                <a:rect l="l" t="t" r="r" b="b"/>
                <a:pathLst>
                  <a:path w="126819" h="9934" extrusionOk="0">
                    <a:moveTo>
                      <a:pt x="1" y="1"/>
                    </a:moveTo>
                    <a:lnTo>
                      <a:pt x="1" y="6016"/>
                    </a:lnTo>
                    <a:lnTo>
                      <a:pt x="18" y="6419"/>
                    </a:lnTo>
                    <a:lnTo>
                      <a:pt x="88" y="6821"/>
                    </a:lnTo>
                    <a:lnTo>
                      <a:pt x="176" y="7188"/>
                    </a:lnTo>
                    <a:lnTo>
                      <a:pt x="316" y="7555"/>
                    </a:lnTo>
                    <a:lnTo>
                      <a:pt x="473" y="7888"/>
                    </a:lnTo>
                    <a:lnTo>
                      <a:pt x="665" y="8220"/>
                    </a:lnTo>
                    <a:lnTo>
                      <a:pt x="893" y="8517"/>
                    </a:lnTo>
                    <a:lnTo>
                      <a:pt x="1155" y="8797"/>
                    </a:lnTo>
                    <a:lnTo>
                      <a:pt x="1435" y="9042"/>
                    </a:lnTo>
                    <a:lnTo>
                      <a:pt x="1732" y="9269"/>
                    </a:lnTo>
                    <a:lnTo>
                      <a:pt x="2047" y="9461"/>
                    </a:lnTo>
                    <a:lnTo>
                      <a:pt x="2397" y="9636"/>
                    </a:lnTo>
                    <a:lnTo>
                      <a:pt x="2764" y="9759"/>
                    </a:lnTo>
                    <a:lnTo>
                      <a:pt x="3131" y="9864"/>
                    </a:lnTo>
                    <a:lnTo>
                      <a:pt x="3516" y="9916"/>
                    </a:lnTo>
                    <a:lnTo>
                      <a:pt x="3918" y="9934"/>
                    </a:lnTo>
                    <a:lnTo>
                      <a:pt x="126818" y="9934"/>
                    </a:lnTo>
                    <a:lnTo>
                      <a:pt x="126818" y="9724"/>
                    </a:lnTo>
                    <a:lnTo>
                      <a:pt x="3918" y="9724"/>
                    </a:lnTo>
                    <a:lnTo>
                      <a:pt x="3551" y="9706"/>
                    </a:lnTo>
                    <a:lnTo>
                      <a:pt x="3166" y="9654"/>
                    </a:lnTo>
                    <a:lnTo>
                      <a:pt x="2816" y="9566"/>
                    </a:lnTo>
                    <a:lnTo>
                      <a:pt x="2484" y="9444"/>
                    </a:lnTo>
                    <a:lnTo>
                      <a:pt x="2152" y="9287"/>
                    </a:lnTo>
                    <a:lnTo>
                      <a:pt x="1854" y="9094"/>
                    </a:lnTo>
                    <a:lnTo>
                      <a:pt x="1557" y="8884"/>
                    </a:lnTo>
                    <a:lnTo>
                      <a:pt x="1295" y="8640"/>
                    </a:lnTo>
                    <a:lnTo>
                      <a:pt x="1068" y="8377"/>
                    </a:lnTo>
                    <a:lnTo>
                      <a:pt x="840" y="8097"/>
                    </a:lnTo>
                    <a:lnTo>
                      <a:pt x="665" y="7783"/>
                    </a:lnTo>
                    <a:lnTo>
                      <a:pt x="508" y="7468"/>
                    </a:lnTo>
                    <a:lnTo>
                      <a:pt x="386" y="7118"/>
                    </a:lnTo>
                    <a:lnTo>
                      <a:pt x="298" y="6768"/>
                    </a:lnTo>
                    <a:lnTo>
                      <a:pt x="228" y="6401"/>
                    </a:lnTo>
                    <a:lnTo>
                      <a:pt x="211" y="6016"/>
                    </a:lnTo>
                    <a:lnTo>
                      <a:pt x="21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6"/>
              <p:cNvSpPr/>
              <p:nvPr/>
            </p:nvSpPr>
            <p:spPr>
              <a:xfrm>
                <a:off x="4920269" y="241333"/>
                <a:ext cx="92178" cy="135353"/>
              </a:xfrm>
              <a:custGeom>
                <a:avLst/>
                <a:gdLst/>
                <a:ahLst/>
                <a:cxnLst/>
                <a:rect l="l" t="t" r="r" b="b"/>
                <a:pathLst>
                  <a:path w="2799" h="4110" extrusionOk="0">
                    <a:moveTo>
                      <a:pt x="2291" y="0"/>
                    </a:moveTo>
                    <a:lnTo>
                      <a:pt x="1" y="3707"/>
                    </a:lnTo>
                    <a:lnTo>
                      <a:pt x="228" y="3917"/>
                    </a:lnTo>
                    <a:lnTo>
                      <a:pt x="490" y="4110"/>
                    </a:lnTo>
                    <a:lnTo>
                      <a:pt x="2798" y="577"/>
                    </a:lnTo>
                    <a:lnTo>
                      <a:pt x="2659" y="455"/>
                    </a:lnTo>
                    <a:lnTo>
                      <a:pt x="2536" y="297"/>
                    </a:lnTo>
                    <a:lnTo>
                      <a:pt x="2414" y="157"/>
                    </a:lnTo>
                    <a:lnTo>
                      <a:pt x="229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a:off x="5516917" y="290272"/>
                <a:ext cx="31121" cy="138251"/>
              </a:xfrm>
              <a:custGeom>
                <a:avLst/>
                <a:gdLst/>
                <a:ahLst/>
                <a:cxnLst/>
                <a:rect l="l" t="t" r="r" b="b"/>
                <a:pathLst>
                  <a:path w="945" h="4198" extrusionOk="0">
                    <a:moveTo>
                      <a:pt x="193" y="0"/>
                    </a:moveTo>
                    <a:lnTo>
                      <a:pt x="0" y="4197"/>
                    </a:lnTo>
                    <a:lnTo>
                      <a:pt x="630" y="4197"/>
                    </a:lnTo>
                    <a:lnTo>
                      <a:pt x="9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6"/>
              <p:cNvSpPr/>
              <p:nvPr/>
            </p:nvSpPr>
            <p:spPr>
              <a:xfrm>
                <a:off x="7595356" y="290272"/>
                <a:ext cx="36325" cy="138251"/>
              </a:xfrm>
              <a:custGeom>
                <a:avLst/>
                <a:gdLst/>
                <a:ahLst/>
                <a:cxnLst/>
                <a:rect l="l" t="t" r="r" b="b"/>
                <a:pathLst>
                  <a:path w="1103" h="4198" extrusionOk="0">
                    <a:moveTo>
                      <a:pt x="193" y="0"/>
                    </a:moveTo>
                    <a:lnTo>
                      <a:pt x="1" y="4197"/>
                    </a:lnTo>
                    <a:lnTo>
                      <a:pt x="735" y="4197"/>
                    </a:lnTo>
                    <a:lnTo>
                      <a:pt x="110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6"/>
              <p:cNvSpPr/>
              <p:nvPr/>
            </p:nvSpPr>
            <p:spPr>
              <a:xfrm>
                <a:off x="6520717" y="290272"/>
                <a:ext cx="64548" cy="138251"/>
              </a:xfrm>
              <a:custGeom>
                <a:avLst/>
                <a:gdLst/>
                <a:ahLst/>
                <a:cxnLst/>
                <a:rect l="l" t="t" r="r" b="b"/>
                <a:pathLst>
                  <a:path w="1960" h="4198" extrusionOk="0">
                    <a:moveTo>
                      <a:pt x="1" y="0"/>
                    </a:moveTo>
                    <a:lnTo>
                      <a:pt x="1260" y="4197"/>
                    </a:lnTo>
                    <a:lnTo>
                      <a:pt x="1959" y="4197"/>
                    </a:lnTo>
                    <a:lnTo>
                      <a:pt x="7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6"/>
              <p:cNvSpPr/>
              <p:nvPr/>
            </p:nvSpPr>
            <p:spPr>
              <a:xfrm>
                <a:off x="8612987" y="290272"/>
                <a:ext cx="33426" cy="138251"/>
              </a:xfrm>
              <a:custGeom>
                <a:avLst/>
                <a:gdLst/>
                <a:ahLst/>
                <a:cxnLst/>
                <a:rect l="l" t="t" r="r" b="b"/>
                <a:pathLst>
                  <a:path w="1015" h="4198" extrusionOk="0">
                    <a:moveTo>
                      <a:pt x="1" y="0"/>
                    </a:moveTo>
                    <a:lnTo>
                      <a:pt x="595" y="4197"/>
                    </a:lnTo>
                    <a:lnTo>
                      <a:pt x="1015" y="4197"/>
                    </a:lnTo>
                    <a:lnTo>
                      <a:pt x="6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26"/>
            <p:cNvGrpSpPr/>
            <p:nvPr/>
          </p:nvGrpSpPr>
          <p:grpSpPr>
            <a:xfrm>
              <a:off x="6869698" y="168"/>
              <a:ext cx="1189817" cy="513220"/>
              <a:chOff x="4197450" y="-466725"/>
              <a:chExt cx="945650" cy="407900"/>
            </a:xfrm>
          </p:grpSpPr>
          <p:sp>
            <p:nvSpPr>
              <p:cNvPr id="2242" name="Google Shape;2242;p26"/>
              <p:cNvSpPr/>
              <p:nvPr/>
            </p:nvSpPr>
            <p:spPr>
              <a:xfrm>
                <a:off x="4684925" y="-466725"/>
                <a:ext cx="458175" cy="325275"/>
              </a:xfrm>
              <a:custGeom>
                <a:avLst/>
                <a:gdLst/>
                <a:ahLst/>
                <a:cxnLst/>
                <a:rect l="l" t="t" r="r" b="b"/>
                <a:pathLst>
                  <a:path w="18327" h="13011" extrusionOk="0">
                    <a:moveTo>
                      <a:pt x="14130" y="0"/>
                    </a:moveTo>
                    <a:lnTo>
                      <a:pt x="14130" y="5421"/>
                    </a:lnTo>
                    <a:lnTo>
                      <a:pt x="14112" y="5771"/>
                    </a:lnTo>
                    <a:lnTo>
                      <a:pt x="14060" y="6103"/>
                    </a:lnTo>
                    <a:lnTo>
                      <a:pt x="13972" y="6435"/>
                    </a:lnTo>
                    <a:lnTo>
                      <a:pt x="13867" y="6750"/>
                    </a:lnTo>
                    <a:lnTo>
                      <a:pt x="13727" y="7030"/>
                    </a:lnTo>
                    <a:lnTo>
                      <a:pt x="13553" y="7310"/>
                    </a:lnTo>
                    <a:lnTo>
                      <a:pt x="13360" y="7572"/>
                    </a:lnTo>
                    <a:lnTo>
                      <a:pt x="13133" y="7817"/>
                    </a:lnTo>
                    <a:lnTo>
                      <a:pt x="12906" y="8044"/>
                    </a:lnTo>
                    <a:lnTo>
                      <a:pt x="12643" y="8237"/>
                    </a:lnTo>
                    <a:lnTo>
                      <a:pt x="12363" y="8394"/>
                    </a:lnTo>
                    <a:lnTo>
                      <a:pt x="12066" y="8551"/>
                    </a:lnTo>
                    <a:lnTo>
                      <a:pt x="11751" y="8656"/>
                    </a:lnTo>
                    <a:lnTo>
                      <a:pt x="11437" y="8744"/>
                    </a:lnTo>
                    <a:lnTo>
                      <a:pt x="11087" y="8796"/>
                    </a:lnTo>
                    <a:lnTo>
                      <a:pt x="10755" y="8814"/>
                    </a:lnTo>
                    <a:lnTo>
                      <a:pt x="0" y="8814"/>
                    </a:lnTo>
                    <a:lnTo>
                      <a:pt x="0" y="13011"/>
                    </a:lnTo>
                    <a:lnTo>
                      <a:pt x="10755" y="13011"/>
                    </a:lnTo>
                    <a:lnTo>
                      <a:pt x="11139" y="12993"/>
                    </a:lnTo>
                    <a:lnTo>
                      <a:pt x="11524" y="12976"/>
                    </a:lnTo>
                    <a:lnTo>
                      <a:pt x="11909" y="12923"/>
                    </a:lnTo>
                    <a:lnTo>
                      <a:pt x="12276" y="12853"/>
                    </a:lnTo>
                    <a:lnTo>
                      <a:pt x="12643" y="12766"/>
                    </a:lnTo>
                    <a:lnTo>
                      <a:pt x="12993" y="12661"/>
                    </a:lnTo>
                    <a:lnTo>
                      <a:pt x="13360" y="12538"/>
                    </a:lnTo>
                    <a:lnTo>
                      <a:pt x="13693" y="12416"/>
                    </a:lnTo>
                    <a:lnTo>
                      <a:pt x="14025" y="12259"/>
                    </a:lnTo>
                    <a:lnTo>
                      <a:pt x="14357" y="12084"/>
                    </a:lnTo>
                    <a:lnTo>
                      <a:pt x="14672" y="11909"/>
                    </a:lnTo>
                    <a:lnTo>
                      <a:pt x="14987" y="11717"/>
                    </a:lnTo>
                    <a:lnTo>
                      <a:pt x="15284" y="11507"/>
                    </a:lnTo>
                    <a:lnTo>
                      <a:pt x="15564" y="11279"/>
                    </a:lnTo>
                    <a:lnTo>
                      <a:pt x="15843" y="11035"/>
                    </a:lnTo>
                    <a:lnTo>
                      <a:pt x="16106" y="10790"/>
                    </a:lnTo>
                    <a:lnTo>
                      <a:pt x="16351" y="10527"/>
                    </a:lnTo>
                    <a:lnTo>
                      <a:pt x="16595" y="10248"/>
                    </a:lnTo>
                    <a:lnTo>
                      <a:pt x="16823" y="9968"/>
                    </a:lnTo>
                    <a:lnTo>
                      <a:pt x="17033" y="9671"/>
                    </a:lnTo>
                    <a:lnTo>
                      <a:pt x="17225" y="9356"/>
                    </a:lnTo>
                    <a:lnTo>
                      <a:pt x="17417" y="9041"/>
                    </a:lnTo>
                    <a:lnTo>
                      <a:pt x="17575" y="8709"/>
                    </a:lnTo>
                    <a:lnTo>
                      <a:pt x="17732" y="8376"/>
                    </a:lnTo>
                    <a:lnTo>
                      <a:pt x="17872" y="8027"/>
                    </a:lnTo>
                    <a:lnTo>
                      <a:pt x="17994" y="7677"/>
                    </a:lnTo>
                    <a:lnTo>
                      <a:pt x="18082" y="7327"/>
                    </a:lnTo>
                    <a:lnTo>
                      <a:pt x="18169" y="6960"/>
                    </a:lnTo>
                    <a:lnTo>
                      <a:pt x="18239" y="6575"/>
                    </a:lnTo>
                    <a:lnTo>
                      <a:pt x="18292" y="6208"/>
                    </a:lnTo>
                    <a:lnTo>
                      <a:pt x="18327" y="5823"/>
                    </a:lnTo>
                    <a:lnTo>
                      <a:pt x="18327" y="5421"/>
                    </a:lnTo>
                    <a:lnTo>
                      <a:pt x="18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6"/>
              <p:cNvSpPr/>
              <p:nvPr/>
            </p:nvSpPr>
            <p:spPr>
              <a:xfrm>
                <a:off x="4794650" y="-466725"/>
                <a:ext cx="275000" cy="246575"/>
              </a:xfrm>
              <a:custGeom>
                <a:avLst/>
                <a:gdLst/>
                <a:ahLst/>
                <a:cxnLst/>
                <a:rect l="l" t="t" r="r" b="b"/>
                <a:pathLst>
                  <a:path w="11000" h="9863" extrusionOk="0">
                    <a:moveTo>
                      <a:pt x="10790" y="0"/>
                    </a:moveTo>
                    <a:lnTo>
                      <a:pt x="10790" y="5141"/>
                    </a:lnTo>
                    <a:lnTo>
                      <a:pt x="10772" y="5369"/>
                    </a:lnTo>
                    <a:lnTo>
                      <a:pt x="10772" y="5596"/>
                    </a:lnTo>
                    <a:lnTo>
                      <a:pt x="10737" y="5823"/>
                    </a:lnTo>
                    <a:lnTo>
                      <a:pt x="10702" y="6051"/>
                    </a:lnTo>
                    <a:lnTo>
                      <a:pt x="10650" y="6260"/>
                    </a:lnTo>
                    <a:lnTo>
                      <a:pt x="10580" y="6488"/>
                    </a:lnTo>
                    <a:lnTo>
                      <a:pt x="10510" y="6698"/>
                    </a:lnTo>
                    <a:lnTo>
                      <a:pt x="10440" y="6890"/>
                    </a:lnTo>
                    <a:lnTo>
                      <a:pt x="10335" y="7100"/>
                    </a:lnTo>
                    <a:lnTo>
                      <a:pt x="10248" y="7292"/>
                    </a:lnTo>
                    <a:lnTo>
                      <a:pt x="10143" y="7485"/>
                    </a:lnTo>
                    <a:lnTo>
                      <a:pt x="10020" y="7659"/>
                    </a:lnTo>
                    <a:lnTo>
                      <a:pt x="9758" y="8009"/>
                    </a:lnTo>
                    <a:lnTo>
                      <a:pt x="9461" y="8324"/>
                    </a:lnTo>
                    <a:lnTo>
                      <a:pt x="9146" y="8621"/>
                    </a:lnTo>
                    <a:lnTo>
                      <a:pt x="8796" y="8884"/>
                    </a:lnTo>
                    <a:lnTo>
                      <a:pt x="8621" y="9006"/>
                    </a:lnTo>
                    <a:lnTo>
                      <a:pt x="8429" y="9111"/>
                    </a:lnTo>
                    <a:lnTo>
                      <a:pt x="8237" y="9198"/>
                    </a:lnTo>
                    <a:lnTo>
                      <a:pt x="8027" y="9303"/>
                    </a:lnTo>
                    <a:lnTo>
                      <a:pt x="7835" y="9373"/>
                    </a:lnTo>
                    <a:lnTo>
                      <a:pt x="7625" y="9443"/>
                    </a:lnTo>
                    <a:lnTo>
                      <a:pt x="7397" y="9513"/>
                    </a:lnTo>
                    <a:lnTo>
                      <a:pt x="7188" y="9566"/>
                    </a:lnTo>
                    <a:lnTo>
                      <a:pt x="6960" y="9601"/>
                    </a:lnTo>
                    <a:lnTo>
                      <a:pt x="6733" y="9636"/>
                    </a:lnTo>
                    <a:lnTo>
                      <a:pt x="6506" y="9653"/>
                    </a:lnTo>
                    <a:lnTo>
                      <a:pt x="0" y="9653"/>
                    </a:lnTo>
                    <a:lnTo>
                      <a:pt x="0" y="9863"/>
                    </a:lnTo>
                    <a:lnTo>
                      <a:pt x="6278" y="9863"/>
                    </a:lnTo>
                    <a:lnTo>
                      <a:pt x="6523" y="9845"/>
                    </a:lnTo>
                    <a:lnTo>
                      <a:pt x="6768" y="9828"/>
                    </a:lnTo>
                    <a:lnTo>
                      <a:pt x="6995" y="9810"/>
                    </a:lnTo>
                    <a:lnTo>
                      <a:pt x="7223" y="9758"/>
                    </a:lnTo>
                    <a:lnTo>
                      <a:pt x="7450" y="9705"/>
                    </a:lnTo>
                    <a:lnTo>
                      <a:pt x="7677" y="9653"/>
                    </a:lnTo>
                    <a:lnTo>
                      <a:pt x="7905" y="9566"/>
                    </a:lnTo>
                    <a:lnTo>
                      <a:pt x="8114" y="9496"/>
                    </a:lnTo>
                    <a:lnTo>
                      <a:pt x="8324" y="9391"/>
                    </a:lnTo>
                    <a:lnTo>
                      <a:pt x="8534" y="9286"/>
                    </a:lnTo>
                    <a:lnTo>
                      <a:pt x="8726" y="9181"/>
                    </a:lnTo>
                    <a:lnTo>
                      <a:pt x="8919" y="9058"/>
                    </a:lnTo>
                    <a:lnTo>
                      <a:pt x="9094" y="8919"/>
                    </a:lnTo>
                    <a:lnTo>
                      <a:pt x="9286" y="8779"/>
                    </a:lnTo>
                    <a:lnTo>
                      <a:pt x="9443" y="8639"/>
                    </a:lnTo>
                    <a:lnTo>
                      <a:pt x="9618" y="8481"/>
                    </a:lnTo>
                    <a:lnTo>
                      <a:pt x="9776" y="8306"/>
                    </a:lnTo>
                    <a:lnTo>
                      <a:pt x="9916" y="8149"/>
                    </a:lnTo>
                    <a:lnTo>
                      <a:pt x="10055" y="7957"/>
                    </a:lnTo>
                    <a:lnTo>
                      <a:pt x="10195" y="7782"/>
                    </a:lnTo>
                    <a:lnTo>
                      <a:pt x="10318" y="7590"/>
                    </a:lnTo>
                    <a:lnTo>
                      <a:pt x="10423" y="7397"/>
                    </a:lnTo>
                    <a:lnTo>
                      <a:pt x="10528" y="7187"/>
                    </a:lnTo>
                    <a:lnTo>
                      <a:pt x="10633" y="6977"/>
                    </a:lnTo>
                    <a:lnTo>
                      <a:pt x="10702" y="6768"/>
                    </a:lnTo>
                    <a:lnTo>
                      <a:pt x="10790" y="6540"/>
                    </a:lnTo>
                    <a:lnTo>
                      <a:pt x="10842" y="6313"/>
                    </a:lnTo>
                    <a:lnTo>
                      <a:pt x="10895" y="6086"/>
                    </a:lnTo>
                    <a:lnTo>
                      <a:pt x="10947" y="5858"/>
                    </a:lnTo>
                    <a:lnTo>
                      <a:pt x="10965" y="5631"/>
                    </a:lnTo>
                    <a:lnTo>
                      <a:pt x="10982" y="5386"/>
                    </a:lnTo>
                    <a:lnTo>
                      <a:pt x="11000" y="5141"/>
                    </a:lnTo>
                    <a:lnTo>
                      <a:pt x="1100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6"/>
              <p:cNvSpPr/>
              <p:nvPr/>
            </p:nvSpPr>
            <p:spPr>
              <a:xfrm>
                <a:off x="5026800" y="-320275"/>
                <a:ext cx="93575" cy="99700"/>
              </a:xfrm>
              <a:custGeom>
                <a:avLst/>
                <a:gdLst/>
                <a:ahLst/>
                <a:cxnLst/>
                <a:rect l="l" t="t" r="r" b="b"/>
                <a:pathLst>
                  <a:path w="3743" h="3988" extrusionOk="0">
                    <a:moveTo>
                      <a:pt x="420" y="0"/>
                    </a:moveTo>
                    <a:lnTo>
                      <a:pt x="367" y="333"/>
                    </a:lnTo>
                    <a:lnTo>
                      <a:pt x="280" y="647"/>
                    </a:lnTo>
                    <a:lnTo>
                      <a:pt x="157" y="962"/>
                    </a:lnTo>
                    <a:lnTo>
                      <a:pt x="0" y="1242"/>
                    </a:lnTo>
                    <a:lnTo>
                      <a:pt x="3235" y="3987"/>
                    </a:lnTo>
                    <a:lnTo>
                      <a:pt x="3497" y="3585"/>
                    </a:lnTo>
                    <a:lnTo>
                      <a:pt x="3742" y="3183"/>
                    </a:lnTo>
                    <a:lnTo>
                      <a:pt x="42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6"/>
              <p:cNvSpPr/>
              <p:nvPr/>
            </p:nvSpPr>
            <p:spPr>
              <a:xfrm>
                <a:off x="4288825" y="-337325"/>
                <a:ext cx="526825" cy="267575"/>
              </a:xfrm>
              <a:custGeom>
                <a:avLst/>
                <a:gdLst/>
                <a:ahLst/>
                <a:cxnLst/>
                <a:rect l="l" t="t" r="r" b="b"/>
                <a:pathLst>
                  <a:path w="21073" h="10703" extrusionOk="0">
                    <a:moveTo>
                      <a:pt x="21073" y="0"/>
                    </a:moveTo>
                    <a:lnTo>
                      <a:pt x="1" y="263"/>
                    </a:lnTo>
                    <a:lnTo>
                      <a:pt x="1" y="10702"/>
                    </a:lnTo>
                    <a:lnTo>
                      <a:pt x="20810" y="10702"/>
                    </a:lnTo>
                    <a:lnTo>
                      <a:pt x="2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6"/>
              <p:cNvSpPr/>
              <p:nvPr/>
            </p:nvSpPr>
            <p:spPr>
              <a:xfrm>
                <a:off x="4197450" y="-330775"/>
                <a:ext cx="91400" cy="271950"/>
              </a:xfrm>
              <a:custGeom>
                <a:avLst/>
                <a:gdLst/>
                <a:ahLst/>
                <a:cxnLst/>
                <a:rect l="l" t="t" r="r" b="b"/>
                <a:pathLst>
                  <a:path w="3656" h="10878" extrusionOk="0">
                    <a:moveTo>
                      <a:pt x="1" y="1"/>
                    </a:moveTo>
                    <a:lnTo>
                      <a:pt x="753" y="10878"/>
                    </a:lnTo>
                    <a:lnTo>
                      <a:pt x="3656" y="10440"/>
                    </a:lnTo>
                    <a:lnTo>
                      <a:pt x="3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6"/>
              <p:cNvSpPr/>
              <p:nvPr/>
            </p:nvSpPr>
            <p:spPr>
              <a:xfrm>
                <a:off x="4306325" y="-303225"/>
                <a:ext cx="210725" cy="211175"/>
              </a:xfrm>
              <a:custGeom>
                <a:avLst/>
                <a:gdLst/>
                <a:ahLst/>
                <a:cxnLst/>
                <a:rect l="l" t="t" r="r" b="b"/>
                <a:pathLst>
                  <a:path w="8429" h="8447" extrusionOk="0">
                    <a:moveTo>
                      <a:pt x="4005" y="0"/>
                    </a:moveTo>
                    <a:lnTo>
                      <a:pt x="3777" y="18"/>
                    </a:lnTo>
                    <a:lnTo>
                      <a:pt x="3567" y="53"/>
                    </a:lnTo>
                    <a:lnTo>
                      <a:pt x="3358" y="88"/>
                    </a:lnTo>
                    <a:lnTo>
                      <a:pt x="2955" y="193"/>
                    </a:lnTo>
                    <a:lnTo>
                      <a:pt x="2571" y="333"/>
                    </a:lnTo>
                    <a:lnTo>
                      <a:pt x="2203" y="507"/>
                    </a:lnTo>
                    <a:lnTo>
                      <a:pt x="1854" y="717"/>
                    </a:lnTo>
                    <a:lnTo>
                      <a:pt x="1521" y="962"/>
                    </a:lnTo>
                    <a:lnTo>
                      <a:pt x="1224" y="1242"/>
                    </a:lnTo>
                    <a:lnTo>
                      <a:pt x="962" y="1539"/>
                    </a:lnTo>
                    <a:lnTo>
                      <a:pt x="717" y="1854"/>
                    </a:lnTo>
                    <a:lnTo>
                      <a:pt x="507" y="2204"/>
                    </a:lnTo>
                    <a:lnTo>
                      <a:pt x="332" y="2571"/>
                    </a:lnTo>
                    <a:lnTo>
                      <a:pt x="175" y="2973"/>
                    </a:lnTo>
                    <a:lnTo>
                      <a:pt x="70" y="3375"/>
                    </a:lnTo>
                    <a:lnTo>
                      <a:pt x="35" y="3585"/>
                    </a:lnTo>
                    <a:lnTo>
                      <a:pt x="18" y="3795"/>
                    </a:lnTo>
                    <a:lnTo>
                      <a:pt x="0" y="4005"/>
                    </a:lnTo>
                    <a:lnTo>
                      <a:pt x="0" y="4215"/>
                    </a:lnTo>
                    <a:lnTo>
                      <a:pt x="0" y="4442"/>
                    </a:lnTo>
                    <a:lnTo>
                      <a:pt x="18" y="4652"/>
                    </a:lnTo>
                    <a:lnTo>
                      <a:pt x="35" y="4862"/>
                    </a:lnTo>
                    <a:lnTo>
                      <a:pt x="70" y="5072"/>
                    </a:lnTo>
                    <a:lnTo>
                      <a:pt x="175" y="5474"/>
                    </a:lnTo>
                    <a:lnTo>
                      <a:pt x="332" y="5859"/>
                    </a:lnTo>
                    <a:lnTo>
                      <a:pt x="507" y="6226"/>
                    </a:lnTo>
                    <a:lnTo>
                      <a:pt x="717" y="6575"/>
                    </a:lnTo>
                    <a:lnTo>
                      <a:pt x="962" y="6908"/>
                    </a:lnTo>
                    <a:lnTo>
                      <a:pt x="1224" y="7205"/>
                    </a:lnTo>
                    <a:lnTo>
                      <a:pt x="1521" y="7485"/>
                    </a:lnTo>
                    <a:lnTo>
                      <a:pt x="1854" y="7730"/>
                    </a:lnTo>
                    <a:lnTo>
                      <a:pt x="2203" y="7940"/>
                    </a:lnTo>
                    <a:lnTo>
                      <a:pt x="2571" y="8114"/>
                    </a:lnTo>
                    <a:lnTo>
                      <a:pt x="2955" y="8254"/>
                    </a:lnTo>
                    <a:lnTo>
                      <a:pt x="3358" y="8359"/>
                    </a:lnTo>
                    <a:lnTo>
                      <a:pt x="3567" y="8394"/>
                    </a:lnTo>
                    <a:lnTo>
                      <a:pt x="3777" y="8429"/>
                    </a:lnTo>
                    <a:lnTo>
                      <a:pt x="4005" y="8429"/>
                    </a:lnTo>
                    <a:lnTo>
                      <a:pt x="4215" y="8447"/>
                    </a:lnTo>
                    <a:lnTo>
                      <a:pt x="4424" y="8429"/>
                    </a:lnTo>
                    <a:lnTo>
                      <a:pt x="4652" y="8429"/>
                    </a:lnTo>
                    <a:lnTo>
                      <a:pt x="4862" y="8394"/>
                    </a:lnTo>
                    <a:lnTo>
                      <a:pt x="5071" y="8359"/>
                    </a:lnTo>
                    <a:lnTo>
                      <a:pt x="5474" y="8254"/>
                    </a:lnTo>
                    <a:lnTo>
                      <a:pt x="5858" y="8114"/>
                    </a:lnTo>
                    <a:lnTo>
                      <a:pt x="6226" y="7940"/>
                    </a:lnTo>
                    <a:lnTo>
                      <a:pt x="6575" y="7730"/>
                    </a:lnTo>
                    <a:lnTo>
                      <a:pt x="6908" y="7485"/>
                    </a:lnTo>
                    <a:lnTo>
                      <a:pt x="7205" y="7205"/>
                    </a:lnTo>
                    <a:lnTo>
                      <a:pt x="7467" y="6908"/>
                    </a:lnTo>
                    <a:lnTo>
                      <a:pt x="7712" y="6575"/>
                    </a:lnTo>
                    <a:lnTo>
                      <a:pt x="7922" y="6226"/>
                    </a:lnTo>
                    <a:lnTo>
                      <a:pt x="8097" y="5859"/>
                    </a:lnTo>
                    <a:lnTo>
                      <a:pt x="8254" y="5474"/>
                    </a:lnTo>
                    <a:lnTo>
                      <a:pt x="8341" y="5072"/>
                    </a:lnTo>
                    <a:lnTo>
                      <a:pt x="8394" y="4862"/>
                    </a:lnTo>
                    <a:lnTo>
                      <a:pt x="8411" y="4652"/>
                    </a:lnTo>
                    <a:lnTo>
                      <a:pt x="8429" y="4442"/>
                    </a:lnTo>
                    <a:lnTo>
                      <a:pt x="8429" y="4215"/>
                    </a:lnTo>
                    <a:lnTo>
                      <a:pt x="8429" y="4005"/>
                    </a:lnTo>
                    <a:lnTo>
                      <a:pt x="8411" y="3795"/>
                    </a:lnTo>
                    <a:lnTo>
                      <a:pt x="8394" y="3585"/>
                    </a:lnTo>
                    <a:lnTo>
                      <a:pt x="8341" y="3375"/>
                    </a:lnTo>
                    <a:lnTo>
                      <a:pt x="8254" y="2973"/>
                    </a:lnTo>
                    <a:lnTo>
                      <a:pt x="8097" y="2571"/>
                    </a:lnTo>
                    <a:lnTo>
                      <a:pt x="7922" y="2204"/>
                    </a:lnTo>
                    <a:lnTo>
                      <a:pt x="7712" y="1854"/>
                    </a:lnTo>
                    <a:lnTo>
                      <a:pt x="7467" y="1539"/>
                    </a:lnTo>
                    <a:lnTo>
                      <a:pt x="7205" y="1242"/>
                    </a:lnTo>
                    <a:lnTo>
                      <a:pt x="6908" y="962"/>
                    </a:lnTo>
                    <a:lnTo>
                      <a:pt x="6575" y="717"/>
                    </a:lnTo>
                    <a:lnTo>
                      <a:pt x="6226" y="507"/>
                    </a:lnTo>
                    <a:lnTo>
                      <a:pt x="5858" y="333"/>
                    </a:lnTo>
                    <a:lnTo>
                      <a:pt x="5474" y="193"/>
                    </a:lnTo>
                    <a:lnTo>
                      <a:pt x="5071" y="88"/>
                    </a:lnTo>
                    <a:lnTo>
                      <a:pt x="4862" y="53"/>
                    </a:lnTo>
                    <a:lnTo>
                      <a:pt x="4652" y="18"/>
                    </a:lnTo>
                    <a:lnTo>
                      <a:pt x="44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6"/>
              <p:cNvSpPr/>
              <p:nvPr/>
            </p:nvSpPr>
            <p:spPr>
              <a:xfrm>
                <a:off x="4417800" y="-303225"/>
                <a:ext cx="111500" cy="211175"/>
              </a:xfrm>
              <a:custGeom>
                <a:avLst/>
                <a:gdLst/>
                <a:ahLst/>
                <a:cxnLst/>
                <a:rect l="l" t="t" r="r" b="b"/>
                <a:pathLst>
                  <a:path w="4460" h="8447" extrusionOk="0">
                    <a:moveTo>
                      <a:pt x="245" y="0"/>
                    </a:moveTo>
                    <a:lnTo>
                      <a:pt x="0" y="18"/>
                    </a:lnTo>
                    <a:lnTo>
                      <a:pt x="403" y="53"/>
                    </a:lnTo>
                    <a:lnTo>
                      <a:pt x="805" y="140"/>
                    </a:lnTo>
                    <a:lnTo>
                      <a:pt x="1189" y="263"/>
                    </a:lnTo>
                    <a:lnTo>
                      <a:pt x="1557" y="402"/>
                    </a:lnTo>
                    <a:lnTo>
                      <a:pt x="1906" y="595"/>
                    </a:lnTo>
                    <a:lnTo>
                      <a:pt x="2239" y="805"/>
                    </a:lnTo>
                    <a:lnTo>
                      <a:pt x="2536" y="1050"/>
                    </a:lnTo>
                    <a:lnTo>
                      <a:pt x="2816" y="1329"/>
                    </a:lnTo>
                    <a:lnTo>
                      <a:pt x="3078" y="1609"/>
                    </a:lnTo>
                    <a:lnTo>
                      <a:pt x="3305" y="1941"/>
                    </a:lnTo>
                    <a:lnTo>
                      <a:pt x="3498" y="2274"/>
                    </a:lnTo>
                    <a:lnTo>
                      <a:pt x="3673" y="2641"/>
                    </a:lnTo>
                    <a:lnTo>
                      <a:pt x="3795" y="3008"/>
                    </a:lnTo>
                    <a:lnTo>
                      <a:pt x="3900" y="3393"/>
                    </a:lnTo>
                    <a:lnTo>
                      <a:pt x="3952" y="3813"/>
                    </a:lnTo>
                    <a:lnTo>
                      <a:pt x="3970" y="4215"/>
                    </a:lnTo>
                    <a:lnTo>
                      <a:pt x="3952" y="4634"/>
                    </a:lnTo>
                    <a:lnTo>
                      <a:pt x="3900" y="5037"/>
                    </a:lnTo>
                    <a:lnTo>
                      <a:pt x="3795" y="5439"/>
                    </a:lnTo>
                    <a:lnTo>
                      <a:pt x="3673" y="5806"/>
                    </a:lnTo>
                    <a:lnTo>
                      <a:pt x="3498" y="6173"/>
                    </a:lnTo>
                    <a:lnTo>
                      <a:pt x="3305" y="6506"/>
                    </a:lnTo>
                    <a:lnTo>
                      <a:pt x="3078" y="6820"/>
                    </a:lnTo>
                    <a:lnTo>
                      <a:pt x="2816" y="7118"/>
                    </a:lnTo>
                    <a:lnTo>
                      <a:pt x="2536" y="7397"/>
                    </a:lnTo>
                    <a:lnTo>
                      <a:pt x="2239" y="7642"/>
                    </a:lnTo>
                    <a:lnTo>
                      <a:pt x="1906" y="7852"/>
                    </a:lnTo>
                    <a:lnTo>
                      <a:pt x="1557" y="8027"/>
                    </a:lnTo>
                    <a:lnTo>
                      <a:pt x="1189" y="8184"/>
                    </a:lnTo>
                    <a:lnTo>
                      <a:pt x="805" y="8307"/>
                    </a:lnTo>
                    <a:lnTo>
                      <a:pt x="403" y="8394"/>
                    </a:lnTo>
                    <a:lnTo>
                      <a:pt x="0" y="8429"/>
                    </a:lnTo>
                    <a:lnTo>
                      <a:pt x="245" y="8447"/>
                    </a:lnTo>
                    <a:lnTo>
                      <a:pt x="455" y="8429"/>
                    </a:lnTo>
                    <a:lnTo>
                      <a:pt x="682" y="8429"/>
                    </a:lnTo>
                    <a:lnTo>
                      <a:pt x="892" y="8394"/>
                    </a:lnTo>
                    <a:lnTo>
                      <a:pt x="1102" y="8359"/>
                    </a:lnTo>
                    <a:lnTo>
                      <a:pt x="1504" y="8254"/>
                    </a:lnTo>
                    <a:lnTo>
                      <a:pt x="1889" y="8114"/>
                    </a:lnTo>
                    <a:lnTo>
                      <a:pt x="2256" y="7940"/>
                    </a:lnTo>
                    <a:lnTo>
                      <a:pt x="2606" y="7730"/>
                    </a:lnTo>
                    <a:lnTo>
                      <a:pt x="2938" y="7485"/>
                    </a:lnTo>
                    <a:lnTo>
                      <a:pt x="3235" y="7205"/>
                    </a:lnTo>
                    <a:lnTo>
                      <a:pt x="3498" y="6908"/>
                    </a:lnTo>
                    <a:lnTo>
                      <a:pt x="3743" y="6575"/>
                    </a:lnTo>
                    <a:lnTo>
                      <a:pt x="3952" y="6226"/>
                    </a:lnTo>
                    <a:lnTo>
                      <a:pt x="4127" y="5859"/>
                    </a:lnTo>
                    <a:lnTo>
                      <a:pt x="4285" y="5474"/>
                    </a:lnTo>
                    <a:lnTo>
                      <a:pt x="4390" y="5072"/>
                    </a:lnTo>
                    <a:lnTo>
                      <a:pt x="4425" y="4862"/>
                    </a:lnTo>
                    <a:lnTo>
                      <a:pt x="4442" y="4652"/>
                    </a:lnTo>
                    <a:lnTo>
                      <a:pt x="4460" y="4442"/>
                    </a:lnTo>
                    <a:lnTo>
                      <a:pt x="4460" y="4215"/>
                    </a:lnTo>
                    <a:lnTo>
                      <a:pt x="4460" y="4005"/>
                    </a:lnTo>
                    <a:lnTo>
                      <a:pt x="4442" y="3795"/>
                    </a:lnTo>
                    <a:lnTo>
                      <a:pt x="4425" y="3585"/>
                    </a:lnTo>
                    <a:lnTo>
                      <a:pt x="4390" y="3375"/>
                    </a:lnTo>
                    <a:lnTo>
                      <a:pt x="4285" y="2973"/>
                    </a:lnTo>
                    <a:lnTo>
                      <a:pt x="4127" y="2571"/>
                    </a:lnTo>
                    <a:lnTo>
                      <a:pt x="3952" y="2204"/>
                    </a:lnTo>
                    <a:lnTo>
                      <a:pt x="3743" y="1854"/>
                    </a:lnTo>
                    <a:lnTo>
                      <a:pt x="3498" y="1539"/>
                    </a:lnTo>
                    <a:lnTo>
                      <a:pt x="3235" y="1242"/>
                    </a:lnTo>
                    <a:lnTo>
                      <a:pt x="2938" y="962"/>
                    </a:lnTo>
                    <a:lnTo>
                      <a:pt x="2606" y="717"/>
                    </a:lnTo>
                    <a:lnTo>
                      <a:pt x="2256" y="507"/>
                    </a:lnTo>
                    <a:lnTo>
                      <a:pt x="1889" y="333"/>
                    </a:lnTo>
                    <a:lnTo>
                      <a:pt x="1504" y="193"/>
                    </a:lnTo>
                    <a:lnTo>
                      <a:pt x="1102" y="88"/>
                    </a:lnTo>
                    <a:lnTo>
                      <a:pt x="892" y="53"/>
                    </a:lnTo>
                    <a:lnTo>
                      <a:pt x="682" y="18"/>
                    </a:lnTo>
                    <a:lnTo>
                      <a:pt x="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4395500" y="-223675"/>
                <a:ext cx="51600" cy="51625"/>
              </a:xfrm>
              <a:custGeom>
                <a:avLst/>
                <a:gdLst/>
                <a:ahLst/>
                <a:cxnLst/>
                <a:rect l="l" t="t" r="r" b="b"/>
                <a:pathLst>
                  <a:path w="2064" h="2065" extrusionOk="0">
                    <a:moveTo>
                      <a:pt x="1032" y="1"/>
                    </a:moveTo>
                    <a:lnTo>
                      <a:pt x="927" y="18"/>
                    </a:lnTo>
                    <a:lnTo>
                      <a:pt x="840" y="36"/>
                    </a:lnTo>
                    <a:lnTo>
                      <a:pt x="630" y="88"/>
                    </a:lnTo>
                    <a:lnTo>
                      <a:pt x="455" y="193"/>
                    </a:lnTo>
                    <a:lnTo>
                      <a:pt x="315" y="316"/>
                    </a:lnTo>
                    <a:lnTo>
                      <a:pt x="193" y="456"/>
                    </a:lnTo>
                    <a:lnTo>
                      <a:pt x="88" y="631"/>
                    </a:lnTo>
                    <a:lnTo>
                      <a:pt x="35" y="840"/>
                    </a:lnTo>
                    <a:lnTo>
                      <a:pt x="18" y="928"/>
                    </a:lnTo>
                    <a:lnTo>
                      <a:pt x="0" y="1033"/>
                    </a:lnTo>
                    <a:lnTo>
                      <a:pt x="18" y="1138"/>
                    </a:lnTo>
                    <a:lnTo>
                      <a:pt x="35" y="1243"/>
                    </a:lnTo>
                    <a:lnTo>
                      <a:pt x="88" y="1435"/>
                    </a:lnTo>
                    <a:lnTo>
                      <a:pt x="193" y="1610"/>
                    </a:lnTo>
                    <a:lnTo>
                      <a:pt x="315" y="1767"/>
                    </a:lnTo>
                    <a:lnTo>
                      <a:pt x="455" y="1890"/>
                    </a:lnTo>
                    <a:lnTo>
                      <a:pt x="630" y="1995"/>
                    </a:lnTo>
                    <a:lnTo>
                      <a:pt x="840" y="2047"/>
                    </a:lnTo>
                    <a:lnTo>
                      <a:pt x="927" y="2064"/>
                    </a:lnTo>
                    <a:lnTo>
                      <a:pt x="1137" y="2064"/>
                    </a:lnTo>
                    <a:lnTo>
                      <a:pt x="1242" y="2047"/>
                    </a:lnTo>
                    <a:lnTo>
                      <a:pt x="1434" y="1995"/>
                    </a:lnTo>
                    <a:lnTo>
                      <a:pt x="1609" y="1890"/>
                    </a:lnTo>
                    <a:lnTo>
                      <a:pt x="1767" y="1767"/>
                    </a:lnTo>
                    <a:lnTo>
                      <a:pt x="1889" y="1610"/>
                    </a:lnTo>
                    <a:lnTo>
                      <a:pt x="1994" y="1435"/>
                    </a:lnTo>
                    <a:lnTo>
                      <a:pt x="2046" y="1243"/>
                    </a:lnTo>
                    <a:lnTo>
                      <a:pt x="2064" y="1138"/>
                    </a:lnTo>
                    <a:lnTo>
                      <a:pt x="2064" y="1033"/>
                    </a:lnTo>
                    <a:lnTo>
                      <a:pt x="2064" y="928"/>
                    </a:lnTo>
                    <a:lnTo>
                      <a:pt x="2046" y="840"/>
                    </a:lnTo>
                    <a:lnTo>
                      <a:pt x="1994" y="631"/>
                    </a:lnTo>
                    <a:lnTo>
                      <a:pt x="1889" y="456"/>
                    </a:lnTo>
                    <a:lnTo>
                      <a:pt x="1767" y="316"/>
                    </a:lnTo>
                    <a:lnTo>
                      <a:pt x="1609" y="193"/>
                    </a:lnTo>
                    <a:lnTo>
                      <a:pt x="1434" y="88"/>
                    </a:lnTo>
                    <a:lnTo>
                      <a:pt x="1242" y="36"/>
                    </a:lnTo>
                    <a:lnTo>
                      <a:pt x="1137" y="18"/>
                    </a:lnTo>
                    <a:lnTo>
                      <a:pt x="10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4404250" y="-220175"/>
                <a:ext cx="38925" cy="38950"/>
              </a:xfrm>
              <a:custGeom>
                <a:avLst/>
                <a:gdLst/>
                <a:ahLst/>
                <a:cxnLst/>
                <a:rect l="l" t="t" r="r" b="b"/>
                <a:pathLst>
                  <a:path w="1557" h="1558" extrusionOk="0">
                    <a:moveTo>
                      <a:pt x="770" y="1"/>
                    </a:moveTo>
                    <a:lnTo>
                      <a:pt x="612" y="18"/>
                    </a:lnTo>
                    <a:lnTo>
                      <a:pt x="472" y="71"/>
                    </a:lnTo>
                    <a:lnTo>
                      <a:pt x="332" y="141"/>
                    </a:lnTo>
                    <a:lnTo>
                      <a:pt x="228" y="228"/>
                    </a:lnTo>
                    <a:lnTo>
                      <a:pt x="123" y="351"/>
                    </a:lnTo>
                    <a:lnTo>
                      <a:pt x="53" y="491"/>
                    </a:lnTo>
                    <a:lnTo>
                      <a:pt x="18" y="630"/>
                    </a:lnTo>
                    <a:lnTo>
                      <a:pt x="0" y="788"/>
                    </a:lnTo>
                    <a:lnTo>
                      <a:pt x="18" y="945"/>
                    </a:lnTo>
                    <a:lnTo>
                      <a:pt x="53" y="1085"/>
                    </a:lnTo>
                    <a:lnTo>
                      <a:pt x="123" y="1225"/>
                    </a:lnTo>
                    <a:lnTo>
                      <a:pt x="228" y="1330"/>
                    </a:lnTo>
                    <a:lnTo>
                      <a:pt x="332" y="1435"/>
                    </a:lnTo>
                    <a:lnTo>
                      <a:pt x="472" y="1505"/>
                    </a:lnTo>
                    <a:lnTo>
                      <a:pt x="612" y="1540"/>
                    </a:lnTo>
                    <a:lnTo>
                      <a:pt x="770" y="1557"/>
                    </a:lnTo>
                    <a:lnTo>
                      <a:pt x="927" y="1540"/>
                    </a:lnTo>
                    <a:lnTo>
                      <a:pt x="1067" y="1505"/>
                    </a:lnTo>
                    <a:lnTo>
                      <a:pt x="1207" y="1435"/>
                    </a:lnTo>
                    <a:lnTo>
                      <a:pt x="1329" y="1330"/>
                    </a:lnTo>
                    <a:lnTo>
                      <a:pt x="1417" y="1225"/>
                    </a:lnTo>
                    <a:lnTo>
                      <a:pt x="1487" y="1085"/>
                    </a:lnTo>
                    <a:lnTo>
                      <a:pt x="1539" y="945"/>
                    </a:lnTo>
                    <a:lnTo>
                      <a:pt x="1557" y="788"/>
                    </a:lnTo>
                    <a:lnTo>
                      <a:pt x="1539" y="630"/>
                    </a:lnTo>
                    <a:lnTo>
                      <a:pt x="1487" y="491"/>
                    </a:lnTo>
                    <a:lnTo>
                      <a:pt x="1417" y="351"/>
                    </a:lnTo>
                    <a:lnTo>
                      <a:pt x="1329" y="228"/>
                    </a:lnTo>
                    <a:lnTo>
                      <a:pt x="1207" y="141"/>
                    </a:lnTo>
                    <a:lnTo>
                      <a:pt x="1067" y="71"/>
                    </a:lnTo>
                    <a:lnTo>
                      <a:pt x="927" y="18"/>
                    </a:lnTo>
                    <a:lnTo>
                      <a:pt x="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4397250" y="-297550"/>
                <a:ext cx="48550" cy="74775"/>
              </a:xfrm>
              <a:custGeom>
                <a:avLst/>
                <a:gdLst/>
                <a:ahLst/>
                <a:cxnLst/>
                <a:rect l="l" t="t" r="r" b="b"/>
                <a:pathLst>
                  <a:path w="1942" h="2991" extrusionOk="0">
                    <a:moveTo>
                      <a:pt x="595" y="1"/>
                    </a:moveTo>
                    <a:lnTo>
                      <a:pt x="420" y="18"/>
                    </a:lnTo>
                    <a:lnTo>
                      <a:pt x="280" y="53"/>
                    </a:lnTo>
                    <a:lnTo>
                      <a:pt x="158" y="106"/>
                    </a:lnTo>
                    <a:lnTo>
                      <a:pt x="105" y="141"/>
                    </a:lnTo>
                    <a:lnTo>
                      <a:pt x="70" y="193"/>
                    </a:lnTo>
                    <a:lnTo>
                      <a:pt x="35" y="245"/>
                    </a:lnTo>
                    <a:lnTo>
                      <a:pt x="18" y="315"/>
                    </a:lnTo>
                    <a:lnTo>
                      <a:pt x="0" y="403"/>
                    </a:lnTo>
                    <a:lnTo>
                      <a:pt x="0" y="490"/>
                    </a:lnTo>
                    <a:lnTo>
                      <a:pt x="18" y="753"/>
                    </a:lnTo>
                    <a:lnTo>
                      <a:pt x="70" y="1102"/>
                    </a:lnTo>
                    <a:lnTo>
                      <a:pt x="158" y="1522"/>
                    </a:lnTo>
                    <a:lnTo>
                      <a:pt x="280" y="1942"/>
                    </a:lnTo>
                    <a:lnTo>
                      <a:pt x="420" y="2344"/>
                    </a:lnTo>
                    <a:lnTo>
                      <a:pt x="508" y="2519"/>
                    </a:lnTo>
                    <a:lnTo>
                      <a:pt x="595" y="2676"/>
                    </a:lnTo>
                    <a:lnTo>
                      <a:pt x="682" y="2799"/>
                    </a:lnTo>
                    <a:lnTo>
                      <a:pt x="770" y="2904"/>
                    </a:lnTo>
                    <a:lnTo>
                      <a:pt x="875" y="2973"/>
                    </a:lnTo>
                    <a:lnTo>
                      <a:pt x="927" y="2973"/>
                    </a:lnTo>
                    <a:lnTo>
                      <a:pt x="962" y="2991"/>
                    </a:lnTo>
                    <a:lnTo>
                      <a:pt x="1015" y="2973"/>
                    </a:lnTo>
                    <a:lnTo>
                      <a:pt x="1067" y="2973"/>
                    </a:lnTo>
                    <a:lnTo>
                      <a:pt x="1172" y="2904"/>
                    </a:lnTo>
                    <a:lnTo>
                      <a:pt x="1260" y="2799"/>
                    </a:lnTo>
                    <a:lnTo>
                      <a:pt x="1347" y="2676"/>
                    </a:lnTo>
                    <a:lnTo>
                      <a:pt x="1434" y="2519"/>
                    </a:lnTo>
                    <a:lnTo>
                      <a:pt x="1522" y="2344"/>
                    </a:lnTo>
                    <a:lnTo>
                      <a:pt x="1662" y="1942"/>
                    </a:lnTo>
                    <a:lnTo>
                      <a:pt x="1784" y="1522"/>
                    </a:lnTo>
                    <a:lnTo>
                      <a:pt x="1872" y="1102"/>
                    </a:lnTo>
                    <a:lnTo>
                      <a:pt x="1924" y="753"/>
                    </a:lnTo>
                    <a:lnTo>
                      <a:pt x="1942" y="490"/>
                    </a:lnTo>
                    <a:lnTo>
                      <a:pt x="1942" y="403"/>
                    </a:lnTo>
                    <a:lnTo>
                      <a:pt x="1924" y="315"/>
                    </a:lnTo>
                    <a:lnTo>
                      <a:pt x="1907" y="245"/>
                    </a:lnTo>
                    <a:lnTo>
                      <a:pt x="1872" y="193"/>
                    </a:lnTo>
                    <a:lnTo>
                      <a:pt x="1819" y="141"/>
                    </a:lnTo>
                    <a:lnTo>
                      <a:pt x="1784" y="106"/>
                    </a:lnTo>
                    <a:lnTo>
                      <a:pt x="1662" y="53"/>
                    </a:lnTo>
                    <a:lnTo>
                      <a:pt x="1522" y="18"/>
                    </a:lnTo>
                    <a:lnTo>
                      <a:pt x="1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4397250" y="-173400"/>
                <a:ext cx="48550" cy="74350"/>
              </a:xfrm>
              <a:custGeom>
                <a:avLst/>
                <a:gdLst/>
                <a:ahLst/>
                <a:cxnLst/>
                <a:rect l="l" t="t" r="r" b="b"/>
                <a:pathLst>
                  <a:path w="1942" h="2974" extrusionOk="0">
                    <a:moveTo>
                      <a:pt x="927" y="1"/>
                    </a:moveTo>
                    <a:lnTo>
                      <a:pt x="875" y="18"/>
                    </a:lnTo>
                    <a:lnTo>
                      <a:pt x="770" y="88"/>
                    </a:lnTo>
                    <a:lnTo>
                      <a:pt x="682" y="176"/>
                    </a:lnTo>
                    <a:lnTo>
                      <a:pt x="595" y="316"/>
                    </a:lnTo>
                    <a:lnTo>
                      <a:pt x="508" y="473"/>
                    </a:lnTo>
                    <a:lnTo>
                      <a:pt x="420" y="648"/>
                    </a:lnTo>
                    <a:lnTo>
                      <a:pt x="280" y="1050"/>
                    </a:lnTo>
                    <a:lnTo>
                      <a:pt x="158" y="1470"/>
                    </a:lnTo>
                    <a:lnTo>
                      <a:pt x="70" y="1872"/>
                    </a:lnTo>
                    <a:lnTo>
                      <a:pt x="18" y="2222"/>
                    </a:lnTo>
                    <a:lnTo>
                      <a:pt x="0" y="2484"/>
                    </a:lnTo>
                    <a:lnTo>
                      <a:pt x="0" y="2589"/>
                    </a:lnTo>
                    <a:lnTo>
                      <a:pt x="18" y="2659"/>
                    </a:lnTo>
                    <a:lnTo>
                      <a:pt x="35" y="2729"/>
                    </a:lnTo>
                    <a:lnTo>
                      <a:pt x="70" y="2799"/>
                    </a:lnTo>
                    <a:lnTo>
                      <a:pt x="105" y="2834"/>
                    </a:lnTo>
                    <a:lnTo>
                      <a:pt x="158" y="2886"/>
                    </a:lnTo>
                    <a:lnTo>
                      <a:pt x="280" y="2939"/>
                    </a:lnTo>
                    <a:lnTo>
                      <a:pt x="420" y="2956"/>
                    </a:lnTo>
                    <a:lnTo>
                      <a:pt x="595" y="2974"/>
                    </a:lnTo>
                    <a:lnTo>
                      <a:pt x="1347" y="2974"/>
                    </a:lnTo>
                    <a:lnTo>
                      <a:pt x="1522" y="2956"/>
                    </a:lnTo>
                    <a:lnTo>
                      <a:pt x="1662" y="2939"/>
                    </a:lnTo>
                    <a:lnTo>
                      <a:pt x="1784" y="2886"/>
                    </a:lnTo>
                    <a:lnTo>
                      <a:pt x="1819" y="2834"/>
                    </a:lnTo>
                    <a:lnTo>
                      <a:pt x="1872" y="2799"/>
                    </a:lnTo>
                    <a:lnTo>
                      <a:pt x="1907" y="2729"/>
                    </a:lnTo>
                    <a:lnTo>
                      <a:pt x="1924" y="2659"/>
                    </a:lnTo>
                    <a:lnTo>
                      <a:pt x="1942" y="2589"/>
                    </a:lnTo>
                    <a:lnTo>
                      <a:pt x="1942" y="2484"/>
                    </a:lnTo>
                    <a:lnTo>
                      <a:pt x="1924" y="2222"/>
                    </a:lnTo>
                    <a:lnTo>
                      <a:pt x="1872" y="1872"/>
                    </a:lnTo>
                    <a:lnTo>
                      <a:pt x="1784" y="1470"/>
                    </a:lnTo>
                    <a:lnTo>
                      <a:pt x="1662" y="1050"/>
                    </a:lnTo>
                    <a:lnTo>
                      <a:pt x="1522" y="648"/>
                    </a:lnTo>
                    <a:lnTo>
                      <a:pt x="1434" y="473"/>
                    </a:lnTo>
                    <a:lnTo>
                      <a:pt x="1347" y="316"/>
                    </a:lnTo>
                    <a:lnTo>
                      <a:pt x="1260" y="176"/>
                    </a:lnTo>
                    <a:lnTo>
                      <a:pt x="1172" y="88"/>
                    </a:lnTo>
                    <a:lnTo>
                      <a:pt x="1067" y="18"/>
                    </a:lnTo>
                    <a:lnTo>
                      <a:pt x="10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4446200" y="-222350"/>
                <a:ext cx="74350" cy="48550"/>
              </a:xfrm>
              <a:custGeom>
                <a:avLst/>
                <a:gdLst/>
                <a:ahLst/>
                <a:cxnLst/>
                <a:rect l="l" t="t" r="r" b="b"/>
                <a:pathLst>
                  <a:path w="2974" h="1942" extrusionOk="0">
                    <a:moveTo>
                      <a:pt x="2484" y="0"/>
                    </a:moveTo>
                    <a:lnTo>
                      <a:pt x="2239" y="18"/>
                    </a:lnTo>
                    <a:lnTo>
                      <a:pt x="1872" y="70"/>
                    </a:lnTo>
                    <a:lnTo>
                      <a:pt x="1470" y="158"/>
                    </a:lnTo>
                    <a:lnTo>
                      <a:pt x="1050" y="280"/>
                    </a:lnTo>
                    <a:lnTo>
                      <a:pt x="648" y="420"/>
                    </a:lnTo>
                    <a:lnTo>
                      <a:pt x="473" y="508"/>
                    </a:lnTo>
                    <a:lnTo>
                      <a:pt x="316" y="595"/>
                    </a:lnTo>
                    <a:lnTo>
                      <a:pt x="176" y="682"/>
                    </a:lnTo>
                    <a:lnTo>
                      <a:pt x="88" y="770"/>
                    </a:lnTo>
                    <a:lnTo>
                      <a:pt x="18" y="875"/>
                    </a:lnTo>
                    <a:lnTo>
                      <a:pt x="1" y="910"/>
                    </a:lnTo>
                    <a:lnTo>
                      <a:pt x="1" y="962"/>
                    </a:lnTo>
                    <a:lnTo>
                      <a:pt x="1" y="1015"/>
                    </a:lnTo>
                    <a:lnTo>
                      <a:pt x="18" y="1067"/>
                    </a:lnTo>
                    <a:lnTo>
                      <a:pt x="88" y="1172"/>
                    </a:lnTo>
                    <a:lnTo>
                      <a:pt x="176" y="1260"/>
                    </a:lnTo>
                    <a:lnTo>
                      <a:pt x="316" y="1347"/>
                    </a:lnTo>
                    <a:lnTo>
                      <a:pt x="473" y="1434"/>
                    </a:lnTo>
                    <a:lnTo>
                      <a:pt x="648" y="1504"/>
                    </a:lnTo>
                    <a:lnTo>
                      <a:pt x="1050" y="1662"/>
                    </a:lnTo>
                    <a:lnTo>
                      <a:pt x="1470" y="1767"/>
                    </a:lnTo>
                    <a:lnTo>
                      <a:pt x="1872" y="1872"/>
                    </a:lnTo>
                    <a:lnTo>
                      <a:pt x="2239" y="1924"/>
                    </a:lnTo>
                    <a:lnTo>
                      <a:pt x="2484" y="1942"/>
                    </a:lnTo>
                    <a:lnTo>
                      <a:pt x="2589" y="1942"/>
                    </a:lnTo>
                    <a:lnTo>
                      <a:pt x="2659" y="1924"/>
                    </a:lnTo>
                    <a:lnTo>
                      <a:pt x="2729" y="1889"/>
                    </a:lnTo>
                    <a:lnTo>
                      <a:pt x="2799" y="1872"/>
                    </a:lnTo>
                    <a:lnTo>
                      <a:pt x="2851" y="1819"/>
                    </a:lnTo>
                    <a:lnTo>
                      <a:pt x="2886" y="1767"/>
                    </a:lnTo>
                    <a:lnTo>
                      <a:pt x="2939" y="1662"/>
                    </a:lnTo>
                    <a:lnTo>
                      <a:pt x="2974" y="1504"/>
                    </a:lnTo>
                    <a:lnTo>
                      <a:pt x="2974" y="1347"/>
                    </a:lnTo>
                    <a:lnTo>
                      <a:pt x="2974" y="962"/>
                    </a:lnTo>
                    <a:lnTo>
                      <a:pt x="2974" y="595"/>
                    </a:lnTo>
                    <a:lnTo>
                      <a:pt x="2974" y="420"/>
                    </a:lnTo>
                    <a:lnTo>
                      <a:pt x="2939" y="280"/>
                    </a:lnTo>
                    <a:lnTo>
                      <a:pt x="2886" y="158"/>
                    </a:lnTo>
                    <a:lnTo>
                      <a:pt x="2851" y="105"/>
                    </a:lnTo>
                    <a:lnTo>
                      <a:pt x="2799" y="70"/>
                    </a:lnTo>
                    <a:lnTo>
                      <a:pt x="2729" y="35"/>
                    </a:lnTo>
                    <a:lnTo>
                      <a:pt x="2659" y="18"/>
                    </a:lnTo>
                    <a:lnTo>
                      <a:pt x="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4322500" y="-222350"/>
                <a:ext cx="74325" cy="48550"/>
              </a:xfrm>
              <a:custGeom>
                <a:avLst/>
                <a:gdLst/>
                <a:ahLst/>
                <a:cxnLst/>
                <a:rect l="l" t="t" r="r" b="b"/>
                <a:pathLst>
                  <a:path w="2973" h="1942" extrusionOk="0">
                    <a:moveTo>
                      <a:pt x="385" y="0"/>
                    </a:moveTo>
                    <a:lnTo>
                      <a:pt x="297" y="18"/>
                    </a:lnTo>
                    <a:lnTo>
                      <a:pt x="227" y="35"/>
                    </a:lnTo>
                    <a:lnTo>
                      <a:pt x="175" y="70"/>
                    </a:lnTo>
                    <a:lnTo>
                      <a:pt x="123" y="105"/>
                    </a:lnTo>
                    <a:lnTo>
                      <a:pt x="88" y="158"/>
                    </a:lnTo>
                    <a:lnTo>
                      <a:pt x="35" y="280"/>
                    </a:lnTo>
                    <a:lnTo>
                      <a:pt x="0" y="420"/>
                    </a:lnTo>
                    <a:lnTo>
                      <a:pt x="0" y="595"/>
                    </a:lnTo>
                    <a:lnTo>
                      <a:pt x="0" y="962"/>
                    </a:lnTo>
                    <a:lnTo>
                      <a:pt x="0" y="1347"/>
                    </a:lnTo>
                    <a:lnTo>
                      <a:pt x="0" y="1504"/>
                    </a:lnTo>
                    <a:lnTo>
                      <a:pt x="35" y="1662"/>
                    </a:lnTo>
                    <a:lnTo>
                      <a:pt x="88" y="1767"/>
                    </a:lnTo>
                    <a:lnTo>
                      <a:pt x="123" y="1819"/>
                    </a:lnTo>
                    <a:lnTo>
                      <a:pt x="175" y="1872"/>
                    </a:lnTo>
                    <a:lnTo>
                      <a:pt x="227" y="1889"/>
                    </a:lnTo>
                    <a:lnTo>
                      <a:pt x="297" y="1924"/>
                    </a:lnTo>
                    <a:lnTo>
                      <a:pt x="385" y="1942"/>
                    </a:lnTo>
                    <a:lnTo>
                      <a:pt x="472" y="1942"/>
                    </a:lnTo>
                    <a:lnTo>
                      <a:pt x="735" y="1924"/>
                    </a:lnTo>
                    <a:lnTo>
                      <a:pt x="1102" y="1872"/>
                    </a:lnTo>
                    <a:lnTo>
                      <a:pt x="1504" y="1767"/>
                    </a:lnTo>
                    <a:lnTo>
                      <a:pt x="1924" y="1662"/>
                    </a:lnTo>
                    <a:lnTo>
                      <a:pt x="2326" y="1504"/>
                    </a:lnTo>
                    <a:lnTo>
                      <a:pt x="2501" y="1434"/>
                    </a:lnTo>
                    <a:lnTo>
                      <a:pt x="2658" y="1347"/>
                    </a:lnTo>
                    <a:lnTo>
                      <a:pt x="2781" y="1260"/>
                    </a:lnTo>
                    <a:lnTo>
                      <a:pt x="2885" y="1172"/>
                    </a:lnTo>
                    <a:lnTo>
                      <a:pt x="2955" y="1067"/>
                    </a:lnTo>
                    <a:lnTo>
                      <a:pt x="2973" y="1015"/>
                    </a:lnTo>
                    <a:lnTo>
                      <a:pt x="2973" y="962"/>
                    </a:lnTo>
                    <a:lnTo>
                      <a:pt x="2973" y="910"/>
                    </a:lnTo>
                    <a:lnTo>
                      <a:pt x="2955" y="875"/>
                    </a:lnTo>
                    <a:lnTo>
                      <a:pt x="2885" y="770"/>
                    </a:lnTo>
                    <a:lnTo>
                      <a:pt x="2781" y="682"/>
                    </a:lnTo>
                    <a:lnTo>
                      <a:pt x="2658" y="595"/>
                    </a:lnTo>
                    <a:lnTo>
                      <a:pt x="2501" y="508"/>
                    </a:lnTo>
                    <a:lnTo>
                      <a:pt x="2326" y="420"/>
                    </a:lnTo>
                    <a:lnTo>
                      <a:pt x="1924" y="280"/>
                    </a:lnTo>
                    <a:lnTo>
                      <a:pt x="1504" y="158"/>
                    </a:lnTo>
                    <a:lnTo>
                      <a:pt x="1102" y="70"/>
                    </a:lnTo>
                    <a:lnTo>
                      <a:pt x="735" y="18"/>
                    </a:lnTo>
                    <a:lnTo>
                      <a:pt x="4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4437025" y="-280925"/>
                <a:ext cx="67350" cy="67350"/>
              </a:xfrm>
              <a:custGeom>
                <a:avLst/>
                <a:gdLst/>
                <a:ahLst/>
                <a:cxnLst/>
                <a:rect l="l" t="t" r="r" b="b"/>
                <a:pathLst>
                  <a:path w="2694" h="2694" extrusionOk="0">
                    <a:moveTo>
                      <a:pt x="1417" y="0"/>
                    </a:moveTo>
                    <a:lnTo>
                      <a:pt x="1347" y="18"/>
                    </a:lnTo>
                    <a:lnTo>
                      <a:pt x="1295" y="53"/>
                    </a:lnTo>
                    <a:lnTo>
                      <a:pt x="1225" y="105"/>
                    </a:lnTo>
                    <a:lnTo>
                      <a:pt x="1155" y="158"/>
                    </a:lnTo>
                    <a:lnTo>
                      <a:pt x="980" y="367"/>
                    </a:lnTo>
                    <a:lnTo>
                      <a:pt x="770" y="647"/>
                    </a:lnTo>
                    <a:lnTo>
                      <a:pt x="543" y="997"/>
                    </a:lnTo>
                    <a:lnTo>
                      <a:pt x="333" y="1382"/>
                    </a:lnTo>
                    <a:lnTo>
                      <a:pt x="158" y="1766"/>
                    </a:lnTo>
                    <a:lnTo>
                      <a:pt x="88" y="1959"/>
                    </a:lnTo>
                    <a:lnTo>
                      <a:pt x="36" y="2116"/>
                    </a:lnTo>
                    <a:lnTo>
                      <a:pt x="1" y="2273"/>
                    </a:lnTo>
                    <a:lnTo>
                      <a:pt x="1" y="2413"/>
                    </a:lnTo>
                    <a:lnTo>
                      <a:pt x="18" y="2518"/>
                    </a:lnTo>
                    <a:lnTo>
                      <a:pt x="53" y="2571"/>
                    </a:lnTo>
                    <a:lnTo>
                      <a:pt x="71" y="2606"/>
                    </a:lnTo>
                    <a:lnTo>
                      <a:pt x="123" y="2641"/>
                    </a:lnTo>
                    <a:lnTo>
                      <a:pt x="158" y="2658"/>
                    </a:lnTo>
                    <a:lnTo>
                      <a:pt x="281" y="2693"/>
                    </a:lnTo>
                    <a:lnTo>
                      <a:pt x="420" y="2693"/>
                    </a:lnTo>
                    <a:lnTo>
                      <a:pt x="560" y="2658"/>
                    </a:lnTo>
                    <a:lnTo>
                      <a:pt x="735" y="2606"/>
                    </a:lnTo>
                    <a:lnTo>
                      <a:pt x="928" y="2536"/>
                    </a:lnTo>
                    <a:lnTo>
                      <a:pt x="1295" y="2361"/>
                    </a:lnTo>
                    <a:lnTo>
                      <a:pt x="1680" y="2151"/>
                    </a:lnTo>
                    <a:lnTo>
                      <a:pt x="2047" y="1924"/>
                    </a:lnTo>
                    <a:lnTo>
                      <a:pt x="2327" y="1714"/>
                    </a:lnTo>
                    <a:lnTo>
                      <a:pt x="2536" y="1539"/>
                    </a:lnTo>
                    <a:lnTo>
                      <a:pt x="2589" y="1469"/>
                    </a:lnTo>
                    <a:lnTo>
                      <a:pt x="2641" y="1399"/>
                    </a:lnTo>
                    <a:lnTo>
                      <a:pt x="2676" y="1329"/>
                    </a:lnTo>
                    <a:lnTo>
                      <a:pt x="2694" y="1277"/>
                    </a:lnTo>
                    <a:lnTo>
                      <a:pt x="2694" y="1207"/>
                    </a:lnTo>
                    <a:lnTo>
                      <a:pt x="2694" y="1137"/>
                    </a:lnTo>
                    <a:lnTo>
                      <a:pt x="2641" y="1014"/>
                    </a:lnTo>
                    <a:lnTo>
                      <a:pt x="2554" y="892"/>
                    </a:lnTo>
                    <a:lnTo>
                      <a:pt x="2449" y="770"/>
                    </a:lnTo>
                    <a:lnTo>
                      <a:pt x="2187" y="507"/>
                    </a:lnTo>
                    <a:lnTo>
                      <a:pt x="1924" y="245"/>
                    </a:lnTo>
                    <a:lnTo>
                      <a:pt x="1784" y="123"/>
                    </a:lnTo>
                    <a:lnTo>
                      <a:pt x="1662" y="53"/>
                    </a:lnTo>
                    <a:lnTo>
                      <a:pt x="15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4338675" y="-182575"/>
                <a:ext cx="67350" cy="67350"/>
              </a:xfrm>
              <a:custGeom>
                <a:avLst/>
                <a:gdLst/>
                <a:ahLst/>
                <a:cxnLst/>
                <a:rect l="l" t="t" r="r" b="b"/>
                <a:pathLst>
                  <a:path w="2694" h="2694" extrusionOk="0">
                    <a:moveTo>
                      <a:pt x="2273" y="1"/>
                    </a:moveTo>
                    <a:lnTo>
                      <a:pt x="2116" y="36"/>
                    </a:lnTo>
                    <a:lnTo>
                      <a:pt x="1959" y="71"/>
                    </a:lnTo>
                    <a:lnTo>
                      <a:pt x="1766" y="141"/>
                    </a:lnTo>
                    <a:lnTo>
                      <a:pt x="1382" y="333"/>
                    </a:lnTo>
                    <a:lnTo>
                      <a:pt x="997" y="543"/>
                    </a:lnTo>
                    <a:lnTo>
                      <a:pt x="647" y="770"/>
                    </a:lnTo>
                    <a:lnTo>
                      <a:pt x="367" y="980"/>
                    </a:lnTo>
                    <a:lnTo>
                      <a:pt x="158" y="1155"/>
                    </a:lnTo>
                    <a:lnTo>
                      <a:pt x="105" y="1225"/>
                    </a:lnTo>
                    <a:lnTo>
                      <a:pt x="53" y="1295"/>
                    </a:lnTo>
                    <a:lnTo>
                      <a:pt x="18" y="1347"/>
                    </a:lnTo>
                    <a:lnTo>
                      <a:pt x="0" y="1417"/>
                    </a:lnTo>
                    <a:lnTo>
                      <a:pt x="0" y="1487"/>
                    </a:lnTo>
                    <a:lnTo>
                      <a:pt x="0" y="1540"/>
                    </a:lnTo>
                    <a:lnTo>
                      <a:pt x="53" y="1662"/>
                    </a:lnTo>
                    <a:lnTo>
                      <a:pt x="123" y="1784"/>
                    </a:lnTo>
                    <a:lnTo>
                      <a:pt x="245" y="1907"/>
                    </a:lnTo>
                    <a:lnTo>
                      <a:pt x="507" y="2187"/>
                    </a:lnTo>
                    <a:lnTo>
                      <a:pt x="770" y="2449"/>
                    </a:lnTo>
                    <a:lnTo>
                      <a:pt x="892" y="2554"/>
                    </a:lnTo>
                    <a:lnTo>
                      <a:pt x="1032" y="2641"/>
                    </a:lnTo>
                    <a:lnTo>
                      <a:pt x="1154" y="2676"/>
                    </a:lnTo>
                    <a:lnTo>
                      <a:pt x="1207" y="2694"/>
                    </a:lnTo>
                    <a:lnTo>
                      <a:pt x="1277" y="2694"/>
                    </a:lnTo>
                    <a:lnTo>
                      <a:pt x="1329" y="2676"/>
                    </a:lnTo>
                    <a:lnTo>
                      <a:pt x="1399" y="2641"/>
                    </a:lnTo>
                    <a:lnTo>
                      <a:pt x="1469" y="2589"/>
                    </a:lnTo>
                    <a:lnTo>
                      <a:pt x="1539" y="2519"/>
                    </a:lnTo>
                    <a:lnTo>
                      <a:pt x="1714" y="2327"/>
                    </a:lnTo>
                    <a:lnTo>
                      <a:pt x="1924" y="2029"/>
                    </a:lnTo>
                    <a:lnTo>
                      <a:pt x="2151" y="1680"/>
                    </a:lnTo>
                    <a:lnTo>
                      <a:pt x="2361" y="1295"/>
                    </a:lnTo>
                    <a:lnTo>
                      <a:pt x="2536" y="910"/>
                    </a:lnTo>
                    <a:lnTo>
                      <a:pt x="2606" y="735"/>
                    </a:lnTo>
                    <a:lnTo>
                      <a:pt x="2658" y="560"/>
                    </a:lnTo>
                    <a:lnTo>
                      <a:pt x="2693" y="403"/>
                    </a:lnTo>
                    <a:lnTo>
                      <a:pt x="2693" y="281"/>
                    </a:lnTo>
                    <a:lnTo>
                      <a:pt x="2676" y="158"/>
                    </a:lnTo>
                    <a:lnTo>
                      <a:pt x="2641" y="123"/>
                    </a:lnTo>
                    <a:lnTo>
                      <a:pt x="2606" y="71"/>
                    </a:lnTo>
                    <a:lnTo>
                      <a:pt x="2571" y="36"/>
                    </a:lnTo>
                    <a:lnTo>
                      <a:pt x="2536" y="18"/>
                    </a:lnTo>
                    <a:lnTo>
                      <a:pt x="24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4437025" y="-182575"/>
                <a:ext cx="67350" cy="67350"/>
              </a:xfrm>
              <a:custGeom>
                <a:avLst/>
                <a:gdLst/>
                <a:ahLst/>
                <a:cxnLst/>
                <a:rect l="l" t="t" r="r" b="b"/>
                <a:pathLst>
                  <a:path w="2694" h="2694" extrusionOk="0">
                    <a:moveTo>
                      <a:pt x="281" y="1"/>
                    </a:moveTo>
                    <a:lnTo>
                      <a:pt x="158" y="18"/>
                    </a:lnTo>
                    <a:lnTo>
                      <a:pt x="123" y="36"/>
                    </a:lnTo>
                    <a:lnTo>
                      <a:pt x="71" y="71"/>
                    </a:lnTo>
                    <a:lnTo>
                      <a:pt x="53" y="123"/>
                    </a:lnTo>
                    <a:lnTo>
                      <a:pt x="18" y="158"/>
                    </a:lnTo>
                    <a:lnTo>
                      <a:pt x="1" y="281"/>
                    </a:lnTo>
                    <a:lnTo>
                      <a:pt x="1" y="403"/>
                    </a:lnTo>
                    <a:lnTo>
                      <a:pt x="36" y="560"/>
                    </a:lnTo>
                    <a:lnTo>
                      <a:pt x="88" y="735"/>
                    </a:lnTo>
                    <a:lnTo>
                      <a:pt x="158" y="910"/>
                    </a:lnTo>
                    <a:lnTo>
                      <a:pt x="333" y="1295"/>
                    </a:lnTo>
                    <a:lnTo>
                      <a:pt x="543" y="1680"/>
                    </a:lnTo>
                    <a:lnTo>
                      <a:pt x="770" y="2029"/>
                    </a:lnTo>
                    <a:lnTo>
                      <a:pt x="980" y="2327"/>
                    </a:lnTo>
                    <a:lnTo>
                      <a:pt x="1155" y="2519"/>
                    </a:lnTo>
                    <a:lnTo>
                      <a:pt x="1225" y="2589"/>
                    </a:lnTo>
                    <a:lnTo>
                      <a:pt x="1295" y="2641"/>
                    </a:lnTo>
                    <a:lnTo>
                      <a:pt x="1347" y="2676"/>
                    </a:lnTo>
                    <a:lnTo>
                      <a:pt x="1417" y="2694"/>
                    </a:lnTo>
                    <a:lnTo>
                      <a:pt x="1487" y="2694"/>
                    </a:lnTo>
                    <a:lnTo>
                      <a:pt x="1540" y="2676"/>
                    </a:lnTo>
                    <a:lnTo>
                      <a:pt x="1662" y="2641"/>
                    </a:lnTo>
                    <a:lnTo>
                      <a:pt x="1784" y="2554"/>
                    </a:lnTo>
                    <a:lnTo>
                      <a:pt x="1924" y="2449"/>
                    </a:lnTo>
                    <a:lnTo>
                      <a:pt x="2187" y="2187"/>
                    </a:lnTo>
                    <a:lnTo>
                      <a:pt x="2449" y="1907"/>
                    </a:lnTo>
                    <a:lnTo>
                      <a:pt x="2554" y="1784"/>
                    </a:lnTo>
                    <a:lnTo>
                      <a:pt x="2641" y="1662"/>
                    </a:lnTo>
                    <a:lnTo>
                      <a:pt x="2694" y="1540"/>
                    </a:lnTo>
                    <a:lnTo>
                      <a:pt x="2694" y="1487"/>
                    </a:lnTo>
                    <a:lnTo>
                      <a:pt x="2694" y="1417"/>
                    </a:lnTo>
                    <a:lnTo>
                      <a:pt x="2676" y="1347"/>
                    </a:lnTo>
                    <a:lnTo>
                      <a:pt x="2641" y="1295"/>
                    </a:lnTo>
                    <a:lnTo>
                      <a:pt x="2589" y="1225"/>
                    </a:lnTo>
                    <a:lnTo>
                      <a:pt x="2536" y="1155"/>
                    </a:lnTo>
                    <a:lnTo>
                      <a:pt x="2327" y="980"/>
                    </a:lnTo>
                    <a:lnTo>
                      <a:pt x="2047" y="770"/>
                    </a:lnTo>
                    <a:lnTo>
                      <a:pt x="1680" y="543"/>
                    </a:lnTo>
                    <a:lnTo>
                      <a:pt x="1295" y="333"/>
                    </a:lnTo>
                    <a:lnTo>
                      <a:pt x="928" y="141"/>
                    </a:lnTo>
                    <a:lnTo>
                      <a:pt x="735" y="71"/>
                    </a:lnTo>
                    <a:lnTo>
                      <a:pt x="560" y="36"/>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4338675" y="-280925"/>
                <a:ext cx="67350" cy="67350"/>
              </a:xfrm>
              <a:custGeom>
                <a:avLst/>
                <a:gdLst/>
                <a:ahLst/>
                <a:cxnLst/>
                <a:rect l="l" t="t" r="r" b="b"/>
                <a:pathLst>
                  <a:path w="2694" h="2694" extrusionOk="0">
                    <a:moveTo>
                      <a:pt x="1154" y="0"/>
                    </a:moveTo>
                    <a:lnTo>
                      <a:pt x="1032" y="53"/>
                    </a:lnTo>
                    <a:lnTo>
                      <a:pt x="892" y="123"/>
                    </a:lnTo>
                    <a:lnTo>
                      <a:pt x="770" y="245"/>
                    </a:lnTo>
                    <a:lnTo>
                      <a:pt x="507" y="507"/>
                    </a:lnTo>
                    <a:lnTo>
                      <a:pt x="245" y="770"/>
                    </a:lnTo>
                    <a:lnTo>
                      <a:pt x="123" y="892"/>
                    </a:lnTo>
                    <a:lnTo>
                      <a:pt x="53" y="1014"/>
                    </a:lnTo>
                    <a:lnTo>
                      <a:pt x="0" y="1137"/>
                    </a:lnTo>
                    <a:lnTo>
                      <a:pt x="0" y="1207"/>
                    </a:lnTo>
                    <a:lnTo>
                      <a:pt x="0" y="1277"/>
                    </a:lnTo>
                    <a:lnTo>
                      <a:pt x="18" y="1329"/>
                    </a:lnTo>
                    <a:lnTo>
                      <a:pt x="53" y="1399"/>
                    </a:lnTo>
                    <a:lnTo>
                      <a:pt x="105" y="1469"/>
                    </a:lnTo>
                    <a:lnTo>
                      <a:pt x="158" y="1539"/>
                    </a:lnTo>
                    <a:lnTo>
                      <a:pt x="367" y="1714"/>
                    </a:lnTo>
                    <a:lnTo>
                      <a:pt x="647" y="1924"/>
                    </a:lnTo>
                    <a:lnTo>
                      <a:pt x="997" y="2151"/>
                    </a:lnTo>
                    <a:lnTo>
                      <a:pt x="1382" y="2361"/>
                    </a:lnTo>
                    <a:lnTo>
                      <a:pt x="1766" y="2536"/>
                    </a:lnTo>
                    <a:lnTo>
                      <a:pt x="1959" y="2606"/>
                    </a:lnTo>
                    <a:lnTo>
                      <a:pt x="2116" y="2658"/>
                    </a:lnTo>
                    <a:lnTo>
                      <a:pt x="2273" y="2693"/>
                    </a:lnTo>
                    <a:lnTo>
                      <a:pt x="2413" y="2693"/>
                    </a:lnTo>
                    <a:lnTo>
                      <a:pt x="2536" y="2658"/>
                    </a:lnTo>
                    <a:lnTo>
                      <a:pt x="2571" y="2641"/>
                    </a:lnTo>
                    <a:lnTo>
                      <a:pt x="2606" y="2606"/>
                    </a:lnTo>
                    <a:lnTo>
                      <a:pt x="2641" y="2571"/>
                    </a:lnTo>
                    <a:lnTo>
                      <a:pt x="2676" y="2518"/>
                    </a:lnTo>
                    <a:lnTo>
                      <a:pt x="2693" y="2413"/>
                    </a:lnTo>
                    <a:lnTo>
                      <a:pt x="2693" y="2273"/>
                    </a:lnTo>
                    <a:lnTo>
                      <a:pt x="2658" y="2116"/>
                    </a:lnTo>
                    <a:lnTo>
                      <a:pt x="2606" y="1959"/>
                    </a:lnTo>
                    <a:lnTo>
                      <a:pt x="2536" y="1766"/>
                    </a:lnTo>
                    <a:lnTo>
                      <a:pt x="2361" y="1382"/>
                    </a:lnTo>
                    <a:lnTo>
                      <a:pt x="2151" y="997"/>
                    </a:lnTo>
                    <a:lnTo>
                      <a:pt x="1924" y="647"/>
                    </a:lnTo>
                    <a:lnTo>
                      <a:pt x="1714" y="367"/>
                    </a:lnTo>
                    <a:lnTo>
                      <a:pt x="1539" y="158"/>
                    </a:lnTo>
                    <a:lnTo>
                      <a:pt x="1469" y="105"/>
                    </a:lnTo>
                    <a:lnTo>
                      <a:pt x="1399" y="53"/>
                    </a:lnTo>
                    <a:lnTo>
                      <a:pt x="1329" y="18"/>
                    </a:lnTo>
                    <a:lnTo>
                      <a:pt x="1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6"/>
              <p:cNvSpPr/>
              <p:nvPr/>
            </p:nvSpPr>
            <p:spPr>
              <a:xfrm>
                <a:off x="4555075" y="-299725"/>
                <a:ext cx="236525" cy="42425"/>
              </a:xfrm>
              <a:custGeom>
                <a:avLst/>
                <a:gdLst/>
                <a:ahLst/>
                <a:cxnLst/>
                <a:rect l="l" t="t" r="r" b="b"/>
                <a:pathLst>
                  <a:path w="9461" h="1697" extrusionOk="0">
                    <a:moveTo>
                      <a:pt x="9461" y="0"/>
                    </a:moveTo>
                    <a:lnTo>
                      <a:pt x="0" y="297"/>
                    </a:lnTo>
                    <a:lnTo>
                      <a:pt x="158" y="1259"/>
                    </a:lnTo>
                    <a:lnTo>
                      <a:pt x="9461" y="1696"/>
                    </a:lnTo>
                    <a:lnTo>
                      <a:pt x="946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6"/>
              <p:cNvSpPr/>
              <p:nvPr/>
            </p:nvSpPr>
            <p:spPr>
              <a:xfrm>
                <a:off x="4565575" y="-230225"/>
                <a:ext cx="224725" cy="42875"/>
              </a:xfrm>
              <a:custGeom>
                <a:avLst/>
                <a:gdLst/>
                <a:ahLst/>
                <a:cxnLst/>
                <a:rect l="l" t="t" r="r" b="b"/>
                <a:pathLst>
                  <a:path w="8989" h="1715" extrusionOk="0">
                    <a:moveTo>
                      <a:pt x="0" y="1"/>
                    </a:moveTo>
                    <a:lnTo>
                      <a:pt x="35" y="1714"/>
                    </a:lnTo>
                    <a:lnTo>
                      <a:pt x="8988" y="1714"/>
                    </a:lnTo>
                    <a:lnTo>
                      <a:pt x="89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6"/>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4216250" y="-69775"/>
                <a:ext cx="592850" cy="10950"/>
              </a:xfrm>
              <a:custGeom>
                <a:avLst/>
                <a:gdLst/>
                <a:ahLst/>
                <a:cxnLst/>
                <a:rect l="l" t="t" r="r" b="b"/>
                <a:pathLst>
                  <a:path w="23714" h="438" extrusionOk="0">
                    <a:moveTo>
                      <a:pt x="2904" y="0"/>
                    </a:moveTo>
                    <a:lnTo>
                      <a:pt x="1" y="438"/>
                    </a:lnTo>
                    <a:lnTo>
                      <a:pt x="23171" y="438"/>
                    </a:lnTo>
                    <a:lnTo>
                      <a:pt x="2371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3" name="Google Shape;2263;p26"/>
          <p:cNvGrpSpPr/>
          <p:nvPr/>
        </p:nvGrpSpPr>
        <p:grpSpPr>
          <a:xfrm>
            <a:off x="8460176" y="1598845"/>
            <a:ext cx="679063" cy="1660710"/>
            <a:chOff x="8460176" y="1598845"/>
            <a:chExt cx="679063" cy="1660710"/>
          </a:xfrm>
        </p:grpSpPr>
        <p:sp>
          <p:nvSpPr>
            <p:cNvPr id="2264" name="Google Shape;2264;p26"/>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6"/>
            <p:cNvSpPr/>
            <p:nvPr/>
          </p:nvSpPr>
          <p:spPr>
            <a:xfrm>
              <a:off x="8470169" y="1598845"/>
              <a:ext cx="669070" cy="308639"/>
            </a:xfrm>
            <a:custGeom>
              <a:avLst/>
              <a:gdLst/>
              <a:ahLst/>
              <a:cxnLst/>
              <a:rect l="l" t="t" r="r" b="b"/>
              <a:pathLst>
                <a:path w="11717" h="5405" extrusionOk="0">
                  <a:moveTo>
                    <a:pt x="10948" y="1"/>
                  </a:moveTo>
                  <a:lnTo>
                    <a:pt x="1" y="5230"/>
                  </a:lnTo>
                  <a:lnTo>
                    <a:pt x="648" y="5405"/>
                  </a:lnTo>
                  <a:lnTo>
                    <a:pt x="11717" y="4565"/>
                  </a:lnTo>
                  <a:lnTo>
                    <a:pt x="11665" y="246"/>
                  </a:lnTo>
                  <a:lnTo>
                    <a:pt x="109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6"/>
            <p:cNvSpPr/>
            <p:nvPr/>
          </p:nvSpPr>
          <p:spPr>
            <a:xfrm>
              <a:off x="8470169" y="1598845"/>
              <a:ext cx="669070" cy="308639"/>
            </a:xfrm>
            <a:custGeom>
              <a:avLst/>
              <a:gdLst/>
              <a:ahLst/>
              <a:cxnLst/>
              <a:rect l="l" t="t" r="r" b="b"/>
              <a:pathLst>
                <a:path w="11717" h="5405" fill="none" extrusionOk="0">
                  <a:moveTo>
                    <a:pt x="1" y="5230"/>
                  </a:moveTo>
                  <a:lnTo>
                    <a:pt x="648" y="5405"/>
                  </a:lnTo>
                  <a:lnTo>
                    <a:pt x="11717" y="4565"/>
                  </a:lnTo>
                  <a:lnTo>
                    <a:pt x="11665" y="246"/>
                  </a:lnTo>
                  <a:lnTo>
                    <a:pt x="10948" y="1"/>
                  </a:lnTo>
                  <a:lnTo>
                    <a:pt x="1" y="52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8460176" y="1598845"/>
              <a:ext cx="635151" cy="298646"/>
            </a:xfrm>
            <a:custGeom>
              <a:avLst/>
              <a:gdLst/>
              <a:ahLst/>
              <a:cxnLst/>
              <a:rect l="l" t="t" r="r" b="b"/>
              <a:pathLst>
                <a:path w="11123" h="5230" extrusionOk="0">
                  <a:moveTo>
                    <a:pt x="11123" y="1"/>
                  </a:moveTo>
                  <a:lnTo>
                    <a:pt x="1" y="3009"/>
                  </a:lnTo>
                  <a:lnTo>
                    <a:pt x="176" y="5230"/>
                  </a:lnTo>
                  <a:lnTo>
                    <a:pt x="11123" y="3971"/>
                  </a:lnTo>
                  <a:lnTo>
                    <a:pt x="11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8494152" y="1729666"/>
              <a:ext cx="58930" cy="126882"/>
            </a:xfrm>
            <a:custGeom>
              <a:avLst/>
              <a:gdLst/>
              <a:ahLst/>
              <a:cxnLst/>
              <a:rect l="l" t="t" r="r" b="b"/>
              <a:pathLst>
                <a:path w="1032" h="2222" extrusionOk="0">
                  <a:moveTo>
                    <a:pt x="490" y="1"/>
                  </a:moveTo>
                  <a:lnTo>
                    <a:pt x="0" y="71"/>
                  </a:lnTo>
                  <a:lnTo>
                    <a:pt x="210" y="1854"/>
                  </a:lnTo>
                  <a:lnTo>
                    <a:pt x="228" y="1942"/>
                  </a:lnTo>
                  <a:lnTo>
                    <a:pt x="263" y="2012"/>
                  </a:lnTo>
                  <a:lnTo>
                    <a:pt x="315" y="2082"/>
                  </a:lnTo>
                  <a:lnTo>
                    <a:pt x="367" y="2134"/>
                  </a:lnTo>
                  <a:lnTo>
                    <a:pt x="437" y="2169"/>
                  </a:lnTo>
                  <a:lnTo>
                    <a:pt x="507" y="2204"/>
                  </a:lnTo>
                  <a:lnTo>
                    <a:pt x="595" y="2222"/>
                  </a:lnTo>
                  <a:lnTo>
                    <a:pt x="665" y="2222"/>
                  </a:lnTo>
                  <a:lnTo>
                    <a:pt x="752" y="2187"/>
                  </a:lnTo>
                  <a:lnTo>
                    <a:pt x="840" y="2152"/>
                  </a:lnTo>
                  <a:lnTo>
                    <a:pt x="910" y="2099"/>
                  </a:lnTo>
                  <a:lnTo>
                    <a:pt x="962" y="2029"/>
                  </a:lnTo>
                  <a:lnTo>
                    <a:pt x="997" y="1942"/>
                  </a:lnTo>
                  <a:lnTo>
                    <a:pt x="1015" y="1872"/>
                  </a:lnTo>
                  <a:lnTo>
                    <a:pt x="1032" y="1784"/>
                  </a:lnTo>
                  <a:lnTo>
                    <a:pt x="1015" y="1680"/>
                  </a:lnTo>
                  <a:lnTo>
                    <a:pt x="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8631940" y="1689752"/>
              <a:ext cx="63955" cy="138873"/>
            </a:xfrm>
            <a:custGeom>
              <a:avLst/>
              <a:gdLst/>
              <a:ahLst/>
              <a:cxnLst/>
              <a:rect l="l" t="t" r="r" b="b"/>
              <a:pathLst>
                <a:path w="1120" h="2432" extrusionOk="0">
                  <a:moveTo>
                    <a:pt x="525" y="0"/>
                  </a:moveTo>
                  <a:lnTo>
                    <a:pt x="0" y="88"/>
                  </a:lnTo>
                  <a:lnTo>
                    <a:pt x="228" y="2029"/>
                  </a:lnTo>
                  <a:lnTo>
                    <a:pt x="245" y="2116"/>
                  </a:lnTo>
                  <a:lnTo>
                    <a:pt x="298" y="2204"/>
                  </a:lnTo>
                  <a:lnTo>
                    <a:pt x="333" y="2274"/>
                  </a:lnTo>
                  <a:lnTo>
                    <a:pt x="403" y="2326"/>
                  </a:lnTo>
                  <a:lnTo>
                    <a:pt x="473" y="2379"/>
                  </a:lnTo>
                  <a:lnTo>
                    <a:pt x="560" y="2414"/>
                  </a:lnTo>
                  <a:lnTo>
                    <a:pt x="648" y="2431"/>
                  </a:lnTo>
                  <a:lnTo>
                    <a:pt x="735" y="2414"/>
                  </a:lnTo>
                  <a:lnTo>
                    <a:pt x="840" y="2396"/>
                  </a:lnTo>
                  <a:lnTo>
                    <a:pt x="927" y="2344"/>
                  </a:lnTo>
                  <a:lnTo>
                    <a:pt x="997" y="2291"/>
                  </a:lnTo>
                  <a:lnTo>
                    <a:pt x="1050" y="2221"/>
                  </a:lnTo>
                  <a:lnTo>
                    <a:pt x="1102" y="2134"/>
                  </a:lnTo>
                  <a:lnTo>
                    <a:pt x="1120" y="2046"/>
                  </a:lnTo>
                  <a:lnTo>
                    <a:pt x="1120" y="1941"/>
                  </a:lnTo>
                  <a:lnTo>
                    <a:pt x="1102" y="1836"/>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8781719" y="1654805"/>
              <a:ext cx="71949" cy="153834"/>
            </a:xfrm>
            <a:custGeom>
              <a:avLst/>
              <a:gdLst/>
              <a:ahLst/>
              <a:cxnLst/>
              <a:rect l="l" t="t" r="r" b="b"/>
              <a:pathLst>
                <a:path w="1260" h="2694" extrusionOk="0">
                  <a:moveTo>
                    <a:pt x="595" y="0"/>
                  </a:moveTo>
                  <a:lnTo>
                    <a:pt x="1" y="105"/>
                  </a:lnTo>
                  <a:lnTo>
                    <a:pt x="263" y="2256"/>
                  </a:lnTo>
                  <a:lnTo>
                    <a:pt x="280" y="2361"/>
                  </a:lnTo>
                  <a:lnTo>
                    <a:pt x="333" y="2448"/>
                  </a:lnTo>
                  <a:lnTo>
                    <a:pt x="385" y="2536"/>
                  </a:lnTo>
                  <a:lnTo>
                    <a:pt x="455" y="2606"/>
                  </a:lnTo>
                  <a:lnTo>
                    <a:pt x="543" y="2641"/>
                  </a:lnTo>
                  <a:lnTo>
                    <a:pt x="630" y="2676"/>
                  </a:lnTo>
                  <a:lnTo>
                    <a:pt x="718" y="2693"/>
                  </a:lnTo>
                  <a:lnTo>
                    <a:pt x="822" y="2693"/>
                  </a:lnTo>
                  <a:lnTo>
                    <a:pt x="945" y="2676"/>
                  </a:lnTo>
                  <a:lnTo>
                    <a:pt x="1032" y="2623"/>
                  </a:lnTo>
                  <a:lnTo>
                    <a:pt x="1120" y="2553"/>
                  </a:lnTo>
                  <a:lnTo>
                    <a:pt x="1172" y="2466"/>
                  </a:lnTo>
                  <a:lnTo>
                    <a:pt x="1225" y="2379"/>
                  </a:lnTo>
                  <a:lnTo>
                    <a:pt x="1260" y="2274"/>
                  </a:lnTo>
                  <a:lnTo>
                    <a:pt x="1260" y="2169"/>
                  </a:lnTo>
                  <a:lnTo>
                    <a:pt x="1242" y="2064"/>
                  </a:lnTo>
                  <a:lnTo>
                    <a:pt x="595" y="0"/>
                  </a:lnTo>
                  <a:close/>
                </a:path>
              </a:pathLst>
            </a:custGeom>
            <a:solidFill>
              <a:srgbClr val="AFBA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8943489" y="1613863"/>
              <a:ext cx="79943" cy="170794"/>
            </a:xfrm>
            <a:custGeom>
              <a:avLst/>
              <a:gdLst/>
              <a:ahLst/>
              <a:cxnLst/>
              <a:rect l="l" t="t" r="r" b="b"/>
              <a:pathLst>
                <a:path w="1400" h="2991" extrusionOk="0">
                  <a:moveTo>
                    <a:pt x="665" y="0"/>
                  </a:moveTo>
                  <a:lnTo>
                    <a:pt x="1" y="105"/>
                  </a:lnTo>
                  <a:lnTo>
                    <a:pt x="298" y="2501"/>
                  </a:lnTo>
                  <a:lnTo>
                    <a:pt x="315" y="2623"/>
                  </a:lnTo>
                  <a:lnTo>
                    <a:pt x="368" y="2711"/>
                  </a:lnTo>
                  <a:lnTo>
                    <a:pt x="438" y="2798"/>
                  </a:lnTo>
                  <a:lnTo>
                    <a:pt x="508" y="2886"/>
                  </a:lnTo>
                  <a:lnTo>
                    <a:pt x="595" y="2938"/>
                  </a:lnTo>
                  <a:lnTo>
                    <a:pt x="700" y="2973"/>
                  </a:lnTo>
                  <a:lnTo>
                    <a:pt x="805" y="2991"/>
                  </a:lnTo>
                  <a:lnTo>
                    <a:pt x="927" y="2991"/>
                  </a:lnTo>
                  <a:lnTo>
                    <a:pt x="1050" y="2956"/>
                  </a:lnTo>
                  <a:lnTo>
                    <a:pt x="1155" y="2903"/>
                  </a:lnTo>
                  <a:lnTo>
                    <a:pt x="1242" y="2833"/>
                  </a:lnTo>
                  <a:lnTo>
                    <a:pt x="1312" y="2728"/>
                  </a:lnTo>
                  <a:lnTo>
                    <a:pt x="1365" y="2623"/>
                  </a:lnTo>
                  <a:lnTo>
                    <a:pt x="1399" y="2518"/>
                  </a:lnTo>
                  <a:lnTo>
                    <a:pt x="1399" y="2396"/>
                  </a:lnTo>
                  <a:lnTo>
                    <a:pt x="1382" y="2274"/>
                  </a:lnTo>
                  <a:lnTo>
                    <a:pt x="6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8507114" y="1893435"/>
              <a:ext cx="184784" cy="21014"/>
            </a:xfrm>
            <a:custGeom>
              <a:avLst/>
              <a:gdLst/>
              <a:ahLst/>
              <a:cxnLst/>
              <a:rect l="l" t="t" r="r" b="b"/>
              <a:pathLst>
                <a:path w="3236" h="368" extrusionOk="0">
                  <a:moveTo>
                    <a:pt x="3236" y="1"/>
                  </a:moveTo>
                  <a:lnTo>
                    <a:pt x="1" y="246"/>
                  </a:lnTo>
                  <a:lnTo>
                    <a:pt x="3236" y="368"/>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8691840" y="1859516"/>
              <a:ext cx="447398" cy="65953"/>
            </a:xfrm>
            <a:custGeom>
              <a:avLst/>
              <a:gdLst/>
              <a:ahLst/>
              <a:cxnLst/>
              <a:rect l="l" t="t" r="r" b="b"/>
              <a:pathLst>
                <a:path w="7835" h="1155" extrusionOk="0">
                  <a:moveTo>
                    <a:pt x="7835" y="0"/>
                  </a:moveTo>
                  <a:lnTo>
                    <a:pt x="1" y="595"/>
                  </a:lnTo>
                  <a:lnTo>
                    <a:pt x="1" y="962"/>
                  </a:lnTo>
                  <a:lnTo>
                    <a:pt x="2974" y="1084"/>
                  </a:lnTo>
                  <a:lnTo>
                    <a:pt x="503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8691840" y="1859516"/>
              <a:ext cx="447398" cy="65953"/>
            </a:xfrm>
            <a:custGeom>
              <a:avLst/>
              <a:gdLst/>
              <a:ahLst/>
              <a:cxnLst/>
              <a:rect l="l" t="t" r="r" b="b"/>
              <a:pathLst>
                <a:path w="7835" h="1155" fill="none" extrusionOk="0">
                  <a:moveTo>
                    <a:pt x="7835" y="0"/>
                  </a:moveTo>
                  <a:lnTo>
                    <a:pt x="1" y="595"/>
                  </a:lnTo>
                  <a:lnTo>
                    <a:pt x="1" y="962"/>
                  </a:lnTo>
                  <a:lnTo>
                    <a:pt x="1" y="962"/>
                  </a:lnTo>
                  <a:lnTo>
                    <a:pt x="2974" y="1084"/>
                  </a:lnTo>
                  <a:lnTo>
                    <a:pt x="5037" y="1154"/>
                  </a:lnTo>
                  <a:lnTo>
                    <a:pt x="5037" y="1154"/>
                  </a:lnTo>
                  <a:lnTo>
                    <a:pt x="5107" y="1154"/>
                  </a:lnTo>
                  <a:lnTo>
                    <a:pt x="5107" y="1154"/>
                  </a:lnTo>
                  <a:lnTo>
                    <a:pt x="5369" y="1137"/>
                  </a:lnTo>
                  <a:lnTo>
                    <a:pt x="5632" y="1102"/>
                  </a:lnTo>
                  <a:lnTo>
                    <a:pt x="5894" y="1049"/>
                  </a:lnTo>
                  <a:lnTo>
                    <a:pt x="6139" y="979"/>
                  </a:lnTo>
                  <a:lnTo>
                    <a:pt x="6384" y="892"/>
                  </a:lnTo>
                  <a:lnTo>
                    <a:pt x="6611" y="787"/>
                  </a:lnTo>
                  <a:lnTo>
                    <a:pt x="6821" y="682"/>
                  </a:lnTo>
                  <a:lnTo>
                    <a:pt x="7013" y="577"/>
                  </a:lnTo>
                  <a:lnTo>
                    <a:pt x="7345" y="367"/>
                  </a:lnTo>
                  <a:lnTo>
                    <a:pt x="7608" y="175"/>
                  </a:lnTo>
                  <a:lnTo>
                    <a:pt x="7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8507114" y="1859516"/>
              <a:ext cx="632125" cy="47966"/>
            </a:xfrm>
            <a:custGeom>
              <a:avLst/>
              <a:gdLst/>
              <a:ahLst/>
              <a:cxnLst/>
              <a:rect l="l" t="t" r="r" b="b"/>
              <a:pathLst>
                <a:path w="11070" h="840" extrusionOk="0">
                  <a:moveTo>
                    <a:pt x="11070" y="0"/>
                  </a:moveTo>
                  <a:lnTo>
                    <a:pt x="1" y="840"/>
                  </a:lnTo>
                  <a:lnTo>
                    <a:pt x="1" y="840"/>
                  </a:lnTo>
                  <a:lnTo>
                    <a:pt x="3236" y="595"/>
                  </a:lnTo>
                  <a:lnTo>
                    <a:pt x="11070" y="0"/>
                  </a:lnTo>
                  <a:close/>
                </a:path>
              </a:pathLst>
            </a:custGeom>
            <a:solidFill>
              <a:srgbClr val="A1A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8507114" y="1859516"/>
              <a:ext cx="632125" cy="47966"/>
            </a:xfrm>
            <a:custGeom>
              <a:avLst/>
              <a:gdLst/>
              <a:ahLst/>
              <a:cxnLst/>
              <a:rect l="l" t="t" r="r" b="b"/>
              <a:pathLst>
                <a:path w="11070" h="840" fill="none" extrusionOk="0">
                  <a:moveTo>
                    <a:pt x="11070" y="0"/>
                  </a:moveTo>
                  <a:lnTo>
                    <a:pt x="1" y="840"/>
                  </a:lnTo>
                  <a:lnTo>
                    <a:pt x="1" y="840"/>
                  </a:lnTo>
                  <a:lnTo>
                    <a:pt x="3236" y="595"/>
                  </a:lnTo>
                  <a:lnTo>
                    <a:pt x="11070" y="0"/>
                  </a:lnTo>
                  <a:lnTo>
                    <a:pt x="11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8797707" y="2008268"/>
              <a:ext cx="240687" cy="1251287"/>
            </a:xfrm>
            <a:custGeom>
              <a:avLst/>
              <a:gdLst/>
              <a:ahLst/>
              <a:cxnLst/>
              <a:rect l="l" t="t" r="r" b="b"/>
              <a:pathLst>
                <a:path w="4215" h="21913" extrusionOk="0">
                  <a:moveTo>
                    <a:pt x="1539" y="1"/>
                  </a:move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8797707" y="2008268"/>
              <a:ext cx="240687" cy="1251287"/>
            </a:xfrm>
            <a:custGeom>
              <a:avLst/>
              <a:gdLst/>
              <a:ahLst/>
              <a:cxnLst/>
              <a:rect l="l" t="t" r="r" b="b"/>
              <a:pathLst>
                <a:path w="4215" h="21913" fill="none" extrusionOk="0">
                  <a:moveTo>
                    <a:pt x="1539" y="1"/>
                  </a:moveTo>
                  <a:lnTo>
                    <a:pt x="105" y="8062"/>
                  </a:lnTo>
                  <a:lnTo>
                    <a:pt x="105" y="8062"/>
                  </a:lnTo>
                  <a:lnTo>
                    <a:pt x="88" y="8657"/>
                  </a:lnTo>
                  <a:lnTo>
                    <a:pt x="35" y="10213"/>
                  </a:lnTo>
                  <a:lnTo>
                    <a:pt x="0" y="12434"/>
                  </a:lnTo>
                  <a:lnTo>
                    <a:pt x="0" y="13693"/>
                  </a:lnTo>
                  <a:lnTo>
                    <a:pt x="0" y="14987"/>
                  </a:lnTo>
                  <a:lnTo>
                    <a:pt x="18" y="16281"/>
                  </a:lnTo>
                  <a:lnTo>
                    <a:pt x="53" y="17523"/>
                  </a:lnTo>
                  <a:lnTo>
                    <a:pt x="105" y="18695"/>
                  </a:lnTo>
                  <a:lnTo>
                    <a:pt x="193" y="19744"/>
                  </a:lnTo>
                  <a:lnTo>
                    <a:pt x="245" y="20216"/>
                  </a:lnTo>
                  <a:lnTo>
                    <a:pt x="298" y="20636"/>
                  </a:lnTo>
                  <a:lnTo>
                    <a:pt x="368" y="21003"/>
                  </a:lnTo>
                  <a:lnTo>
                    <a:pt x="455" y="21318"/>
                  </a:lnTo>
                  <a:lnTo>
                    <a:pt x="542" y="21580"/>
                  </a:lnTo>
                  <a:lnTo>
                    <a:pt x="630" y="21755"/>
                  </a:lnTo>
                  <a:lnTo>
                    <a:pt x="682" y="21825"/>
                  </a:lnTo>
                  <a:lnTo>
                    <a:pt x="735" y="21877"/>
                  </a:lnTo>
                  <a:lnTo>
                    <a:pt x="787" y="21912"/>
                  </a:lnTo>
                  <a:lnTo>
                    <a:pt x="857" y="21912"/>
                  </a:lnTo>
                  <a:lnTo>
                    <a:pt x="857" y="21912"/>
                  </a:lnTo>
                  <a:lnTo>
                    <a:pt x="927" y="21895"/>
                  </a:lnTo>
                  <a:lnTo>
                    <a:pt x="927" y="21895"/>
                  </a:lnTo>
                  <a:lnTo>
                    <a:pt x="1067" y="21842"/>
                  </a:lnTo>
                  <a:lnTo>
                    <a:pt x="1207" y="21737"/>
                  </a:lnTo>
                  <a:lnTo>
                    <a:pt x="1329" y="21615"/>
                  </a:lnTo>
                  <a:lnTo>
                    <a:pt x="1469" y="21458"/>
                  </a:lnTo>
                  <a:lnTo>
                    <a:pt x="1609" y="21283"/>
                  </a:lnTo>
                  <a:lnTo>
                    <a:pt x="1749" y="21073"/>
                  </a:lnTo>
                  <a:lnTo>
                    <a:pt x="2029" y="20601"/>
                  </a:lnTo>
                  <a:lnTo>
                    <a:pt x="2309" y="20076"/>
                  </a:lnTo>
                  <a:lnTo>
                    <a:pt x="2588" y="19482"/>
                  </a:lnTo>
                  <a:lnTo>
                    <a:pt x="2851" y="18869"/>
                  </a:lnTo>
                  <a:lnTo>
                    <a:pt x="3096" y="18222"/>
                  </a:lnTo>
                  <a:lnTo>
                    <a:pt x="3340" y="17558"/>
                  </a:lnTo>
                  <a:lnTo>
                    <a:pt x="3550" y="16928"/>
                  </a:lnTo>
                  <a:lnTo>
                    <a:pt x="3743" y="16299"/>
                  </a:lnTo>
                  <a:lnTo>
                    <a:pt x="3900" y="15722"/>
                  </a:lnTo>
                  <a:lnTo>
                    <a:pt x="4040" y="15215"/>
                  </a:lnTo>
                  <a:lnTo>
                    <a:pt x="4127" y="14760"/>
                  </a:lnTo>
                  <a:lnTo>
                    <a:pt x="4197" y="14393"/>
                  </a:lnTo>
                  <a:lnTo>
                    <a:pt x="4215" y="14148"/>
                  </a:lnTo>
                  <a:lnTo>
                    <a:pt x="4215" y="14148"/>
                  </a:lnTo>
                  <a:lnTo>
                    <a:pt x="4215" y="13903"/>
                  </a:lnTo>
                  <a:lnTo>
                    <a:pt x="4180" y="13571"/>
                  </a:lnTo>
                  <a:lnTo>
                    <a:pt x="4075" y="12679"/>
                  </a:lnTo>
                  <a:lnTo>
                    <a:pt x="3883" y="11420"/>
                  </a:lnTo>
                  <a:lnTo>
                    <a:pt x="3603" y="9846"/>
                  </a:lnTo>
                  <a:lnTo>
                    <a:pt x="3236" y="7905"/>
                  </a:lnTo>
                  <a:lnTo>
                    <a:pt x="2781" y="5614"/>
                  </a:lnTo>
                  <a:lnTo>
                    <a:pt x="2221" y="2991"/>
                  </a:lnTo>
                  <a:lnTo>
                    <a:pt x="15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8650898" y="1703742"/>
              <a:ext cx="126882" cy="785902"/>
            </a:xfrm>
            <a:custGeom>
              <a:avLst/>
              <a:gdLst/>
              <a:ahLst/>
              <a:cxnLst/>
              <a:rect l="l" t="t" r="r" b="b"/>
              <a:pathLst>
                <a:path w="2222" h="13763" extrusionOk="0">
                  <a:moveTo>
                    <a:pt x="2099" y="0"/>
                  </a:moveTo>
                  <a:lnTo>
                    <a:pt x="1819" y="1277"/>
                  </a:lnTo>
                  <a:lnTo>
                    <a:pt x="1522" y="2693"/>
                  </a:lnTo>
                  <a:lnTo>
                    <a:pt x="1172" y="4477"/>
                  </a:lnTo>
                  <a:lnTo>
                    <a:pt x="823" y="6505"/>
                  </a:lnTo>
                  <a:lnTo>
                    <a:pt x="630" y="7590"/>
                  </a:lnTo>
                  <a:lnTo>
                    <a:pt x="473" y="8674"/>
                  </a:lnTo>
                  <a:lnTo>
                    <a:pt x="316" y="9775"/>
                  </a:lnTo>
                  <a:lnTo>
                    <a:pt x="193" y="10877"/>
                  </a:lnTo>
                  <a:lnTo>
                    <a:pt x="88" y="11926"/>
                  </a:lnTo>
                  <a:lnTo>
                    <a:pt x="1" y="12958"/>
                  </a:lnTo>
                  <a:lnTo>
                    <a:pt x="2222" y="13763"/>
                  </a:lnTo>
                  <a:lnTo>
                    <a:pt x="209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8705830" y="1627853"/>
              <a:ext cx="321601" cy="1541825"/>
            </a:xfrm>
            <a:custGeom>
              <a:avLst/>
              <a:gdLst/>
              <a:ahLst/>
              <a:cxnLst/>
              <a:rect l="l" t="t" r="r" b="b"/>
              <a:pathLst>
                <a:path w="5632" h="27001" extrusionOk="0">
                  <a:moveTo>
                    <a:pt x="1889" y="0"/>
                  </a:moveTo>
                  <a:lnTo>
                    <a:pt x="1819" y="18"/>
                  </a:lnTo>
                  <a:lnTo>
                    <a:pt x="1732" y="70"/>
                  </a:lnTo>
                  <a:lnTo>
                    <a:pt x="1662" y="157"/>
                  </a:lnTo>
                  <a:lnTo>
                    <a:pt x="1592" y="262"/>
                  </a:lnTo>
                  <a:lnTo>
                    <a:pt x="1504" y="402"/>
                  </a:lnTo>
                  <a:lnTo>
                    <a:pt x="1435" y="560"/>
                  </a:lnTo>
                  <a:lnTo>
                    <a:pt x="1347" y="752"/>
                  </a:lnTo>
                  <a:lnTo>
                    <a:pt x="1207" y="1207"/>
                  </a:lnTo>
                  <a:lnTo>
                    <a:pt x="1050" y="1784"/>
                  </a:lnTo>
                  <a:lnTo>
                    <a:pt x="910" y="2448"/>
                  </a:lnTo>
                  <a:lnTo>
                    <a:pt x="770" y="3218"/>
                  </a:lnTo>
                  <a:lnTo>
                    <a:pt x="648" y="4092"/>
                  </a:lnTo>
                  <a:lnTo>
                    <a:pt x="543" y="5054"/>
                  </a:lnTo>
                  <a:lnTo>
                    <a:pt x="438" y="6103"/>
                  </a:lnTo>
                  <a:lnTo>
                    <a:pt x="333" y="7257"/>
                  </a:lnTo>
                  <a:lnTo>
                    <a:pt x="263" y="8499"/>
                  </a:lnTo>
                  <a:lnTo>
                    <a:pt x="210" y="9810"/>
                  </a:lnTo>
                  <a:lnTo>
                    <a:pt x="175" y="11227"/>
                  </a:lnTo>
                  <a:lnTo>
                    <a:pt x="1" y="18921"/>
                  </a:lnTo>
                  <a:lnTo>
                    <a:pt x="525" y="19621"/>
                  </a:lnTo>
                  <a:lnTo>
                    <a:pt x="455" y="27000"/>
                  </a:lnTo>
                  <a:lnTo>
                    <a:pt x="910" y="26668"/>
                  </a:lnTo>
                  <a:lnTo>
                    <a:pt x="1400" y="26301"/>
                  </a:lnTo>
                  <a:lnTo>
                    <a:pt x="1959" y="25829"/>
                  </a:lnTo>
                  <a:lnTo>
                    <a:pt x="2256" y="25566"/>
                  </a:lnTo>
                  <a:lnTo>
                    <a:pt x="2554" y="25304"/>
                  </a:lnTo>
                  <a:lnTo>
                    <a:pt x="2833" y="25007"/>
                  </a:lnTo>
                  <a:lnTo>
                    <a:pt x="3113" y="24727"/>
                  </a:lnTo>
                  <a:lnTo>
                    <a:pt x="3341" y="24430"/>
                  </a:lnTo>
                  <a:lnTo>
                    <a:pt x="3568" y="24150"/>
                  </a:lnTo>
                  <a:lnTo>
                    <a:pt x="3743" y="23870"/>
                  </a:lnTo>
                  <a:lnTo>
                    <a:pt x="3795" y="23730"/>
                  </a:lnTo>
                  <a:lnTo>
                    <a:pt x="3865" y="23590"/>
                  </a:lnTo>
                  <a:lnTo>
                    <a:pt x="3970" y="23328"/>
                  </a:lnTo>
                  <a:lnTo>
                    <a:pt x="4093" y="23083"/>
                  </a:lnTo>
                  <a:lnTo>
                    <a:pt x="4232" y="22856"/>
                  </a:lnTo>
                  <a:lnTo>
                    <a:pt x="4390" y="22611"/>
                  </a:lnTo>
                  <a:lnTo>
                    <a:pt x="4705" y="22104"/>
                  </a:lnTo>
                  <a:lnTo>
                    <a:pt x="4862" y="21807"/>
                  </a:lnTo>
                  <a:lnTo>
                    <a:pt x="5019" y="21509"/>
                  </a:lnTo>
                  <a:lnTo>
                    <a:pt x="5159" y="21160"/>
                  </a:lnTo>
                  <a:lnTo>
                    <a:pt x="5299" y="20775"/>
                  </a:lnTo>
                  <a:lnTo>
                    <a:pt x="5422" y="20338"/>
                  </a:lnTo>
                  <a:lnTo>
                    <a:pt x="5509" y="19848"/>
                  </a:lnTo>
                  <a:lnTo>
                    <a:pt x="5579" y="19306"/>
                  </a:lnTo>
                  <a:lnTo>
                    <a:pt x="5614" y="18694"/>
                  </a:lnTo>
                  <a:lnTo>
                    <a:pt x="5631" y="17994"/>
                  </a:lnTo>
                  <a:lnTo>
                    <a:pt x="5596" y="17225"/>
                  </a:lnTo>
                  <a:lnTo>
                    <a:pt x="5579" y="16788"/>
                  </a:lnTo>
                  <a:lnTo>
                    <a:pt x="5527" y="16316"/>
                  </a:lnTo>
                  <a:lnTo>
                    <a:pt x="5387" y="15249"/>
                  </a:lnTo>
                  <a:lnTo>
                    <a:pt x="5194" y="14025"/>
                  </a:lnTo>
                  <a:lnTo>
                    <a:pt x="4949" y="12713"/>
                  </a:lnTo>
                  <a:lnTo>
                    <a:pt x="4687" y="11332"/>
                  </a:lnTo>
                  <a:lnTo>
                    <a:pt x="4390" y="9898"/>
                  </a:lnTo>
                  <a:lnTo>
                    <a:pt x="4093" y="8464"/>
                  </a:lnTo>
                  <a:lnTo>
                    <a:pt x="3760" y="7030"/>
                  </a:lnTo>
                  <a:lnTo>
                    <a:pt x="3148" y="4372"/>
                  </a:lnTo>
                  <a:lnTo>
                    <a:pt x="2624" y="2168"/>
                  </a:lnTo>
                  <a:lnTo>
                    <a:pt x="2117" y="105"/>
                  </a:lnTo>
                  <a:lnTo>
                    <a:pt x="2047" y="35"/>
                  </a:lnTo>
                  <a:lnTo>
                    <a:pt x="1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8852640" y="2251923"/>
              <a:ext cx="125854" cy="697050"/>
            </a:xfrm>
            <a:custGeom>
              <a:avLst/>
              <a:gdLst/>
              <a:ahLst/>
              <a:cxnLst/>
              <a:rect l="l" t="t" r="r" b="b"/>
              <a:pathLst>
                <a:path w="2204" h="12207" extrusionOk="0">
                  <a:moveTo>
                    <a:pt x="18" y="1"/>
                  </a:moveTo>
                  <a:lnTo>
                    <a:pt x="0" y="36"/>
                  </a:lnTo>
                  <a:lnTo>
                    <a:pt x="18" y="245"/>
                  </a:lnTo>
                  <a:lnTo>
                    <a:pt x="88" y="1137"/>
                  </a:lnTo>
                  <a:lnTo>
                    <a:pt x="262" y="2536"/>
                  </a:lnTo>
                  <a:lnTo>
                    <a:pt x="472" y="4302"/>
                  </a:lnTo>
                  <a:lnTo>
                    <a:pt x="1504" y="12207"/>
                  </a:lnTo>
                  <a:lnTo>
                    <a:pt x="1661" y="11927"/>
                  </a:lnTo>
                  <a:lnTo>
                    <a:pt x="1836" y="11647"/>
                  </a:lnTo>
                  <a:lnTo>
                    <a:pt x="2029" y="11350"/>
                  </a:lnTo>
                  <a:lnTo>
                    <a:pt x="2204" y="11035"/>
                  </a:lnTo>
                  <a:lnTo>
                    <a:pt x="1557" y="7520"/>
                  </a:lnTo>
                  <a:lnTo>
                    <a:pt x="892" y="4005"/>
                  </a:lnTo>
                  <a:lnTo>
                    <a:pt x="595" y="2484"/>
                  </a:lnTo>
                  <a:lnTo>
                    <a:pt x="332" y="1242"/>
                  </a:lnTo>
                  <a:lnTo>
                    <a:pt x="140" y="385"/>
                  </a:lnTo>
                  <a:lnTo>
                    <a:pt x="70" y="141"/>
                  </a:lnTo>
                  <a:lnTo>
                    <a:pt x="3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8731811" y="2014263"/>
              <a:ext cx="66924" cy="1155412"/>
            </a:xfrm>
            <a:custGeom>
              <a:avLst/>
              <a:gdLst/>
              <a:ahLst/>
              <a:cxnLst/>
              <a:rect l="l" t="t" r="r" b="b"/>
              <a:pathLst>
                <a:path w="1172" h="20234" extrusionOk="0">
                  <a:moveTo>
                    <a:pt x="490" y="1"/>
                  </a:moveTo>
                  <a:lnTo>
                    <a:pt x="472" y="53"/>
                  </a:lnTo>
                  <a:lnTo>
                    <a:pt x="437" y="280"/>
                  </a:lnTo>
                  <a:lnTo>
                    <a:pt x="420" y="700"/>
                  </a:lnTo>
                  <a:lnTo>
                    <a:pt x="350" y="2222"/>
                  </a:lnTo>
                  <a:lnTo>
                    <a:pt x="280" y="4687"/>
                  </a:lnTo>
                  <a:lnTo>
                    <a:pt x="70" y="12854"/>
                  </a:lnTo>
                  <a:lnTo>
                    <a:pt x="0" y="20233"/>
                  </a:lnTo>
                  <a:lnTo>
                    <a:pt x="332" y="19989"/>
                  </a:lnTo>
                  <a:lnTo>
                    <a:pt x="717" y="19709"/>
                  </a:lnTo>
                  <a:lnTo>
                    <a:pt x="1172" y="19342"/>
                  </a:lnTo>
                  <a:lnTo>
                    <a:pt x="1067" y="16159"/>
                  </a:lnTo>
                  <a:lnTo>
                    <a:pt x="910" y="11262"/>
                  </a:lnTo>
                  <a:lnTo>
                    <a:pt x="735" y="6121"/>
                  </a:lnTo>
                  <a:lnTo>
                    <a:pt x="612" y="2222"/>
                  </a:lnTo>
                  <a:lnTo>
                    <a:pt x="560" y="910"/>
                  </a:lnTo>
                  <a:lnTo>
                    <a:pt x="525" y="141"/>
                  </a:lnTo>
                  <a:lnTo>
                    <a:pt x="49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F947-CD09-4337-8BDF-D98A77B48E0B}"/>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60838B20-A7F7-4923-990B-6F7848D339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122EBA8A-93CD-4797-81A1-E14465E8EEF5}"/>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5" name="Footer Placeholder 4">
            <a:extLst>
              <a:ext uri="{FF2B5EF4-FFF2-40B4-BE49-F238E27FC236}">
                <a16:creationId xmlns:a16="http://schemas.microsoft.com/office/drawing/2014/main" id="{FCB63F50-04B5-46EF-8C0E-761D2113867F}"/>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AD700F26-82B3-4F3D-9F62-54236150FF8B}"/>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4219519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3655-4DC4-4B4E-A49A-C16A95C3AA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CA0343DB-957D-4068-A926-FB12C719CA0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C43A8E-4B48-447E-B183-580D3D3B0D5F}"/>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5" name="Footer Placeholder 4">
            <a:extLst>
              <a:ext uri="{FF2B5EF4-FFF2-40B4-BE49-F238E27FC236}">
                <a16:creationId xmlns:a16="http://schemas.microsoft.com/office/drawing/2014/main" id="{BB35452D-462E-43D9-8007-7D3D1A104D6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94E27F76-61B8-4BA7-A26A-6B44EEEFEB12}"/>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2928005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0F26-C5D7-44BB-AC09-8B5F2DE7772D}"/>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4872F499-C9E6-4348-9F3B-1F03E7FD84F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FEFA22E9-B3F2-4154-A97A-FCCA7940B6B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7184F065-A517-4708-9D80-5B2BF5A3F942}"/>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6" name="Footer Placeholder 5">
            <a:extLst>
              <a:ext uri="{FF2B5EF4-FFF2-40B4-BE49-F238E27FC236}">
                <a16:creationId xmlns:a16="http://schemas.microsoft.com/office/drawing/2014/main" id="{3E84B5B2-F37F-4350-9BC7-40538FEE4DD6}"/>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36FBA24D-B746-46E4-9AAD-1E1CDDDD7ABF}"/>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33849783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8CEA-9825-4A60-9C82-102D982A320A}"/>
              </a:ext>
            </a:extLst>
          </p:cNvPr>
          <p:cNvSpPr>
            <a:spLocks noGrp="1"/>
          </p:cNvSpPr>
          <p:nvPr>
            <p:ph type="title"/>
          </p:nvPr>
        </p:nvSpPr>
        <p:spPr>
          <a:xfrm>
            <a:off x="629841" y="273844"/>
            <a:ext cx="7886700" cy="994172"/>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C02BEBB2-7747-430C-9492-C47D4A89C2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9D4A53-3BC1-4C3C-AD59-50E1301137C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7D51F4FA-672E-46EA-8CF4-9A13FCA5087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EB11AF3-54A0-4CF6-AFE4-5DC6692667A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2B8BD54-FEC3-4AB6-AF98-49DC6AE3367B}"/>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8" name="Footer Placeholder 7">
            <a:extLst>
              <a:ext uri="{FF2B5EF4-FFF2-40B4-BE49-F238E27FC236}">
                <a16:creationId xmlns:a16="http://schemas.microsoft.com/office/drawing/2014/main" id="{BB6562AE-E3D2-45DA-8358-DB3E0BE37329}"/>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9480879F-F7CF-4586-8D1D-F8AE39AE4DAD}"/>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5140369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00E4-7F10-4394-BC5A-B685F099C25F}"/>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040BA725-B16F-4A14-BD14-C5FE60D46A39}"/>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4" name="Footer Placeholder 3">
            <a:extLst>
              <a:ext uri="{FF2B5EF4-FFF2-40B4-BE49-F238E27FC236}">
                <a16:creationId xmlns:a16="http://schemas.microsoft.com/office/drawing/2014/main" id="{12A489DB-0D60-4542-A268-2A9433F3AAFB}"/>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9CE93692-061C-4EC2-AE75-3FF4121CADDA}"/>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1579524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126EA-3938-46E0-8AD0-5CDD4501E350}"/>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3" name="Footer Placeholder 2">
            <a:extLst>
              <a:ext uri="{FF2B5EF4-FFF2-40B4-BE49-F238E27FC236}">
                <a16:creationId xmlns:a16="http://schemas.microsoft.com/office/drawing/2014/main" id="{B961948F-232A-4A65-B8F2-740C47D4F3E1}"/>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143B16EE-0AE4-4415-A0EA-EBC0E1F5A904}"/>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393790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601D-507E-4C66-803B-107CB2AE37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91C31997-F6E9-4AEE-B707-AD0EFF66054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E90EDA3C-3873-4313-ABA4-B39562D59B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B21D7B-606D-463F-BE91-9D6CE274A7E8}"/>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6" name="Footer Placeholder 5">
            <a:extLst>
              <a:ext uri="{FF2B5EF4-FFF2-40B4-BE49-F238E27FC236}">
                <a16:creationId xmlns:a16="http://schemas.microsoft.com/office/drawing/2014/main" id="{A44F2738-BBB4-444B-BCD6-E0026E0E5754}"/>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F759B2B-A7CF-4126-AA41-EAC589E5D965}"/>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17403445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105A-4204-45D6-9E31-088F04C6D84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A8CCFB84-2C5E-49E5-83CF-FDABC5BE90E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d-ID"/>
          </a:p>
        </p:txBody>
      </p:sp>
      <p:sp>
        <p:nvSpPr>
          <p:cNvPr id="4" name="Text Placeholder 3">
            <a:extLst>
              <a:ext uri="{FF2B5EF4-FFF2-40B4-BE49-F238E27FC236}">
                <a16:creationId xmlns:a16="http://schemas.microsoft.com/office/drawing/2014/main" id="{7DD7CE98-C491-44A4-9730-99A1D927594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2BCFB-5743-487C-91EE-55ABE859D795}"/>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6" name="Footer Placeholder 5">
            <a:extLst>
              <a:ext uri="{FF2B5EF4-FFF2-40B4-BE49-F238E27FC236}">
                <a16:creationId xmlns:a16="http://schemas.microsoft.com/office/drawing/2014/main" id="{FCDD86E2-E7BD-44A8-9248-4A5882629B8D}"/>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D1A9C483-1427-4327-A378-455AA34F3591}"/>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41586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45E2-9AFB-4768-8292-82EA66965797}"/>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574C087-FC64-436D-B140-D1750EE97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AA2F5B4A-C322-4F94-83D3-BE5035075175}"/>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5" name="Footer Placeholder 4">
            <a:extLst>
              <a:ext uri="{FF2B5EF4-FFF2-40B4-BE49-F238E27FC236}">
                <a16:creationId xmlns:a16="http://schemas.microsoft.com/office/drawing/2014/main" id="{32F631E7-BA4C-43ED-A4D5-04C8875D91D3}"/>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225BB2D-9B3A-45EB-87AF-BDA501398F50}"/>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3673582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76414D-30DE-401E-9380-E2582D0CCFFA}"/>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4C754ECE-825E-4E5D-A493-B1BCD3910FB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4A322EA7-053C-45C8-92A1-0813596CFC1A}"/>
              </a:ext>
            </a:extLst>
          </p:cNvPr>
          <p:cNvSpPr>
            <a:spLocks noGrp="1"/>
          </p:cNvSpPr>
          <p:nvPr>
            <p:ph type="dt" sz="half" idx="10"/>
          </p:nvPr>
        </p:nvSpPr>
        <p:spPr/>
        <p:txBody>
          <a:bodyPr/>
          <a:lstStyle/>
          <a:p>
            <a:fld id="{083D73F0-6772-4E9B-B765-A1DE5177BA1B}" type="datetimeFigureOut">
              <a:rPr lang="id-ID" smtClean="0"/>
              <a:t>12/09/2023</a:t>
            </a:fld>
            <a:endParaRPr lang="id-ID"/>
          </a:p>
        </p:txBody>
      </p:sp>
      <p:sp>
        <p:nvSpPr>
          <p:cNvPr id="5" name="Footer Placeholder 4">
            <a:extLst>
              <a:ext uri="{FF2B5EF4-FFF2-40B4-BE49-F238E27FC236}">
                <a16:creationId xmlns:a16="http://schemas.microsoft.com/office/drawing/2014/main" id="{CEC04B26-3F4A-4BC9-AA7C-F596FA7CF993}"/>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524FE58-AB84-497F-8D6F-6A08BE138793}"/>
              </a:ext>
            </a:extLst>
          </p:cNvPr>
          <p:cNvSpPr>
            <a:spLocks noGrp="1"/>
          </p:cNvSpPr>
          <p:nvPr>
            <p:ph type="sldNum" sz="quarter" idx="12"/>
          </p:nvPr>
        </p:nvSpPr>
        <p:spPr/>
        <p:txBody>
          <a:bodyPr/>
          <a:lstStyle/>
          <a:p>
            <a:fld id="{EFB1A28A-265C-43D1-8176-C95250DD76AC}" type="slidenum">
              <a:rPr lang="id-ID" smtClean="0"/>
              <a:t>‹#›</a:t>
            </a:fld>
            <a:endParaRPr lang="id-ID"/>
          </a:p>
        </p:txBody>
      </p:sp>
    </p:spTree>
    <p:extLst>
      <p:ext uri="{BB962C8B-B14F-4D97-AF65-F5344CB8AC3E}">
        <p14:creationId xmlns:p14="http://schemas.microsoft.com/office/powerpoint/2010/main" val="1943351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0.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1.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3.jp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2.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4.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image" Target="../media/image14.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theme" Target="../theme/theme15.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4.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9.jp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ags" Target="../tags/tag2.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ags" Target="../tags/tag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theme" Target="../theme/theme8.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image" Target="../media/image10.png"/><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400"/>
              <a:buFont typeface="Prompt ExtraBold"/>
              <a:buNone/>
              <a:defRPr sz="3400">
                <a:solidFill>
                  <a:schemeClr val="dk1"/>
                </a:solidFill>
                <a:latin typeface="Prompt ExtraBold"/>
                <a:ea typeface="Prompt ExtraBold"/>
                <a:cs typeface="Prompt ExtraBold"/>
                <a:sym typeface="Prompt ExtraBold"/>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1pPr>
            <a:lvl2pPr marL="914400" lvl="1"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2pPr>
            <a:lvl3pPr marL="1371600" lvl="2"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3pPr>
            <a:lvl4pPr marL="1828800" lvl="3"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4pPr>
            <a:lvl5pPr marL="2286000" lvl="4"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5pPr>
            <a:lvl6pPr marL="2743200" lvl="5"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6pPr>
            <a:lvl7pPr marL="3200400" lvl="6"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7pPr>
            <a:lvl8pPr marL="3657600" lvl="7"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8pPr>
            <a:lvl9pPr marL="4114800" lvl="8" indent="-317500">
              <a:lnSpc>
                <a:spcPct val="100000"/>
              </a:lnSpc>
              <a:spcBef>
                <a:spcPts val="0"/>
              </a:spcBef>
              <a:spcAft>
                <a:spcPts val="0"/>
              </a:spcAft>
              <a:buClr>
                <a:schemeClr val="dk1"/>
              </a:buClr>
              <a:buSzPts val="1400"/>
              <a:buFont typeface="Oxanium"/>
              <a:buChar char="■"/>
              <a:defRPr>
                <a:solidFill>
                  <a:schemeClr val="dk1"/>
                </a:solidFill>
                <a:latin typeface="Oxanium"/>
                <a:ea typeface="Oxanium"/>
                <a:cs typeface="Oxanium"/>
                <a:sym typeface="Oxan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59" r:id="rId5"/>
    <p:sldLayoutId id="2147483661" r:id="rId6"/>
    <p:sldLayoutId id="2147483662" r:id="rId7"/>
    <p:sldLayoutId id="2147483663" r:id="rId8"/>
    <p:sldLayoutId id="2147483672" r:id="rId9"/>
    <p:sldLayoutId id="214748367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9/12/2023</a:t>
            </a:fld>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63549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000" y="32184"/>
            <a:ext cx="2286000" cy="1339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7000" y="187524"/>
            <a:ext cx="2286000" cy="5303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7000" y="744885"/>
            <a:ext cx="592667" cy="42788"/>
          </a:xfrm>
          <a:prstGeom prst="rect">
            <a:avLst/>
          </a:prstGeom>
        </p:spPr>
        <p:txBody>
          <a:bodyPr vert="horz" lIns="91440" tIns="45720" rIns="91440" bIns="45720" rtlCol="0" anchor="ctr"/>
          <a:lstStyle>
            <a:lvl1pPr algn="l">
              <a:defRPr sz="141">
                <a:solidFill>
                  <a:schemeClr val="tx1">
                    <a:tint val="75000"/>
                  </a:schemeClr>
                </a:solidFill>
              </a:defRPr>
            </a:lvl1pPr>
          </a:lstStyle>
          <a:p>
            <a:fld id="{1D8BD707-D9CF-40AE-B4C6-C98DA3205C09}" type="datetimeFigureOut">
              <a:rPr lang="en-US" smtClean="0"/>
              <a:pPr/>
              <a:t>9/12/2023</a:t>
            </a:fld>
            <a:endParaRPr lang="en-US"/>
          </a:p>
        </p:txBody>
      </p:sp>
      <p:sp>
        <p:nvSpPr>
          <p:cNvPr id="5" name="Footer Placeholder 4"/>
          <p:cNvSpPr>
            <a:spLocks noGrp="1"/>
          </p:cNvSpPr>
          <p:nvPr>
            <p:ph type="ftr" sz="quarter" idx="3"/>
          </p:nvPr>
        </p:nvSpPr>
        <p:spPr>
          <a:xfrm>
            <a:off x="867834" y="744885"/>
            <a:ext cx="804333" cy="42788"/>
          </a:xfrm>
          <a:prstGeom prst="rect">
            <a:avLst/>
          </a:prstGeom>
        </p:spPr>
        <p:txBody>
          <a:bodyPr vert="horz" lIns="91440" tIns="45720" rIns="91440" bIns="45720" rtlCol="0" anchor="ctr"/>
          <a:lstStyle>
            <a:lvl1pPr algn="ctr">
              <a:defRPr sz="14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820333" y="744885"/>
            <a:ext cx="592667" cy="42788"/>
          </a:xfrm>
          <a:prstGeom prst="rect">
            <a:avLst/>
          </a:prstGeom>
        </p:spPr>
        <p:txBody>
          <a:bodyPr vert="horz" lIns="91440" tIns="45720" rIns="91440" bIns="45720" rtlCol="0" anchor="ctr"/>
          <a:lstStyle>
            <a:lvl1pPr algn="r">
              <a:defRPr sz="14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395481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107168" rtl="0" eaLnBrk="1" latinLnBrk="0" hangingPunct="1">
        <a:spcBef>
          <a:spcPct val="0"/>
        </a:spcBef>
        <a:buNone/>
        <a:defRPr sz="516" kern="1200">
          <a:solidFill>
            <a:schemeClr val="tx1"/>
          </a:solidFill>
          <a:latin typeface="+mj-lt"/>
          <a:ea typeface="+mj-ea"/>
          <a:cs typeface="+mj-cs"/>
        </a:defRPr>
      </a:lvl1pPr>
    </p:titleStyle>
    <p:bodyStyle>
      <a:lvl1pPr marL="40188" indent="-40188" algn="l" defTabSz="107168" rtl="0" eaLnBrk="1" latinLnBrk="0" hangingPunct="1">
        <a:spcBef>
          <a:spcPct val="20000"/>
        </a:spcBef>
        <a:buFont typeface="Arial" pitchFamily="34" charset="0"/>
        <a:buChar char="•"/>
        <a:defRPr sz="375" kern="1200">
          <a:solidFill>
            <a:schemeClr val="tx1"/>
          </a:solidFill>
          <a:latin typeface="+mn-lt"/>
          <a:ea typeface="+mn-ea"/>
          <a:cs typeface="+mn-cs"/>
        </a:defRPr>
      </a:lvl1pPr>
      <a:lvl2pPr marL="87074" indent="-33490" algn="l" defTabSz="107168" rtl="0" eaLnBrk="1" latinLnBrk="0" hangingPunct="1">
        <a:spcBef>
          <a:spcPct val="20000"/>
        </a:spcBef>
        <a:buFont typeface="Arial" pitchFamily="34" charset="0"/>
        <a:buChar char="–"/>
        <a:defRPr sz="328" kern="1200">
          <a:solidFill>
            <a:schemeClr val="tx1"/>
          </a:solidFill>
          <a:latin typeface="+mn-lt"/>
          <a:ea typeface="+mn-ea"/>
          <a:cs typeface="+mn-cs"/>
        </a:defRPr>
      </a:lvl2pPr>
      <a:lvl3pPr marL="133960" indent="-26792" algn="l" defTabSz="107168" rtl="0" eaLnBrk="1" latinLnBrk="0" hangingPunct="1">
        <a:spcBef>
          <a:spcPct val="20000"/>
        </a:spcBef>
        <a:buFont typeface="Arial" pitchFamily="34" charset="0"/>
        <a:buChar char="•"/>
        <a:defRPr sz="281" kern="1200">
          <a:solidFill>
            <a:schemeClr val="tx1"/>
          </a:solidFill>
          <a:latin typeface="+mn-lt"/>
          <a:ea typeface="+mn-ea"/>
          <a:cs typeface="+mn-cs"/>
        </a:defRPr>
      </a:lvl3pPr>
      <a:lvl4pPr marL="187543" indent="-26792" algn="l" defTabSz="107168" rtl="0" eaLnBrk="1" latinLnBrk="0" hangingPunct="1">
        <a:spcBef>
          <a:spcPct val="20000"/>
        </a:spcBef>
        <a:buFont typeface="Arial" pitchFamily="34" charset="0"/>
        <a:buChar char="–"/>
        <a:defRPr sz="234" kern="1200">
          <a:solidFill>
            <a:schemeClr val="tx1"/>
          </a:solidFill>
          <a:latin typeface="+mn-lt"/>
          <a:ea typeface="+mn-ea"/>
          <a:cs typeface="+mn-cs"/>
        </a:defRPr>
      </a:lvl4pPr>
      <a:lvl5pPr marL="241127" indent="-26792" algn="l" defTabSz="107168" rtl="0" eaLnBrk="1" latinLnBrk="0" hangingPunct="1">
        <a:spcBef>
          <a:spcPct val="20000"/>
        </a:spcBef>
        <a:buFont typeface="Arial" pitchFamily="34" charset="0"/>
        <a:buChar char="»"/>
        <a:defRPr sz="234" kern="1200">
          <a:solidFill>
            <a:schemeClr val="tx1"/>
          </a:solidFill>
          <a:latin typeface="+mn-lt"/>
          <a:ea typeface="+mn-ea"/>
          <a:cs typeface="+mn-cs"/>
        </a:defRPr>
      </a:lvl5pPr>
      <a:lvl6pPr marL="294711" indent="-26792" algn="l" defTabSz="107168" rtl="0" eaLnBrk="1" latinLnBrk="0" hangingPunct="1">
        <a:spcBef>
          <a:spcPct val="20000"/>
        </a:spcBef>
        <a:buFont typeface="Arial" pitchFamily="34" charset="0"/>
        <a:buChar char="•"/>
        <a:defRPr sz="234" kern="1200">
          <a:solidFill>
            <a:schemeClr val="tx1"/>
          </a:solidFill>
          <a:latin typeface="+mn-lt"/>
          <a:ea typeface="+mn-ea"/>
          <a:cs typeface="+mn-cs"/>
        </a:defRPr>
      </a:lvl6pPr>
      <a:lvl7pPr marL="348295" indent="-26792" algn="l" defTabSz="107168" rtl="0" eaLnBrk="1" latinLnBrk="0" hangingPunct="1">
        <a:spcBef>
          <a:spcPct val="20000"/>
        </a:spcBef>
        <a:buFont typeface="Arial" pitchFamily="34" charset="0"/>
        <a:buChar char="•"/>
        <a:defRPr sz="234" kern="1200">
          <a:solidFill>
            <a:schemeClr val="tx1"/>
          </a:solidFill>
          <a:latin typeface="+mn-lt"/>
          <a:ea typeface="+mn-ea"/>
          <a:cs typeface="+mn-cs"/>
        </a:defRPr>
      </a:lvl7pPr>
      <a:lvl8pPr marL="401879" indent="-26792" algn="l" defTabSz="107168" rtl="0" eaLnBrk="1" latinLnBrk="0" hangingPunct="1">
        <a:spcBef>
          <a:spcPct val="20000"/>
        </a:spcBef>
        <a:buFont typeface="Arial" pitchFamily="34" charset="0"/>
        <a:buChar char="•"/>
        <a:defRPr sz="234" kern="1200">
          <a:solidFill>
            <a:schemeClr val="tx1"/>
          </a:solidFill>
          <a:latin typeface="+mn-lt"/>
          <a:ea typeface="+mn-ea"/>
          <a:cs typeface="+mn-cs"/>
        </a:defRPr>
      </a:lvl8pPr>
      <a:lvl9pPr marL="455463" indent="-26792" algn="l" defTabSz="107168" rtl="0" eaLnBrk="1" latinLnBrk="0" hangingPunct="1">
        <a:spcBef>
          <a:spcPct val="20000"/>
        </a:spcBef>
        <a:buFont typeface="Arial" pitchFamily="34" charset="0"/>
        <a:buChar char="•"/>
        <a:defRPr sz="234" kern="1200">
          <a:solidFill>
            <a:schemeClr val="tx1"/>
          </a:solidFill>
          <a:latin typeface="+mn-lt"/>
          <a:ea typeface="+mn-ea"/>
          <a:cs typeface="+mn-cs"/>
        </a:defRPr>
      </a:lvl9pPr>
    </p:bodyStyle>
    <p:otherStyle>
      <a:defPPr>
        <a:defRPr lang="en-US"/>
      </a:defPPr>
      <a:lvl1pPr marL="0" algn="l" defTabSz="107168" rtl="0" eaLnBrk="1" latinLnBrk="0" hangingPunct="1">
        <a:defRPr sz="211" kern="1200">
          <a:solidFill>
            <a:schemeClr val="tx1"/>
          </a:solidFill>
          <a:latin typeface="+mn-lt"/>
          <a:ea typeface="+mn-ea"/>
          <a:cs typeface="+mn-cs"/>
        </a:defRPr>
      </a:lvl1pPr>
      <a:lvl2pPr marL="53584" algn="l" defTabSz="107168" rtl="0" eaLnBrk="1" latinLnBrk="0" hangingPunct="1">
        <a:defRPr sz="211" kern="1200">
          <a:solidFill>
            <a:schemeClr val="tx1"/>
          </a:solidFill>
          <a:latin typeface="+mn-lt"/>
          <a:ea typeface="+mn-ea"/>
          <a:cs typeface="+mn-cs"/>
        </a:defRPr>
      </a:lvl2pPr>
      <a:lvl3pPr marL="107168" algn="l" defTabSz="107168" rtl="0" eaLnBrk="1" latinLnBrk="0" hangingPunct="1">
        <a:defRPr sz="211" kern="1200">
          <a:solidFill>
            <a:schemeClr val="tx1"/>
          </a:solidFill>
          <a:latin typeface="+mn-lt"/>
          <a:ea typeface="+mn-ea"/>
          <a:cs typeface="+mn-cs"/>
        </a:defRPr>
      </a:lvl3pPr>
      <a:lvl4pPr marL="160752" algn="l" defTabSz="107168" rtl="0" eaLnBrk="1" latinLnBrk="0" hangingPunct="1">
        <a:defRPr sz="211" kern="1200">
          <a:solidFill>
            <a:schemeClr val="tx1"/>
          </a:solidFill>
          <a:latin typeface="+mn-lt"/>
          <a:ea typeface="+mn-ea"/>
          <a:cs typeface="+mn-cs"/>
        </a:defRPr>
      </a:lvl4pPr>
      <a:lvl5pPr marL="214335" algn="l" defTabSz="107168" rtl="0" eaLnBrk="1" latinLnBrk="0" hangingPunct="1">
        <a:defRPr sz="211" kern="1200">
          <a:solidFill>
            <a:schemeClr val="tx1"/>
          </a:solidFill>
          <a:latin typeface="+mn-lt"/>
          <a:ea typeface="+mn-ea"/>
          <a:cs typeface="+mn-cs"/>
        </a:defRPr>
      </a:lvl5pPr>
      <a:lvl6pPr marL="267919" algn="l" defTabSz="107168" rtl="0" eaLnBrk="1" latinLnBrk="0" hangingPunct="1">
        <a:defRPr sz="211" kern="1200">
          <a:solidFill>
            <a:schemeClr val="tx1"/>
          </a:solidFill>
          <a:latin typeface="+mn-lt"/>
          <a:ea typeface="+mn-ea"/>
          <a:cs typeface="+mn-cs"/>
        </a:defRPr>
      </a:lvl6pPr>
      <a:lvl7pPr marL="321503" algn="l" defTabSz="107168" rtl="0" eaLnBrk="1" latinLnBrk="0" hangingPunct="1">
        <a:defRPr sz="211" kern="1200">
          <a:solidFill>
            <a:schemeClr val="tx1"/>
          </a:solidFill>
          <a:latin typeface="+mn-lt"/>
          <a:ea typeface="+mn-ea"/>
          <a:cs typeface="+mn-cs"/>
        </a:defRPr>
      </a:lvl7pPr>
      <a:lvl8pPr marL="375087" algn="l" defTabSz="107168" rtl="0" eaLnBrk="1" latinLnBrk="0" hangingPunct="1">
        <a:defRPr sz="211" kern="1200">
          <a:solidFill>
            <a:schemeClr val="tx1"/>
          </a:solidFill>
          <a:latin typeface="+mn-lt"/>
          <a:ea typeface="+mn-ea"/>
          <a:cs typeface="+mn-cs"/>
        </a:defRPr>
      </a:lvl8pPr>
      <a:lvl9pPr marL="428671" algn="l" defTabSz="107168" rtl="0" eaLnBrk="1" latinLnBrk="0" hangingPunct="1">
        <a:defRPr sz="21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21E9EA4-8D87-437C-BEFC-C29E1E69893E}" type="datetimeFigureOut">
              <a:rPr lang="vi-VN" smtClean="0"/>
              <a:t>12/09/2023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7A71D0-5045-49DC-AA69-EF36E0781F26}" type="slidenum">
              <a:rPr lang="vi-VN" smtClean="0"/>
              <a:t>‹#›</a:t>
            </a:fld>
            <a:endParaRPr lang="vi-VN"/>
          </a:p>
        </p:txBody>
      </p:sp>
    </p:spTree>
    <p:extLst>
      <p:ext uri="{BB962C8B-B14F-4D97-AF65-F5344CB8AC3E}">
        <p14:creationId xmlns:p14="http://schemas.microsoft.com/office/powerpoint/2010/main" val="261776825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721E9EA4-8D87-437C-BEFC-C29E1E69893E}" type="datetimeFigureOut">
              <a:rPr lang="vi-VN" smtClean="0"/>
              <a:t>12/09/2023</a:t>
            </a:fld>
            <a:endParaRPr lang="vi-VN"/>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vi-VN"/>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917A71D0-5045-49DC-AA69-EF36E0781F26}" type="slidenum">
              <a:rPr lang="vi-VN" smtClean="0"/>
              <a:t>‹#›</a:t>
            </a:fld>
            <a:endParaRPr lang="vi-VN"/>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75197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9/12/2023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0706750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9144000" cy="5143500"/>
          </a:xfrm>
          <a:prstGeom prst="rect">
            <a:avLst/>
          </a:prstGeom>
        </p:spPr>
      </p:pic>
      <p:sp>
        <p:nvSpPr>
          <p:cNvPr id="8" name="圆角矩形 7"/>
          <p:cNvSpPr/>
          <p:nvPr userDrawn="1"/>
        </p:nvSpPr>
        <p:spPr>
          <a:xfrm>
            <a:off x="104776" y="95250"/>
            <a:ext cx="8934449" cy="4953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381315556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9/12/2023</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6051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9/12/2023</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94012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28" r:id="rId20"/>
  </p:sldLayoutIdLst>
  <p:hf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0" name="Group 9"/>
          <p:cNvGrpSpPr/>
          <p:nvPr/>
        </p:nvGrpSpPr>
        <p:grpSpPr>
          <a:xfrm>
            <a:off x="-19048" y="0"/>
            <a:ext cx="9004013" cy="498306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514350"/>
            <a:ext cx="7797662" cy="8639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1547547"/>
            <a:ext cx="7797662" cy="248339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4318000"/>
            <a:ext cx="2838450" cy="373853"/>
          </a:xfrm>
          <a:prstGeom prst="rect">
            <a:avLst/>
          </a:prstGeom>
        </p:spPr>
        <p:txBody>
          <a:bodyPr vert="horz" lIns="91440" tIns="45720" rIns="91440" bIns="45720" rtlCol="0" anchor="ctr"/>
          <a:lstStyle>
            <a:lvl1pPr algn="r">
              <a:defRPr sz="2400" cap="all" baseline="0">
                <a:solidFill>
                  <a:schemeClr val="accent1">
                    <a:lumMod val="40000"/>
                    <a:lumOff val="60000"/>
                  </a:schemeClr>
                </a:solidFill>
              </a:defRPr>
            </a:lvl1pPr>
          </a:lstStyle>
          <a:p>
            <a:fld id="{DC48ED7C-D9A5-4EA8-B309-6E368BFA8F2B}" type="datetimeFigureOut">
              <a:rPr lang="en-US" dirty="0"/>
              <a:t>9/12/2023</a:t>
            </a:fld>
            <a:endParaRPr lang="en-US" dirty="0"/>
          </a:p>
        </p:txBody>
      </p:sp>
      <p:sp>
        <p:nvSpPr>
          <p:cNvPr id="5" name="Footer Placeholder 4"/>
          <p:cNvSpPr>
            <a:spLocks noGrp="1"/>
          </p:cNvSpPr>
          <p:nvPr>
            <p:ph type="ftr" sz="quarter" idx="3"/>
          </p:nvPr>
        </p:nvSpPr>
        <p:spPr>
          <a:xfrm>
            <a:off x="514351" y="4318000"/>
            <a:ext cx="4124789" cy="373853"/>
          </a:xfrm>
          <a:prstGeom prst="rect">
            <a:avLst/>
          </a:prstGeom>
        </p:spPr>
        <p:txBody>
          <a:bodyPr vert="horz" lIns="91440" tIns="45720" rIns="91440" bIns="45720" rtlCol="0" anchor="ctr"/>
          <a:lstStyle>
            <a:lvl1pPr algn="l">
              <a:defRPr sz="24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4715341" y="4318000"/>
            <a:ext cx="680390" cy="373853"/>
          </a:xfrm>
          <a:prstGeom prst="rect">
            <a:avLst/>
          </a:prstGeom>
        </p:spPr>
        <p:txBody>
          <a:bodyPr vert="horz" lIns="91440" tIns="45720" rIns="91440" bIns="45720" rtlCol="0" anchor="ctr"/>
          <a:lstStyle>
            <a:lvl1pPr algn="ctr">
              <a:defRPr sz="2400" cap="all" baseline="0">
                <a:solidFill>
                  <a:schemeClr val="accent1">
                    <a:lumMod val="40000"/>
                    <a:lumOff val="6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81740357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Lst>
  <p:hf hdr="0" ftr="0" dt="0"/>
  <p:txStyles>
    <p:titleStyle>
      <a:lvl1pPr algn="l" defTabSz="685800" rtl="0"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53DCDF-BD52-67F8-630A-06A7F2368A9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27224-7256-AB12-AA32-AECAFB78CCD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BAB0B-EF72-159A-F3F7-B595578160C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95AF4FE-C9F2-49F7-BEAD-3210EE6C1297}" type="datetimeFigureOut">
              <a:rPr lang="en-US" smtClean="0"/>
              <a:t>9/12/2023</a:t>
            </a:fld>
            <a:endParaRPr lang="en-US"/>
          </a:p>
        </p:txBody>
      </p:sp>
      <p:sp>
        <p:nvSpPr>
          <p:cNvPr id="5" name="Footer Placeholder 4">
            <a:extLst>
              <a:ext uri="{FF2B5EF4-FFF2-40B4-BE49-F238E27FC236}">
                <a16:creationId xmlns:a16="http://schemas.microsoft.com/office/drawing/2014/main" id="{FB521DB4-A440-6E37-8237-027D64652D1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0CC3A7-12D5-3BC2-FD5C-E9DAEAA3667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012FADB-F0D3-4695-9FAB-B3A74A597928}" type="slidenum">
              <a:rPr lang="en-US" smtClean="0"/>
              <a:t>‹#›</a:t>
            </a:fld>
            <a:endParaRPr lang="en-US"/>
          </a:p>
        </p:txBody>
      </p:sp>
    </p:spTree>
    <p:extLst>
      <p:ext uri="{BB962C8B-B14F-4D97-AF65-F5344CB8AC3E}">
        <p14:creationId xmlns:p14="http://schemas.microsoft.com/office/powerpoint/2010/main" val="28490023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160号-檀宋" panose="00000500000000000000" charset="-122"/>
                <a:ea typeface="字魂160号-檀宋" panose="00000500000000000000" charset="-122"/>
                <a:cs typeface="字魂160号-檀宋" panose="00000500000000000000" charset="-122"/>
              </a:defRPr>
            </a:lvl1pPr>
          </a:lstStyle>
          <a:p>
            <a:fld id="{E263E0AF-7A66-47A0-915C-302A25371585}" type="datetimeFigureOut">
              <a:rPr lang="zh-CN" altLang="en-US" smtClean="0"/>
              <a:t>2023/9/12</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160号-檀宋" panose="00000500000000000000" charset="-122"/>
                <a:ea typeface="字魂160号-檀宋" panose="00000500000000000000" charset="-122"/>
                <a:cs typeface="字魂160号-檀宋" panose="00000500000000000000" charset="-122"/>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160号-檀宋" panose="00000500000000000000" charset="-122"/>
                <a:ea typeface="字魂160号-檀宋" panose="00000500000000000000" charset="-122"/>
                <a:cs typeface="字魂160号-檀宋" panose="00000500000000000000" charset="-122"/>
              </a:defRPr>
            </a:lvl1pPr>
          </a:lstStyle>
          <a:p>
            <a:fld id="{58902903-186A-4BCE-973F-143E4F974B17}" type="slidenum">
              <a:rPr lang="zh-CN" altLang="en-US" smtClean="0"/>
              <a:t>‹#›</a:t>
            </a:fld>
            <a:endParaRPr lang="zh-CN" altLang="en-US"/>
          </a:p>
        </p:txBody>
      </p:sp>
      <p:sp>
        <p:nvSpPr>
          <p:cNvPr id="15" name="矩形 14"/>
          <p:cNvSpPr/>
          <p:nvPr userDrawn="1">
            <p:custDataLst>
              <p:tags r:id="rId14"/>
            </p:custDataLst>
          </p:nvPr>
        </p:nvSpPr>
        <p:spPr>
          <a:xfrm>
            <a:off x="-19050000" y="-19050000"/>
            <a:ext cx="0" cy="0"/>
          </a:xfrm>
          <a:prstGeom prst="rect">
            <a:avLst/>
          </a:prstGeom>
          <a:gradFill>
            <a:gsLst>
              <a:gs pos="0">
                <a:srgbClr val="FEA361"/>
              </a:gs>
              <a:gs pos="100000">
                <a:srgbClr val="D82761"/>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50">
              <a:latin typeface="字魂160号-檀宋" panose="00000500000000000000" charset="-122"/>
              <a:ea typeface="字魂160号-檀宋" panose="00000500000000000000" charset="-122"/>
              <a:cs typeface="字魂160号-檀宋" panose="00000500000000000000" charset="-122"/>
            </a:endParaRPr>
          </a:p>
        </p:txBody>
      </p:sp>
      <p:sp>
        <p:nvSpPr>
          <p:cNvPr id="16" name="矩形 15"/>
          <p:cNvSpPr/>
          <p:nvPr userDrawn="1">
            <p:custDataLst>
              <p:tags r:id="rId15"/>
            </p:custDataLst>
          </p:nvPr>
        </p:nvSpPr>
        <p:spPr>
          <a:xfrm>
            <a:off x="28194000" y="24193500"/>
            <a:ext cx="0" cy="0"/>
          </a:xfrm>
          <a:prstGeom prst="rect">
            <a:avLst/>
          </a:prstGeom>
          <a:gradFill>
            <a:gsLst>
              <a:gs pos="0">
                <a:srgbClr val="FEA361"/>
              </a:gs>
              <a:gs pos="100000">
                <a:srgbClr val="D82761"/>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50">
              <a:latin typeface="字魂160号-檀宋" panose="00000500000000000000" charset="-122"/>
              <a:ea typeface="字魂160号-檀宋" panose="00000500000000000000" charset="-122"/>
              <a:cs typeface="字魂160号-檀宋" panose="00000500000000000000" charset="-122"/>
            </a:endParaRPr>
          </a:p>
        </p:txBody>
      </p:sp>
    </p:spTree>
    <p:extLst>
      <p:ext uri="{BB962C8B-B14F-4D97-AF65-F5344CB8AC3E}">
        <p14:creationId xmlns:p14="http://schemas.microsoft.com/office/powerpoint/2010/main" val="227241396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160号-檀宋" panose="00000500000000000000" charset="-122"/>
          <a:ea typeface="字魂160号-檀宋" panose="00000500000000000000" charset="-122"/>
          <a:cs typeface="字魂160号-檀宋" panose="00000500000000000000" charset="-122"/>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160号-檀宋" panose="00000500000000000000" charset="-122"/>
          <a:ea typeface="字魂160号-檀宋" panose="00000500000000000000" charset="-122"/>
          <a:cs typeface="字魂160号-檀宋" panose="00000500000000000000" charset="-122"/>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160号-檀宋" panose="00000500000000000000" charset="-122"/>
          <a:ea typeface="字魂160号-檀宋" panose="00000500000000000000" charset="-122"/>
          <a:cs typeface="字魂160号-檀宋" panose="00000500000000000000" charset="-122"/>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160号-檀宋" panose="00000500000000000000" charset="-122"/>
          <a:ea typeface="字魂160号-檀宋" panose="00000500000000000000" charset="-122"/>
          <a:cs typeface="字魂160号-檀宋" panose="00000500000000000000" charset="-122"/>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160号-檀宋" panose="00000500000000000000" charset="-122"/>
          <a:ea typeface="字魂160号-檀宋" panose="00000500000000000000" charset="-122"/>
          <a:cs typeface="字魂160号-檀宋" panose="00000500000000000000" charset="-122"/>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160号-檀宋" panose="00000500000000000000" charset="-122"/>
          <a:ea typeface="字魂160号-檀宋" panose="00000500000000000000" charset="-122"/>
          <a:cs typeface="字魂160号-檀宋" panose="00000500000000000000"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F777B-FFEC-4EE1-8A98-1DA1F3B495E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DDFC2D69-7C4E-46AF-97F6-AE64C042650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AB5CA01-8524-491D-AAF6-E8FA8F02D9C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3D73F0-6772-4E9B-B765-A1DE5177BA1B}" type="datetimeFigureOut">
              <a:rPr lang="id-ID" smtClean="0"/>
              <a:t>12/09/2023</a:t>
            </a:fld>
            <a:endParaRPr lang="id-ID"/>
          </a:p>
        </p:txBody>
      </p:sp>
      <p:sp>
        <p:nvSpPr>
          <p:cNvPr id="5" name="Footer Placeholder 4">
            <a:extLst>
              <a:ext uri="{FF2B5EF4-FFF2-40B4-BE49-F238E27FC236}">
                <a16:creationId xmlns:a16="http://schemas.microsoft.com/office/drawing/2014/main" id="{81528701-FD75-437E-876E-0599AB04EA7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737C5531-B95B-4EC1-A264-7D91B624E3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FB1A28A-265C-43D1-8176-C95250DD76AC}" type="slidenum">
              <a:rPr lang="id-ID" smtClean="0"/>
              <a:t>‹#›</a:t>
            </a:fld>
            <a:endParaRPr lang="id-ID"/>
          </a:p>
        </p:txBody>
      </p:sp>
    </p:spTree>
    <p:extLst>
      <p:ext uri="{BB962C8B-B14F-4D97-AF65-F5344CB8AC3E}">
        <p14:creationId xmlns:p14="http://schemas.microsoft.com/office/powerpoint/2010/main" val="215570315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7" descr="C3-HD-TOP.png">
            <a:extLst>
              <a:ext uri="{FF2B5EF4-FFF2-40B4-BE49-F238E27FC236}">
                <a16:creationId xmlns:a16="http://schemas.microsoft.com/office/drawing/2014/main" id="{AF2435A2-88FE-3393-6B3D-A8B60EF25E2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7F61FC9C-098C-7911-B96F-E241825C07B1}"/>
              </a:ext>
            </a:extLst>
          </p:cNvPr>
          <p:cNvSpPr>
            <a:spLocks noGrp="1"/>
          </p:cNvSpPr>
          <p:nvPr>
            <p:ph type="title"/>
          </p:nvPr>
        </p:nvSpPr>
        <p:spPr>
          <a:xfrm>
            <a:off x="2171700" y="572691"/>
            <a:ext cx="6457950" cy="9703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100" name="Text Placeholder 2">
            <a:extLst>
              <a:ext uri="{FF2B5EF4-FFF2-40B4-BE49-F238E27FC236}">
                <a16:creationId xmlns:a16="http://schemas.microsoft.com/office/drawing/2014/main" id="{45297152-62C9-6FC8-049F-62D23D38BC98}"/>
              </a:ext>
            </a:extLst>
          </p:cNvPr>
          <p:cNvSpPr>
            <a:spLocks noGrp="1"/>
          </p:cNvSpPr>
          <p:nvPr>
            <p:ph type="body" idx="1"/>
          </p:nvPr>
        </p:nvSpPr>
        <p:spPr bwMode="auto">
          <a:xfrm>
            <a:off x="514350" y="1645445"/>
            <a:ext cx="8115300" cy="301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404FDC-6C24-42DF-30F4-5F61BE2B9C57}"/>
              </a:ext>
            </a:extLst>
          </p:cNvPr>
          <p:cNvSpPr>
            <a:spLocks noGrp="1"/>
          </p:cNvSpPr>
          <p:nvPr>
            <p:ph type="dt" sz="half" idx="2"/>
          </p:nvPr>
        </p:nvSpPr>
        <p:spPr>
          <a:xfrm>
            <a:off x="6446838" y="4767264"/>
            <a:ext cx="2182812" cy="273844"/>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latin typeface="Century Gothic" pitchFamily="34" charset="0"/>
                <a:cs typeface="Arial" charset="0"/>
              </a:defRPr>
            </a:lvl1pPr>
          </a:lstStyle>
          <a:p>
            <a:pPr>
              <a:defRPr/>
            </a:pPr>
            <a:fld id="{5D7052AF-D966-44A1-8FE0-B90AD4AF03AE}" type="datetimeFigureOut">
              <a:rPr lang="en-US"/>
              <a:pPr>
                <a:defRPr/>
              </a:pPr>
              <a:t>9/12/2023</a:t>
            </a:fld>
            <a:endParaRPr lang="en-US"/>
          </a:p>
        </p:txBody>
      </p:sp>
      <p:sp>
        <p:nvSpPr>
          <p:cNvPr id="5" name="Footer Placeholder 4">
            <a:extLst>
              <a:ext uri="{FF2B5EF4-FFF2-40B4-BE49-F238E27FC236}">
                <a16:creationId xmlns:a16="http://schemas.microsoft.com/office/drawing/2014/main" id="{B6604142-46CB-7E9E-0EDB-347A2A6A0279}"/>
              </a:ext>
            </a:extLst>
          </p:cNvPr>
          <p:cNvSpPr>
            <a:spLocks noGrp="1"/>
          </p:cNvSpPr>
          <p:nvPr>
            <p:ph type="ftr" sz="quarter" idx="3"/>
          </p:nvPr>
        </p:nvSpPr>
        <p:spPr>
          <a:xfrm>
            <a:off x="514350" y="4767264"/>
            <a:ext cx="5829300" cy="273844"/>
          </a:xfrm>
          <a:prstGeom prst="rect">
            <a:avLst/>
          </a:prstGeom>
        </p:spPr>
        <p:txBody>
          <a:bodyPr vert="horz" wrap="square" lIns="91440" tIns="45720" rIns="91440" bIns="45720" numCol="1" anchor="ctr" anchorCtr="0" compatLnSpc="1">
            <a:prstTxWarp prst="textNoShape">
              <a:avLst/>
            </a:prstTxWarp>
          </a:bodyPr>
          <a:lstStyle>
            <a:lvl1pPr>
              <a:defRPr sz="750">
                <a:solidFill>
                  <a:srgbClr val="898989"/>
                </a:solidFill>
                <a:latin typeface="Century Gothic"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C9537D2-0DC9-20F8-7475-29F0AC68434F}"/>
              </a:ext>
            </a:extLst>
          </p:cNvPr>
          <p:cNvSpPr>
            <a:spLocks noGrp="1"/>
          </p:cNvSpPr>
          <p:nvPr>
            <p:ph type="sldNum" sz="quarter" idx="4"/>
          </p:nvPr>
        </p:nvSpPr>
        <p:spPr>
          <a:xfrm>
            <a:off x="6572250" y="285751"/>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latin typeface="Century Gothic" panose="020B0502020202020204" pitchFamily="34" charset="0"/>
              </a:defRPr>
            </a:lvl1pPr>
          </a:lstStyle>
          <a:p>
            <a:fld id="{60146290-A18A-491E-8656-A846CF3B6081}" type="slidenum">
              <a:rPr lang="en-US" altLang="en-US"/>
              <a:pPr/>
              <a:t>‹#›</a:t>
            </a:fld>
            <a:endParaRPr lang="en-US" altLang="en-US"/>
          </a:p>
        </p:txBody>
      </p:sp>
    </p:spTree>
    <p:extLst>
      <p:ext uri="{BB962C8B-B14F-4D97-AF65-F5344CB8AC3E}">
        <p14:creationId xmlns:p14="http://schemas.microsoft.com/office/powerpoint/2010/main" val="103218465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txStyles>
    <p:titleStyle>
      <a:lvl1pPr algn="r" rtl="0" eaLnBrk="0" fontAlgn="base" hangingPunct="0">
        <a:lnSpc>
          <a:spcPct val="90000"/>
        </a:lnSpc>
        <a:spcBef>
          <a:spcPct val="0"/>
        </a:spcBef>
        <a:spcAft>
          <a:spcPct val="0"/>
        </a:spcAft>
        <a:defRPr sz="3000" kern="1200" cap="all">
          <a:solidFill>
            <a:schemeClr val="tx1"/>
          </a:solidFill>
          <a:latin typeface="+mj-lt"/>
          <a:ea typeface="+mj-ea"/>
          <a:cs typeface="+mj-cs"/>
        </a:defRPr>
      </a:lvl1pPr>
      <a:lvl2pPr algn="r" rtl="0" eaLnBrk="0" fontAlgn="base" hangingPunct="0">
        <a:lnSpc>
          <a:spcPct val="90000"/>
        </a:lnSpc>
        <a:spcBef>
          <a:spcPct val="0"/>
        </a:spcBef>
        <a:spcAft>
          <a:spcPct val="0"/>
        </a:spcAft>
        <a:defRPr sz="3000">
          <a:solidFill>
            <a:schemeClr val="tx1"/>
          </a:solidFill>
          <a:latin typeface="Century Gothic" panose="020B0502020202020204" pitchFamily="34" charset="0"/>
        </a:defRPr>
      </a:lvl2pPr>
      <a:lvl3pPr algn="r" rtl="0" eaLnBrk="0" fontAlgn="base" hangingPunct="0">
        <a:lnSpc>
          <a:spcPct val="90000"/>
        </a:lnSpc>
        <a:spcBef>
          <a:spcPct val="0"/>
        </a:spcBef>
        <a:spcAft>
          <a:spcPct val="0"/>
        </a:spcAft>
        <a:defRPr sz="3000">
          <a:solidFill>
            <a:schemeClr val="tx1"/>
          </a:solidFill>
          <a:latin typeface="Century Gothic" panose="020B0502020202020204" pitchFamily="34" charset="0"/>
        </a:defRPr>
      </a:lvl3pPr>
      <a:lvl4pPr algn="r" rtl="0" eaLnBrk="0" fontAlgn="base" hangingPunct="0">
        <a:lnSpc>
          <a:spcPct val="90000"/>
        </a:lnSpc>
        <a:spcBef>
          <a:spcPct val="0"/>
        </a:spcBef>
        <a:spcAft>
          <a:spcPct val="0"/>
        </a:spcAft>
        <a:defRPr sz="3000">
          <a:solidFill>
            <a:schemeClr val="tx1"/>
          </a:solidFill>
          <a:latin typeface="Century Gothic" panose="020B0502020202020204" pitchFamily="34" charset="0"/>
        </a:defRPr>
      </a:lvl4pPr>
      <a:lvl5pPr algn="r" rtl="0" eaLnBrk="0" fontAlgn="base" hangingPunct="0">
        <a:lnSpc>
          <a:spcPct val="90000"/>
        </a:lnSpc>
        <a:spcBef>
          <a:spcPct val="0"/>
        </a:spcBef>
        <a:spcAft>
          <a:spcPct val="0"/>
        </a:spcAft>
        <a:defRPr sz="3000">
          <a:solidFill>
            <a:schemeClr val="tx1"/>
          </a:solidFill>
          <a:latin typeface="Century Gothic" panose="020B0502020202020204" pitchFamily="34" charset="0"/>
        </a:defRPr>
      </a:lvl5pPr>
      <a:lvl6pPr marL="342900" algn="r" rtl="0" fontAlgn="base">
        <a:lnSpc>
          <a:spcPct val="90000"/>
        </a:lnSpc>
        <a:spcBef>
          <a:spcPct val="0"/>
        </a:spcBef>
        <a:spcAft>
          <a:spcPct val="0"/>
        </a:spcAft>
        <a:defRPr sz="3000">
          <a:solidFill>
            <a:schemeClr val="tx1"/>
          </a:solidFill>
          <a:latin typeface="Century Gothic" panose="020B0502020202020204" pitchFamily="34" charset="0"/>
        </a:defRPr>
      </a:lvl6pPr>
      <a:lvl7pPr marL="685800" algn="r" rtl="0" fontAlgn="base">
        <a:lnSpc>
          <a:spcPct val="90000"/>
        </a:lnSpc>
        <a:spcBef>
          <a:spcPct val="0"/>
        </a:spcBef>
        <a:spcAft>
          <a:spcPct val="0"/>
        </a:spcAft>
        <a:defRPr sz="3000">
          <a:solidFill>
            <a:schemeClr val="tx1"/>
          </a:solidFill>
          <a:latin typeface="Century Gothic" panose="020B0502020202020204" pitchFamily="34" charset="0"/>
        </a:defRPr>
      </a:lvl7pPr>
      <a:lvl8pPr marL="1028700" algn="r" rtl="0" fontAlgn="base">
        <a:lnSpc>
          <a:spcPct val="90000"/>
        </a:lnSpc>
        <a:spcBef>
          <a:spcPct val="0"/>
        </a:spcBef>
        <a:spcAft>
          <a:spcPct val="0"/>
        </a:spcAft>
        <a:defRPr sz="3000">
          <a:solidFill>
            <a:schemeClr val="tx1"/>
          </a:solidFill>
          <a:latin typeface="Century Gothic" panose="020B0502020202020204" pitchFamily="34" charset="0"/>
        </a:defRPr>
      </a:lvl8pPr>
      <a:lvl9pPr marL="1371600" algn="r" rtl="0" fontAlgn="base">
        <a:lnSpc>
          <a:spcPct val="90000"/>
        </a:lnSpc>
        <a:spcBef>
          <a:spcPct val="0"/>
        </a:spcBef>
        <a:spcAft>
          <a:spcPct val="0"/>
        </a:spcAft>
        <a:defRPr sz="3000">
          <a:solidFill>
            <a:schemeClr val="tx1"/>
          </a:solidFill>
          <a:latin typeface="Century Gothic" panose="020B0502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165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2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603424"/>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6A196BA-41FD-4849-A03F-39DAC9C0A05B}" type="datetimeFigureOut">
              <a:rPr lang="en-US" smtClean="0"/>
              <a:t>9/12/2023</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9144000" cy="51435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04377909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8.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37.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audio" Target="../media/audio1.wav"/><Relationship Id="rId5" Type="http://schemas.openxmlformats.org/officeDocument/2006/relationships/tags" Target="../tags/tag7.xml"/><Relationship Id="rId10" Type="http://schemas.openxmlformats.org/officeDocument/2006/relationships/notesSlide" Target="../notesSlides/notesSlide6.xml"/><Relationship Id="rId4" Type="http://schemas.openxmlformats.org/officeDocument/2006/relationships/tags" Target="../tags/tag6.xml"/><Relationship Id="rId9"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slideLayout" Target="../slideLayouts/slideLayout84.xml"/><Relationship Id="rId3" Type="http://schemas.openxmlformats.org/officeDocument/2006/relationships/tags" Target="../tags/tag13.xml"/><Relationship Id="rId21" Type="http://schemas.openxmlformats.org/officeDocument/2006/relationships/image" Target="../media/image37.jpe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audio" Target="../media/audio1.wav"/><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19" Type="http://schemas.openxmlformats.org/officeDocument/2006/relationships/notesSlide" Target="../notesSlides/notesSlide7.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image" Target="../media/image38.png"/></Relationships>
</file>

<file path=ppt/slides/_rels/slide18.xml.rels><?xml version="1.0" encoding="UTF-8" standalone="yes"?>
<Relationships xmlns="http://schemas.openxmlformats.org/package/2006/relationships"><Relationship Id="rId117" Type="http://schemas.openxmlformats.org/officeDocument/2006/relationships/tags" Target="../tags/tag144.xml"/><Relationship Id="rId299" Type="http://schemas.openxmlformats.org/officeDocument/2006/relationships/tags" Target="../tags/tag326.xml"/><Relationship Id="rId21" Type="http://schemas.openxmlformats.org/officeDocument/2006/relationships/tags" Target="../tags/tag48.xml"/><Relationship Id="rId63" Type="http://schemas.openxmlformats.org/officeDocument/2006/relationships/tags" Target="../tags/tag90.xml"/><Relationship Id="rId159" Type="http://schemas.openxmlformats.org/officeDocument/2006/relationships/tags" Target="../tags/tag186.xml"/><Relationship Id="rId324" Type="http://schemas.openxmlformats.org/officeDocument/2006/relationships/tags" Target="../tags/tag351.xml"/><Relationship Id="rId366" Type="http://schemas.openxmlformats.org/officeDocument/2006/relationships/tags" Target="../tags/tag393.xml"/><Relationship Id="rId170" Type="http://schemas.openxmlformats.org/officeDocument/2006/relationships/tags" Target="../tags/tag197.xml"/><Relationship Id="rId226" Type="http://schemas.openxmlformats.org/officeDocument/2006/relationships/tags" Target="../tags/tag253.xml"/><Relationship Id="rId268" Type="http://schemas.openxmlformats.org/officeDocument/2006/relationships/tags" Target="../tags/tag295.xml"/><Relationship Id="rId32" Type="http://schemas.openxmlformats.org/officeDocument/2006/relationships/tags" Target="../tags/tag59.xml"/><Relationship Id="rId74" Type="http://schemas.openxmlformats.org/officeDocument/2006/relationships/tags" Target="../tags/tag101.xml"/><Relationship Id="rId128" Type="http://schemas.openxmlformats.org/officeDocument/2006/relationships/tags" Target="../tags/tag155.xml"/><Relationship Id="rId335" Type="http://schemas.openxmlformats.org/officeDocument/2006/relationships/tags" Target="../tags/tag362.xml"/><Relationship Id="rId377" Type="http://schemas.openxmlformats.org/officeDocument/2006/relationships/tags" Target="../tags/tag404.xml"/><Relationship Id="rId5" Type="http://schemas.openxmlformats.org/officeDocument/2006/relationships/tags" Target="../tags/tag32.xml"/><Relationship Id="rId181" Type="http://schemas.openxmlformats.org/officeDocument/2006/relationships/tags" Target="../tags/tag208.xml"/><Relationship Id="rId237" Type="http://schemas.openxmlformats.org/officeDocument/2006/relationships/tags" Target="../tags/tag264.xml"/><Relationship Id="rId279" Type="http://schemas.openxmlformats.org/officeDocument/2006/relationships/tags" Target="../tags/tag306.xml"/><Relationship Id="rId43" Type="http://schemas.openxmlformats.org/officeDocument/2006/relationships/tags" Target="../tags/tag70.xml"/><Relationship Id="rId139" Type="http://schemas.openxmlformats.org/officeDocument/2006/relationships/tags" Target="../tags/tag166.xml"/><Relationship Id="rId290" Type="http://schemas.openxmlformats.org/officeDocument/2006/relationships/tags" Target="../tags/tag317.xml"/><Relationship Id="rId304" Type="http://schemas.openxmlformats.org/officeDocument/2006/relationships/tags" Target="../tags/tag331.xml"/><Relationship Id="rId346" Type="http://schemas.openxmlformats.org/officeDocument/2006/relationships/tags" Target="../tags/tag373.xml"/><Relationship Id="rId85" Type="http://schemas.openxmlformats.org/officeDocument/2006/relationships/tags" Target="../tags/tag112.xml"/><Relationship Id="rId150" Type="http://schemas.openxmlformats.org/officeDocument/2006/relationships/tags" Target="../tags/tag177.xml"/><Relationship Id="rId192" Type="http://schemas.openxmlformats.org/officeDocument/2006/relationships/tags" Target="../tags/tag219.xml"/><Relationship Id="rId206" Type="http://schemas.openxmlformats.org/officeDocument/2006/relationships/tags" Target="../tags/tag233.xml"/><Relationship Id="rId248" Type="http://schemas.openxmlformats.org/officeDocument/2006/relationships/tags" Target="../tags/tag275.xml"/><Relationship Id="rId12" Type="http://schemas.openxmlformats.org/officeDocument/2006/relationships/tags" Target="../tags/tag39.xml"/><Relationship Id="rId108" Type="http://schemas.openxmlformats.org/officeDocument/2006/relationships/tags" Target="../tags/tag135.xml"/><Relationship Id="rId315" Type="http://schemas.openxmlformats.org/officeDocument/2006/relationships/tags" Target="../tags/tag342.xml"/><Relationship Id="rId357" Type="http://schemas.openxmlformats.org/officeDocument/2006/relationships/tags" Target="../tags/tag384.xml"/><Relationship Id="rId54" Type="http://schemas.openxmlformats.org/officeDocument/2006/relationships/tags" Target="../tags/tag81.xml"/><Relationship Id="rId96" Type="http://schemas.openxmlformats.org/officeDocument/2006/relationships/tags" Target="../tags/tag123.xml"/><Relationship Id="rId161" Type="http://schemas.openxmlformats.org/officeDocument/2006/relationships/tags" Target="../tags/tag188.xml"/><Relationship Id="rId217" Type="http://schemas.openxmlformats.org/officeDocument/2006/relationships/tags" Target="../tags/tag244.xml"/><Relationship Id="rId259" Type="http://schemas.openxmlformats.org/officeDocument/2006/relationships/tags" Target="../tags/tag286.xml"/><Relationship Id="rId23" Type="http://schemas.openxmlformats.org/officeDocument/2006/relationships/tags" Target="../tags/tag50.xml"/><Relationship Id="rId119" Type="http://schemas.openxmlformats.org/officeDocument/2006/relationships/tags" Target="../tags/tag146.xml"/><Relationship Id="rId270" Type="http://schemas.openxmlformats.org/officeDocument/2006/relationships/tags" Target="../tags/tag297.xml"/><Relationship Id="rId326" Type="http://schemas.openxmlformats.org/officeDocument/2006/relationships/tags" Target="../tags/tag353.xml"/><Relationship Id="rId65" Type="http://schemas.openxmlformats.org/officeDocument/2006/relationships/tags" Target="../tags/tag92.xml"/><Relationship Id="rId130" Type="http://schemas.openxmlformats.org/officeDocument/2006/relationships/tags" Target="../tags/tag157.xml"/><Relationship Id="rId368" Type="http://schemas.openxmlformats.org/officeDocument/2006/relationships/tags" Target="../tags/tag395.xml"/><Relationship Id="rId172" Type="http://schemas.openxmlformats.org/officeDocument/2006/relationships/tags" Target="../tags/tag199.xml"/><Relationship Id="rId228" Type="http://schemas.openxmlformats.org/officeDocument/2006/relationships/tags" Target="../tags/tag255.xml"/><Relationship Id="rId281" Type="http://schemas.openxmlformats.org/officeDocument/2006/relationships/tags" Target="../tags/tag308.xml"/><Relationship Id="rId337" Type="http://schemas.openxmlformats.org/officeDocument/2006/relationships/tags" Target="../tags/tag364.xml"/><Relationship Id="rId34" Type="http://schemas.openxmlformats.org/officeDocument/2006/relationships/tags" Target="../tags/tag61.xml"/><Relationship Id="rId76" Type="http://schemas.openxmlformats.org/officeDocument/2006/relationships/tags" Target="../tags/tag103.xml"/><Relationship Id="rId141" Type="http://schemas.openxmlformats.org/officeDocument/2006/relationships/tags" Target="../tags/tag168.xml"/><Relationship Id="rId379" Type="http://schemas.openxmlformats.org/officeDocument/2006/relationships/tags" Target="../tags/tag406.xml"/><Relationship Id="rId7" Type="http://schemas.openxmlformats.org/officeDocument/2006/relationships/tags" Target="../tags/tag34.xml"/><Relationship Id="rId183" Type="http://schemas.openxmlformats.org/officeDocument/2006/relationships/tags" Target="../tags/tag210.xml"/><Relationship Id="rId239" Type="http://schemas.openxmlformats.org/officeDocument/2006/relationships/tags" Target="../tags/tag266.xml"/><Relationship Id="rId250" Type="http://schemas.openxmlformats.org/officeDocument/2006/relationships/tags" Target="../tags/tag277.xml"/><Relationship Id="rId292" Type="http://schemas.openxmlformats.org/officeDocument/2006/relationships/tags" Target="../tags/tag319.xml"/><Relationship Id="rId306" Type="http://schemas.openxmlformats.org/officeDocument/2006/relationships/tags" Target="../tags/tag333.xml"/><Relationship Id="rId45" Type="http://schemas.openxmlformats.org/officeDocument/2006/relationships/tags" Target="../tags/tag72.xml"/><Relationship Id="rId87" Type="http://schemas.openxmlformats.org/officeDocument/2006/relationships/tags" Target="../tags/tag114.xml"/><Relationship Id="rId110" Type="http://schemas.openxmlformats.org/officeDocument/2006/relationships/tags" Target="../tags/tag137.xml"/><Relationship Id="rId348" Type="http://schemas.openxmlformats.org/officeDocument/2006/relationships/tags" Target="../tags/tag375.xml"/><Relationship Id="rId152" Type="http://schemas.openxmlformats.org/officeDocument/2006/relationships/tags" Target="../tags/tag179.xml"/><Relationship Id="rId194" Type="http://schemas.openxmlformats.org/officeDocument/2006/relationships/tags" Target="../tags/tag221.xml"/><Relationship Id="rId208" Type="http://schemas.openxmlformats.org/officeDocument/2006/relationships/tags" Target="../tags/tag235.xml"/><Relationship Id="rId261" Type="http://schemas.openxmlformats.org/officeDocument/2006/relationships/tags" Target="../tags/tag288.xml"/><Relationship Id="rId14" Type="http://schemas.openxmlformats.org/officeDocument/2006/relationships/tags" Target="../tags/tag41.xml"/><Relationship Id="rId56" Type="http://schemas.openxmlformats.org/officeDocument/2006/relationships/tags" Target="../tags/tag83.xml"/><Relationship Id="rId317" Type="http://schemas.openxmlformats.org/officeDocument/2006/relationships/tags" Target="../tags/tag344.xml"/><Relationship Id="rId359" Type="http://schemas.openxmlformats.org/officeDocument/2006/relationships/tags" Target="../tags/tag386.xml"/><Relationship Id="rId98" Type="http://schemas.openxmlformats.org/officeDocument/2006/relationships/tags" Target="../tags/tag125.xml"/><Relationship Id="rId121" Type="http://schemas.openxmlformats.org/officeDocument/2006/relationships/tags" Target="../tags/tag148.xml"/><Relationship Id="rId163" Type="http://schemas.openxmlformats.org/officeDocument/2006/relationships/tags" Target="../tags/tag190.xml"/><Relationship Id="rId219" Type="http://schemas.openxmlformats.org/officeDocument/2006/relationships/tags" Target="../tags/tag246.xml"/><Relationship Id="rId370" Type="http://schemas.openxmlformats.org/officeDocument/2006/relationships/tags" Target="../tags/tag397.xml"/><Relationship Id="rId230" Type="http://schemas.openxmlformats.org/officeDocument/2006/relationships/tags" Target="../tags/tag257.xml"/><Relationship Id="rId25" Type="http://schemas.openxmlformats.org/officeDocument/2006/relationships/tags" Target="../tags/tag52.xml"/><Relationship Id="rId67" Type="http://schemas.openxmlformats.org/officeDocument/2006/relationships/tags" Target="../tags/tag94.xml"/><Relationship Id="rId272" Type="http://schemas.openxmlformats.org/officeDocument/2006/relationships/tags" Target="../tags/tag299.xml"/><Relationship Id="rId328" Type="http://schemas.openxmlformats.org/officeDocument/2006/relationships/tags" Target="../tags/tag355.xml"/><Relationship Id="rId132" Type="http://schemas.openxmlformats.org/officeDocument/2006/relationships/tags" Target="../tags/tag159.xml"/><Relationship Id="rId174" Type="http://schemas.openxmlformats.org/officeDocument/2006/relationships/tags" Target="../tags/tag201.xml"/><Relationship Id="rId381" Type="http://schemas.openxmlformats.org/officeDocument/2006/relationships/tags" Target="../tags/tag408.xml"/><Relationship Id="rId241" Type="http://schemas.openxmlformats.org/officeDocument/2006/relationships/tags" Target="../tags/tag268.xml"/><Relationship Id="rId36" Type="http://schemas.openxmlformats.org/officeDocument/2006/relationships/tags" Target="../tags/tag63.xml"/><Relationship Id="rId283" Type="http://schemas.openxmlformats.org/officeDocument/2006/relationships/tags" Target="../tags/tag310.xml"/><Relationship Id="rId339" Type="http://schemas.openxmlformats.org/officeDocument/2006/relationships/tags" Target="../tags/tag366.xml"/><Relationship Id="rId78" Type="http://schemas.openxmlformats.org/officeDocument/2006/relationships/tags" Target="../tags/tag105.xml"/><Relationship Id="rId101" Type="http://schemas.openxmlformats.org/officeDocument/2006/relationships/tags" Target="../tags/tag128.xml"/><Relationship Id="rId143" Type="http://schemas.openxmlformats.org/officeDocument/2006/relationships/tags" Target="../tags/tag170.xml"/><Relationship Id="rId185" Type="http://schemas.openxmlformats.org/officeDocument/2006/relationships/tags" Target="../tags/tag212.xml"/><Relationship Id="rId350" Type="http://schemas.openxmlformats.org/officeDocument/2006/relationships/tags" Target="../tags/tag377.xml"/><Relationship Id="rId9" Type="http://schemas.openxmlformats.org/officeDocument/2006/relationships/tags" Target="../tags/tag36.xml"/><Relationship Id="rId210" Type="http://schemas.openxmlformats.org/officeDocument/2006/relationships/tags" Target="../tags/tag237.xml"/><Relationship Id="rId252" Type="http://schemas.openxmlformats.org/officeDocument/2006/relationships/tags" Target="../tags/tag279.xml"/><Relationship Id="rId294" Type="http://schemas.openxmlformats.org/officeDocument/2006/relationships/tags" Target="../tags/tag321.xml"/><Relationship Id="rId308" Type="http://schemas.openxmlformats.org/officeDocument/2006/relationships/tags" Target="../tags/tag335.xml"/><Relationship Id="rId47" Type="http://schemas.openxmlformats.org/officeDocument/2006/relationships/tags" Target="../tags/tag74.xml"/><Relationship Id="rId68" Type="http://schemas.openxmlformats.org/officeDocument/2006/relationships/tags" Target="../tags/tag95.xml"/><Relationship Id="rId89" Type="http://schemas.openxmlformats.org/officeDocument/2006/relationships/tags" Target="../tags/tag116.xml"/><Relationship Id="rId112" Type="http://schemas.openxmlformats.org/officeDocument/2006/relationships/tags" Target="../tags/tag139.xml"/><Relationship Id="rId133" Type="http://schemas.openxmlformats.org/officeDocument/2006/relationships/tags" Target="../tags/tag160.xml"/><Relationship Id="rId154" Type="http://schemas.openxmlformats.org/officeDocument/2006/relationships/tags" Target="../tags/tag181.xml"/><Relationship Id="rId175" Type="http://schemas.openxmlformats.org/officeDocument/2006/relationships/tags" Target="../tags/tag202.xml"/><Relationship Id="rId340" Type="http://schemas.openxmlformats.org/officeDocument/2006/relationships/tags" Target="../tags/tag367.xml"/><Relationship Id="rId361" Type="http://schemas.openxmlformats.org/officeDocument/2006/relationships/tags" Target="../tags/tag388.xml"/><Relationship Id="rId196" Type="http://schemas.openxmlformats.org/officeDocument/2006/relationships/tags" Target="../tags/tag223.xml"/><Relationship Id="rId200" Type="http://schemas.openxmlformats.org/officeDocument/2006/relationships/tags" Target="../tags/tag227.xml"/><Relationship Id="rId382" Type="http://schemas.openxmlformats.org/officeDocument/2006/relationships/slideLayout" Target="../slideLayouts/slideLayout84.xml"/><Relationship Id="rId16" Type="http://schemas.openxmlformats.org/officeDocument/2006/relationships/tags" Target="../tags/tag43.xml"/><Relationship Id="rId221" Type="http://schemas.openxmlformats.org/officeDocument/2006/relationships/tags" Target="../tags/tag248.xml"/><Relationship Id="rId242" Type="http://schemas.openxmlformats.org/officeDocument/2006/relationships/tags" Target="../tags/tag269.xml"/><Relationship Id="rId263" Type="http://schemas.openxmlformats.org/officeDocument/2006/relationships/tags" Target="../tags/tag290.xml"/><Relationship Id="rId284" Type="http://schemas.openxmlformats.org/officeDocument/2006/relationships/tags" Target="../tags/tag311.xml"/><Relationship Id="rId319" Type="http://schemas.openxmlformats.org/officeDocument/2006/relationships/tags" Target="../tags/tag346.xml"/><Relationship Id="rId37" Type="http://schemas.openxmlformats.org/officeDocument/2006/relationships/tags" Target="../tags/tag64.xml"/><Relationship Id="rId58" Type="http://schemas.openxmlformats.org/officeDocument/2006/relationships/tags" Target="../tags/tag85.xml"/><Relationship Id="rId79" Type="http://schemas.openxmlformats.org/officeDocument/2006/relationships/tags" Target="../tags/tag106.xml"/><Relationship Id="rId102" Type="http://schemas.openxmlformats.org/officeDocument/2006/relationships/tags" Target="../tags/tag129.xml"/><Relationship Id="rId123" Type="http://schemas.openxmlformats.org/officeDocument/2006/relationships/tags" Target="../tags/tag150.xml"/><Relationship Id="rId144" Type="http://schemas.openxmlformats.org/officeDocument/2006/relationships/tags" Target="../tags/tag171.xml"/><Relationship Id="rId330" Type="http://schemas.openxmlformats.org/officeDocument/2006/relationships/tags" Target="../tags/tag357.xml"/><Relationship Id="rId90" Type="http://schemas.openxmlformats.org/officeDocument/2006/relationships/tags" Target="../tags/tag117.xml"/><Relationship Id="rId165" Type="http://schemas.openxmlformats.org/officeDocument/2006/relationships/tags" Target="../tags/tag192.xml"/><Relationship Id="rId186" Type="http://schemas.openxmlformats.org/officeDocument/2006/relationships/tags" Target="../tags/tag213.xml"/><Relationship Id="rId351" Type="http://schemas.openxmlformats.org/officeDocument/2006/relationships/tags" Target="../tags/tag378.xml"/><Relationship Id="rId372" Type="http://schemas.openxmlformats.org/officeDocument/2006/relationships/tags" Target="../tags/tag399.xml"/><Relationship Id="rId211" Type="http://schemas.openxmlformats.org/officeDocument/2006/relationships/tags" Target="../tags/tag238.xml"/><Relationship Id="rId232" Type="http://schemas.openxmlformats.org/officeDocument/2006/relationships/tags" Target="../tags/tag259.xml"/><Relationship Id="rId253" Type="http://schemas.openxmlformats.org/officeDocument/2006/relationships/tags" Target="../tags/tag280.xml"/><Relationship Id="rId274" Type="http://schemas.openxmlformats.org/officeDocument/2006/relationships/tags" Target="../tags/tag301.xml"/><Relationship Id="rId295" Type="http://schemas.openxmlformats.org/officeDocument/2006/relationships/tags" Target="../tags/tag322.xml"/><Relationship Id="rId309" Type="http://schemas.openxmlformats.org/officeDocument/2006/relationships/tags" Target="../tags/tag336.xml"/><Relationship Id="rId27" Type="http://schemas.openxmlformats.org/officeDocument/2006/relationships/tags" Target="../tags/tag54.xml"/><Relationship Id="rId48" Type="http://schemas.openxmlformats.org/officeDocument/2006/relationships/tags" Target="../tags/tag75.xml"/><Relationship Id="rId69" Type="http://schemas.openxmlformats.org/officeDocument/2006/relationships/tags" Target="../tags/tag96.xml"/><Relationship Id="rId113" Type="http://schemas.openxmlformats.org/officeDocument/2006/relationships/tags" Target="../tags/tag140.xml"/><Relationship Id="rId134" Type="http://schemas.openxmlformats.org/officeDocument/2006/relationships/tags" Target="../tags/tag161.xml"/><Relationship Id="rId320" Type="http://schemas.openxmlformats.org/officeDocument/2006/relationships/tags" Target="../tags/tag347.xml"/><Relationship Id="rId80" Type="http://schemas.openxmlformats.org/officeDocument/2006/relationships/tags" Target="../tags/tag107.xml"/><Relationship Id="rId155" Type="http://schemas.openxmlformats.org/officeDocument/2006/relationships/tags" Target="../tags/tag182.xml"/><Relationship Id="rId176" Type="http://schemas.openxmlformats.org/officeDocument/2006/relationships/tags" Target="../tags/tag203.xml"/><Relationship Id="rId197" Type="http://schemas.openxmlformats.org/officeDocument/2006/relationships/tags" Target="../tags/tag224.xml"/><Relationship Id="rId341" Type="http://schemas.openxmlformats.org/officeDocument/2006/relationships/tags" Target="../tags/tag368.xml"/><Relationship Id="rId362" Type="http://schemas.openxmlformats.org/officeDocument/2006/relationships/tags" Target="../tags/tag389.xml"/><Relationship Id="rId383" Type="http://schemas.openxmlformats.org/officeDocument/2006/relationships/notesSlide" Target="../notesSlides/notesSlide8.xml"/><Relationship Id="rId201" Type="http://schemas.openxmlformats.org/officeDocument/2006/relationships/tags" Target="../tags/tag228.xml"/><Relationship Id="rId222" Type="http://schemas.openxmlformats.org/officeDocument/2006/relationships/tags" Target="../tags/tag249.xml"/><Relationship Id="rId243" Type="http://schemas.openxmlformats.org/officeDocument/2006/relationships/tags" Target="../tags/tag270.xml"/><Relationship Id="rId264" Type="http://schemas.openxmlformats.org/officeDocument/2006/relationships/tags" Target="../tags/tag291.xml"/><Relationship Id="rId285" Type="http://schemas.openxmlformats.org/officeDocument/2006/relationships/tags" Target="../tags/tag312.xml"/><Relationship Id="rId17" Type="http://schemas.openxmlformats.org/officeDocument/2006/relationships/tags" Target="../tags/tag44.xml"/><Relationship Id="rId38" Type="http://schemas.openxmlformats.org/officeDocument/2006/relationships/tags" Target="../tags/tag65.xml"/><Relationship Id="rId59" Type="http://schemas.openxmlformats.org/officeDocument/2006/relationships/tags" Target="../tags/tag86.xml"/><Relationship Id="rId103" Type="http://schemas.openxmlformats.org/officeDocument/2006/relationships/tags" Target="../tags/tag130.xml"/><Relationship Id="rId124" Type="http://schemas.openxmlformats.org/officeDocument/2006/relationships/tags" Target="../tags/tag151.xml"/><Relationship Id="rId310" Type="http://schemas.openxmlformats.org/officeDocument/2006/relationships/tags" Target="../tags/tag337.xml"/><Relationship Id="rId70" Type="http://schemas.openxmlformats.org/officeDocument/2006/relationships/tags" Target="../tags/tag97.xml"/><Relationship Id="rId91" Type="http://schemas.openxmlformats.org/officeDocument/2006/relationships/tags" Target="../tags/tag118.xml"/><Relationship Id="rId145" Type="http://schemas.openxmlformats.org/officeDocument/2006/relationships/tags" Target="../tags/tag172.xml"/><Relationship Id="rId166" Type="http://schemas.openxmlformats.org/officeDocument/2006/relationships/tags" Target="../tags/tag193.xml"/><Relationship Id="rId187" Type="http://schemas.openxmlformats.org/officeDocument/2006/relationships/tags" Target="../tags/tag214.xml"/><Relationship Id="rId331" Type="http://schemas.openxmlformats.org/officeDocument/2006/relationships/tags" Target="../tags/tag358.xml"/><Relationship Id="rId352" Type="http://schemas.openxmlformats.org/officeDocument/2006/relationships/tags" Target="../tags/tag379.xml"/><Relationship Id="rId373" Type="http://schemas.openxmlformats.org/officeDocument/2006/relationships/tags" Target="../tags/tag400.xml"/><Relationship Id="rId1" Type="http://schemas.openxmlformats.org/officeDocument/2006/relationships/tags" Target="../tags/tag28.xml"/><Relationship Id="rId212" Type="http://schemas.openxmlformats.org/officeDocument/2006/relationships/tags" Target="../tags/tag239.xml"/><Relationship Id="rId233" Type="http://schemas.openxmlformats.org/officeDocument/2006/relationships/tags" Target="../tags/tag260.xml"/><Relationship Id="rId254" Type="http://schemas.openxmlformats.org/officeDocument/2006/relationships/tags" Target="../tags/tag281.xml"/><Relationship Id="rId28" Type="http://schemas.openxmlformats.org/officeDocument/2006/relationships/tags" Target="../tags/tag55.xml"/><Relationship Id="rId49" Type="http://schemas.openxmlformats.org/officeDocument/2006/relationships/tags" Target="../tags/tag76.xml"/><Relationship Id="rId114" Type="http://schemas.openxmlformats.org/officeDocument/2006/relationships/tags" Target="../tags/tag141.xml"/><Relationship Id="rId275" Type="http://schemas.openxmlformats.org/officeDocument/2006/relationships/tags" Target="../tags/tag302.xml"/><Relationship Id="rId296" Type="http://schemas.openxmlformats.org/officeDocument/2006/relationships/tags" Target="../tags/tag323.xml"/><Relationship Id="rId300" Type="http://schemas.openxmlformats.org/officeDocument/2006/relationships/tags" Target="../tags/tag327.xml"/><Relationship Id="rId60" Type="http://schemas.openxmlformats.org/officeDocument/2006/relationships/tags" Target="../tags/tag87.xml"/><Relationship Id="rId81" Type="http://schemas.openxmlformats.org/officeDocument/2006/relationships/tags" Target="../tags/tag108.xml"/><Relationship Id="rId135" Type="http://schemas.openxmlformats.org/officeDocument/2006/relationships/tags" Target="../tags/tag162.xml"/><Relationship Id="rId156" Type="http://schemas.openxmlformats.org/officeDocument/2006/relationships/tags" Target="../tags/tag183.xml"/><Relationship Id="rId177" Type="http://schemas.openxmlformats.org/officeDocument/2006/relationships/tags" Target="../tags/tag204.xml"/><Relationship Id="rId198" Type="http://schemas.openxmlformats.org/officeDocument/2006/relationships/tags" Target="../tags/tag225.xml"/><Relationship Id="rId321" Type="http://schemas.openxmlformats.org/officeDocument/2006/relationships/tags" Target="../tags/tag348.xml"/><Relationship Id="rId342" Type="http://schemas.openxmlformats.org/officeDocument/2006/relationships/tags" Target="../tags/tag369.xml"/><Relationship Id="rId363" Type="http://schemas.openxmlformats.org/officeDocument/2006/relationships/tags" Target="../tags/tag390.xml"/><Relationship Id="rId384" Type="http://schemas.openxmlformats.org/officeDocument/2006/relationships/audio" Target="../media/audio1.wav"/><Relationship Id="rId202" Type="http://schemas.openxmlformats.org/officeDocument/2006/relationships/tags" Target="../tags/tag229.xml"/><Relationship Id="rId223" Type="http://schemas.openxmlformats.org/officeDocument/2006/relationships/tags" Target="../tags/tag250.xml"/><Relationship Id="rId244" Type="http://schemas.openxmlformats.org/officeDocument/2006/relationships/tags" Target="../tags/tag271.xml"/><Relationship Id="rId18" Type="http://schemas.openxmlformats.org/officeDocument/2006/relationships/tags" Target="../tags/tag45.xml"/><Relationship Id="rId39" Type="http://schemas.openxmlformats.org/officeDocument/2006/relationships/tags" Target="../tags/tag66.xml"/><Relationship Id="rId265" Type="http://schemas.openxmlformats.org/officeDocument/2006/relationships/tags" Target="../tags/tag292.xml"/><Relationship Id="rId286" Type="http://schemas.openxmlformats.org/officeDocument/2006/relationships/tags" Target="../tags/tag313.xml"/><Relationship Id="rId50" Type="http://schemas.openxmlformats.org/officeDocument/2006/relationships/tags" Target="../tags/tag77.xml"/><Relationship Id="rId104" Type="http://schemas.openxmlformats.org/officeDocument/2006/relationships/tags" Target="../tags/tag131.xml"/><Relationship Id="rId125" Type="http://schemas.openxmlformats.org/officeDocument/2006/relationships/tags" Target="../tags/tag152.xml"/><Relationship Id="rId146" Type="http://schemas.openxmlformats.org/officeDocument/2006/relationships/tags" Target="../tags/tag173.xml"/><Relationship Id="rId167" Type="http://schemas.openxmlformats.org/officeDocument/2006/relationships/tags" Target="../tags/tag194.xml"/><Relationship Id="rId188" Type="http://schemas.openxmlformats.org/officeDocument/2006/relationships/tags" Target="../tags/tag215.xml"/><Relationship Id="rId311" Type="http://schemas.openxmlformats.org/officeDocument/2006/relationships/tags" Target="../tags/tag338.xml"/><Relationship Id="rId332" Type="http://schemas.openxmlformats.org/officeDocument/2006/relationships/tags" Target="../tags/tag359.xml"/><Relationship Id="rId353" Type="http://schemas.openxmlformats.org/officeDocument/2006/relationships/tags" Target="../tags/tag380.xml"/><Relationship Id="rId374" Type="http://schemas.openxmlformats.org/officeDocument/2006/relationships/tags" Target="../tags/tag401.xml"/><Relationship Id="rId71" Type="http://schemas.openxmlformats.org/officeDocument/2006/relationships/tags" Target="../tags/tag98.xml"/><Relationship Id="rId92" Type="http://schemas.openxmlformats.org/officeDocument/2006/relationships/tags" Target="../tags/tag119.xml"/><Relationship Id="rId213" Type="http://schemas.openxmlformats.org/officeDocument/2006/relationships/tags" Target="../tags/tag240.xml"/><Relationship Id="rId234" Type="http://schemas.openxmlformats.org/officeDocument/2006/relationships/tags" Target="../tags/tag261.xml"/><Relationship Id="rId2" Type="http://schemas.openxmlformats.org/officeDocument/2006/relationships/tags" Target="../tags/tag29.xml"/><Relationship Id="rId29" Type="http://schemas.openxmlformats.org/officeDocument/2006/relationships/tags" Target="../tags/tag56.xml"/><Relationship Id="rId255" Type="http://schemas.openxmlformats.org/officeDocument/2006/relationships/tags" Target="../tags/tag282.xml"/><Relationship Id="rId276" Type="http://schemas.openxmlformats.org/officeDocument/2006/relationships/tags" Target="../tags/tag303.xml"/><Relationship Id="rId297" Type="http://schemas.openxmlformats.org/officeDocument/2006/relationships/tags" Target="../tags/tag324.xml"/><Relationship Id="rId40" Type="http://schemas.openxmlformats.org/officeDocument/2006/relationships/tags" Target="../tags/tag67.xml"/><Relationship Id="rId115" Type="http://schemas.openxmlformats.org/officeDocument/2006/relationships/tags" Target="../tags/tag142.xml"/><Relationship Id="rId136" Type="http://schemas.openxmlformats.org/officeDocument/2006/relationships/tags" Target="../tags/tag163.xml"/><Relationship Id="rId157" Type="http://schemas.openxmlformats.org/officeDocument/2006/relationships/tags" Target="../tags/tag184.xml"/><Relationship Id="rId178" Type="http://schemas.openxmlformats.org/officeDocument/2006/relationships/tags" Target="../tags/tag205.xml"/><Relationship Id="rId301" Type="http://schemas.openxmlformats.org/officeDocument/2006/relationships/tags" Target="../tags/tag328.xml"/><Relationship Id="rId322" Type="http://schemas.openxmlformats.org/officeDocument/2006/relationships/tags" Target="../tags/tag349.xml"/><Relationship Id="rId343" Type="http://schemas.openxmlformats.org/officeDocument/2006/relationships/tags" Target="../tags/tag370.xml"/><Relationship Id="rId364" Type="http://schemas.openxmlformats.org/officeDocument/2006/relationships/tags" Target="../tags/tag391.xml"/><Relationship Id="rId61" Type="http://schemas.openxmlformats.org/officeDocument/2006/relationships/tags" Target="../tags/tag88.xml"/><Relationship Id="rId82" Type="http://schemas.openxmlformats.org/officeDocument/2006/relationships/tags" Target="../tags/tag109.xml"/><Relationship Id="rId199" Type="http://schemas.openxmlformats.org/officeDocument/2006/relationships/tags" Target="../tags/tag226.xml"/><Relationship Id="rId203" Type="http://schemas.openxmlformats.org/officeDocument/2006/relationships/tags" Target="../tags/tag230.xml"/><Relationship Id="rId385" Type="http://schemas.openxmlformats.org/officeDocument/2006/relationships/image" Target="../media/image37.jpeg"/><Relationship Id="rId19" Type="http://schemas.openxmlformats.org/officeDocument/2006/relationships/tags" Target="../tags/tag46.xml"/><Relationship Id="rId224" Type="http://schemas.openxmlformats.org/officeDocument/2006/relationships/tags" Target="../tags/tag251.xml"/><Relationship Id="rId245" Type="http://schemas.openxmlformats.org/officeDocument/2006/relationships/tags" Target="../tags/tag272.xml"/><Relationship Id="rId266" Type="http://schemas.openxmlformats.org/officeDocument/2006/relationships/tags" Target="../tags/tag293.xml"/><Relationship Id="rId287" Type="http://schemas.openxmlformats.org/officeDocument/2006/relationships/tags" Target="../tags/tag314.xml"/><Relationship Id="rId30" Type="http://schemas.openxmlformats.org/officeDocument/2006/relationships/tags" Target="../tags/tag57.xml"/><Relationship Id="rId105" Type="http://schemas.openxmlformats.org/officeDocument/2006/relationships/tags" Target="../tags/tag132.xml"/><Relationship Id="rId126" Type="http://schemas.openxmlformats.org/officeDocument/2006/relationships/tags" Target="../tags/tag153.xml"/><Relationship Id="rId147" Type="http://schemas.openxmlformats.org/officeDocument/2006/relationships/tags" Target="../tags/tag174.xml"/><Relationship Id="rId168" Type="http://schemas.openxmlformats.org/officeDocument/2006/relationships/tags" Target="../tags/tag195.xml"/><Relationship Id="rId312" Type="http://schemas.openxmlformats.org/officeDocument/2006/relationships/tags" Target="../tags/tag339.xml"/><Relationship Id="rId333" Type="http://schemas.openxmlformats.org/officeDocument/2006/relationships/tags" Target="../tags/tag360.xml"/><Relationship Id="rId354" Type="http://schemas.openxmlformats.org/officeDocument/2006/relationships/tags" Target="../tags/tag381.xml"/><Relationship Id="rId51" Type="http://schemas.openxmlformats.org/officeDocument/2006/relationships/tags" Target="../tags/tag78.xml"/><Relationship Id="rId72" Type="http://schemas.openxmlformats.org/officeDocument/2006/relationships/tags" Target="../tags/tag99.xml"/><Relationship Id="rId93" Type="http://schemas.openxmlformats.org/officeDocument/2006/relationships/tags" Target="../tags/tag120.xml"/><Relationship Id="rId189" Type="http://schemas.openxmlformats.org/officeDocument/2006/relationships/tags" Target="../tags/tag216.xml"/><Relationship Id="rId375" Type="http://schemas.openxmlformats.org/officeDocument/2006/relationships/tags" Target="../tags/tag402.xml"/><Relationship Id="rId3" Type="http://schemas.openxmlformats.org/officeDocument/2006/relationships/tags" Target="../tags/tag30.xml"/><Relationship Id="rId214" Type="http://schemas.openxmlformats.org/officeDocument/2006/relationships/tags" Target="../tags/tag241.xml"/><Relationship Id="rId235" Type="http://schemas.openxmlformats.org/officeDocument/2006/relationships/tags" Target="../tags/tag262.xml"/><Relationship Id="rId256" Type="http://schemas.openxmlformats.org/officeDocument/2006/relationships/tags" Target="../tags/tag283.xml"/><Relationship Id="rId277" Type="http://schemas.openxmlformats.org/officeDocument/2006/relationships/tags" Target="../tags/tag304.xml"/><Relationship Id="rId298" Type="http://schemas.openxmlformats.org/officeDocument/2006/relationships/tags" Target="../tags/tag325.xml"/><Relationship Id="rId116" Type="http://schemas.openxmlformats.org/officeDocument/2006/relationships/tags" Target="../tags/tag143.xml"/><Relationship Id="rId137" Type="http://schemas.openxmlformats.org/officeDocument/2006/relationships/tags" Target="../tags/tag164.xml"/><Relationship Id="rId158" Type="http://schemas.openxmlformats.org/officeDocument/2006/relationships/tags" Target="../tags/tag185.xml"/><Relationship Id="rId302" Type="http://schemas.openxmlformats.org/officeDocument/2006/relationships/tags" Target="../tags/tag329.xml"/><Relationship Id="rId323" Type="http://schemas.openxmlformats.org/officeDocument/2006/relationships/tags" Target="../tags/tag350.xml"/><Relationship Id="rId344" Type="http://schemas.openxmlformats.org/officeDocument/2006/relationships/tags" Target="../tags/tag371.xml"/><Relationship Id="rId20" Type="http://schemas.openxmlformats.org/officeDocument/2006/relationships/tags" Target="../tags/tag47.xml"/><Relationship Id="rId41" Type="http://schemas.openxmlformats.org/officeDocument/2006/relationships/tags" Target="../tags/tag68.xml"/><Relationship Id="rId62" Type="http://schemas.openxmlformats.org/officeDocument/2006/relationships/tags" Target="../tags/tag89.xml"/><Relationship Id="rId83" Type="http://schemas.openxmlformats.org/officeDocument/2006/relationships/tags" Target="../tags/tag110.xml"/><Relationship Id="rId179" Type="http://schemas.openxmlformats.org/officeDocument/2006/relationships/tags" Target="../tags/tag206.xml"/><Relationship Id="rId365" Type="http://schemas.openxmlformats.org/officeDocument/2006/relationships/tags" Target="../tags/tag392.xml"/><Relationship Id="rId386" Type="http://schemas.openxmlformats.org/officeDocument/2006/relationships/image" Target="../media/image38.png"/><Relationship Id="rId190" Type="http://schemas.openxmlformats.org/officeDocument/2006/relationships/tags" Target="../tags/tag217.xml"/><Relationship Id="rId204" Type="http://schemas.openxmlformats.org/officeDocument/2006/relationships/tags" Target="../tags/tag231.xml"/><Relationship Id="rId225" Type="http://schemas.openxmlformats.org/officeDocument/2006/relationships/tags" Target="../tags/tag252.xml"/><Relationship Id="rId246" Type="http://schemas.openxmlformats.org/officeDocument/2006/relationships/tags" Target="../tags/tag273.xml"/><Relationship Id="rId267" Type="http://schemas.openxmlformats.org/officeDocument/2006/relationships/tags" Target="../tags/tag294.xml"/><Relationship Id="rId288" Type="http://schemas.openxmlformats.org/officeDocument/2006/relationships/tags" Target="../tags/tag315.xml"/><Relationship Id="rId106" Type="http://schemas.openxmlformats.org/officeDocument/2006/relationships/tags" Target="../tags/tag133.xml"/><Relationship Id="rId127" Type="http://schemas.openxmlformats.org/officeDocument/2006/relationships/tags" Target="../tags/tag154.xml"/><Relationship Id="rId313" Type="http://schemas.openxmlformats.org/officeDocument/2006/relationships/tags" Target="../tags/tag340.xml"/><Relationship Id="rId10" Type="http://schemas.openxmlformats.org/officeDocument/2006/relationships/tags" Target="../tags/tag37.xml"/><Relationship Id="rId31" Type="http://schemas.openxmlformats.org/officeDocument/2006/relationships/tags" Target="../tags/tag58.xml"/><Relationship Id="rId52" Type="http://schemas.openxmlformats.org/officeDocument/2006/relationships/tags" Target="../tags/tag79.xml"/><Relationship Id="rId73" Type="http://schemas.openxmlformats.org/officeDocument/2006/relationships/tags" Target="../tags/tag100.xml"/><Relationship Id="rId94" Type="http://schemas.openxmlformats.org/officeDocument/2006/relationships/tags" Target="../tags/tag121.xml"/><Relationship Id="rId148" Type="http://schemas.openxmlformats.org/officeDocument/2006/relationships/tags" Target="../tags/tag175.xml"/><Relationship Id="rId169" Type="http://schemas.openxmlformats.org/officeDocument/2006/relationships/tags" Target="../tags/tag196.xml"/><Relationship Id="rId334" Type="http://schemas.openxmlformats.org/officeDocument/2006/relationships/tags" Target="../tags/tag361.xml"/><Relationship Id="rId355" Type="http://schemas.openxmlformats.org/officeDocument/2006/relationships/tags" Target="../tags/tag382.xml"/><Relationship Id="rId376" Type="http://schemas.openxmlformats.org/officeDocument/2006/relationships/tags" Target="../tags/tag403.xml"/><Relationship Id="rId4" Type="http://schemas.openxmlformats.org/officeDocument/2006/relationships/tags" Target="../tags/tag31.xml"/><Relationship Id="rId180" Type="http://schemas.openxmlformats.org/officeDocument/2006/relationships/tags" Target="../tags/tag207.xml"/><Relationship Id="rId215" Type="http://schemas.openxmlformats.org/officeDocument/2006/relationships/tags" Target="../tags/tag242.xml"/><Relationship Id="rId236" Type="http://schemas.openxmlformats.org/officeDocument/2006/relationships/tags" Target="../tags/tag263.xml"/><Relationship Id="rId257" Type="http://schemas.openxmlformats.org/officeDocument/2006/relationships/tags" Target="../tags/tag284.xml"/><Relationship Id="rId278" Type="http://schemas.openxmlformats.org/officeDocument/2006/relationships/tags" Target="../tags/tag305.xml"/><Relationship Id="rId303" Type="http://schemas.openxmlformats.org/officeDocument/2006/relationships/tags" Target="../tags/tag330.xml"/><Relationship Id="rId42" Type="http://schemas.openxmlformats.org/officeDocument/2006/relationships/tags" Target="../tags/tag69.xml"/><Relationship Id="rId84" Type="http://schemas.openxmlformats.org/officeDocument/2006/relationships/tags" Target="../tags/tag111.xml"/><Relationship Id="rId138" Type="http://schemas.openxmlformats.org/officeDocument/2006/relationships/tags" Target="../tags/tag165.xml"/><Relationship Id="rId345" Type="http://schemas.openxmlformats.org/officeDocument/2006/relationships/tags" Target="../tags/tag372.xml"/><Relationship Id="rId191" Type="http://schemas.openxmlformats.org/officeDocument/2006/relationships/tags" Target="../tags/tag218.xml"/><Relationship Id="rId205" Type="http://schemas.openxmlformats.org/officeDocument/2006/relationships/tags" Target="../tags/tag232.xml"/><Relationship Id="rId247" Type="http://schemas.openxmlformats.org/officeDocument/2006/relationships/tags" Target="../tags/tag274.xml"/><Relationship Id="rId107" Type="http://schemas.openxmlformats.org/officeDocument/2006/relationships/tags" Target="../tags/tag134.xml"/><Relationship Id="rId289" Type="http://schemas.openxmlformats.org/officeDocument/2006/relationships/tags" Target="../tags/tag316.xml"/><Relationship Id="rId11" Type="http://schemas.openxmlformats.org/officeDocument/2006/relationships/tags" Target="../tags/tag38.xml"/><Relationship Id="rId53" Type="http://schemas.openxmlformats.org/officeDocument/2006/relationships/tags" Target="../tags/tag80.xml"/><Relationship Id="rId149" Type="http://schemas.openxmlformats.org/officeDocument/2006/relationships/tags" Target="../tags/tag176.xml"/><Relationship Id="rId314" Type="http://schemas.openxmlformats.org/officeDocument/2006/relationships/tags" Target="../tags/tag341.xml"/><Relationship Id="rId356" Type="http://schemas.openxmlformats.org/officeDocument/2006/relationships/tags" Target="../tags/tag383.xml"/><Relationship Id="rId95" Type="http://schemas.openxmlformats.org/officeDocument/2006/relationships/tags" Target="../tags/tag122.xml"/><Relationship Id="rId160" Type="http://schemas.openxmlformats.org/officeDocument/2006/relationships/tags" Target="../tags/tag187.xml"/><Relationship Id="rId216" Type="http://schemas.openxmlformats.org/officeDocument/2006/relationships/tags" Target="../tags/tag243.xml"/><Relationship Id="rId258" Type="http://schemas.openxmlformats.org/officeDocument/2006/relationships/tags" Target="../tags/tag285.xml"/><Relationship Id="rId22" Type="http://schemas.openxmlformats.org/officeDocument/2006/relationships/tags" Target="../tags/tag49.xml"/><Relationship Id="rId64" Type="http://schemas.openxmlformats.org/officeDocument/2006/relationships/tags" Target="../tags/tag91.xml"/><Relationship Id="rId118" Type="http://schemas.openxmlformats.org/officeDocument/2006/relationships/tags" Target="../tags/tag145.xml"/><Relationship Id="rId325" Type="http://schemas.openxmlformats.org/officeDocument/2006/relationships/tags" Target="../tags/tag352.xml"/><Relationship Id="rId367" Type="http://schemas.openxmlformats.org/officeDocument/2006/relationships/tags" Target="../tags/tag394.xml"/><Relationship Id="rId171" Type="http://schemas.openxmlformats.org/officeDocument/2006/relationships/tags" Target="../tags/tag198.xml"/><Relationship Id="rId227" Type="http://schemas.openxmlformats.org/officeDocument/2006/relationships/tags" Target="../tags/tag254.xml"/><Relationship Id="rId269" Type="http://schemas.openxmlformats.org/officeDocument/2006/relationships/tags" Target="../tags/tag296.xml"/><Relationship Id="rId33" Type="http://schemas.openxmlformats.org/officeDocument/2006/relationships/tags" Target="../tags/tag60.xml"/><Relationship Id="rId129" Type="http://schemas.openxmlformats.org/officeDocument/2006/relationships/tags" Target="../tags/tag156.xml"/><Relationship Id="rId280" Type="http://schemas.openxmlformats.org/officeDocument/2006/relationships/tags" Target="../tags/tag307.xml"/><Relationship Id="rId336" Type="http://schemas.openxmlformats.org/officeDocument/2006/relationships/tags" Target="../tags/tag363.xml"/><Relationship Id="rId75" Type="http://schemas.openxmlformats.org/officeDocument/2006/relationships/tags" Target="../tags/tag102.xml"/><Relationship Id="rId140" Type="http://schemas.openxmlformats.org/officeDocument/2006/relationships/tags" Target="../tags/tag167.xml"/><Relationship Id="rId182" Type="http://schemas.openxmlformats.org/officeDocument/2006/relationships/tags" Target="../tags/tag209.xml"/><Relationship Id="rId378" Type="http://schemas.openxmlformats.org/officeDocument/2006/relationships/tags" Target="../tags/tag405.xml"/><Relationship Id="rId6" Type="http://schemas.openxmlformats.org/officeDocument/2006/relationships/tags" Target="../tags/tag33.xml"/><Relationship Id="rId238" Type="http://schemas.openxmlformats.org/officeDocument/2006/relationships/tags" Target="../tags/tag265.xml"/><Relationship Id="rId291" Type="http://schemas.openxmlformats.org/officeDocument/2006/relationships/tags" Target="../tags/tag318.xml"/><Relationship Id="rId305" Type="http://schemas.openxmlformats.org/officeDocument/2006/relationships/tags" Target="../tags/tag332.xml"/><Relationship Id="rId347" Type="http://schemas.openxmlformats.org/officeDocument/2006/relationships/tags" Target="../tags/tag374.xml"/><Relationship Id="rId44" Type="http://schemas.openxmlformats.org/officeDocument/2006/relationships/tags" Target="../tags/tag71.xml"/><Relationship Id="rId86" Type="http://schemas.openxmlformats.org/officeDocument/2006/relationships/tags" Target="../tags/tag113.xml"/><Relationship Id="rId151" Type="http://schemas.openxmlformats.org/officeDocument/2006/relationships/tags" Target="../tags/tag178.xml"/><Relationship Id="rId193" Type="http://schemas.openxmlformats.org/officeDocument/2006/relationships/tags" Target="../tags/tag220.xml"/><Relationship Id="rId207" Type="http://schemas.openxmlformats.org/officeDocument/2006/relationships/tags" Target="../tags/tag234.xml"/><Relationship Id="rId249" Type="http://schemas.openxmlformats.org/officeDocument/2006/relationships/tags" Target="../tags/tag276.xml"/><Relationship Id="rId13" Type="http://schemas.openxmlformats.org/officeDocument/2006/relationships/tags" Target="../tags/tag40.xml"/><Relationship Id="rId109" Type="http://schemas.openxmlformats.org/officeDocument/2006/relationships/tags" Target="../tags/tag136.xml"/><Relationship Id="rId260" Type="http://schemas.openxmlformats.org/officeDocument/2006/relationships/tags" Target="../tags/tag287.xml"/><Relationship Id="rId316" Type="http://schemas.openxmlformats.org/officeDocument/2006/relationships/tags" Target="../tags/tag343.xml"/><Relationship Id="rId55" Type="http://schemas.openxmlformats.org/officeDocument/2006/relationships/tags" Target="../tags/tag82.xml"/><Relationship Id="rId97" Type="http://schemas.openxmlformats.org/officeDocument/2006/relationships/tags" Target="../tags/tag124.xml"/><Relationship Id="rId120" Type="http://schemas.openxmlformats.org/officeDocument/2006/relationships/tags" Target="../tags/tag147.xml"/><Relationship Id="rId358" Type="http://schemas.openxmlformats.org/officeDocument/2006/relationships/tags" Target="../tags/tag385.xml"/><Relationship Id="rId162" Type="http://schemas.openxmlformats.org/officeDocument/2006/relationships/tags" Target="../tags/tag189.xml"/><Relationship Id="rId218" Type="http://schemas.openxmlformats.org/officeDocument/2006/relationships/tags" Target="../tags/tag245.xml"/><Relationship Id="rId271" Type="http://schemas.openxmlformats.org/officeDocument/2006/relationships/tags" Target="../tags/tag298.xml"/><Relationship Id="rId24" Type="http://schemas.openxmlformats.org/officeDocument/2006/relationships/tags" Target="../tags/tag51.xml"/><Relationship Id="rId66" Type="http://schemas.openxmlformats.org/officeDocument/2006/relationships/tags" Target="../tags/tag93.xml"/><Relationship Id="rId131" Type="http://schemas.openxmlformats.org/officeDocument/2006/relationships/tags" Target="../tags/tag158.xml"/><Relationship Id="rId327" Type="http://schemas.openxmlformats.org/officeDocument/2006/relationships/tags" Target="../tags/tag354.xml"/><Relationship Id="rId369" Type="http://schemas.openxmlformats.org/officeDocument/2006/relationships/tags" Target="../tags/tag396.xml"/><Relationship Id="rId173" Type="http://schemas.openxmlformats.org/officeDocument/2006/relationships/tags" Target="../tags/tag200.xml"/><Relationship Id="rId229" Type="http://schemas.openxmlformats.org/officeDocument/2006/relationships/tags" Target="../tags/tag256.xml"/><Relationship Id="rId380" Type="http://schemas.openxmlformats.org/officeDocument/2006/relationships/tags" Target="../tags/tag407.xml"/><Relationship Id="rId240" Type="http://schemas.openxmlformats.org/officeDocument/2006/relationships/tags" Target="../tags/tag267.xml"/><Relationship Id="rId35" Type="http://schemas.openxmlformats.org/officeDocument/2006/relationships/tags" Target="../tags/tag62.xml"/><Relationship Id="rId77" Type="http://schemas.openxmlformats.org/officeDocument/2006/relationships/tags" Target="../tags/tag104.xml"/><Relationship Id="rId100" Type="http://schemas.openxmlformats.org/officeDocument/2006/relationships/tags" Target="../tags/tag127.xml"/><Relationship Id="rId282" Type="http://schemas.openxmlformats.org/officeDocument/2006/relationships/tags" Target="../tags/tag309.xml"/><Relationship Id="rId338" Type="http://schemas.openxmlformats.org/officeDocument/2006/relationships/tags" Target="../tags/tag365.xml"/><Relationship Id="rId8" Type="http://schemas.openxmlformats.org/officeDocument/2006/relationships/tags" Target="../tags/tag35.xml"/><Relationship Id="rId142" Type="http://schemas.openxmlformats.org/officeDocument/2006/relationships/tags" Target="../tags/tag169.xml"/><Relationship Id="rId184" Type="http://schemas.openxmlformats.org/officeDocument/2006/relationships/tags" Target="../tags/tag211.xml"/><Relationship Id="rId251" Type="http://schemas.openxmlformats.org/officeDocument/2006/relationships/tags" Target="../tags/tag278.xml"/><Relationship Id="rId46" Type="http://schemas.openxmlformats.org/officeDocument/2006/relationships/tags" Target="../tags/tag73.xml"/><Relationship Id="rId293" Type="http://schemas.openxmlformats.org/officeDocument/2006/relationships/tags" Target="../tags/tag320.xml"/><Relationship Id="rId307" Type="http://schemas.openxmlformats.org/officeDocument/2006/relationships/tags" Target="../tags/tag334.xml"/><Relationship Id="rId349" Type="http://schemas.openxmlformats.org/officeDocument/2006/relationships/tags" Target="../tags/tag376.xml"/><Relationship Id="rId88" Type="http://schemas.openxmlformats.org/officeDocument/2006/relationships/tags" Target="../tags/tag115.xml"/><Relationship Id="rId111" Type="http://schemas.openxmlformats.org/officeDocument/2006/relationships/tags" Target="../tags/tag138.xml"/><Relationship Id="rId153" Type="http://schemas.openxmlformats.org/officeDocument/2006/relationships/tags" Target="../tags/tag180.xml"/><Relationship Id="rId195" Type="http://schemas.openxmlformats.org/officeDocument/2006/relationships/tags" Target="../tags/tag222.xml"/><Relationship Id="rId209" Type="http://schemas.openxmlformats.org/officeDocument/2006/relationships/tags" Target="../tags/tag236.xml"/><Relationship Id="rId360" Type="http://schemas.openxmlformats.org/officeDocument/2006/relationships/tags" Target="../tags/tag387.xml"/><Relationship Id="rId220" Type="http://schemas.openxmlformats.org/officeDocument/2006/relationships/tags" Target="../tags/tag247.xml"/><Relationship Id="rId15" Type="http://schemas.openxmlformats.org/officeDocument/2006/relationships/tags" Target="../tags/tag42.xml"/><Relationship Id="rId57" Type="http://schemas.openxmlformats.org/officeDocument/2006/relationships/tags" Target="../tags/tag84.xml"/><Relationship Id="rId262" Type="http://schemas.openxmlformats.org/officeDocument/2006/relationships/tags" Target="../tags/tag289.xml"/><Relationship Id="rId318" Type="http://schemas.openxmlformats.org/officeDocument/2006/relationships/tags" Target="../tags/tag345.xml"/><Relationship Id="rId99" Type="http://schemas.openxmlformats.org/officeDocument/2006/relationships/tags" Target="../tags/tag126.xml"/><Relationship Id="rId122" Type="http://schemas.openxmlformats.org/officeDocument/2006/relationships/tags" Target="../tags/tag149.xml"/><Relationship Id="rId164" Type="http://schemas.openxmlformats.org/officeDocument/2006/relationships/tags" Target="../tags/tag191.xml"/><Relationship Id="rId371" Type="http://schemas.openxmlformats.org/officeDocument/2006/relationships/tags" Target="../tags/tag398.xml"/><Relationship Id="rId26" Type="http://schemas.openxmlformats.org/officeDocument/2006/relationships/tags" Target="../tags/tag53.xml"/><Relationship Id="rId231" Type="http://schemas.openxmlformats.org/officeDocument/2006/relationships/tags" Target="../tags/tag258.xml"/><Relationship Id="rId273" Type="http://schemas.openxmlformats.org/officeDocument/2006/relationships/tags" Target="../tags/tag300.xml"/><Relationship Id="rId329" Type="http://schemas.openxmlformats.org/officeDocument/2006/relationships/tags" Target="../tags/tag356.xml"/></Relationships>
</file>

<file path=ppt/slides/_rels/slide19.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image" Target="../media/image38.png"/><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image" Target="../media/image37.jpe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audio" Target="../media/audio1.wav"/><Relationship Id="rId5" Type="http://schemas.openxmlformats.org/officeDocument/2006/relationships/tags" Target="../tags/tag413.xml"/><Relationship Id="rId10" Type="http://schemas.openxmlformats.org/officeDocument/2006/relationships/notesSlide" Target="../notesSlides/notesSlide9.xml"/><Relationship Id="rId4" Type="http://schemas.openxmlformats.org/officeDocument/2006/relationships/tags" Target="../tags/tag412.xml"/><Relationship Id="rId9"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84.xml"/><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5.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0.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5.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gif"/><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5.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25.xml"/><Relationship Id="rId5" Type="http://schemas.openxmlformats.org/officeDocument/2006/relationships/image" Target="../media/image51.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3.png"/><Relationship Id="rId3" Type="http://schemas.openxmlformats.org/officeDocument/2006/relationships/slideLayout" Target="../slideLayouts/slideLayout125.xml"/><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8.png"/><Relationship Id="rId11" Type="http://schemas.openxmlformats.org/officeDocument/2006/relationships/image" Target="../media/image53.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25.xml"/><Relationship Id="rId7" Type="http://schemas.openxmlformats.org/officeDocument/2006/relationships/image" Target="../media/image57.png"/><Relationship Id="rId12" Type="http://schemas.openxmlformats.org/officeDocument/2006/relationships/image" Target="../media/image5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64.jp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25.xml"/><Relationship Id="rId7" Type="http://schemas.openxmlformats.org/officeDocument/2006/relationships/image" Target="../media/image61.png"/><Relationship Id="rId12" Type="http://schemas.openxmlformats.org/officeDocument/2006/relationships/image" Target="../media/image6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7.png"/><Relationship Id="rId11" Type="http://schemas.openxmlformats.org/officeDocument/2006/relationships/image" Target="../media/image52.png"/><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25.xml"/><Relationship Id="rId7" Type="http://schemas.openxmlformats.org/officeDocument/2006/relationships/image" Target="../media/image58.pn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png"/><Relationship Id="rId11" Type="http://schemas.openxmlformats.org/officeDocument/2006/relationships/image" Target="../media/image52.png"/><Relationship Id="rId5" Type="http://schemas.openxmlformats.org/officeDocument/2006/relationships/image" Target="../media/image60.png"/><Relationship Id="rId10"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5.xml"/><Relationship Id="rId7" Type="http://schemas.openxmlformats.org/officeDocument/2006/relationships/image" Target="../media/image5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70.jpg"/><Relationship Id="rId5" Type="http://schemas.openxmlformats.org/officeDocument/2006/relationships/image" Target="../media/image61.png"/><Relationship Id="rId10" Type="http://schemas.openxmlformats.org/officeDocument/2006/relationships/image" Target="../media/image52.png"/><Relationship Id="rId4" Type="http://schemas.openxmlformats.org/officeDocument/2006/relationships/image" Target="../media/image60.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5.xml"/><Relationship Id="rId7" Type="http://schemas.openxmlformats.org/officeDocument/2006/relationships/image" Target="../media/image5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71.png"/><Relationship Id="rId4" Type="http://schemas.openxmlformats.org/officeDocument/2006/relationships/image" Target="../media/image60.pn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5.xml"/><Relationship Id="rId7" Type="http://schemas.openxmlformats.org/officeDocument/2006/relationships/image" Target="../media/image5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5.xml"/><Relationship Id="rId7" Type="http://schemas.openxmlformats.org/officeDocument/2006/relationships/image" Target="../media/image5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5.xml"/></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70.jpg"/><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4.jp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8.jpeg"/><Relationship Id="rId1" Type="http://schemas.openxmlformats.org/officeDocument/2006/relationships/slideLayout" Target="../slideLayouts/slideLayout191.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sv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152.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61.xml"/><Relationship Id="rId7" Type="http://schemas.openxmlformats.org/officeDocument/2006/relationships/slide" Target="slide65.xml"/><Relationship Id="rId2" Type="http://schemas.openxmlformats.org/officeDocument/2006/relationships/audio" Target="../media/audio2.wav"/><Relationship Id="rId1" Type="http://schemas.openxmlformats.org/officeDocument/2006/relationships/slideLayout" Target="../slideLayouts/slideLayout157.xml"/><Relationship Id="rId6" Type="http://schemas.openxmlformats.org/officeDocument/2006/relationships/slide" Target="slide64.xml"/><Relationship Id="rId5" Type="http://schemas.openxmlformats.org/officeDocument/2006/relationships/slide" Target="slide63.xml"/><Relationship Id="rId4" Type="http://schemas.openxmlformats.org/officeDocument/2006/relationships/slide" Target="slide62.xml"/><Relationship Id="rId9" Type="http://schemas.openxmlformats.org/officeDocument/2006/relationships/slide" Target="slide67.xml"/></Relationships>
</file>

<file path=ppt/slides/_rels/slide6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audio" Target="../media/audio3.wav"/><Relationship Id="rId1" Type="http://schemas.openxmlformats.org/officeDocument/2006/relationships/slideLayout" Target="../slideLayouts/slideLayout158.xml"/><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2.xml"/><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2.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52.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2.xm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78.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image" Target="../media/image38.png"/><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image" Target="../media/image37.jpe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audio" Target="../media/audio1.wav"/><Relationship Id="rId5" Type="http://schemas.openxmlformats.org/officeDocument/2006/relationships/tags" Target="../tags/tag421.xml"/><Relationship Id="rId10" Type="http://schemas.openxmlformats.org/officeDocument/2006/relationships/notesSlide" Target="../notesSlides/notesSlide18.xml"/><Relationship Id="rId4" Type="http://schemas.openxmlformats.org/officeDocument/2006/relationships/tags" Target="../tags/tag420.xml"/><Relationship Id="rId9"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84.xml"/><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17" Type="http://schemas.openxmlformats.org/officeDocument/2006/relationships/tags" Target="../tags/tag541.xml"/><Relationship Id="rId299" Type="http://schemas.openxmlformats.org/officeDocument/2006/relationships/tags" Target="../tags/tag723.xml"/><Relationship Id="rId21" Type="http://schemas.openxmlformats.org/officeDocument/2006/relationships/tags" Target="../tags/tag445.xml"/><Relationship Id="rId63" Type="http://schemas.openxmlformats.org/officeDocument/2006/relationships/tags" Target="../tags/tag487.xml"/><Relationship Id="rId159" Type="http://schemas.openxmlformats.org/officeDocument/2006/relationships/tags" Target="../tags/tag583.xml"/><Relationship Id="rId324" Type="http://schemas.openxmlformats.org/officeDocument/2006/relationships/tags" Target="../tags/tag748.xml"/><Relationship Id="rId366" Type="http://schemas.openxmlformats.org/officeDocument/2006/relationships/tags" Target="../tags/tag790.xml"/><Relationship Id="rId170" Type="http://schemas.openxmlformats.org/officeDocument/2006/relationships/tags" Target="../tags/tag594.xml"/><Relationship Id="rId226" Type="http://schemas.openxmlformats.org/officeDocument/2006/relationships/tags" Target="../tags/tag650.xml"/><Relationship Id="rId268" Type="http://schemas.openxmlformats.org/officeDocument/2006/relationships/tags" Target="../tags/tag692.xml"/><Relationship Id="rId32" Type="http://schemas.openxmlformats.org/officeDocument/2006/relationships/tags" Target="../tags/tag456.xml"/><Relationship Id="rId74" Type="http://schemas.openxmlformats.org/officeDocument/2006/relationships/tags" Target="../tags/tag498.xml"/><Relationship Id="rId128" Type="http://schemas.openxmlformats.org/officeDocument/2006/relationships/tags" Target="../tags/tag552.xml"/><Relationship Id="rId335" Type="http://schemas.openxmlformats.org/officeDocument/2006/relationships/tags" Target="../tags/tag759.xml"/><Relationship Id="rId377" Type="http://schemas.openxmlformats.org/officeDocument/2006/relationships/tags" Target="../tags/tag801.xml"/><Relationship Id="rId5" Type="http://schemas.openxmlformats.org/officeDocument/2006/relationships/tags" Target="../tags/tag429.xml"/><Relationship Id="rId181" Type="http://schemas.openxmlformats.org/officeDocument/2006/relationships/tags" Target="../tags/tag605.xml"/><Relationship Id="rId237" Type="http://schemas.openxmlformats.org/officeDocument/2006/relationships/tags" Target="../tags/tag661.xml"/><Relationship Id="rId279" Type="http://schemas.openxmlformats.org/officeDocument/2006/relationships/tags" Target="../tags/tag703.xml"/><Relationship Id="rId43" Type="http://schemas.openxmlformats.org/officeDocument/2006/relationships/tags" Target="../tags/tag467.xml"/><Relationship Id="rId139" Type="http://schemas.openxmlformats.org/officeDocument/2006/relationships/tags" Target="../tags/tag563.xml"/><Relationship Id="rId290" Type="http://schemas.openxmlformats.org/officeDocument/2006/relationships/tags" Target="../tags/tag714.xml"/><Relationship Id="rId304" Type="http://schemas.openxmlformats.org/officeDocument/2006/relationships/tags" Target="../tags/tag728.xml"/><Relationship Id="rId346" Type="http://schemas.openxmlformats.org/officeDocument/2006/relationships/tags" Target="../tags/tag770.xml"/><Relationship Id="rId85" Type="http://schemas.openxmlformats.org/officeDocument/2006/relationships/tags" Target="../tags/tag509.xml"/><Relationship Id="rId150" Type="http://schemas.openxmlformats.org/officeDocument/2006/relationships/tags" Target="../tags/tag574.xml"/><Relationship Id="rId192" Type="http://schemas.openxmlformats.org/officeDocument/2006/relationships/tags" Target="../tags/tag616.xml"/><Relationship Id="rId206" Type="http://schemas.openxmlformats.org/officeDocument/2006/relationships/tags" Target="../tags/tag630.xml"/><Relationship Id="rId248" Type="http://schemas.openxmlformats.org/officeDocument/2006/relationships/tags" Target="../tags/tag672.xml"/><Relationship Id="rId12" Type="http://schemas.openxmlformats.org/officeDocument/2006/relationships/tags" Target="../tags/tag436.xml"/><Relationship Id="rId108" Type="http://schemas.openxmlformats.org/officeDocument/2006/relationships/tags" Target="../tags/tag532.xml"/><Relationship Id="rId315" Type="http://schemas.openxmlformats.org/officeDocument/2006/relationships/tags" Target="../tags/tag739.xml"/><Relationship Id="rId357" Type="http://schemas.openxmlformats.org/officeDocument/2006/relationships/tags" Target="../tags/tag781.xml"/><Relationship Id="rId54" Type="http://schemas.openxmlformats.org/officeDocument/2006/relationships/tags" Target="../tags/tag478.xml"/><Relationship Id="rId96" Type="http://schemas.openxmlformats.org/officeDocument/2006/relationships/tags" Target="../tags/tag520.xml"/><Relationship Id="rId161" Type="http://schemas.openxmlformats.org/officeDocument/2006/relationships/tags" Target="../tags/tag585.xml"/><Relationship Id="rId217" Type="http://schemas.openxmlformats.org/officeDocument/2006/relationships/tags" Target="../tags/tag641.xml"/><Relationship Id="rId259" Type="http://schemas.openxmlformats.org/officeDocument/2006/relationships/tags" Target="../tags/tag683.xml"/><Relationship Id="rId23" Type="http://schemas.openxmlformats.org/officeDocument/2006/relationships/tags" Target="../tags/tag447.xml"/><Relationship Id="rId119" Type="http://schemas.openxmlformats.org/officeDocument/2006/relationships/tags" Target="../tags/tag543.xml"/><Relationship Id="rId270" Type="http://schemas.openxmlformats.org/officeDocument/2006/relationships/tags" Target="../tags/tag694.xml"/><Relationship Id="rId326" Type="http://schemas.openxmlformats.org/officeDocument/2006/relationships/tags" Target="../tags/tag750.xml"/><Relationship Id="rId65" Type="http://schemas.openxmlformats.org/officeDocument/2006/relationships/tags" Target="../tags/tag489.xml"/><Relationship Id="rId130" Type="http://schemas.openxmlformats.org/officeDocument/2006/relationships/tags" Target="../tags/tag554.xml"/><Relationship Id="rId368" Type="http://schemas.openxmlformats.org/officeDocument/2006/relationships/tags" Target="../tags/tag792.xml"/><Relationship Id="rId172" Type="http://schemas.openxmlformats.org/officeDocument/2006/relationships/tags" Target="../tags/tag596.xml"/><Relationship Id="rId228" Type="http://schemas.openxmlformats.org/officeDocument/2006/relationships/tags" Target="../tags/tag652.xml"/><Relationship Id="rId281" Type="http://schemas.openxmlformats.org/officeDocument/2006/relationships/tags" Target="../tags/tag705.xml"/><Relationship Id="rId337" Type="http://schemas.openxmlformats.org/officeDocument/2006/relationships/tags" Target="../tags/tag761.xml"/><Relationship Id="rId34" Type="http://schemas.openxmlformats.org/officeDocument/2006/relationships/tags" Target="../tags/tag458.xml"/><Relationship Id="rId76" Type="http://schemas.openxmlformats.org/officeDocument/2006/relationships/tags" Target="../tags/tag500.xml"/><Relationship Id="rId141" Type="http://schemas.openxmlformats.org/officeDocument/2006/relationships/tags" Target="../tags/tag565.xml"/><Relationship Id="rId379" Type="http://schemas.openxmlformats.org/officeDocument/2006/relationships/tags" Target="../tags/tag803.xml"/><Relationship Id="rId7" Type="http://schemas.openxmlformats.org/officeDocument/2006/relationships/tags" Target="../tags/tag431.xml"/><Relationship Id="rId183" Type="http://schemas.openxmlformats.org/officeDocument/2006/relationships/tags" Target="../tags/tag607.xml"/><Relationship Id="rId239" Type="http://schemas.openxmlformats.org/officeDocument/2006/relationships/tags" Target="../tags/tag663.xml"/><Relationship Id="rId250" Type="http://schemas.openxmlformats.org/officeDocument/2006/relationships/tags" Target="../tags/tag674.xml"/><Relationship Id="rId292" Type="http://schemas.openxmlformats.org/officeDocument/2006/relationships/tags" Target="../tags/tag716.xml"/><Relationship Id="rId306" Type="http://schemas.openxmlformats.org/officeDocument/2006/relationships/tags" Target="../tags/tag730.xml"/><Relationship Id="rId45" Type="http://schemas.openxmlformats.org/officeDocument/2006/relationships/tags" Target="../tags/tag469.xml"/><Relationship Id="rId87" Type="http://schemas.openxmlformats.org/officeDocument/2006/relationships/tags" Target="../tags/tag511.xml"/><Relationship Id="rId110" Type="http://schemas.openxmlformats.org/officeDocument/2006/relationships/tags" Target="../tags/tag534.xml"/><Relationship Id="rId348" Type="http://schemas.openxmlformats.org/officeDocument/2006/relationships/tags" Target="../tags/tag772.xml"/><Relationship Id="rId152" Type="http://schemas.openxmlformats.org/officeDocument/2006/relationships/tags" Target="../tags/tag576.xml"/><Relationship Id="rId194" Type="http://schemas.openxmlformats.org/officeDocument/2006/relationships/tags" Target="../tags/tag618.xml"/><Relationship Id="rId208" Type="http://schemas.openxmlformats.org/officeDocument/2006/relationships/tags" Target="../tags/tag632.xml"/><Relationship Id="rId261" Type="http://schemas.openxmlformats.org/officeDocument/2006/relationships/tags" Target="../tags/tag685.xml"/><Relationship Id="rId14" Type="http://schemas.openxmlformats.org/officeDocument/2006/relationships/tags" Target="../tags/tag438.xml"/><Relationship Id="rId56" Type="http://schemas.openxmlformats.org/officeDocument/2006/relationships/tags" Target="../tags/tag480.xml"/><Relationship Id="rId317" Type="http://schemas.openxmlformats.org/officeDocument/2006/relationships/tags" Target="../tags/tag741.xml"/><Relationship Id="rId359" Type="http://schemas.openxmlformats.org/officeDocument/2006/relationships/tags" Target="../tags/tag783.xml"/><Relationship Id="rId98" Type="http://schemas.openxmlformats.org/officeDocument/2006/relationships/tags" Target="../tags/tag522.xml"/><Relationship Id="rId121" Type="http://schemas.openxmlformats.org/officeDocument/2006/relationships/tags" Target="../tags/tag545.xml"/><Relationship Id="rId163" Type="http://schemas.openxmlformats.org/officeDocument/2006/relationships/tags" Target="../tags/tag587.xml"/><Relationship Id="rId219" Type="http://schemas.openxmlformats.org/officeDocument/2006/relationships/tags" Target="../tags/tag643.xml"/><Relationship Id="rId370" Type="http://schemas.openxmlformats.org/officeDocument/2006/relationships/tags" Target="../tags/tag794.xml"/><Relationship Id="rId230" Type="http://schemas.openxmlformats.org/officeDocument/2006/relationships/tags" Target="../tags/tag654.xml"/><Relationship Id="rId25" Type="http://schemas.openxmlformats.org/officeDocument/2006/relationships/tags" Target="../tags/tag449.xml"/><Relationship Id="rId67" Type="http://schemas.openxmlformats.org/officeDocument/2006/relationships/tags" Target="../tags/tag491.xml"/><Relationship Id="rId272" Type="http://schemas.openxmlformats.org/officeDocument/2006/relationships/tags" Target="../tags/tag696.xml"/><Relationship Id="rId328" Type="http://schemas.openxmlformats.org/officeDocument/2006/relationships/tags" Target="../tags/tag752.xml"/><Relationship Id="rId132" Type="http://schemas.openxmlformats.org/officeDocument/2006/relationships/tags" Target="../tags/tag556.xml"/><Relationship Id="rId174" Type="http://schemas.openxmlformats.org/officeDocument/2006/relationships/tags" Target="../tags/tag598.xml"/><Relationship Id="rId381" Type="http://schemas.openxmlformats.org/officeDocument/2006/relationships/tags" Target="../tags/tag805.xml"/><Relationship Id="rId241" Type="http://schemas.openxmlformats.org/officeDocument/2006/relationships/tags" Target="../tags/tag665.xml"/><Relationship Id="rId36" Type="http://schemas.openxmlformats.org/officeDocument/2006/relationships/tags" Target="../tags/tag460.xml"/><Relationship Id="rId283" Type="http://schemas.openxmlformats.org/officeDocument/2006/relationships/tags" Target="../tags/tag707.xml"/><Relationship Id="rId339" Type="http://schemas.openxmlformats.org/officeDocument/2006/relationships/tags" Target="../tags/tag763.xml"/><Relationship Id="rId78" Type="http://schemas.openxmlformats.org/officeDocument/2006/relationships/tags" Target="../tags/tag502.xml"/><Relationship Id="rId101" Type="http://schemas.openxmlformats.org/officeDocument/2006/relationships/tags" Target="../tags/tag525.xml"/><Relationship Id="rId143" Type="http://schemas.openxmlformats.org/officeDocument/2006/relationships/tags" Target="../tags/tag567.xml"/><Relationship Id="rId185" Type="http://schemas.openxmlformats.org/officeDocument/2006/relationships/tags" Target="../tags/tag609.xml"/><Relationship Id="rId350" Type="http://schemas.openxmlformats.org/officeDocument/2006/relationships/tags" Target="../tags/tag774.xml"/><Relationship Id="rId9" Type="http://schemas.openxmlformats.org/officeDocument/2006/relationships/tags" Target="../tags/tag433.xml"/><Relationship Id="rId210" Type="http://schemas.openxmlformats.org/officeDocument/2006/relationships/tags" Target="../tags/tag634.xml"/><Relationship Id="rId252" Type="http://schemas.openxmlformats.org/officeDocument/2006/relationships/tags" Target="../tags/tag676.xml"/><Relationship Id="rId294" Type="http://schemas.openxmlformats.org/officeDocument/2006/relationships/tags" Target="../tags/tag718.xml"/><Relationship Id="rId308" Type="http://schemas.openxmlformats.org/officeDocument/2006/relationships/tags" Target="../tags/tag732.xml"/><Relationship Id="rId47" Type="http://schemas.openxmlformats.org/officeDocument/2006/relationships/tags" Target="../tags/tag471.xml"/><Relationship Id="rId68" Type="http://schemas.openxmlformats.org/officeDocument/2006/relationships/tags" Target="../tags/tag492.xml"/><Relationship Id="rId89" Type="http://schemas.openxmlformats.org/officeDocument/2006/relationships/tags" Target="../tags/tag513.xml"/><Relationship Id="rId112" Type="http://schemas.openxmlformats.org/officeDocument/2006/relationships/tags" Target="../tags/tag536.xml"/><Relationship Id="rId133" Type="http://schemas.openxmlformats.org/officeDocument/2006/relationships/tags" Target="../tags/tag557.xml"/><Relationship Id="rId154" Type="http://schemas.openxmlformats.org/officeDocument/2006/relationships/tags" Target="../tags/tag578.xml"/><Relationship Id="rId175" Type="http://schemas.openxmlformats.org/officeDocument/2006/relationships/tags" Target="../tags/tag599.xml"/><Relationship Id="rId340" Type="http://schemas.openxmlformats.org/officeDocument/2006/relationships/tags" Target="../tags/tag764.xml"/><Relationship Id="rId361" Type="http://schemas.openxmlformats.org/officeDocument/2006/relationships/tags" Target="../tags/tag785.xml"/><Relationship Id="rId196" Type="http://schemas.openxmlformats.org/officeDocument/2006/relationships/tags" Target="../tags/tag620.xml"/><Relationship Id="rId200" Type="http://schemas.openxmlformats.org/officeDocument/2006/relationships/tags" Target="../tags/tag624.xml"/><Relationship Id="rId382" Type="http://schemas.openxmlformats.org/officeDocument/2006/relationships/slideLayout" Target="../slideLayouts/slideLayout84.xml"/><Relationship Id="rId16" Type="http://schemas.openxmlformats.org/officeDocument/2006/relationships/tags" Target="../tags/tag440.xml"/><Relationship Id="rId221" Type="http://schemas.openxmlformats.org/officeDocument/2006/relationships/tags" Target="../tags/tag645.xml"/><Relationship Id="rId242" Type="http://schemas.openxmlformats.org/officeDocument/2006/relationships/tags" Target="../tags/tag666.xml"/><Relationship Id="rId263" Type="http://schemas.openxmlformats.org/officeDocument/2006/relationships/tags" Target="../tags/tag687.xml"/><Relationship Id="rId284" Type="http://schemas.openxmlformats.org/officeDocument/2006/relationships/tags" Target="../tags/tag708.xml"/><Relationship Id="rId319" Type="http://schemas.openxmlformats.org/officeDocument/2006/relationships/tags" Target="../tags/tag743.xml"/><Relationship Id="rId37" Type="http://schemas.openxmlformats.org/officeDocument/2006/relationships/tags" Target="../tags/tag461.xml"/><Relationship Id="rId58" Type="http://schemas.openxmlformats.org/officeDocument/2006/relationships/tags" Target="../tags/tag482.xml"/><Relationship Id="rId79" Type="http://schemas.openxmlformats.org/officeDocument/2006/relationships/tags" Target="../tags/tag503.xml"/><Relationship Id="rId102" Type="http://schemas.openxmlformats.org/officeDocument/2006/relationships/tags" Target="../tags/tag526.xml"/><Relationship Id="rId123" Type="http://schemas.openxmlformats.org/officeDocument/2006/relationships/tags" Target="../tags/tag547.xml"/><Relationship Id="rId144" Type="http://schemas.openxmlformats.org/officeDocument/2006/relationships/tags" Target="../tags/tag568.xml"/><Relationship Id="rId330" Type="http://schemas.openxmlformats.org/officeDocument/2006/relationships/tags" Target="../tags/tag754.xml"/><Relationship Id="rId90" Type="http://schemas.openxmlformats.org/officeDocument/2006/relationships/tags" Target="../tags/tag514.xml"/><Relationship Id="rId165" Type="http://schemas.openxmlformats.org/officeDocument/2006/relationships/tags" Target="../tags/tag589.xml"/><Relationship Id="rId186" Type="http://schemas.openxmlformats.org/officeDocument/2006/relationships/tags" Target="../tags/tag610.xml"/><Relationship Id="rId351" Type="http://schemas.openxmlformats.org/officeDocument/2006/relationships/tags" Target="../tags/tag775.xml"/><Relationship Id="rId372" Type="http://schemas.openxmlformats.org/officeDocument/2006/relationships/tags" Target="../tags/tag796.xml"/><Relationship Id="rId211" Type="http://schemas.openxmlformats.org/officeDocument/2006/relationships/tags" Target="../tags/tag635.xml"/><Relationship Id="rId232" Type="http://schemas.openxmlformats.org/officeDocument/2006/relationships/tags" Target="../tags/tag656.xml"/><Relationship Id="rId253" Type="http://schemas.openxmlformats.org/officeDocument/2006/relationships/tags" Target="../tags/tag677.xml"/><Relationship Id="rId274" Type="http://schemas.openxmlformats.org/officeDocument/2006/relationships/tags" Target="../tags/tag698.xml"/><Relationship Id="rId295" Type="http://schemas.openxmlformats.org/officeDocument/2006/relationships/tags" Target="../tags/tag719.xml"/><Relationship Id="rId309" Type="http://schemas.openxmlformats.org/officeDocument/2006/relationships/tags" Target="../tags/tag733.xml"/><Relationship Id="rId27" Type="http://schemas.openxmlformats.org/officeDocument/2006/relationships/tags" Target="../tags/tag451.xml"/><Relationship Id="rId48" Type="http://schemas.openxmlformats.org/officeDocument/2006/relationships/tags" Target="../tags/tag472.xml"/><Relationship Id="rId69" Type="http://schemas.openxmlformats.org/officeDocument/2006/relationships/tags" Target="../tags/tag493.xml"/><Relationship Id="rId113" Type="http://schemas.openxmlformats.org/officeDocument/2006/relationships/tags" Target="../tags/tag537.xml"/><Relationship Id="rId134" Type="http://schemas.openxmlformats.org/officeDocument/2006/relationships/tags" Target="../tags/tag558.xml"/><Relationship Id="rId320" Type="http://schemas.openxmlformats.org/officeDocument/2006/relationships/tags" Target="../tags/tag744.xml"/><Relationship Id="rId80" Type="http://schemas.openxmlformats.org/officeDocument/2006/relationships/tags" Target="../tags/tag504.xml"/><Relationship Id="rId155" Type="http://schemas.openxmlformats.org/officeDocument/2006/relationships/tags" Target="../tags/tag579.xml"/><Relationship Id="rId176" Type="http://schemas.openxmlformats.org/officeDocument/2006/relationships/tags" Target="../tags/tag600.xml"/><Relationship Id="rId197" Type="http://schemas.openxmlformats.org/officeDocument/2006/relationships/tags" Target="../tags/tag621.xml"/><Relationship Id="rId341" Type="http://schemas.openxmlformats.org/officeDocument/2006/relationships/tags" Target="../tags/tag765.xml"/><Relationship Id="rId362" Type="http://schemas.openxmlformats.org/officeDocument/2006/relationships/tags" Target="../tags/tag786.xml"/><Relationship Id="rId383" Type="http://schemas.openxmlformats.org/officeDocument/2006/relationships/notesSlide" Target="../notesSlides/notesSlide20.xml"/><Relationship Id="rId201" Type="http://schemas.openxmlformats.org/officeDocument/2006/relationships/tags" Target="../tags/tag625.xml"/><Relationship Id="rId222" Type="http://schemas.openxmlformats.org/officeDocument/2006/relationships/tags" Target="../tags/tag646.xml"/><Relationship Id="rId243" Type="http://schemas.openxmlformats.org/officeDocument/2006/relationships/tags" Target="../tags/tag667.xml"/><Relationship Id="rId264" Type="http://schemas.openxmlformats.org/officeDocument/2006/relationships/tags" Target="../tags/tag688.xml"/><Relationship Id="rId285" Type="http://schemas.openxmlformats.org/officeDocument/2006/relationships/tags" Target="../tags/tag709.xml"/><Relationship Id="rId17" Type="http://schemas.openxmlformats.org/officeDocument/2006/relationships/tags" Target="../tags/tag441.xml"/><Relationship Id="rId38" Type="http://schemas.openxmlformats.org/officeDocument/2006/relationships/tags" Target="../tags/tag462.xml"/><Relationship Id="rId59" Type="http://schemas.openxmlformats.org/officeDocument/2006/relationships/tags" Target="../tags/tag483.xml"/><Relationship Id="rId103" Type="http://schemas.openxmlformats.org/officeDocument/2006/relationships/tags" Target="../tags/tag527.xml"/><Relationship Id="rId124" Type="http://schemas.openxmlformats.org/officeDocument/2006/relationships/tags" Target="../tags/tag548.xml"/><Relationship Id="rId310" Type="http://schemas.openxmlformats.org/officeDocument/2006/relationships/tags" Target="../tags/tag734.xml"/><Relationship Id="rId70" Type="http://schemas.openxmlformats.org/officeDocument/2006/relationships/tags" Target="../tags/tag494.xml"/><Relationship Id="rId91" Type="http://schemas.openxmlformats.org/officeDocument/2006/relationships/tags" Target="../tags/tag515.xml"/><Relationship Id="rId145" Type="http://schemas.openxmlformats.org/officeDocument/2006/relationships/tags" Target="../tags/tag569.xml"/><Relationship Id="rId166" Type="http://schemas.openxmlformats.org/officeDocument/2006/relationships/tags" Target="../tags/tag590.xml"/><Relationship Id="rId187" Type="http://schemas.openxmlformats.org/officeDocument/2006/relationships/tags" Target="../tags/tag611.xml"/><Relationship Id="rId331" Type="http://schemas.openxmlformats.org/officeDocument/2006/relationships/tags" Target="../tags/tag755.xml"/><Relationship Id="rId352" Type="http://schemas.openxmlformats.org/officeDocument/2006/relationships/tags" Target="../tags/tag776.xml"/><Relationship Id="rId373" Type="http://schemas.openxmlformats.org/officeDocument/2006/relationships/tags" Target="../tags/tag797.xml"/><Relationship Id="rId1" Type="http://schemas.openxmlformats.org/officeDocument/2006/relationships/tags" Target="../tags/tag425.xml"/><Relationship Id="rId212" Type="http://schemas.openxmlformats.org/officeDocument/2006/relationships/tags" Target="../tags/tag636.xml"/><Relationship Id="rId233" Type="http://schemas.openxmlformats.org/officeDocument/2006/relationships/tags" Target="../tags/tag657.xml"/><Relationship Id="rId254" Type="http://schemas.openxmlformats.org/officeDocument/2006/relationships/tags" Target="../tags/tag678.xml"/><Relationship Id="rId28" Type="http://schemas.openxmlformats.org/officeDocument/2006/relationships/tags" Target="../tags/tag452.xml"/><Relationship Id="rId49" Type="http://schemas.openxmlformats.org/officeDocument/2006/relationships/tags" Target="../tags/tag473.xml"/><Relationship Id="rId114" Type="http://schemas.openxmlformats.org/officeDocument/2006/relationships/tags" Target="../tags/tag538.xml"/><Relationship Id="rId275" Type="http://schemas.openxmlformats.org/officeDocument/2006/relationships/tags" Target="../tags/tag699.xml"/><Relationship Id="rId296" Type="http://schemas.openxmlformats.org/officeDocument/2006/relationships/tags" Target="../tags/tag720.xml"/><Relationship Id="rId300" Type="http://schemas.openxmlformats.org/officeDocument/2006/relationships/tags" Target="../tags/tag724.xml"/><Relationship Id="rId60" Type="http://schemas.openxmlformats.org/officeDocument/2006/relationships/tags" Target="../tags/tag484.xml"/><Relationship Id="rId81" Type="http://schemas.openxmlformats.org/officeDocument/2006/relationships/tags" Target="../tags/tag505.xml"/><Relationship Id="rId135" Type="http://schemas.openxmlformats.org/officeDocument/2006/relationships/tags" Target="../tags/tag559.xml"/><Relationship Id="rId156" Type="http://schemas.openxmlformats.org/officeDocument/2006/relationships/tags" Target="../tags/tag580.xml"/><Relationship Id="rId177" Type="http://schemas.openxmlformats.org/officeDocument/2006/relationships/tags" Target="../tags/tag601.xml"/><Relationship Id="rId198" Type="http://schemas.openxmlformats.org/officeDocument/2006/relationships/tags" Target="../tags/tag622.xml"/><Relationship Id="rId321" Type="http://schemas.openxmlformats.org/officeDocument/2006/relationships/tags" Target="../tags/tag745.xml"/><Relationship Id="rId342" Type="http://schemas.openxmlformats.org/officeDocument/2006/relationships/tags" Target="../tags/tag766.xml"/><Relationship Id="rId363" Type="http://schemas.openxmlformats.org/officeDocument/2006/relationships/tags" Target="../tags/tag787.xml"/><Relationship Id="rId384" Type="http://schemas.openxmlformats.org/officeDocument/2006/relationships/audio" Target="../media/audio1.wav"/><Relationship Id="rId202" Type="http://schemas.openxmlformats.org/officeDocument/2006/relationships/tags" Target="../tags/tag626.xml"/><Relationship Id="rId223" Type="http://schemas.openxmlformats.org/officeDocument/2006/relationships/tags" Target="../tags/tag647.xml"/><Relationship Id="rId244" Type="http://schemas.openxmlformats.org/officeDocument/2006/relationships/tags" Target="../tags/tag668.xml"/><Relationship Id="rId18" Type="http://schemas.openxmlformats.org/officeDocument/2006/relationships/tags" Target="../tags/tag442.xml"/><Relationship Id="rId39" Type="http://schemas.openxmlformats.org/officeDocument/2006/relationships/tags" Target="../tags/tag463.xml"/><Relationship Id="rId265" Type="http://schemas.openxmlformats.org/officeDocument/2006/relationships/tags" Target="../tags/tag689.xml"/><Relationship Id="rId286" Type="http://schemas.openxmlformats.org/officeDocument/2006/relationships/tags" Target="../tags/tag710.xml"/><Relationship Id="rId50" Type="http://schemas.openxmlformats.org/officeDocument/2006/relationships/tags" Target="../tags/tag474.xml"/><Relationship Id="rId104" Type="http://schemas.openxmlformats.org/officeDocument/2006/relationships/tags" Target="../tags/tag528.xml"/><Relationship Id="rId125" Type="http://schemas.openxmlformats.org/officeDocument/2006/relationships/tags" Target="../tags/tag549.xml"/><Relationship Id="rId146" Type="http://schemas.openxmlformats.org/officeDocument/2006/relationships/tags" Target="../tags/tag570.xml"/><Relationship Id="rId167" Type="http://schemas.openxmlformats.org/officeDocument/2006/relationships/tags" Target="../tags/tag591.xml"/><Relationship Id="rId188" Type="http://schemas.openxmlformats.org/officeDocument/2006/relationships/tags" Target="../tags/tag612.xml"/><Relationship Id="rId311" Type="http://schemas.openxmlformats.org/officeDocument/2006/relationships/tags" Target="../tags/tag735.xml"/><Relationship Id="rId332" Type="http://schemas.openxmlformats.org/officeDocument/2006/relationships/tags" Target="../tags/tag756.xml"/><Relationship Id="rId353" Type="http://schemas.openxmlformats.org/officeDocument/2006/relationships/tags" Target="../tags/tag777.xml"/><Relationship Id="rId374" Type="http://schemas.openxmlformats.org/officeDocument/2006/relationships/tags" Target="../tags/tag798.xml"/><Relationship Id="rId71" Type="http://schemas.openxmlformats.org/officeDocument/2006/relationships/tags" Target="../tags/tag495.xml"/><Relationship Id="rId92" Type="http://schemas.openxmlformats.org/officeDocument/2006/relationships/tags" Target="../tags/tag516.xml"/><Relationship Id="rId213" Type="http://schemas.openxmlformats.org/officeDocument/2006/relationships/tags" Target="../tags/tag637.xml"/><Relationship Id="rId234" Type="http://schemas.openxmlformats.org/officeDocument/2006/relationships/tags" Target="../tags/tag658.xml"/><Relationship Id="rId2" Type="http://schemas.openxmlformats.org/officeDocument/2006/relationships/tags" Target="../tags/tag426.xml"/><Relationship Id="rId29" Type="http://schemas.openxmlformats.org/officeDocument/2006/relationships/tags" Target="../tags/tag453.xml"/><Relationship Id="rId255" Type="http://schemas.openxmlformats.org/officeDocument/2006/relationships/tags" Target="../tags/tag679.xml"/><Relationship Id="rId276" Type="http://schemas.openxmlformats.org/officeDocument/2006/relationships/tags" Target="../tags/tag700.xml"/><Relationship Id="rId297" Type="http://schemas.openxmlformats.org/officeDocument/2006/relationships/tags" Target="../tags/tag721.xml"/><Relationship Id="rId40" Type="http://schemas.openxmlformats.org/officeDocument/2006/relationships/tags" Target="../tags/tag464.xml"/><Relationship Id="rId115" Type="http://schemas.openxmlformats.org/officeDocument/2006/relationships/tags" Target="../tags/tag539.xml"/><Relationship Id="rId136" Type="http://schemas.openxmlformats.org/officeDocument/2006/relationships/tags" Target="../tags/tag560.xml"/><Relationship Id="rId157" Type="http://schemas.openxmlformats.org/officeDocument/2006/relationships/tags" Target="../tags/tag581.xml"/><Relationship Id="rId178" Type="http://schemas.openxmlformats.org/officeDocument/2006/relationships/tags" Target="../tags/tag602.xml"/><Relationship Id="rId301" Type="http://schemas.openxmlformats.org/officeDocument/2006/relationships/tags" Target="../tags/tag725.xml"/><Relationship Id="rId322" Type="http://schemas.openxmlformats.org/officeDocument/2006/relationships/tags" Target="../tags/tag746.xml"/><Relationship Id="rId343" Type="http://schemas.openxmlformats.org/officeDocument/2006/relationships/tags" Target="../tags/tag767.xml"/><Relationship Id="rId364" Type="http://schemas.openxmlformats.org/officeDocument/2006/relationships/tags" Target="../tags/tag788.xml"/><Relationship Id="rId61" Type="http://schemas.openxmlformats.org/officeDocument/2006/relationships/tags" Target="../tags/tag485.xml"/><Relationship Id="rId82" Type="http://schemas.openxmlformats.org/officeDocument/2006/relationships/tags" Target="../tags/tag506.xml"/><Relationship Id="rId199" Type="http://schemas.openxmlformats.org/officeDocument/2006/relationships/tags" Target="../tags/tag623.xml"/><Relationship Id="rId203" Type="http://schemas.openxmlformats.org/officeDocument/2006/relationships/tags" Target="../tags/tag627.xml"/><Relationship Id="rId385" Type="http://schemas.openxmlformats.org/officeDocument/2006/relationships/image" Target="../media/image37.jpeg"/><Relationship Id="rId19" Type="http://schemas.openxmlformats.org/officeDocument/2006/relationships/tags" Target="../tags/tag443.xml"/><Relationship Id="rId224" Type="http://schemas.openxmlformats.org/officeDocument/2006/relationships/tags" Target="../tags/tag648.xml"/><Relationship Id="rId245" Type="http://schemas.openxmlformats.org/officeDocument/2006/relationships/tags" Target="../tags/tag669.xml"/><Relationship Id="rId266" Type="http://schemas.openxmlformats.org/officeDocument/2006/relationships/tags" Target="../tags/tag690.xml"/><Relationship Id="rId287" Type="http://schemas.openxmlformats.org/officeDocument/2006/relationships/tags" Target="../tags/tag711.xml"/><Relationship Id="rId30" Type="http://schemas.openxmlformats.org/officeDocument/2006/relationships/tags" Target="../tags/tag454.xml"/><Relationship Id="rId105" Type="http://schemas.openxmlformats.org/officeDocument/2006/relationships/tags" Target="../tags/tag529.xml"/><Relationship Id="rId126" Type="http://schemas.openxmlformats.org/officeDocument/2006/relationships/tags" Target="../tags/tag550.xml"/><Relationship Id="rId147" Type="http://schemas.openxmlformats.org/officeDocument/2006/relationships/tags" Target="../tags/tag571.xml"/><Relationship Id="rId168" Type="http://schemas.openxmlformats.org/officeDocument/2006/relationships/tags" Target="../tags/tag592.xml"/><Relationship Id="rId312" Type="http://schemas.openxmlformats.org/officeDocument/2006/relationships/tags" Target="../tags/tag736.xml"/><Relationship Id="rId333" Type="http://schemas.openxmlformats.org/officeDocument/2006/relationships/tags" Target="../tags/tag757.xml"/><Relationship Id="rId354" Type="http://schemas.openxmlformats.org/officeDocument/2006/relationships/tags" Target="../tags/tag778.xml"/><Relationship Id="rId51" Type="http://schemas.openxmlformats.org/officeDocument/2006/relationships/tags" Target="../tags/tag475.xml"/><Relationship Id="rId72" Type="http://schemas.openxmlformats.org/officeDocument/2006/relationships/tags" Target="../tags/tag496.xml"/><Relationship Id="rId93" Type="http://schemas.openxmlformats.org/officeDocument/2006/relationships/tags" Target="../tags/tag517.xml"/><Relationship Id="rId189" Type="http://schemas.openxmlformats.org/officeDocument/2006/relationships/tags" Target="../tags/tag613.xml"/><Relationship Id="rId375" Type="http://schemas.openxmlformats.org/officeDocument/2006/relationships/tags" Target="../tags/tag799.xml"/><Relationship Id="rId3" Type="http://schemas.openxmlformats.org/officeDocument/2006/relationships/tags" Target="../tags/tag427.xml"/><Relationship Id="rId214" Type="http://schemas.openxmlformats.org/officeDocument/2006/relationships/tags" Target="../tags/tag638.xml"/><Relationship Id="rId235" Type="http://schemas.openxmlformats.org/officeDocument/2006/relationships/tags" Target="../tags/tag659.xml"/><Relationship Id="rId256" Type="http://schemas.openxmlformats.org/officeDocument/2006/relationships/tags" Target="../tags/tag680.xml"/><Relationship Id="rId277" Type="http://schemas.openxmlformats.org/officeDocument/2006/relationships/tags" Target="../tags/tag701.xml"/><Relationship Id="rId298" Type="http://schemas.openxmlformats.org/officeDocument/2006/relationships/tags" Target="../tags/tag722.xml"/><Relationship Id="rId116" Type="http://schemas.openxmlformats.org/officeDocument/2006/relationships/tags" Target="../tags/tag540.xml"/><Relationship Id="rId137" Type="http://schemas.openxmlformats.org/officeDocument/2006/relationships/tags" Target="../tags/tag561.xml"/><Relationship Id="rId158" Type="http://schemas.openxmlformats.org/officeDocument/2006/relationships/tags" Target="../tags/tag582.xml"/><Relationship Id="rId302" Type="http://schemas.openxmlformats.org/officeDocument/2006/relationships/tags" Target="../tags/tag726.xml"/><Relationship Id="rId323" Type="http://schemas.openxmlformats.org/officeDocument/2006/relationships/tags" Target="../tags/tag747.xml"/><Relationship Id="rId344" Type="http://schemas.openxmlformats.org/officeDocument/2006/relationships/tags" Target="../tags/tag768.xml"/><Relationship Id="rId20" Type="http://schemas.openxmlformats.org/officeDocument/2006/relationships/tags" Target="../tags/tag444.xml"/><Relationship Id="rId41" Type="http://schemas.openxmlformats.org/officeDocument/2006/relationships/tags" Target="../tags/tag465.xml"/><Relationship Id="rId62" Type="http://schemas.openxmlformats.org/officeDocument/2006/relationships/tags" Target="../tags/tag486.xml"/><Relationship Id="rId83" Type="http://schemas.openxmlformats.org/officeDocument/2006/relationships/tags" Target="../tags/tag507.xml"/><Relationship Id="rId179" Type="http://schemas.openxmlformats.org/officeDocument/2006/relationships/tags" Target="../tags/tag603.xml"/><Relationship Id="rId365" Type="http://schemas.openxmlformats.org/officeDocument/2006/relationships/tags" Target="../tags/tag789.xml"/><Relationship Id="rId386" Type="http://schemas.openxmlformats.org/officeDocument/2006/relationships/image" Target="../media/image38.png"/><Relationship Id="rId190" Type="http://schemas.openxmlformats.org/officeDocument/2006/relationships/tags" Target="../tags/tag614.xml"/><Relationship Id="rId204" Type="http://schemas.openxmlformats.org/officeDocument/2006/relationships/tags" Target="../tags/tag628.xml"/><Relationship Id="rId225" Type="http://schemas.openxmlformats.org/officeDocument/2006/relationships/tags" Target="../tags/tag649.xml"/><Relationship Id="rId246" Type="http://schemas.openxmlformats.org/officeDocument/2006/relationships/tags" Target="../tags/tag670.xml"/><Relationship Id="rId267" Type="http://schemas.openxmlformats.org/officeDocument/2006/relationships/tags" Target="../tags/tag691.xml"/><Relationship Id="rId288" Type="http://schemas.openxmlformats.org/officeDocument/2006/relationships/tags" Target="../tags/tag712.xml"/><Relationship Id="rId106" Type="http://schemas.openxmlformats.org/officeDocument/2006/relationships/tags" Target="../tags/tag530.xml"/><Relationship Id="rId127" Type="http://schemas.openxmlformats.org/officeDocument/2006/relationships/tags" Target="../tags/tag551.xml"/><Relationship Id="rId313" Type="http://schemas.openxmlformats.org/officeDocument/2006/relationships/tags" Target="../tags/tag737.xml"/><Relationship Id="rId10" Type="http://schemas.openxmlformats.org/officeDocument/2006/relationships/tags" Target="../tags/tag434.xml"/><Relationship Id="rId31" Type="http://schemas.openxmlformats.org/officeDocument/2006/relationships/tags" Target="../tags/tag455.xml"/><Relationship Id="rId52" Type="http://schemas.openxmlformats.org/officeDocument/2006/relationships/tags" Target="../tags/tag476.xml"/><Relationship Id="rId73" Type="http://schemas.openxmlformats.org/officeDocument/2006/relationships/tags" Target="../tags/tag497.xml"/><Relationship Id="rId94" Type="http://schemas.openxmlformats.org/officeDocument/2006/relationships/tags" Target="../tags/tag518.xml"/><Relationship Id="rId148" Type="http://schemas.openxmlformats.org/officeDocument/2006/relationships/tags" Target="../tags/tag572.xml"/><Relationship Id="rId169" Type="http://schemas.openxmlformats.org/officeDocument/2006/relationships/tags" Target="../tags/tag593.xml"/><Relationship Id="rId334" Type="http://schemas.openxmlformats.org/officeDocument/2006/relationships/tags" Target="../tags/tag758.xml"/><Relationship Id="rId355" Type="http://schemas.openxmlformats.org/officeDocument/2006/relationships/tags" Target="../tags/tag779.xml"/><Relationship Id="rId376" Type="http://schemas.openxmlformats.org/officeDocument/2006/relationships/tags" Target="../tags/tag800.xml"/><Relationship Id="rId4" Type="http://schemas.openxmlformats.org/officeDocument/2006/relationships/tags" Target="../tags/tag428.xml"/><Relationship Id="rId180" Type="http://schemas.openxmlformats.org/officeDocument/2006/relationships/tags" Target="../tags/tag604.xml"/><Relationship Id="rId215" Type="http://schemas.openxmlformats.org/officeDocument/2006/relationships/tags" Target="../tags/tag639.xml"/><Relationship Id="rId236" Type="http://schemas.openxmlformats.org/officeDocument/2006/relationships/tags" Target="../tags/tag660.xml"/><Relationship Id="rId257" Type="http://schemas.openxmlformats.org/officeDocument/2006/relationships/tags" Target="../tags/tag681.xml"/><Relationship Id="rId278" Type="http://schemas.openxmlformats.org/officeDocument/2006/relationships/tags" Target="../tags/tag702.xml"/><Relationship Id="rId303" Type="http://schemas.openxmlformats.org/officeDocument/2006/relationships/tags" Target="../tags/tag727.xml"/><Relationship Id="rId42" Type="http://schemas.openxmlformats.org/officeDocument/2006/relationships/tags" Target="../tags/tag466.xml"/><Relationship Id="rId84" Type="http://schemas.openxmlformats.org/officeDocument/2006/relationships/tags" Target="../tags/tag508.xml"/><Relationship Id="rId138" Type="http://schemas.openxmlformats.org/officeDocument/2006/relationships/tags" Target="../tags/tag562.xml"/><Relationship Id="rId345" Type="http://schemas.openxmlformats.org/officeDocument/2006/relationships/tags" Target="../tags/tag769.xml"/><Relationship Id="rId191" Type="http://schemas.openxmlformats.org/officeDocument/2006/relationships/tags" Target="../tags/tag615.xml"/><Relationship Id="rId205" Type="http://schemas.openxmlformats.org/officeDocument/2006/relationships/tags" Target="../tags/tag629.xml"/><Relationship Id="rId247" Type="http://schemas.openxmlformats.org/officeDocument/2006/relationships/tags" Target="../tags/tag671.xml"/><Relationship Id="rId107" Type="http://schemas.openxmlformats.org/officeDocument/2006/relationships/tags" Target="../tags/tag531.xml"/><Relationship Id="rId289" Type="http://schemas.openxmlformats.org/officeDocument/2006/relationships/tags" Target="../tags/tag713.xml"/><Relationship Id="rId11" Type="http://schemas.openxmlformats.org/officeDocument/2006/relationships/tags" Target="../tags/tag435.xml"/><Relationship Id="rId53" Type="http://schemas.openxmlformats.org/officeDocument/2006/relationships/tags" Target="../tags/tag477.xml"/><Relationship Id="rId149" Type="http://schemas.openxmlformats.org/officeDocument/2006/relationships/tags" Target="../tags/tag573.xml"/><Relationship Id="rId314" Type="http://schemas.openxmlformats.org/officeDocument/2006/relationships/tags" Target="../tags/tag738.xml"/><Relationship Id="rId356" Type="http://schemas.openxmlformats.org/officeDocument/2006/relationships/tags" Target="../tags/tag780.xml"/><Relationship Id="rId95" Type="http://schemas.openxmlformats.org/officeDocument/2006/relationships/tags" Target="../tags/tag519.xml"/><Relationship Id="rId160" Type="http://schemas.openxmlformats.org/officeDocument/2006/relationships/tags" Target="../tags/tag584.xml"/><Relationship Id="rId216" Type="http://schemas.openxmlformats.org/officeDocument/2006/relationships/tags" Target="../tags/tag640.xml"/><Relationship Id="rId258" Type="http://schemas.openxmlformats.org/officeDocument/2006/relationships/tags" Target="../tags/tag682.xml"/><Relationship Id="rId22" Type="http://schemas.openxmlformats.org/officeDocument/2006/relationships/tags" Target="../tags/tag446.xml"/><Relationship Id="rId64" Type="http://schemas.openxmlformats.org/officeDocument/2006/relationships/tags" Target="../tags/tag488.xml"/><Relationship Id="rId118" Type="http://schemas.openxmlformats.org/officeDocument/2006/relationships/tags" Target="../tags/tag542.xml"/><Relationship Id="rId325" Type="http://schemas.openxmlformats.org/officeDocument/2006/relationships/tags" Target="../tags/tag749.xml"/><Relationship Id="rId367" Type="http://schemas.openxmlformats.org/officeDocument/2006/relationships/tags" Target="../tags/tag791.xml"/><Relationship Id="rId171" Type="http://schemas.openxmlformats.org/officeDocument/2006/relationships/tags" Target="../tags/tag595.xml"/><Relationship Id="rId227" Type="http://schemas.openxmlformats.org/officeDocument/2006/relationships/tags" Target="../tags/tag651.xml"/><Relationship Id="rId269" Type="http://schemas.openxmlformats.org/officeDocument/2006/relationships/tags" Target="../tags/tag693.xml"/><Relationship Id="rId33" Type="http://schemas.openxmlformats.org/officeDocument/2006/relationships/tags" Target="../tags/tag457.xml"/><Relationship Id="rId129" Type="http://schemas.openxmlformats.org/officeDocument/2006/relationships/tags" Target="../tags/tag553.xml"/><Relationship Id="rId280" Type="http://schemas.openxmlformats.org/officeDocument/2006/relationships/tags" Target="../tags/tag704.xml"/><Relationship Id="rId336" Type="http://schemas.openxmlformats.org/officeDocument/2006/relationships/tags" Target="../tags/tag760.xml"/><Relationship Id="rId75" Type="http://schemas.openxmlformats.org/officeDocument/2006/relationships/tags" Target="../tags/tag499.xml"/><Relationship Id="rId140" Type="http://schemas.openxmlformats.org/officeDocument/2006/relationships/tags" Target="../tags/tag564.xml"/><Relationship Id="rId182" Type="http://schemas.openxmlformats.org/officeDocument/2006/relationships/tags" Target="../tags/tag606.xml"/><Relationship Id="rId378" Type="http://schemas.openxmlformats.org/officeDocument/2006/relationships/tags" Target="../tags/tag802.xml"/><Relationship Id="rId6" Type="http://schemas.openxmlformats.org/officeDocument/2006/relationships/tags" Target="../tags/tag430.xml"/><Relationship Id="rId238" Type="http://schemas.openxmlformats.org/officeDocument/2006/relationships/tags" Target="../tags/tag662.xml"/><Relationship Id="rId291" Type="http://schemas.openxmlformats.org/officeDocument/2006/relationships/tags" Target="../tags/tag715.xml"/><Relationship Id="rId305" Type="http://schemas.openxmlformats.org/officeDocument/2006/relationships/tags" Target="../tags/tag729.xml"/><Relationship Id="rId347" Type="http://schemas.openxmlformats.org/officeDocument/2006/relationships/tags" Target="../tags/tag771.xml"/><Relationship Id="rId44" Type="http://schemas.openxmlformats.org/officeDocument/2006/relationships/tags" Target="../tags/tag468.xml"/><Relationship Id="rId86" Type="http://schemas.openxmlformats.org/officeDocument/2006/relationships/tags" Target="../tags/tag510.xml"/><Relationship Id="rId151" Type="http://schemas.openxmlformats.org/officeDocument/2006/relationships/tags" Target="../tags/tag575.xml"/><Relationship Id="rId193" Type="http://schemas.openxmlformats.org/officeDocument/2006/relationships/tags" Target="../tags/tag617.xml"/><Relationship Id="rId207" Type="http://schemas.openxmlformats.org/officeDocument/2006/relationships/tags" Target="../tags/tag631.xml"/><Relationship Id="rId249" Type="http://schemas.openxmlformats.org/officeDocument/2006/relationships/tags" Target="../tags/tag673.xml"/><Relationship Id="rId13" Type="http://schemas.openxmlformats.org/officeDocument/2006/relationships/tags" Target="../tags/tag437.xml"/><Relationship Id="rId109" Type="http://schemas.openxmlformats.org/officeDocument/2006/relationships/tags" Target="../tags/tag533.xml"/><Relationship Id="rId260" Type="http://schemas.openxmlformats.org/officeDocument/2006/relationships/tags" Target="../tags/tag684.xml"/><Relationship Id="rId316" Type="http://schemas.openxmlformats.org/officeDocument/2006/relationships/tags" Target="../tags/tag740.xml"/><Relationship Id="rId55" Type="http://schemas.openxmlformats.org/officeDocument/2006/relationships/tags" Target="../tags/tag479.xml"/><Relationship Id="rId97" Type="http://schemas.openxmlformats.org/officeDocument/2006/relationships/tags" Target="../tags/tag521.xml"/><Relationship Id="rId120" Type="http://schemas.openxmlformats.org/officeDocument/2006/relationships/tags" Target="../tags/tag544.xml"/><Relationship Id="rId358" Type="http://schemas.openxmlformats.org/officeDocument/2006/relationships/tags" Target="../tags/tag782.xml"/><Relationship Id="rId162" Type="http://schemas.openxmlformats.org/officeDocument/2006/relationships/tags" Target="../tags/tag586.xml"/><Relationship Id="rId218" Type="http://schemas.openxmlformats.org/officeDocument/2006/relationships/tags" Target="../tags/tag642.xml"/><Relationship Id="rId271" Type="http://schemas.openxmlformats.org/officeDocument/2006/relationships/tags" Target="../tags/tag695.xml"/><Relationship Id="rId24" Type="http://schemas.openxmlformats.org/officeDocument/2006/relationships/tags" Target="../tags/tag448.xml"/><Relationship Id="rId66" Type="http://schemas.openxmlformats.org/officeDocument/2006/relationships/tags" Target="../tags/tag490.xml"/><Relationship Id="rId131" Type="http://schemas.openxmlformats.org/officeDocument/2006/relationships/tags" Target="../tags/tag555.xml"/><Relationship Id="rId327" Type="http://schemas.openxmlformats.org/officeDocument/2006/relationships/tags" Target="../tags/tag751.xml"/><Relationship Id="rId369" Type="http://schemas.openxmlformats.org/officeDocument/2006/relationships/tags" Target="../tags/tag793.xml"/><Relationship Id="rId173" Type="http://schemas.openxmlformats.org/officeDocument/2006/relationships/tags" Target="../tags/tag597.xml"/><Relationship Id="rId229" Type="http://schemas.openxmlformats.org/officeDocument/2006/relationships/tags" Target="../tags/tag653.xml"/><Relationship Id="rId380" Type="http://schemas.openxmlformats.org/officeDocument/2006/relationships/tags" Target="../tags/tag804.xml"/><Relationship Id="rId240" Type="http://schemas.openxmlformats.org/officeDocument/2006/relationships/tags" Target="../tags/tag664.xml"/><Relationship Id="rId35" Type="http://schemas.openxmlformats.org/officeDocument/2006/relationships/tags" Target="../tags/tag459.xml"/><Relationship Id="rId77" Type="http://schemas.openxmlformats.org/officeDocument/2006/relationships/tags" Target="../tags/tag501.xml"/><Relationship Id="rId100" Type="http://schemas.openxmlformats.org/officeDocument/2006/relationships/tags" Target="../tags/tag524.xml"/><Relationship Id="rId282" Type="http://schemas.openxmlformats.org/officeDocument/2006/relationships/tags" Target="../tags/tag706.xml"/><Relationship Id="rId338" Type="http://schemas.openxmlformats.org/officeDocument/2006/relationships/tags" Target="../tags/tag762.xml"/><Relationship Id="rId8" Type="http://schemas.openxmlformats.org/officeDocument/2006/relationships/tags" Target="../tags/tag432.xml"/><Relationship Id="rId142" Type="http://schemas.openxmlformats.org/officeDocument/2006/relationships/tags" Target="../tags/tag566.xml"/><Relationship Id="rId184" Type="http://schemas.openxmlformats.org/officeDocument/2006/relationships/tags" Target="../tags/tag608.xml"/><Relationship Id="rId251" Type="http://schemas.openxmlformats.org/officeDocument/2006/relationships/tags" Target="../tags/tag675.xml"/><Relationship Id="rId46" Type="http://schemas.openxmlformats.org/officeDocument/2006/relationships/tags" Target="../tags/tag470.xml"/><Relationship Id="rId293" Type="http://schemas.openxmlformats.org/officeDocument/2006/relationships/tags" Target="../tags/tag717.xml"/><Relationship Id="rId307" Type="http://schemas.openxmlformats.org/officeDocument/2006/relationships/tags" Target="../tags/tag731.xml"/><Relationship Id="rId349" Type="http://schemas.openxmlformats.org/officeDocument/2006/relationships/tags" Target="../tags/tag773.xml"/><Relationship Id="rId88" Type="http://schemas.openxmlformats.org/officeDocument/2006/relationships/tags" Target="../tags/tag512.xml"/><Relationship Id="rId111" Type="http://schemas.openxmlformats.org/officeDocument/2006/relationships/tags" Target="../tags/tag535.xml"/><Relationship Id="rId153" Type="http://schemas.openxmlformats.org/officeDocument/2006/relationships/tags" Target="../tags/tag577.xml"/><Relationship Id="rId195" Type="http://schemas.openxmlformats.org/officeDocument/2006/relationships/tags" Target="../tags/tag619.xml"/><Relationship Id="rId209" Type="http://schemas.openxmlformats.org/officeDocument/2006/relationships/tags" Target="../tags/tag633.xml"/><Relationship Id="rId360" Type="http://schemas.openxmlformats.org/officeDocument/2006/relationships/tags" Target="../tags/tag784.xml"/><Relationship Id="rId220" Type="http://schemas.openxmlformats.org/officeDocument/2006/relationships/tags" Target="../tags/tag644.xml"/><Relationship Id="rId15" Type="http://schemas.openxmlformats.org/officeDocument/2006/relationships/tags" Target="../tags/tag439.xml"/><Relationship Id="rId57" Type="http://schemas.openxmlformats.org/officeDocument/2006/relationships/tags" Target="../tags/tag481.xml"/><Relationship Id="rId262" Type="http://schemas.openxmlformats.org/officeDocument/2006/relationships/tags" Target="../tags/tag686.xml"/><Relationship Id="rId318" Type="http://schemas.openxmlformats.org/officeDocument/2006/relationships/tags" Target="../tags/tag742.xml"/><Relationship Id="rId99" Type="http://schemas.openxmlformats.org/officeDocument/2006/relationships/tags" Target="../tags/tag523.xml"/><Relationship Id="rId122" Type="http://schemas.openxmlformats.org/officeDocument/2006/relationships/tags" Target="../tags/tag546.xml"/><Relationship Id="rId164" Type="http://schemas.openxmlformats.org/officeDocument/2006/relationships/tags" Target="../tags/tag588.xml"/><Relationship Id="rId371" Type="http://schemas.openxmlformats.org/officeDocument/2006/relationships/tags" Target="../tags/tag795.xml"/><Relationship Id="rId26" Type="http://schemas.openxmlformats.org/officeDocument/2006/relationships/tags" Target="../tags/tag450.xml"/><Relationship Id="rId231" Type="http://schemas.openxmlformats.org/officeDocument/2006/relationships/tags" Target="../tags/tag655.xml"/><Relationship Id="rId273" Type="http://schemas.openxmlformats.org/officeDocument/2006/relationships/tags" Target="../tags/tag697.xml"/><Relationship Id="rId329" Type="http://schemas.openxmlformats.org/officeDocument/2006/relationships/tags" Target="../tags/tag753.xml"/></Relationships>
</file>

<file path=ppt/slides/_rels/slide81.xml.rels><?xml version="1.0" encoding="UTF-8" standalone="yes"?>
<Relationships xmlns="http://schemas.openxmlformats.org/package/2006/relationships"><Relationship Id="rId8" Type="http://schemas.openxmlformats.org/officeDocument/2006/relationships/tags" Target="../tags/tag813.xml"/><Relationship Id="rId13" Type="http://schemas.openxmlformats.org/officeDocument/2006/relationships/image" Target="../media/image38.png"/><Relationship Id="rId3" Type="http://schemas.openxmlformats.org/officeDocument/2006/relationships/tags" Target="../tags/tag808.xml"/><Relationship Id="rId7" Type="http://schemas.openxmlformats.org/officeDocument/2006/relationships/tags" Target="../tags/tag812.xml"/><Relationship Id="rId12" Type="http://schemas.openxmlformats.org/officeDocument/2006/relationships/image" Target="../media/image37.jpeg"/><Relationship Id="rId2" Type="http://schemas.openxmlformats.org/officeDocument/2006/relationships/tags" Target="../tags/tag807.xml"/><Relationship Id="rId1" Type="http://schemas.openxmlformats.org/officeDocument/2006/relationships/tags" Target="../tags/tag806.xml"/><Relationship Id="rId6" Type="http://schemas.openxmlformats.org/officeDocument/2006/relationships/tags" Target="../tags/tag811.xml"/><Relationship Id="rId11" Type="http://schemas.openxmlformats.org/officeDocument/2006/relationships/audio" Target="../media/audio1.wav"/><Relationship Id="rId5" Type="http://schemas.openxmlformats.org/officeDocument/2006/relationships/tags" Target="../tags/tag810.xml"/><Relationship Id="rId10" Type="http://schemas.openxmlformats.org/officeDocument/2006/relationships/notesSlide" Target="../notesSlides/notesSlide21.xml"/><Relationship Id="rId4" Type="http://schemas.openxmlformats.org/officeDocument/2006/relationships/tags" Target="../tags/tag809.xml"/><Relationship Id="rId9"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8" Type="http://schemas.openxmlformats.org/officeDocument/2006/relationships/tags" Target="../tags/tag821.xml"/><Relationship Id="rId13" Type="http://schemas.openxmlformats.org/officeDocument/2006/relationships/tags" Target="../tags/tag826.xml"/><Relationship Id="rId18" Type="http://schemas.openxmlformats.org/officeDocument/2006/relationships/slideLayout" Target="../slideLayouts/slideLayout84.xml"/><Relationship Id="rId3" Type="http://schemas.openxmlformats.org/officeDocument/2006/relationships/tags" Target="../tags/tag816.xml"/><Relationship Id="rId21" Type="http://schemas.openxmlformats.org/officeDocument/2006/relationships/image" Target="../media/image37.jpeg"/><Relationship Id="rId7" Type="http://schemas.openxmlformats.org/officeDocument/2006/relationships/tags" Target="../tags/tag820.xml"/><Relationship Id="rId12" Type="http://schemas.openxmlformats.org/officeDocument/2006/relationships/tags" Target="../tags/tag825.xml"/><Relationship Id="rId17" Type="http://schemas.openxmlformats.org/officeDocument/2006/relationships/tags" Target="../tags/tag830.xml"/><Relationship Id="rId2" Type="http://schemas.openxmlformats.org/officeDocument/2006/relationships/tags" Target="../tags/tag815.xml"/><Relationship Id="rId16" Type="http://schemas.openxmlformats.org/officeDocument/2006/relationships/tags" Target="../tags/tag829.xml"/><Relationship Id="rId20" Type="http://schemas.openxmlformats.org/officeDocument/2006/relationships/audio" Target="../media/audio1.wav"/><Relationship Id="rId1" Type="http://schemas.openxmlformats.org/officeDocument/2006/relationships/tags" Target="../tags/tag814.xml"/><Relationship Id="rId6" Type="http://schemas.openxmlformats.org/officeDocument/2006/relationships/tags" Target="../tags/tag819.xml"/><Relationship Id="rId11" Type="http://schemas.openxmlformats.org/officeDocument/2006/relationships/tags" Target="../tags/tag824.xml"/><Relationship Id="rId5" Type="http://schemas.openxmlformats.org/officeDocument/2006/relationships/tags" Target="../tags/tag818.xml"/><Relationship Id="rId15" Type="http://schemas.openxmlformats.org/officeDocument/2006/relationships/tags" Target="../tags/tag828.xml"/><Relationship Id="rId10" Type="http://schemas.openxmlformats.org/officeDocument/2006/relationships/tags" Target="../tags/tag823.xml"/><Relationship Id="rId19" Type="http://schemas.openxmlformats.org/officeDocument/2006/relationships/notesSlide" Target="../notesSlides/notesSlide22.xml"/><Relationship Id="rId4" Type="http://schemas.openxmlformats.org/officeDocument/2006/relationships/tags" Target="../tags/tag817.xml"/><Relationship Id="rId9" Type="http://schemas.openxmlformats.org/officeDocument/2006/relationships/tags" Target="../tags/tag822.xml"/><Relationship Id="rId14" Type="http://schemas.openxmlformats.org/officeDocument/2006/relationships/tags" Target="../tags/tag827.xml"/><Relationship Id="rId22"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6FEFE8E6-4C06-DCDB-13BE-C961F906EFEB}"/>
              </a:ext>
            </a:extLst>
          </p:cNvPr>
          <p:cNvSpPr txBox="1"/>
          <p:nvPr/>
        </p:nvSpPr>
        <p:spPr>
          <a:xfrm>
            <a:off x="1587539" y="1756603"/>
            <a:ext cx="5951048" cy="884858"/>
          </a:xfrm>
          <a:prstGeom prst="rect">
            <a:avLst/>
          </a:prstGeom>
        </p:spPr>
        <p:txBody>
          <a:bodyPr wrap="square" lIns="0" tIns="0" rIns="0" bIns="0" rtlCol="0" anchor="t">
            <a:spAutoFit/>
          </a:bodyPr>
          <a:lstStyle/>
          <a:p>
            <a:pPr algn="ctr" defTabSz="457223">
              <a:lnSpc>
                <a:spcPts val="7700"/>
              </a:lnSpc>
            </a:pPr>
            <a:r>
              <a:rPr lang="en-US" sz="4800" b="1" dirty="0" err="1">
                <a:solidFill>
                  <a:srgbClr val="FF0000"/>
                </a:solidFill>
                <a:latin typeface="Times New Roman" panose="02020603050405020304" pitchFamily="18" charset="0"/>
                <a:cs typeface="Times New Roman" panose="02020603050405020304" pitchFamily="18" charset="0"/>
              </a:rPr>
              <a:t>Tiết</a:t>
            </a:r>
            <a:r>
              <a:rPr lang="en-US" sz="4800" b="1" dirty="0">
                <a:solidFill>
                  <a:srgbClr val="FF0000"/>
                </a:solidFill>
                <a:latin typeface="Times New Roman" panose="02020603050405020304" pitchFamily="18" charset="0"/>
                <a:cs typeface="Times New Roman" panose="02020603050405020304" pitchFamily="18" charset="0"/>
              </a:rPr>
              <a:t> 1- </a:t>
            </a:r>
            <a:r>
              <a:rPr lang="en-US" sz="4800" b="1" dirty="0" err="1">
                <a:solidFill>
                  <a:srgbClr val="FF0000"/>
                </a:solidFill>
                <a:latin typeface="Times New Roman" panose="02020603050405020304" pitchFamily="18" charset="0"/>
                <a:cs typeface="Times New Roman" panose="02020603050405020304" pitchFamily="18" charset="0"/>
              </a:rPr>
              <a:t>bài</a:t>
            </a:r>
            <a:r>
              <a:rPr lang="en-US" sz="4800" b="1" dirty="0">
                <a:solidFill>
                  <a:srgbClr val="FF0000"/>
                </a:solidFill>
                <a:latin typeface="Times New Roman" panose="02020603050405020304" pitchFamily="18" charset="0"/>
                <a:cs typeface="Times New Roman" panose="02020603050405020304" pitchFamily="18" charset="0"/>
              </a:rPr>
              <a:t> 1 (1)</a:t>
            </a:r>
          </a:p>
        </p:txBody>
      </p:sp>
    </p:spTree>
    <p:extLst>
      <p:ext uri="{BB962C8B-B14F-4D97-AF65-F5344CB8AC3E}">
        <p14:creationId xmlns:p14="http://schemas.microsoft.com/office/powerpoint/2010/main" val="3604841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3D9CF3-64BA-44FE-448B-97F44E96F24A}"/>
              </a:ext>
            </a:extLst>
          </p:cNvPr>
          <p:cNvGraphicFramePr>
            <a:graphicFrameLocks noGrp="1"/>
          </p:cNvGraphicFramePr>
          <p:nvPr>
            <p:extLst>
              <p:ext uri="{D42A27DB-BD31-4B8C-83A1-F6EECF244321}">
                <p14:modId xmlns:p14="http://schemas.microsoft.com/office/powerpoint/2010/main" val="2029535384"/>
              </p:ext>
            </p:extLst>
          </p:nvPr>
        </p:nvGraphicFramePr>
        <p:xfrm>
          <a:off x="0" y="69576"/>
          <a:ext cx="9021059" cy="5468622"/>
        </p:xfrm>
        <a:graphic>
          <a:graphicData uri="http://schemas.openxmlformats.org/drawingml/2006/table">
            <a:tbl>
              <a:tblPr firstRow="1" firstCol="1" bandRow="1"/>
              <a:tblGrid>
                <a:gridCol w="1041621">
                  <a:extLst>
                    <a:ext uri="{9D8B030D-6E8A-4147-A177-3AD203B41FA5}">
                      <a16:colId xmlns:a16="http://schemas.microsoft.com/office/drawing/2014/main" val="3652608594"/>
                    </a:ext>
                  </a:extLst>
                </a:gridCol>
                <a:gridCol w="2775005">
                  <a:extLst>
                    <a:ext uri="{9D8B030D-6E8A-4147-A177-3AD203B41FA5}">
                      <a16:colId xmlns:a16="http://schemas.microsoft.com/office/drawing/2014/main" val="411302638"/>
                    </a:ext>
                  </a:extLst>
                </a:gridCol>
                <a:gridCol w="2631882">
                  <a:extLst>
                    <a:ext uri="{9D8B030D-6E8A-4147-A177-3AD203B41FA5}">
                      <a16:colId xmlns:a16="http://schemas.microsoft.com/office/drawing/2014/main" val="1246827076"/>
                    </a:ext>
                  </a:extLst>
                </a:gridCol>
                <a:gridCol w="2572551">
                  <a:extLst>
                    <a:ext uri="{9D8B030D-6E8A-4147-A177-3AD203B41FA5}">
                      <a16:colId xmlns:a16="http://schemas.microsoft.com/office/drawing/2014/main" val="604476986"/>
                    </a:ext>
                  </a:extLst>
                </a:gridCol>
              </a:tblGrid>
              <a:tr h="2336167">
                <a:tc>
                  <a:txBody>
                    <a:bodyPr/>
                    <a:lstStyle/>
                    <a:p>
                      <a:pPr marL="0" marR="0" algn="ctr">
                        <a:lnSpc>
                          <a:spcPct val="115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Một số nhãn hóa chất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021003"/>
                  </a:ext>
                </a:extLst>
              </a:tr>
              <a:tr h="3016257">
                <a:tc>
                  <a:txBody>
                    <a:bodyPr/>
                    <a:lstStyle/>
                    <a:p>
                      <a:pPr marL="0" marR="0" algn="ctr">
                        <a:lnSpc>
                          <a:spcPct val="115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 tin trên nhãn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buFontTx/>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hóa chất: </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Sodium hydroxide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NaOH</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Khối lượng phân tử: 40</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Độ tinh khiết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TCCL</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Khối lượng: 500 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Hạn sử dụng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xuất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Tên hóa chất: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ydrochloric acid</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HCl</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Nồng độ: 37%</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Khối lượng phân tử:</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36,46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kí hiệu cảnh báo</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buFontTx/>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 hiệu cảnh báo</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hóa chất: </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Oxygen</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Khối lượng: 25 kg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038198"/>
                  </a:ext>
                </a:extLst>
              </a:tr>
            </a:tbl>
          </a:graphicData>
        </a:graphic>
      </p:graphicFrame>
      <p:pic>
        <p:nvPicPr>
          <p:cNvPr id="3075" name="Picture 3" descr="A blue and black label with black text&#10;&#10;Description automatically generated">
            <a:extLst>
              <a:ext uri="{FF2B5EF4-FFF2-40B4-BE49-F238E27FC236}">
                <a16:creationId xmlns:a16="http://schemas.microsoft.com/office/drawing/2014/main" id="{F2E90D01-1A92-F74A-8C89-476B4726A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048" y="118607"/>
            <a:ext cx="1820863"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close-up of a label&#10;&#10;Description automatically generated">
            <a:extLst>
              <a:ext uri="{FF2B5EF4-FFF2-40B4-BE49-F238E27FC236}">
                <a16:creationId xmlns:a16="http://schemas.microsoft.com/office/drawing/2014/main" id="{1F291011-FAAC-EE07-131F-05129EC57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27" y="137657"/>
            <a:ext cx="17446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A blue can with a yellow sign on it&#10;&#10;Description automatically generated">
            <a:extLst>
              <a:ext uri="{FF2B5EF4-FFF2-40B4-BE49-F238E27FC236}">
                <a16:creationId xmlns:a16="http://schemas.microsoft.com/office/drawing/2014/main" id="{74A44545-14B6-2A79-5F31-64552C811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794" y="137657"/>
            <a:ext cx="1798638"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3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1BD679-F0AF-4BCD-8985-55C3AA97E29F}"/>
              </a:ext>
            </a:extLst>
          </p:cNvPr>
          <p:cNvSpPr txBox="1"/>
          <p:nvPr/>
        </p:nvSpPr>
        <p:spPr>
          <a:xfrm>
            <a:off x="563526" y="151627"/>
            <a:ext cx="8104702" cy="553998"/>
          </a:xfrm>
          <a:prstGeom prst="rect">
            <a:avLst/>
          </a:prstGeom>
          <a:noFill/>
        </p:spPr>
        <p:txBody>
          <a:bodyPr wrap="square">
            <a:spAutoFit/>
          </a:bodyPr>
          <a:lstStyle/>
          <a:p>
            <a:pPr algn="ctr"/>
            <a:r>
              <a:rPr lang="pt-BR" sz="3000" b="1" i="1" dirty="0">
                <a:solidFill>
                  <a:srgbClr val="FF0000"/>
                </a:solidFill>
                <a:latin typeface="Times New Roman" panose="02020603050405020304" pitchFamily="18" charset="0"/>
                <a:cs typeface="Times New Roman" panose="02020603050405020304" pitchFamily="18" charset="0"/>
              </a:rPr>
              <a:t>2. Quy tắc sử dụng hoá chất an toàn trong PTN</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85725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11" name="TextBox 10">
            <a:extLst>
              <a:ext uri="{FF2B5EF4-FFF2-40B4-BE49-F238E27FC236}">
                <a16:creationId xmlns:a16="http://schemas.microsoft.com/office/drawing/2014/main" id="{FD1155B6-83D6-B762-F675-81F256CA76DE}"/>
              </a:ext>
            </a:extLst>
          </p:cNvPr>
          <p:cNvSpPr txBox="1"/>
          <p:nvPr/>
        </p:nvSpPr>
        <p:spPr>
          <a:xfrm>
            <a:off x="346904" y="1357828"/>
            <a:ext cx="8537945" cy="2556084"/>
          </a:xfrm>
          <a:prstGeom prst="rect">
            <a:avLst/>
          </a:prstGeom>
          <a:noFill/>
        </p:spPr>
        <p:txBody>
          <a:bodyPr wrap="square">
            <a:spAutoFit/>
          </a:bodyPr>
          <a:lstStyle/>
          <a:p>
            <a:pPr marL="285750" indent="-285750">
              <a:lnSpc>
                <a:spcPct val="110000"/>
              </a:lnSpc>
              <a:spcAft>
                <a:spcPts val="500"/>
              </a:spcAft>
              <a:buFont typeface="Wingdings" panose="05000000000000000000" pitchFamily="2" charset="2"/>
              <a:buChar char="ü"/>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Không sử dụng hoá chất đựng trong đ</a:t>
            </a:r>
            <a:r>
              <a:rPr lang="en-US" sz="2800" dirty="0">
                <a:latin typeface="Times New Roman" panose="02020603050405020304" pitchFamily="18" charset="0"/>
                <a:ea typeface="Times New Roman" panose="02020603050405020304" pitchFamily="18" charset="0"/>
              </a:rPr>
              <a:t>ồ</a:t>
            </a:r>
            <a:r>
              <a:rPr lang="vi-VN" sz="2800" dirty="0">
                <a:latin typeface="Times New Roman" panose="02020603050405020304" pitchFamily="18" charset="0"/>
                <a:ea typeface="Times New Roman" panose="02020603050405020304" pitchFamily="18" charset="0"/>
              </a:rPr>
              <a:t> chứa không có nhãn hoặc nhãn mờ, mất chữ. </a:t>
            </a:r>
            <a:endParaRPr lang="en-US" sz="2800" dirty="0">
              <a:latin typeface="Times New Roman" panose="02020603050405020304" pitchFamily="18" charset="0"/>
              <a:ea typeface="Times New Roman" panose="02020603050405020304" pitchFamily="18" charset="0"/>
            </a:endParaRPr>
          </a:p>
          <a:p>
            <a:pPr marL="457200" indent="-457200">
              <a:lnSpc>
                <a:spcPct val="110000"/>
              </a:lnSpc>
              <a:spcAft>
                <a:spcPts val="500"/>
              </a:spcAft>
              <a:buFont typeface="Courier New" panose="02070309020205020404" pitchFamily="49" charset="0"/>
              <a:buChar char="o"/>
            </a:pPr>
            <a:r>
              <a:rPr lang="vi-VN" sz="2800" dirty="0">
                <a:latin typeface="Times New Roman" panose="02020603050405020304" pitchFamily="18" charset="0"/>
                <a:ea typeface="Times New Roman" panose="02020603050405020304" pitchFamily="18" charset="0"/>
              </a:rPr>
              <a:t>Trước khi sử dụng c</a:t>
            </a:r>
            <a:r>
              <a:rPr lang="en-US" sz="2800" dirty="0">
                <a:latin typeface="Times New Roman" panose="02020603050405020304" pitchFamily="18" charset="0"/>
                <a:ea typeface="Times New Roman" panose="02020603050405020304" pitchFamily="18" charset="0"/>
              </a:rPr>
              <a:t>ầ</a:t>
            </a:r>
            <a:r>
              <a:rPr lang="vi-VN" sz="2800" dirty="0">
                <a:latin typeface="Times New Roman" panose="02020603050405020304" pitchFamily="18" charset="0"/>
                <a:ea typeface="Times New Roman" panose="02020603050405020304" pitchFamily="18" charset="0"/>
              </a:rPr>
              <a:t>n đọc cẩn thận nh</a:t>
            </a:r>
            <a:r>
              <a:rPr lang="en-US" sz="2800" dirty="0">
                <a:latin typeface="Times New Roman" panose="02020603050405020304" pitchFamily="18" charset="0"/>
                <a:ea typeface="Times New Roman" panose="02020603050405020304" pitchFamily="18" charset="0"/>
              </a:rPr>
              <a:t>ã</a:t>
            </a:r>
            <a:r>
              <a:rPr lang="vi-VN" sz="2800" dirty="0">
                <a:latin typeface="Times New Roman" panose="02020603050405020304" pitchFamily="18" charset="0"/>
                <a:ea typeface="Times New Roman" panose="02020603050405020304" pitchFamily="18" charset="0"/>
              </a:rPr>
              <a:t>n hoá chất </a:t>
            </a:r>
            <a:endParaRPr lang="en-US" sz="2800" dirty="0">
              <a:latin typeface="Times New Roman" panose="02020603050405020304" pitchFamily="18" charset="0"/>
              <a:ea typeface="Times New Roman" panose="02020603050405020304" pitchFamily="18" charset="0"/>
            </a:endParaRPr>
          </a:p>
          <a:p>
            <a:pPr marL="457200" indent="-457200">
              <a:lnSpc>
                <a:spcPct val="110000"/>
              </a:lnSpc>
              <a:spcAft>
                <a:spcPts val="500"/>
              </a:spcAft>
              <a:buFont typeface="Courier New" panose="02070309020205020404" pitchFamily="49" charset="0"/>
              <a:buChar char="o"/>
            </a:pPr>
            <a:r>
              <a:rPr lang="en-US" sz="2800" dirty="0" err="1">
                <a:latin typeface="Times New Roman" panose="02020603050405020304" pitchFamily="18" charset="0"/>
                <a:ea typeface="Times New Roman" panose="02020603050405020304" pitchFamily="18" charset="0"/>
              </a:rPr>
              <a:t>Cầ</a:t>
            </a:r>
            <a:r>
              <a:rPr lang="vi-VN" sz="2800" dirty="0">
                <a:latin typeface="Times New Roman" panose="02020603050405020304" pitchFamily="18" charset="0"/>
                <a:ea typeface="Times New Roman" panose="02020603050405020304" pitchFamily="18" charset="0"/>
              </a:rPr>
              <a:t>n tìm hiểu kĩ các tính chất, các l</a:t>
            </a:r>
            <a:r>
              <a:rPr lang="en-US" sz="2800" dirty="0">
                <a:latin typeface="Times New Roman" panose="02020603050405020304" pitchFamily="18" charset="0"/>
                <a:ea typeface="Times New Roman" panose="02020603050405020304" pitchFamily="18" charset="0"/>
              </a:rPr>
              <a:t>ư</a:t>
            </a:r>
            <a:r>
              <a:rPr lang="vi-VN" sz="2800" dirty="0">
                <a:latin typeface="Times New Roman" panose="02020603050405020304" pitchFamily="18" charset="0"/>
                <a:ea typeface="Times New Roman" panose="02020603050405020304" pitchFamily="18" charset="0"/>
              </a:rPr>
              <a:t>u ý, cảnh báo của mỗi loại hoá chất để thực hiện thí nghiệm an toàn.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575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1"/>
            <a:ext cx="9144000" cy="553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519649" y="-6764"/>
            <a:ext cx="8104702" cy="553998"/>
          </a:xfrm>
          <a:prstGeom prst="rect">
            <a:avLst/>
          </a:prstGeom>
          <a:noFill/>
        </p:spPr>
        <p:txBody>
          <a:bodyPr wrap="square">
            <a:spAutoFit/>
          </a:bodyPr>
          <a:lstStyle/>
          <a:p>
            <a:pPr algn="ctr"/>
            <a:r>
              <a:rPr lang="pt-BR" sz="3000" b="1" i="1" dirty="0">
                <a:solidFill>
                  <a:srgbClr val="FF0000"/>
                </a:solidFill>
                <a:latin typeface="Times New Roman" panose="02020603050405020304" pitchFamily="18" charset="0"/>
                <a:cs typeface="Times New Roman" panose="02020603050405020304" pitchFamily="18" charset="0"/>
              </a:rPr>
              <a:t>2. Quy tắc sử dụng hoá chất an toàn trong PTN</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578282"/>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11" name="TextBox 10">
            <a:extLst>
              <a:ext uri="{FF2B5EF4-FFF2-40B4-BE49-F238E27FC236}">
                <a16:creationId xmlns:a16="http://schemas.microsoft.com/office/drawing/2014/main" id="{FD1155B6-83D6-B762-F675-81F256CA76DE}"/>
              </a:ext>
            </a:extLst>
          </p:cNvPr>
          <p:cNvSpPr txBox="1"/>
          <p:nvPr/>
        </p:nvSpPr>
        <p:spPr>
          <a:xfrm>
            <a:off x="-31804" y="688290"/>
            <a:ext cx="5343276" cy="4382033"/>
          </a:xfrm>
          <a:prstGeom prst="rect">
            <a:avLst/>
          </a:prstGeom>
          <a:noFill/>
        </p:spPr>
        <p:txBody>
          <a:bodyPr wrap="square">
            <a:spAutoFit/>
          </a:bodyPr>
          <a:lstStyle/>
          <a:p>
            <a:pPr marL="285750" indent="-285750">
              <a:lnSpc>
                <a:spcPct val="110000"/>
              </a:lnSpc>
              <a:spcAft>
                <a:spcPts val="500"/>
              </a:spcAft>
              <a:buFont typeface="Wingdings" panose="05000000000000000000" pitchFamily="2" charset="2"/>
              <a:buChar char="ü"/>
            </a:pPr>
            <a:r>
              <a:rPr lang="vi-VN" sz="2400" dirty="0">
                <a:latin typeface="Times New Roman" panose="02020603050405020304" pitchFamily="18" charset="0"/>
                <a:ea typeface="Times New Roman" panose="02020603050405020304" pitchFamily="18" charset="0"/>
              </a:rPr>
              <a:t>Thực hiện thí nghiệm c</a:t>
            </a:r>
            <a:r>
              <a:rPr lang="en-US" sz="2400" dirty="0">
                <a:latin typeface="Times New Roman" panose="02020603050405020304" pitchFamily="18" charset="0"/>
                <a:ea typeface="Times New Roman" panose="02020603050405020304" pitchFamily="18" charset="0"/>
              </a:rPr>
              <a:t>ẩ</a:t>
            </a:r>
            <a:r>
              <a:rPr lang="vi-VN" sz="2400" dirty="0">
                <a:latin typeface="Times New Roman" panose="02020603050405020304" pitchFamily="18" charset="0"/>
                <a:ea typeface="Times New Roman" panose="02020603050405020304" pitchFamily="18" charset="0"/>
              </a:rPr>
              <a:t>n thận, không dùng tay trực tiếp lấy hoá chất</a:t>
            </a:r>
            <a:r>
              <a:rPr lang="en-US" sz="24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457200" indent="-457200">
              <a:lnSpc>
                <a:spcPct val="110000"/>
              </a:lnSpc>
              <a:spcAft>
                <a:spcPts val="500"/>
              </a:spcAft>
              <a:buFont typeface="Courier New" panose="02070309020205020404" pitchFamily="49" charset="0"/>
              <a:buChar char="o"/>
            </a:pPr>
            <a:r>
              <a:rPr lang="vi-VN" sz="2400" dirty="0">
                <a:latin typeface="Times New Roman" panose="02020603050405020304" pitchFamily="18" charset="0"/>
                <a:ea typeface="Times New Roman" panose="02020603050405020304" pitchFamily="18" charset="0"/>
              </a:rPr>
              <a:t>Khi l</a:t>
            </a:r>
            <a:r>
              <a:rPr lang="en-US" sz="2400" dirty="0">
                <a:latin typeface="Times New Roman" panose="02020603050405020304" pitchFamily="18" charset="0"/>
                <a:ea typeface="Times New Roman" panose="02020603050405020304" pitchFamily="18" charset="0"/>
              </a:rPr>
              <a:t>ấ</a:t>
            </a:r>
            <a:r>
              <a:rPr lang="vi-VN" sz="2400" dirty="0">
                <a:latin typeface="Times New Roman" panose="02020603050405020304" pitchFamily="18" charset="0"/>
                <a:ea typeface="Times New Roman" panose="02020603050405020304" pitchFamily="18" charset="0"/>
              </a:rPr>
              <a:t>y hoá </a:t>
            </a:r>
            <a:r>
              <a:rPr lang="vi-VN" sz="2400" b="1" dirty="0">
                <a:latin typeface="Times New Roman" panose="02020603050405020304" pitchFamily="18" charset="0"/>
                <a:ea typeface="Times New Roman" panose="02020603050405020304" pitchFamily="18" charset="0"/>
              </a:rPr>
              <a:t>chất rắn </a:t>
            </a:r>
            <a:r>
              <a:rPr lang="vi-VN" sz="2400" dirty="0">
                <a:latin typeface="Times New Roman" panose="02020603050405020304" pitchFamily="18" charset="0"/>
                <a:ea typeface="Times New Roman" panose="02020603050405020304" pitchFamily="18" charset="0"/>
              </a:rPr>
              <a:t>ở dạng </a:t>
            </a:r>
            <a:r>
              <a:rPr lang="vi-VN" sz="2400" b="1" i="1" dirty="0">
                <a:latin typeface="Times New Roman" panose="02020603050405020304" pitchFamily="18" charset="0"/>
                <a:ea typeface="Times New Roman" panose="02020603050405020304" pitchFamily="18" charset="0"/>
              </a:rPr>
              <a:t>hạt nhỏ </a:t>
            </a:r>
            <a:r>
              <a:rPr lang="vi-VN" sz="2400" dirty="0">
                <a:latin typeface="Times New Roman" panose="02020603050405020304" pitchFamily="18" charset="0"/>
                <a:ea typeface="Times New Roman" panose="02020603050405020304" pitchFamily="18" charset="0"/>
              </a:rPr>
              <a:t>hay </a:t>
            </a:r>
            <a:r>
              <a:rPr lang="vi-VN" sz="2400" b="1" i="1" dirty="0">
                <a:latin typeface="Times New Roman" panose="02020603050405020304" pitchFamily="18" charset="0"/>
                <a:ea typeface="Times New Roman" panose="02020603050405020304" pitchFamily="18" charset="0"/>
              </a:rPr>
              <a:t>bột</a:t>
            </a:r>
            <a:r>
              <a:rPr lang="vi-VN" sz="2400" dirty="0">
                <a:latin typeface="Times New Roman" panose="02020603050405020304" pitchFamily="18" charset="0"/>
                <a:ea typeface="Times New Roman" panose="02020603050405020304" pitchFamily="18" charset="0"/>
              </a:rPr>
              <a:t> ra khỏi lọ phải dùng </a:t>
            </a:r>
            <a:r>
              <a:rPr lang="vi-VN" sz="2400" i="1" dirty="0">
                <a:solidFill>
                  <a:srgbClr val="FF0000"/>
                </a:solidFill>
                <a:latin typeface="Times New Roman" panose="02020603050405020304" pitchFamily="18" charset="0"/>
                <a:ea typeface="Times New Roman" panose="02020603050405020304" pitchFamily="18" charset="0"/>
              </a:rPr>
              <a:t>thìa kim loại </a:t>
            </a:r>
            <a:r>
              <a:rPr lang="vi-VN" sz="2400" dirty="0">
                <a:latin typeface="Times New Roman" panose="02020603050405020304" pitchFamily="18" charset="0"/>
                <a:ea typeface="Times New Roman" panose="02020603050405020304" pitchFamily="18" charset="0"/>
              </a:rPr>
              <a:t>hoặc </a:t>
            </a:r>
            <a:r>
              <a:rPr lang="vi-VN" sz="2400" i="1" dirty="0">
                <a:solidFill>
                  <a:srgbClr val="FF0000"/>
                </a:solidFill>
                <a:latin typeface="Times New Roman" panose="02020603050405020304" pitchFamily="18" charset="0"/>
                <a:ea typeface="Times New Roman" panose="02020603050405020304" pitchFamily="18" charset="0"/>
              </a:rPr>
              <a:t>thuỷ tinh </a:t>
            </a:r>
            <a:r>
              <a:rPr lang="vi-VN" sz="2400" dirty="0">
                <a:latin typeface="Times New Roman" panose="02020603050405020304" pitchFamily="18" charset="0"/>
                <a:ea typeface="Times New Roman" panose="02020603050405020304" pitchFamily="18" charset="0"/>
              </a:rPr>
              <a:t>để xúc. </a:t>
            </a:r>
            <a:endParaRPr lang="en-US" sz="2400" dirty="0">
              <a:latin typeface="Times New Roman" panose="02020603050405020304" pitchFamily="18" charset="0"/>
              <a:ea typeface="Times New Roman" panose="02020603050405020304" pitchFamily="18" charset="0"/>
            </a:endParaRPr>
          </a:p>
          <a:p>
            <a:pPr marL="457200" indent="-457200">
              <a:lnSpc>
                <a:spcPct val="110000"/>
              </a:lnSpc>
              <a:spcAft>
                <a:spcPts val="500"/>
              </a:spcAft>
              <a:buFont typeface="Courier New" panose="02070309020205020404" pitchFamily="49" charset="0"/>
              <a:buChar char="o"/>
            </a:pPr>
            <a:r>
              <a:rPr lang="en-US" sz="2400" dirty="0">
                <a:latin typeface="Times New Roman" panose="02020603050405020304" pitchFamily="18" charset="0"/>
                <a:ea typeface="Times New Roman" panose="02020603050405020304" pitchFamily="18" charset="0"/>
              </a:rPr>
              <a:t>C</a:t>
            </a:r>
            <a:r>
              <a:rPr lang="vi-VN" sz="2400" b="1" dirty="0">
                <a:latin typeface="Times New Roman" panose="02020603050405020304" pitchFamily="18" charset="0"/>
                <a:ea typeface="Times New Roman" panose="02020603050405020304" pitchFamily="18" charset="0"/>
              </a:rPr>
              <a:t>hất rắn </a:t>
            </a:r>
            <a:r>
              <a:rPr lang="vi-VN" sz="2400" dirty="0">
                <a:latin typeface="Times New Roman" panose="02020603050405020304" pitchFamily="18" charset="0"/>
                <a:ea typeface="Times New Roman" panose="02020603050405020304" pitchFamily="18" charset="0"/>
              </a:rPr>
              <a:t>ở các dạng </a:t>
            </a:r>
            <a:r>
              <a:rPr lang="vi-VN" sz="2400" b="1" i="1" dirty="0">
                <a:latin typeface="Times New Roman" panose="02020603050405020304" pitchFamily="18" charset="0"/>
                <a:ea typeface="Times New Roman" panose="02020603050405020304" pitchFamily="18" charset="0"/>
              </a:rPr>
              <a:t>hạt to, dây, thanh </a:t>
            </a:r>
            <a:r>
              <a:rPr lang="vi-VN" sz="2400" dirty="0">
                <a:latin typeface="Times New Roman" panose="02020603050405020304" pitchFamily="18" charset="0"/>
                <a:ea typeface="Times New Roman" panose="02020603050405020304" pitchFamily="18" charset="0"/>
              </a:rPr>
              <a:t>có thể dùng </a:t>
            </a:r>
            <a:r>
              <a:rPr lang="vi-VN" sz="2400" i="1" dirty="0">
                <a:solidFill>
                  <a:srgbClr val="FF0000"/>
                </a:solidFill>
                <a:latin typeface="Times New Roman" panose="02020603050405020304" pitchFamily="18" charset="0"/>
                <a:ea typeface="Times New Roman" panose="02020603050405020304" pitchFamily="18" charset="0"/>
              </a:rPr>
              <a:t>panh để gắp</a:t>
            </a:r>
            <a:r>
              <a:rPr lang="vi-VN"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0000"/>
              </a:lnSpc>
              <a:spcAft>
                <a:spcPts val="500"/>
              </a:spcAft>
            </a:pP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Không</a:t>
            </a:r>
            <a:r>
              <a:rPr lang="vi-VN" sz="2400" dirty="0">
                <a:latin typeface="Times New Roman" panose="02020603050405020304" pitchFamily="18" charset="0"/>
                <a:ea typeface="Times New Roman" panose="02020603050405020304" pitchFamily="18" charset="0"/>
              </a:rPr>
              <a:t> được </a:t>
            </a:r>
            <a:r>
              <a:rPr lang="vi-VN" sz="2400" b="1" i="1" dirty="0">
                <a:latin typeface="Times New Roman" panose="02020603050405020304" pitchFamily="18" charset="0"/>
                <a:ea typeface="Times New Roman" panose="02020603050405020304" pitchFamily="18" charset="0"/>
              </a:rPr>
              <a:t>đặt lại thìa, panh </a:t>
            </a:r>
            <a:r>
              <a:rPr lang="vi-VN" sz="2400" i="1" dirty="0">
                <a:solidFill>
                  <a:srgbClr val="FF0000"/>
                </a:solidFill>
                <a:latin typeface="Times New Roman" panose="02020603050405020304" pitchFamily="18" charset="0"/>
                <a:ea typeface="Times New Roman" panose="02020603050405020304" pitchFamily="18" charset="0"/>
              </a:rPr>
              <a:t>vào lọ</a:t>
            </a:r>
            <a:r>
              <a:rPr lang="vi-VN" sz="2400" dirty="0">
                <a:latin typeface="Times New Roman" panose="02020603050405020304" pitchFamily="18" charset="0"/>
                <a:ea typeface="Times New Roman" panose="02020603050405020304" pitchFamily="18" charset="0"/>
              </a:rPr>
              <a:t> đựng hoá chất sau khi đã sử dụng. </a:t>
            </a:r>
            <a:endParaRPr lang="en-US" sz="2400" dirty="0">
              <a:latin typeface="Times New Roman" panose="02020603050405020304" pitchFamily="18" charset="0"/>
              <a:ea typeface="Times New Roman" panose="02020603050405020304" pitchFamily="18" charset="0"/>
            </a:endParaRPr>
          </a:p>
          <a:p>
            <a:pPr>
              <a:lnSpc>
                <a:spcPct val="110000"/>
              </a:lnSpc>
              <a:spcAft>
                <a:spcPts val="500"/>
              </a:spcAft>
            </a:pPr>
            <a:endParaRPr lang="vi-VN" sz="2400" dirty="0">
              <a:latin typeface="Times New Roman" panose="02020603050405020304" pitchFamily="18" charset="0"/>
              <a:ea typeface="Times New Roman" panose="02020603050405020304" pitchFamily="18" charset="0"/>
            </a:endParaRPr>
          </a:p>
        </p:txBody>
      </p:sp>
      <p:pic>
        <p:nvPicPr>
          <p:cNvPr id="1026" name="Picture 2" descr="Mua Muỗng thủy tinh lấy hóa chất phòng thí nghiệm, dài 15cm | Tiki">
            <a:extLst>
              <a:ext uri="{FF2B5EF4-FFF2-40B4-BE49-F238E27FC236}">
                <a16:creationId xmlns:a16="http://schemas.microsoft.com/office/drawing/2014/main" id="{DDF618F7-1198-FF71-08E8-F0BAD8B8B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7162" y="688290"/>
            <a:ext cx="1883460" cy="1883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ìa sắt muỗng to lấy mẫu chất, dụng cụ phòng thí nghiệm thực hành VIETVALUE">
            <a:extLst>
              <a:ext uri="{FF2B5EF4-FFF2-40B4-BE49-F238E27FC236}">
                <a16:creationId xmlns:a16="http://schemas.microsoft.com/office/drawing/2014/main" id="{99A978E6-7AE1-01F2-9FDD-B8EAC865C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812" y="688290"/>
            <a:ext cx="1883460" cy="188346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anh thẳng 16cm có mấu 1 cái | Medigo">
            <a:extLst>
              <a:ext uri="{FF2B5EF4-FFF2-40B4-BE49-F238E27FC236}">
                <a16:creationId xmlns:a16="http://schemas.microsoft.com/office/drawing/2014/main" id="{925AE0B2-F226-6936-8623-1FEF14CC25E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01DB30C-D735-9BAB-0D38-888961D3B12B}"/>
              </a:ext>
            </a:extLst>
          </p:cNvPr>
          <p:cNvPicPr>
            <a:picLocks noChangeAspect="1"/>
          </p:cNvPicPr>
          <p:nvPr/>
        </p:nvPicPr>
        <p:blipFill>
          <a:blip r:embed="rId4"/>
          <a:stretch>
            <a:fillRect/>
          </a:stretch>
        </p:blipFill>
        <p:spPr>
          <a:xfrm>
            <a:off x="5311472" y="2645010"/>
            <a:ext cx="2425313" cy="2425313"/>
          </a:xfrm>
          <a:prstGeom prst="rect">
            <a:avLst/>
          </a:prstGeom>
        </p:spPr>
      </p:pic>
    </p:spTree>
    <p:extLst>
      <p:ext uri="{BB962C8B-B14F-4D97-AF65-F5344CB8AC3E}">
        <p14:creationId xmlns:p14="http://schemas.microsoft.com/office/powerpoint/2010/main" val="4398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ễu thủy tinh 150ml - Mã:28950-90 - Hóa Việt">
            <a:extLst>
              <a:ext uri="{FF2B5EF4-FFF2-40B4-BE49-F238E27FC236}">
                <a16:creationId xmlns:a16="http://schemas.microsoft.com/office/drawing/2014/main" id="{BF8C4BF0-B207-70EE-D34A-1A458363F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711" y="402043"/>
            <a:ext cx="3857625"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FE9CAA-5B3F-4958-BCB6-EF21E76EA861}"/>
              </a:ext>
            </a:extLst>
          </p:cNvPr>
          <p:cNvSpPr/>
          <p:nvPr/>
        </p:nvSpPr>
        <p:spPr>
          <a:xfrm>
            <a:off x="0" y="1"/>
            <a:ext cx="9144000" cy="55399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519649" y="-6764"/>
            <a:ext cx="8104702" cy="553998"/>
          </a:xfrm>
          <a:prstGeom prst="rect">
            <a:avLst/>
          </a:prstGeom>
          <a:noFill/>
        </p:spPr>
        <p:txBody>
          <a:bodyPr wrap="square">
            <a:spAutoFit/>
          </a:bodyPr>
          <a:lstStyle/>
          <a:p>
            <a:pPr algn="ctr"/>
            <a:r>
              <a:rPr lang="pt-BR" sz="3000" b="1" i="1" dirty="0">
                <a:solidFill>
                  <a:srgbClr val="FF0000"/>
                </a:solidFill>
                <a:latin typeface="Times New Roman" panose="02020603050405020304" pitchFamily="18" charset="0"/>
                <a:cs typeface="Times New Roman" panose="02020603050405020304" pitchFamily="18" charset="0"/>
              </a:rPr>
              <a:t>2. Quy tắc sử dụng hoá chất an toàn trong PTN</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578282"/>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11" name="TextBox 10">
            <a:extLst>
              <a:ext uri="{FF2B5EF4-FFF2-40B4-BE49-F238E27FC236}">
                <a16:creationId xmlns:a16="http://schemas.microsoft.com/office/drawing/2014/main" id="{FD1155B6-83D6-B762-F675-81F256CA76DE}"/>
              </a:ext>
            </a:extLst>
          </p:cNvPr>
          <p:cNvSpPr txBox="1"/>
          <p:nvPr/>
        </p:nvSpPr>
        <p:spPr>
          <a:xfrm>
            <a:off x="-31805" y="688290"/>
            <a:ext cx="6122504" cy="4317913"/>
          </a:xfrm>
          <a:prstGeom prst="rect">
            <a:avLst/>
          </a:prstGeom>
          <a:noFill/>
        </p:spPr>
        <p:txBody>
          <a:bodyPr wrap="square">
            <a:spAutoFit/>
          </a:bodyPr>
          <a:lstStyle/>
          <a:p>
            <a:pPr marL="285750" indent="-285750">
              <a:lnSpc>
                <a:spcPct val="110000"/>
              </a:lnSpc>
              <a:spcAft>
                <a:spcPts val="500"/>
              </a:spcAft>
              <a:buFont typeface="Wingdings" panose="05000000000000000000" pitchFamily="2" charset="2"/>
              <a:buChar char="ü"/>
            </a:pPr>
            <a:r>
              <a:rPr lang="vi-VN" sz="2400" dirty="0">
                <a:latin typeface="Times New Roman" panose="02020603050405020304" pitchFamily="18" charset="0"/>
                <a:ea typeface="Times New Roman" panose="02020603050405020304" pitchFamily="18" charset="0"/>
              </a:rPr>
              <a:t>Thực hiện thí nghiệm c</a:t>
            </a:r>
            <a:r>
              <a:rPr lang="en-US" sz="2400" dirty="0">
                <a:latin typeface="Times New Roman" panose="02020603050405020304" pitchFamily="18" charset="0"/>
                <a:ea typeface="Times New Roman" panose="02020603050405020304" pitchFamily="18" charset="0"/>
              </a:rPr>
              <a:t>ẩ</a:t>
            </a:r>
            <a:r>
              <a:rPr lang="vi-VN" sz="2400" dirty="0">
                <a:latin typeface="Times New Roman" panose="02020603050405020304" pitchFamily="18" charset="0"/>
                <a:ea typeface="Times New Roman" panose="02020603050405020304" pitchFamily="18" charset="0"/>
              </a:rPr>
              <a:t>n thận, không dùng tay trực tiếp lấy hoá chất</a:t>
            </a:r>
            <a:r>
              <a:rPr lang="en-US" sz="2400" dirty="0">
                <a:latin typeface="Times New Roman" panose="02020603050405020304" pitchFamily="18" charset="0"/>
                <a:ea typeface="Times New Roman" panose="02020603050405020304" pitchFamily="18" charset="0"/>
              </a:rPr>
              <a:t>:</a:t>
            </a:r>
            <a:r>
              <a:rPr lang="vi-VN"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457200" indent="-457200">
              <a:lnSpc>
                <a:spcPct val="110000"/>
              </a:lnSpc>
              <a:spcAft>
                <a:spcPts val="500"/>
              </a:spcAft>
              <a:buFont typeface="Courier New" panose="02070309020205020404" pitchFamily="49" charset="0"/>
              <a:buChar char="o"/>
            </a:pPr>
            <a:r>
              <a:rPr lang="vi-VN" sz="2400" dirty="0">
                <a:latin typeface="Times New Roman" panose="02020603050405020304" pitchFamily="18" charset="0"/>
                <a:ea typeface="Times New Roman" panose="02020603050405020304" pitchFamily="18" charset="0"/>
              </a:rPr>
              <a:t>Lấy hoá </a:t>
            </a:r>
            <a:r>
              <a:rPr lang="vi-VN" sz="2400" b="1" dirty="0">
                <a:latin typeface="Times New Roman" panose="02020603050405020304" pitchFamily="18" charset="0"/>
                <a:ea typeface="Times New Roman" panose="02020603050405020304" pitchFamily="18" charset="0"/>
              </a:rPr>
              <a:t>chất lỏng </a:t>
            </a:r>
            <a:r>
              <a:rPr lang="vi-VN" sz="2400" dirty="0">
                <a:latin typeface="Times New Roman" panose="02020603050405020304" pitchFamily="18" charset="0"/>
                <a:ea typeface="Times New Roman" panose="02020603050405020304" pitchFamily="18" charset="0"/>
              </a:rPr>
              <a:t>từ </a:t>
            </a:r>
            <a:r>
              <a:rPr lang="vi-VN" sz="2400" b="1" i="1" dirty="0">
                <a:latin typeface="Times New Roman" panose="02020603050405020304" pitchFamily="18" charset="0"/>
                <a:ea typeface="Times New Roman" panose="02020603050405020304" pitchFamily="18" charset="0"/>
              </a:rPr>
              <a:t>chai miệng nhỏ </a:t>
            </a:r>
            <a:r>
              <a:rPr lang="vi-VN" sz="2400" dirty="0">
                <a:latin typeface="Times New Roman" panose="02020603050405020304" pitchFamily="18" charset="0"/>
                <a:ea typeface="Times New Roman" panose="02020603050405020304" pitchFamily="18" charset="0"/>
              </a:rPr>
              <a:t>thường phải rót qua </a:t>
            </a:r>
            <a:r>
              <a:rPr lang="vi-VN" sz="2400" i="1" dirty="0">
                <a:solidFill>
                  <a:srgbClr val="FF0000"/>
                </a:solidFill>
                <a:latin typeface="Times New Roman" panose="02020603050405020304" pitchFamily="18" charset="0"/>
                <a:ea typeface="Times New Roman" panose="02020603050405020304" pitchFamily="18" charset="0"/>
              </a:rPr>
              <a:t>phễu hoặc qua cốc, ống đong có mỏ</a:t>
            </a:r>
            <a:r>
              <a:rPr lang="vi-VN" sz="2400" dirty="0">
                <a:latin typeface="Times New Roman" panose="02020603050405020304" pitchFamily="18" charset="0"/>
                <a:ea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rPr>
              <a:t>lấy lượng nhỏ </a:t>
            </a:r>
            <a:r>
              <a:rPr lang="vi-VN" sz="2400" dirty="0">
                <a:latin typeface="Times New Roman" panose="02020603050405020304" pitchFamily="18" charset="0"/>
                <a:ea typeface="Times New Roman" panose="02020603050405020304" pitchFamily="18" charset="0"/>
              </a:rPr>
              <a:t>dung dịch thường dùng </a:t>
            </a:r>
            <a:r>
              <a:rPr lang="vi-VN" sz="2400" i="1" dirty="0">
                <a:solidFill>
                  <a:srgbClr val="FF0000"/>
                </a:solidFill>
                <a:latin typeface="Times New Roman" panose="02020603050405020304" pitchFamily="18" charset="0"/>
                <a:ea typeface="Times New Roman" panose="02020603050405020304" pitchFamily="18" charset="0"/>
              </a:rPr>
              <a:t>ống hút nhỏ giọt</a:t>
            </a:r>
            <a:r>
              <a:rPr lang="en-US" sz="2400" i="1" dirty="0">
                <a:solidFill>
                  <a:srgbClr val="FF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457200" indent="-457200">
              <a:lnSpc>
                <a:spcPct val="110000"/>
              </a:lnSpc>
              <a:spcAft>
                <a:spcPts val="500"/>
              </a:spcAft>
              <a:buFont typeface="Wingdings" panose="05000000000000000000" pitchFamily="2" charset="2"/>
              <a:buChar char="v"/>
            </a:pPr>
            <a:r>
              <a:rPr lang="en-US" sz="2400" dirty="0">
                <a:latin typeface="Times New Roman" panose="02020603050405020304" pitchFamily="18" charset="0"/>
                <a:ea typeface="Times New Roman" panose="02020603050405020304" pitchFamily="18" charset="0"/>
              </a:rPr>
              <a:t>R</a:t>
            </a:r>
            <a:r>
              <a:rPr lang="vi-VN" sz="2400" dirty="0">
                <a:latin typeface="Times New Roman" panose="02020603050405020304" pitchFamily="18" charset="0"/>
                <a:ea typeface="Times New Roman" panose="02020603050405020304" pitchFamily="18" charset="0"/>
              </a:rPr>
              <a:t>ót hoá </a:t>
            </a:r>
            <a:r>
              <a:rPr lang="vi-VN" sz="2400" b="1" dirty="0">
                <a:latin typeface="Times New Roman" panose="02020603050405020304" pitchFamily="18" charset="0"/>
                <a:ea typeface="Times New Roman" panose="02020603050405020304" pitchFamily="18" charset="0"/>
              </a:rPr>
              <a:t>chất lỏng </a:t>
            </a:r>
            <a:r>
              <a:rPr lang="vi-VN" sz="2400" dirty="0">
                <a:latin typeface="Times New Roman" panose="02020603050405020304" pitchFamily="18" charset="0"/>
                <a:ea typeface="Times New Roman" panose="02020603050405020304" pitchFamily="18" charset="0"/>
              </a:rPr>
              <a:t>t</a:t>
            </a:r>
            <a:r>
              <a:rPr lang="en-US" sz="2400" dirty="0">
                <a:latin typeface="Times New Roman" panose="02020603050405020304" pitchFamily="18" charset="0"/>
                <a:ea typeface="Times New Roman" panose="02020603050405020304" pitchFamily="18" charset="0"/>
              </a:rPr>
              <a:t>ừ </a:t>
            </a:r>
            <a:r>
              <a:rPr lang="vi-VN" sz="2400" dirty="0">
                <a:latin typeface="Times New Roman" panose="02020603050405020304" pitchFamily="18" charset="0"/>
                <a:ea typeface="Times New Roman" panose="02020603050405020304" pitchFamily="18" charset="0"/>
              </a:rPr>
              <a:t>lọ c</a:t>
            </a:r>
            <a:r>
              <a:rPr lang="en-US" sz="2400" dirty="0">
                <a:latin typeface="Times New Roman" panose="02020603050405020304" pitchFamily="18" charset="0"/>
                <a:ea typeface="Times New Roman" panose="02020603050405020304" pitchFamily="18" charset="0"/>
              </a:rPr>
              <a:t>ầ</a:t>
            </a:r>
            <a:r>
              <a:rPr lang="vi-VN" sz="2400" dirty="0">
                <a:latin typeface="Times New Roman" panose="02020603050405020304" pitchFamily="18" charset="0"/>
                <a:ea typeface="Times New Roman" panose="02020603050405020304" pitchFamily="18" charset="0"/>
              </a:rPr>
              <a:t>n </a:t>
            </a:r>
            <a:r>
              <a:rPr lang="vi-VN" sz="2400" b="1" i="1" dirty="0">
                <a:latin typeface="Times New Roman" panose="02020603050405020304" pitchFamily="18" charset="0"/>
                <a:ea typeface="Times New Roman" panose="02020603050405020304" pitchFamily="18" charset="0"/>
              </a:rPr>
              <a:t>hướng nhãn hoá </a:t>
            </a:r>
            <a:r>
              <a:rPr lang="vi-VN" sz="2400" dirty="0">
                <a:latin typeface="Times New Roman" panose="02020603050405020304" pitchFamily="18" charset="0"/>
                <a:ea typeface="Times New Roman" panose="02020603050405020304" pitchFamily="18" charset="0"/>
              </a:rPr>
              <a:t>chất lên phía trên để tránh các giọt hoá chất dính vào nhãn làm hỏng nhãn.</a:t>
            </a:r>
          </a:p>
          <a:p>
            <a:pPr marL="457200" indent="-457200">
              <a:lnSpc>
                <a:spcPct val="110000"/>
              </a:lnSpc>
              <a:spcAft>
                <a:spcPts val="500"/>
              </a:spcAft>
              <a:buFont typeface="Wingdings" panose="05000000000000000000" pitchFamily="2" charset="2"/>
              <a:buChar char="v"/>
            </a:pPr>
            <a:endParaRPr lang="vi-VN" sz="2400" dirty="0">
              <a:latin typeface="Times New Roman" panose="02020603050405020304" pitchFamily="18" charset="0"/>
              <a:ea typeface="Times New Roman" panose="02020603050405020304" pitchFamily="18" charset="0"/>
            </a:endParaRPr>
          </a:p>
        </p:txBody>
      </p:sp>
      <p:pic>
        <p:nvPicPr>
          <p:cNvPr id="2052" name="Picture 4" descr="ỐNG ĐONG LÀ GÌ">
            <a:extLst>
              <a:ext uri="{FF2B5EF4-FFF2-40B4-BE49-F238E27FC236}">
                <a16:creationId xmlns:a16="http://schemas.microsoft.com/office/drawing/2014/main" id="{C0EFAEF2-4575-3CE8-FDFD-6E96E07A9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884" y="794616"/>
            <a:ext cx="2194262" cy="1828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8F7D13-556D-970A-00ED-916A47A7A7F8}"/>
              </a:ext>
            </a:extLst>
          </p:cNvPr>
          <p:cNvPicPr>
            <a:picLocks noChangeAspect="1"/>
          </p:cNvPicPr>
          <p:nvPr/>
        </p:nvPicPr>
        <p:blipFill>
          <a:blip r:embed="rId4"/>
          <a:stretch>
            <a:fillRect/>
          </a:stretch>
        </p:blipFill>
        <p:spPr>
          <a:xfrm>
            <a:off x="6184926" y="2866969"/>
            <a:ext cx="1593713" cy="1593713"/>
          </a:xfrm>
          <a:prstGeom prst="rect">
            <a:avLst/>
          </a:prstGeom>
        </p:spPr>
      </p:pic>
    </p:spTree>
    <p:extLst>
      <p:ext uri="{BB962C8B-B14F-4D97-AF65-F5344CB8AC3E}">
        <p14:creationId xmlns:p14="http://schemas.microsoft.com/office/powerpoint/2010/main" val="54653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1"/>
            <a:ext cx="9144000" cy="85725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563526" y="151627"/>
            <a:ext cx="8104702" cy="553998"/>
          </a:xfrm>
          <a:prstGeom prst="rect">
            <a:avLst/>
          </a:prstGeom>
          <a:noFill/>
        </p:spPr>
        <p:txBody>
          <a:bodyPr wrap="square">
            <a:spAutoFit/>
          </a:bodyPr>
          <a:lstStyle/>
          <a:p>
            <a:pPr algn="ctr"/>
            <a:r>
              <a:rPr lang="pt-BR" sz="3000" b="1" i="1" dirty="0">
                <a:solidFill>
                  <a:srgbClr val="FF0000"/>
                </a:solidFill>
                <a:latin typeface="Times New Roman" panose="02020603050405020304" pitchFamily="18" charset="0"/>
                <a:cs typeface="Times New Roman" panose="02020603050405020304" pitchFamily="18" charset="0"/>
              </a:rPr>
              <a:t>2. Quy tắc sử dụng hoá chất an toàn trong PTN</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85725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11" name="TextBox 10">
            <a:extLst>
              <a:ext uri="{FF2B5EF4-FFF2-40B4-BE49-F238E27FC236}">
                <a16:creationId xmlns:a16="http://schemas.microsoft.com/office/drawing/2014/main" id="{FD1155B6-83D6-B762-F675-81F256CA76DE}"/>
              </a:ext>
            </a:extLst>
          </p:cNvPr>
          <p:cNvSpPr txBox="1"/>
          <p:nvPr/>
        </p:nvSpPr>
        <p:spPr>
          <a:xfrm>
            <a:off x="346904" y="1357828"/>
            <a:ext cx="8537945" cy="2965940"/>
          </a:xfrm>
          <a:prstGeom prst="rect">
            <a:avLst/>
          </a:prstGeom>
          <a:noFill/>
        </p:spPr>
        <p:txBody>
          <a:bodyPr wrap="square">
            <a:spAutoFit/>
          </a:bodyPr>
          <a:lstStyle/>
          <a:p>
            <a:pPr marL="457200" indent="-457200" algn="just">
              <a:lnSpc>
                <a:spcPct val="110000"/>
              </a:lnSpc>
              <a:spcAft>
                <a:spcPts val="500"/>
              </a:spcAft>
              <a:buFont typeface="Wingdings" panose="05000000000000000000" pitchFamily="2" charset="2"/>
              <a:buChar char="ü"/>
            </a:pPr>
            <a:r>
              <a:rPr lang="vi-VN" sz="2800" dirty="0">
                <a:latin typeface="Times New Roman" panose="02020603050405020304" pitchFamily="18" charset="0"/>
                <a:ea typeface="Times New Roman" panose="02020603050405020304" pitchFamily="18" charset="0"/>
              </a:rPr>
              <a:t>Khi bị hoá chất dính vào người hoặc hoá chất bị đổ, tràn ra ngoài c</a:t>
            </a:r>
            <a:r>
              <a:rPr lang="en-US" sz="2800" dirty="0">
                <a:latin typeface="Times New Roman" panose="02020603050405020304" pitchFamily="18" charset="0"/>
                <a:ea typeface="Times New Roman" panose="02020603050405020304" pitchFamily="18" charset="0"/>
              </a:rPr>
              <a:t>ầ</a:t>
            </a:r>
            <a:r>
              <a:rPr lang="vi-VN" sz="2800" dirty="0">
                <a:latin typeface="Times New Roman" panose="02020603050405020304" pitchFamily="18" charset="0"/>
                <a:ea typeface="Times New Roman" panose="02020603050405020304" pitchFamily="18" charset="0"/>
              </a:rPr>
              <a:t>n báo cáo với giáo viên để được hướng d</a:t>
            </a:r>
            <a:r>
              <a:rPr lang="en-US" sz="2800" dirty="0">
                <a:latin typeface="Times New Roman" panose="02020603050405020304" pitchFamily="18" charset="0"/>
                <a:ea typeface="Times New Roman" panose="02020603050405020304" pitchFamily="18" charset="0"/>
              </a:rPr>
              <a:t>ẫ</a:t>
            </a:r>
            <a:r>
              <a:rPr lang="vi-VN" sz="2800" dirty="0">
                <a:latin typeface="Times New Roman" panose="02020603050405020304" pitchFamily="18" charset="0"/>
                <a:ea typeface="Times New Roman" panose="02020603050405020304" pitchFamily="18" charset="0"/>
              </a:rPr>
              <a:t>n xử lí.</a:t>
            </a:r>
          </a:p>
          <a:p>
            <a:pPr marL="457200" indent="-457200">
              <a:lnSpc>
                <a:spcPct val="110000"/>
              </a:lnSpc>
              <a:spcAft>
                <a:spcPts val="500"/>
              </a:spcAft>
              <a:buFont typeface="Wingdings" panose="05000000000000000000" pitchFamily="2" charset="2"/>
              <a:buChar char="ü"/>
            </a:pPr>
            <a:r>
              <a:rPr lang="vi-VN" sz="2800" dirty="0">
                <a:latin typeface="Times New Roman" panose="02020603050405020304" pitchFamily="18" charset="0"/>
                <a:ea typeface="Times New Roman" panose="02020603050405020304" pitchFamily="18" charset="0"/>
              </a:rPr>
              <a:t>Các hoá chất dùng xong còn thừa, không được đổ trở lại bình chứa mà cần được xử lí theo hướng dẫn của giáo viên.</a:t>
            </a:r>
          </a:p>
        </p:txBody>
      </p:sp>
    </p:spTree>
    <p:extLst>
      <p:ext uri="{BB962C8B-B14F-4D97-AF65-F5344CB8AC3E}">
        <p14:creationId xmlns:p14="http://schemas.microsoft.com/office/powerpoint/2010/main" val="238274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horz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chemeClr val="bg1">
              <a:alpha val="29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5" name="圆: 空心 4"/>
          <p:cNvSpPr/>
          <p:nvPr/>
        </p:nvSpPr>
        <p:spPr>
          <a:xfrm>
            <a:off x="812483" y="-1187768"/>
            <a:ext cx="7519035" cy="7519035"/>
          </a:xfrm>
          <a:prstGeom prst="donut">
            <a:avLst>
              <a:gd name="adj" fmla="val 12924"/>
            </a:avLst>
          </a:prstGeom>
          <a:gradFill>
            <a:gsLst>
              <a:gs pos="87000">
                <a:srgbClr val="FC9D61"/>
              </a:gs>
              <a:gs pos="0">
                <a:srgbClr val="FC9D61"/>
              </a:gs>
              <a:gs pos="43000">
                <a:srgbClr val="E041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black"/>
              </a:solidFill>
              <a:latin typeface="微软雅黑"/>
              <a:ea typeface="微软雅黑"/>
              <a:cs typeface="+mn-ea"/>
              <a:sym typeface="+mn-lt"/>
            </a:endParaRPr>
          </a:p>
        </p:txBody>
      </p:sp>
      <p:sp>
        <p:nvSpPr>
          <p:cNvPr id="6" name="椭圆 5"/>
          <p:cNvSpPr/>
          <p:nvPr/>
        </p:nvSpPr>
        <p:spPr>
          <a:xfrm>
            <a:off x="2745371" y="745121"/>
            <a:ext cx="3653260" cy="3653260"/>
          </a:xfrm>
          <a:prstGeom prst="ellipse">
            <a:avLst/>
          </a:prstGeom>
          <a:solidFill>
            <a:schemeClr val="bg1"/>
          </a:solidFill>
          <a:ln w="0" cap="flat" cmpd="sng" algn="ctr">
            <a:solidFill>
              <a:schemeClr val="bg1">
                <a:lumMod val="85000"/>
              </a:schemeClr>
            </a:soli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8" name="文本">
            <a:extLst>
              <a:ext uri="{FF2B5EF4-FFF2-40B4-BE49-F238E27FC236}">
                <a16:creationId xmlns:a16="http://schemas.microsoft.com/office/drawing/2014/main" id="{B018C710-B604-441B-B97A-5DCA87AB3C6D}"/>
              </a:ext>
            </a:extLst>
          </p:cNvPr>
          <p:cNvSpPr txBox="1"/>
          <p:nvPr/>
        </p:nvSpPr>
        <p:spPr>
          <a:xfrm>
            <a:off x="2154499" y="1882455"/>
            <a:ext cx="4835001" cy="1200329"/>
          </a:xfrm>
          <a:prstGeom prst="rect">
            <a:avLst/>
          </a:prstGeom>
          <a:noFill/>
        </p:spPr>
        <p:txBody>
          <a:bodyPr wrap="square" rtlCol="0">
            <a:spAutoFit/>
          </a:bodyPr>
          <a:lstStyle/>
          <a:p>
            <a:pPr algn="ctr" defTabSz="685800">
              <a:buClrTx/>
              <a:defRPr/>
            </a:pPr>
            <a:r>
              <a:rPr lang="en-US" altLang="zh-CN" sz="7200" b="1" kern="1200" dirty="0" err="1">
                <a:solidFill>
                  <a:srgbClr val="70AD47"/>
                </a:solidFill>
                <a:latin typeface="Arial" panose="020B0604020202020204" pitchFamily="34" charset="0"/>
                <a:ea typeface="微软雅黑"/>
                <a:cs typeface="Arial" panose="020B0604020202020204" pitchFamily="34" charset="0"/>
                <a:sym typeface="+mn-lt"/>
              </a:rPr>
              <a:t>Luyện</a:t>
            </a:r>
            <a:r>
              <a:rPr lang="en-US" altLang="zh-CN" sz="7200" b="1" kern="1200" dirty="0">
                <a:solidFill>
                  <a:srgbClr val="70AD47"/>
                </a:solidFill>
                <a:latin typeface="Arial" panose="020B0604020202020204" pitchFamily="34" charset="0"/>
                <a:ea typeface="微软雅黑"/>
                <a:cs typeface="Arial" panose="020B0604020202020204" pitchFamily="34" charset="0"/>
                <a:sym typeface="+mn-lt"/>
              </a:rPr>
              <a:t> </a:t>
            </a:r>
            <a:r>
              <a:rPr lang="en-US" altLang="zh-CN" sz="7200" b="1" kern="1200" dirty="0" err="1">
                <a:solidFill>
                  <a:srgbClr val="70AD47"/>
                </a:solidFill>
                <a:latin typeface="Arial" panose="020B0604020202020204" pitchFamily="34" charset="0"/>
                <a:ea typeface="微软雅黑"/>
                <a:cs typeface="Arial" panose="020B0604020202020204" pitchFamily="34" charset="0"/>
                <a:sym typeface="+mn-lt"/>
              </a:rPr>
              <a:t>tập</a:t>
            </a:r>
            <a:endParaRPr lang="en-US" altLang="zh-CN" sz="7200" b="1" kern="1200" dirty="0">
              <a:solidFill>
                <a:srgbClr val="70AD47"/>
              </a:solidFill>
              <a:latin typeface="Arial" panose="020B0604020202020204" pitchFamily="34" charset="0"/>
              <a:ea typeface="微软雅黑"/>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12"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31" name="矩形 30"/>
          <p:cNvSpPr/>
          <p:nvPr/>
        </p:nvSpPr>
        <p:spPr>
          <a:xfrm>
            <a:off x="35431" y="40922"/>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7" name="圆角矩形 15">
            <a:extLst>
              <a:ext uri="{FF2B5EF4-FFF2-40B4-BE49-F238E27FC236}">
                <a16:creationId xmlns:a16="http://schemas.microsoft.com/office/drawing/2014/main" id="{79485312-1E11-480F-959E-17A9FA697ABC}"/>
              </a:ext>
            </a:extLst>
          </p:cNvPr>
          <p:cNvSpPr/>
          <p:nvPr/>
        </p:nvSpPr>
        <p:spPr bwMode="auto">
          <a:xfrm flipH="1">
            <a:off x="3089305" y="586218"/>
            <a:ext cx="5550702"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dirty="0">
              <a:solidFill>
                <a:prstClr val="white"/>
              </a:solidFill>
              <a:latin typeface="微软雅黑"/>
              <a:ea typeface="微软雅黑"/>
              <a:cs typeface="+mn-ea"/>
              <a:sym typeface="+mn-lt"/>
            </a:endParaRPr>
          </a:p>
        </p:txBody>
      </p:sp>
      <p:sp>
        <p:nvSpPr>
          <p:cNvPr id="8" name="圆角矩形 18">
            <a:extLst>
              <a:ext uri="{FF2B5EF4-FFF2-40B4-BE49-F238E27FC236}">
                <a16:creationId xmlns:a16="http://schemas.microsoft.com/office/drawing/2014/main" id="{9959DAD5-ECEE-47D6-AEC5-342A8EB13395}"/>
              </a:ext>
            </a:extLst>
          </p:cNvPr>
          <p:cNvSpPr/>
          <p:nvPr/>
        </p:nvSpPr>
        <p:spPr bwMode="auto">
          <a:xfrm flipH="1">
            <a:off x="3665369" y="1654908"/>
            <a:ext cx="4810865"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dirty="0">
              <a:solidFill>
                <a:prstClr val="black"/>
              </a:solidFill>
              <a:latin typeface="微软雅黑"/>
              <a:ea typeface="微软雅黑"/>
              <a:cs typeface="+mn-ea"/>
              <a:sym typeface="+mn-lt"/>
            </a:endParaRPr>
          </a:p>
        </p:txBody>
      </p:sp>
      <p:sp>
        <p:nvSpPr>
          <p:cNvPr id="9" name="圆角矩形 21">
            <a:extLst>
              <a:ext uri="{FF2B5EF4-FFF2-40B4-BE49-F238E27FC236}">
                <a16:creationId xmlns:a16="http://schemas.microsoft.com/office/drawing/2014/main" id="{6AFE86CD-2D4F-4DDD-8096-366D6280349E}"/>
              </a:ext>
            </a:extLst>
          </p:cNvPr>
          <p:cNvSpPr/>
          <p:nvPr/>
        </p:nvSpPr>
        <p:spPr bwMode="auto">
          <a:xfrm flipH="1">
            <a:off x="3665369" y="2723601"/>
            <a:ext cx="4810865"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dirty="0">
              <a:solidFill>
                <a:prstClr val="black"/>
              </a:solidFill>
              <a:latin typeface="微软雅黑"/>
              <a:ea typeface="微软雅黑"/>
              <a:cs typeface="+mn-ea"/>
              <a:sym typeface="+mn-lt"/>
            </a:endParaRPr>
          </a:p>
        </p:txBody>
      </p:sp>
      <p:sp>
        <p:nvSpPr>
          <p:cNvPr id="10" name="圆角矩形 27">
            <a:extLst>
              <a:ext uri="{FF2B5EF4-FFF2-40B4-BE49-F238E27FC236}">
                <a16:creationId xmlns:a16="http://schemas.microsoft.com/office/drawing/2014/main" id="{767F9717-9212-4D93-BCDA-2E54793E9834}"/>
              </a:ext>
            </a:extLst>
          </p:cNvPr>
          <p:cNvSpPr/>
          <p:nvPr/>
        </p:nvSpPr>
        <p:spPr bwMode="auto">
          <a:xfrm flipH="1">
            <a:off x="3089305" y="3792291"/>
            <a:ext cx="4810865"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dirty="0">
              <a:solidFill>
                <a:prstClr val="white"/>
              </a:solidFill>
              <a:latin typeface="微软雅黑"/>
              <a:ea typeface="微软雅黑"/>
              <a:cs typeface="+mn-ea"/>
              <a:sym typeface="+mn-lt"/>
            </a:endParaRPr>
          </a:p>
        </p:txBody>
      </p:sp>
      <p:grpSp>
        <p:nvGrpSpPr>
          <p:cNvPr id="11" name="组合 42">
            <a:extLst>
              <a:ext uri="{FF2B5EF4-FFF2-40B4-BE49-F238E27FC236}">
                <a16:creationId xmlns:a16="http://schemas.microsoft.com/office/drawing/2014/main" id="{B0653AEF-CA98-405D-B183-569547301275}"/>
              </a:ext>
            </a:extLst>
          </p:cNvPr>
          <p:cNvGrpSpPr/>
          <p:nvPr/>
        </p:nvGrpSpPr>
        <p:grpSpPr>
          <a:xfrm>
            <a:off x="2613209" y="442653"/>
            <a:ext cx="900000" cy="900000"/>
            <a:chOff x="4229236" y="3968984"/>
            <a:chExt cx="792000" cy="792000"/>
          </a:xfrm>
        </p:grpSpPr>
        <p:sp>
          <p:nvSpPr>
            <p:cNvPr id="12" name="MH_Other_2">
              <a:extLst>
                <a:ext uri="{FF2B5EF4-FFF2-40B4-BE49-F238E27FC236}">
                  <a16:creationId xmlns:a16="http://schemas.microsoft.com/office/drawing/2014/main" id="{E92AF7F0-9D5B-444B-A9D7-06A76F53D0F7}"/>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600" kern="1200" dirty="0">
                <a:solidFill>
                  <a:prstClr val="white"/>
                </a:solidFill>
                <a:latin typeface="微软雅黑"/>
                <a:ea typeface="微软雅黑"/>
                <a:cs typeface="+mn-ea"/>
                <a:sym typeface="+mn-lt"/>
              </a:endParaRPr>
            </a:p>
          </p:txBody>
        </p:sp>
        <p:sp>
          <p:nvSpPr>
            <p:cNvPr id="13" name="MH_Title_1">
              <a:extLst>
                <a:ext uri="{FF2B5EF4-FFF2-40B4-BE49-F238E27FC236}">
                  <a16:creationId xmlns:a16="http://schemas.microsoft.com/office/drawing/2014/main" id="{D6025327-CB91-4F51-BF5F-C0EC5F41D31D}"/>
                </a:ext>
              </a:extLst>
            </p:cNvPr>
            <p:cNvSpPr/>
            <p:nvPr>
              <p:custDataLst>
                <p:tags r:id="rId8"/>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vi-VN" altLang="zh-CN" sz="2700" b="1" kern="1200" dirty="0">
                  <a:solidFill>
                    <a:prstClr val="white"/>
                  </a:solidFill>
                  <a:ea typeface="微软雅黑"/>
                  <a:cs typeface="+mn-ea"/>
                  <a:sym typeface="+mn-lt"/>
                </a:rPr>
                <a:t>A</a:t>
              </a:r>
              <a:endParaRPr lang="zh-CN" altLang="en-US" sz="2700" b="1" kern="1200" dirty="0">
                <a:solidFill>
                  <a:prstClr val="white"/>
                </a:solidFill>
                <a:latin typeface="微软雅黑"/>
                <a:ea typeface="微软雅黑"/>
                <a:cs typeface="+mn-ea"/>
                <a:sym typeface="+mn-lt"/>
              </a:endParaRPr>
            </a:p>
          </p:txBody>
        </p:sp>
      </p:grpSp>
      <p:grpSp>
        <p:nvGrpSpPr>
          <p:cNvPr id="14" name="组合 32">
            <a:extLst>
              <a:ext uri="{FF2B5EF4-FFF2-40B4-BE49-F238E27FC236}">
                <a16:creationId xmlns:a16="http://schemas.microsoft.com/office/drawing/2014/main" id="{0E73F861-7926-439C-BB1F-1F78E98D6137}"/>
              </a:ext>
            </a:extLst>
          </p:cNvPr>
          <p:cNvGrpSpPr/>
          <p:nvPr/>
        </p:nvGrpSpPr>
        <p:grpSpPr>
          <a:xfrm>
            <a:off x="3104932" y="1495523"/>
            <a:ext cx="900000" cy="900000"/>
            <a:chOff x="4229236" y="3968984"/>
            <a:chExt cx="792000" cy="792000"/>
          </a:xfrm>
        </p:grpSpPr>
        <p:sp>
          <p:nvSpPr>
            <p:cNvPr id="15" name="MH_Other_2">
              <a:extLst>
                <a:ext uri="{FF2B5EF4-FFF2-40B4-BE49-F238E27FC236}">
                  <a16:creationId xmlns:a16="http://schemas.microsoft.com/office/drawing/2014/main" id="{4F6830C2-57E9-414B-B414-B52D226C3533}"/>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600" kern="1200" dirty="0">
                <a:solidFill>
                  <a:prstClr val="white"/>
                </a:solidFill>
                <a:latin typeface="微软雅黑"/>
                <a:ea typeface="微软雅黑"/>
                <a:cs typeface="+mn-ea"/>
                <a:sym typeface="+mn-lt"/>
              </a:endParaRPr>
            </a:p>
          </p:txBody>
        </p:sp>
        <p:sp>
          <p:nvSpPr>
            <p:cNvPr id="16" name="MH_Title_1">
              <a:extLst>
                <a:ext uri="{FF2B5EF4-FFF2-40B4-BE49-F238E27FC236}">
                  <a16:creationId xmlns:a16="http://schemas.microsoft.com/office/drawing/2014/main" id="{A0904945-5FAA-4A54-81FF-952AC56BEE55}"/>
                </a:ext>
              </a:extLst>
            </p:cNvPr>
            <p:cNvSpPr/>
            <p:nvPr>
              <p:custDataLst>
                <p:tags r:id="rId6"/>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vi-VN" altLang="zh-CN" sz="2700" b="1" kern="1200" dirty="0">
                  <a:solidFill>
                    <a:prstClr val="white"/>
                  </a:solidFill>
                  <a:ea typeface="微软雅黑"/>
                  <a:cs typeface="+mn-ea"/>
                  <a:sym typeface="+mn-lt"/>
                </a:rPr>
                <a:t>B</a:t>
              </a:r>
              <a:endParaRPr lang="zh-CN" altLang="en-US" sz="2700" b="1" kern="1200" dirty="0">
                <a:solidFill>
                  <a:prstClr val="white"/>
                </a:solidFill>
                <a:latin typeface="微软雅黑"/>
                <a:ea typeface="微软雅黑"/>
                <a:cs typeface="+mn-ea"/>
                <a:sym typeface="+mn-lt"/>
              </a:endParaRPr>
            </a:p>
          </p:txBody>
        </p:sp>
      </p:grpSp>
      <p:grpSp>
        <p:nvGrpSpPr>
          <p:cNvPr id="17" name="组合 55">
            <a:extLst>
              <a:ext uri="{FF2B5EF4-FFF2-40B4-BE49-F238E27FC236}">
                <a16:creationId xmlns:a16="http://schemas.microsoft.com/office/drawing/2014/main" id="{BD9BC68B-E81F-483F-A827-F1C2E7D75812}"/>
              </a:ext>
            </a:extLst>
          </p:cNvPr>
          <p:cNvGrpSpPr/>
          <p:nvPr/>
        </p:nvGrpSpPr>
        <p:grpSpPr>
          <a:xfrm>
            <a:off x="3104932" y="2565728"/>
            <a:ext cx="900000" cy="900000"/>
            <a:chOff x="4229236" y="3968984"/>
            <a:chExt cx="792000" cy="792000"/>
          </a:xfrm>
        </p:grpSpPr>
        <p:sp>
          <p:nvSpPr>
            <p:cNvPr id="18" name="MH_Other_2">
              <a:extLst>
                <a:ext uri="{FF2B5EF4-FFF2-40B4-BE49-F238E27FC236}">
                  <a16:creationId xmlns:a16="http://schemas.microsoft.com/office/drawing/2014/main" id="{3F4AC625-AE3E-4A83-AD3E-04A27FB2E3E5}"/>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600" kern="1200" dirty="0">
                <a:solidFill>
                  <a:prstClr val="white"/>
                </a:solidFill>
                <a:latin typeface="微软雅黑"/>
                <a:ea typeface="微软雅黑"/>
                <a:cs typeface="+mn-ea"/>
                <a:sym typeface="+mn-lt"/>
              </a:endParaRPr>
            </a:p>
          </p:txBody>
        </p:sp>
        <p:sp>
          <p:nvSpPr>
            <p:cNvPr id="19" name="MH_Title_1">
              <a:extLst>
                <a:ext uri="{FF2B5EF4-FFF2-40B4-BE49-F238E27FC236}">
                  <a16:creationId xmlns:a16="http://schemas.microsoft.com/office/drawing/2014/main" id="{7CFB0080-7A43-49BA-8A23-6E96875EAB41}"/>
                </a:ext>
              </a:extLst>
            </p:cNvPr>
            <p:cNvSpPr/>
            <p:nvPr>
              <p:custDataLst>
                <p:tags r:id="rId4"/>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vi-VN" altLang="zh-CN" sz="2700" b="1" kern="1200" dirty="0">
                  <a:solidFill>
                    <a:prstClr val="white"/>
                  </a:solidFill>
                  <a:ea typeface="微软雅黑"/>
                  <a:cs typeface="+mn-ea"/>
                  <a:sym typeface="+mn-lt"/>
                </a:rPr>
                <a:t>C</a:t>
              </a:r>
              <a:endParaRPr lang="zh-CN" altLang="en-US" sz="2700" b="1" kern="1200" dirty="0">
                <a:solidFill>
                  <a:prstClr val="white"/>
                </a:solidFill>
                <a:latin typeface="微软雅黑"/>
                <a:ea typeface="微软雅黑"/>
                <a:cs typeface="+mn-ea"/>
                <a:sym typeface="+mn-lt"/>
              </a:endParaRPr>
            </a:p>
          </p:txBody>
        </p:sp>
      </p:grpSp>
      <p:grpSp>
        <p:nvGrpSpPr>
          <p:cNvPr id="20" name="组合 64">
            <a:extLst>
              <a:ext uri="{FF2B5EF4-FFF2-40B4-BE49-F238E27FC236}">
                <a16:creationId xmlns:a16="http://schemas.microsoft.com/office/drawing/2014/main" id="{2954BCB6-1E77-402A-96BC-99F5F9E95965}"/>
              </a:ext>
            </a:extLst>
          </p:cNvPr>
          <p:cNvGrpSpPr/>
          <p:nvPr/>
        </p:nvGrpSpPr>
        <p:grpSpPr>
          <a:xfrm>
            <a:off x="2613209" y="3621122"/>
            <a:ext cx="900000" cy="900000"/>
            <a:chOff x="4229236" y="3968984"/>
            <a:chExt cx="792000" cy="792000"/>
          </a:xfrm>
        </p:grpSpPr>
        <p:sp>
          <p:nvSpPr>
            <p:cNvPr id="21" name="MH_Other_2">
              <a:extLst>
                <a:ext uri="{FF2B5EF4-FFF2-40B4-BE49-F238E27FC236}">
                  <a16:creationId xmlns:a16="http://schemas.microsoft.com/office/drawing/2014/main" id="{A62E3035-EBB9-4D3A-ADD3-6A4EEBEE6742}"/>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600" kern="1200" dirty="0">
                <a:solidFill>
                  <a:prstClr val="white"/>
                </a:solidFill>
                <a:latin typeface="微软雅黑"/>
                <a:ea typeface="微软雅黑"/>
                <a:cs typeface="+mn-ea"/>
                <a:sym typeface="+mn-lt"/>
              </a:endParaRPr>
            </a:p>
          </p:txBody>
        </p:sp>
        <p:sp>
          <p:nvSpPr>
            <p:cNvPr id="22" name="MH_Title_1">
              <a:extLst>
                <a:ext uri="{FF2B5EF4-FFF2-40B4-BE49-F238E27FC236}">
                  <a16:creationId xmlns:a16="http://schemas.microsoft.com/office/drawing/2014/main" id="{5F99CC8F-F67F-4EC8-B909-D27CA6AD1358}"/>
                </a:ext>
              </a:extLst>
            </p:cNvPr>
            <p:cNvSpPr/>
            <p:nvPr>
              <p:custDataLst>
                <p:tags r:id="rId2"/>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vi-VN" altLang="zh-CN" sz="2700" b="1" kern="1200" dirty="0">
                  <a:solidFill>
                    <a:prstClr val="white"/>
                  </a:solidFill>
                  <a:ea typeface="微软雅黑"/>
                  <a:cs typeface="+mn-ea"/>
                  <a:sym typeface="+mn-lt"/>
                </a:rPr>
                <a:t>D</a:t>
              </a:r>
              <a:endParaRPr lang="zh-CN" altLang="en-US" sz="2700" b="1" kern="1200" dirty="0">
                <a:solidFill>
                  <a:prstClr val="white"/>
                </a:solidFill>
                <a:latin typeface="微软雅黑"/>
                <a:ea typeface="微软雅黑"/>
                <a:cs typeface="+mn-ea"/>
                <a:sym typeface="+mn-lt"/>
              </a:endParaRPr>
            </a:p>
          </p:txBody>
        </p:sp>
      </p:grpSp>
      <p:pic>
        <p:nvPicPr>
          <p:cNvPr id="23" name="Picture 22">
            <a:extLst>
              <a:ext uri="{FF2B5EF4-FFF2-40B4-BE49-F238E27FC236}">
                <a16:creationId xmlns:a16="http://schemas.microsoft.com/office/drawing/2014/main" id="{491974EC-2161-448F-9B3C-D0E1139078BB}"/>
              </a:ext>
            </a:extLst>
          </p:cNvPr>
          <p:cNvPicPr>
            <a:picLocks noChangeAspect="1"/>
          </p:cNvPicPr>
          <p:nvPr/>
        </p:nvPicPr>
        <p:blipFill rotWithShape="1">
          <a:blip r:embed="rId13"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7657091" y="1576554"/>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4" name="文本框 12">
            <a:extLst>
              <a:ext uri="{FF2B5EF4-FFF2-40B4-BE49-F238E27FC236}">
                <a16:creationId xmlns:a16="http://schemas.microsoft.com/office/drawing/2014/main" id="{945DC5FE-9DD0-4B00-93EA-C10A7EE670E2}"/>
              </a:ext>
            </a:extLst>
          </p:cNvPr>
          <p:cNvSpPr txBox="1"/>
          <p:nvPr/>
        </p:nvSpPr>
        <p:spPr>
          <a:xfrm>
            <a:off x="4038117" y="1765772"/>
            <a:ext cx="5341705" cy="369332"/>
          </a:xfrm>
          <a:prstGeom prst="rect">
            <a:avLst/>
          </a:prstGeom>
          <a:noFill/>
        </p:spPr>
        <p:txBody>
          <a:bodyPr wrap="square" rtlCol="0">
            <a:spAutoFit/>
          </a:bodyPr>
          <a:lstStyle/>
          <a:p>
            <a:pPr algn="just" defTabSz="685800">
              <a:buClrTx/>
              <a:defRPr/>
            </a:pPr>
            <a:r>
              <a:rPr lang="en-US" sz="1800" kern="1200" dirty="0">
                <a:solidFill>
                  <a:prstClr val="black"/>
                </a:solidFill>
                <a:latin typeface="Arial" panose="020B0604020202020204" pitchFamily="34" charset="0"/>
                <a:ea typeface="微软雅黑"/>
                <a:cs typeface="Arial" panose="020B0604020202020204" pitchFamily="34" charset="0"/>
              </a:rPr>
              <a:t>Lọ </a:t>
            </a:r>
            <a:r>
              <a:rPr lang="en-US" sz="1800" kern="1200" dirty="0" err="1">
                <a:solidFill>
                  <a:prstClr val="black"/>
                </a:solidFill>
                <a:latin typeface="Arial" panose="020B0604020202020204" pitchFamily="34" charset="0"/>
                <a:ea typeface="微软雅黑"/>
                <a:cs typeface="Arial" panose="020B0604020202020204" pitchFamily="34" charset="0"/>
              </a:rPr>
              <a:t>thủy</a:t>
            </a:r>
            <a:r>
              <a:rPr lang="en-US" sz="1800" kern="1200" dirty="0">
                <a:solidFill>
                  <a:prstClr val="black"/>
                </a:solidFill>
                <a:latin typeface="Arial" panose="020B0604020202020204" pitchFamily="34" charset="0"/>
                <a:ea typeface="微软雅黑"/>
                <a:cs typeface="Arial" panose="020B0604020202020204" pitchFamily="34" charset="0"/>
              </a:rPr>
              <a:t> </a:t>
            </a:r>
            <a:r>
              <a:rPr lang="en-US" sz="1800" kern="1200" dirty="0" err="1">
                <a:solidFill>
                  <a:prstClr val="black"/>
                </a:solidFill>
                <a:latin typeface="Arial" panose="020B0604020202020204" pitchFamily="34" charset="0"/>
                <a:ea typeface="微软雅黑"/>
                <a:cs typeface="Arial" panose="020B0604020202020204" pitchFamily="34" charset="0"/>
              </a:rPr>
              <a:t>tinh</a:t>
            </a:r>
            <a:r>
              <a:rPr lang="en-US" sz="1800" kern="1200" dirty="0">
                <a:solidFill>
                  <a:prstClr val="black"/>
                </a:solidFill>
                <a:latin typeface="Arial" panose="020B0604020202020204" pitchFamily="34" charset="0"/>
                <a:ea typeface="微软雅黑"/>
                <a:cs typeface="Arial" panose="020B0604020202020204" pitchFamily="34" charset="0"/>
              </a:rPr>
              <a:t>/</a:t>
            </a:r>
            <a:r>
              <a:rPr lang="en-US" sz="1800" kern="1200" dirty="0" err="1">
                <a:solidFill>
                  <a:prstClr val="black"/>
                </a:solidFill>
                <a:latin typeface="Arial" panose="020B0604020202020204" pitchFamily="34" charset="0"/>
                <a:ea typeface="微软雅黑"/>
                <a:cs typeface="Arial" panose="020B0604020202020204" pitchFamily="34" charset="0"/>
              </a:rPr>
              <a:t>nhựa</a:t>
            </a:r>
            <a:endParaRPr lang="en-US" altLang="zh-CN" sz="12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5" name="文本框 14">
            <a:extLst>
              <a:ext uri="{FF2B5EF4-FFF2-40B4-BE49-F238E27FC236}">
                <a16:creationId xmlns:a16="http://schemas.microsoft.com/office/drawing/2014/main" id="{F93EB7F4-A8EB-46BC-9A7E-763202E2820F}"/>
              </a:ext>
            </a:extLst>
          </p:cNvPr>
          <p:cNvSpPr txBox="1"/>
          <p:nvPr/>
        </p:nvSpPr>
        <p:spPr>
          <a:xfrm>
            <a:off x="3543221" y="708239"/>
            <a:ext cx="5132216" cy="369332"/>
          </a:xfrm>
          <a:prstGeom prst="rect">
            <a:avLst/>
          </a:prstGeom>
          <a:noFill/>
        </p:spPr>
        <p:txBody>
          <a:bodyPr wrap="square" rtlCol="0">
            <a:spAutoFit/>
          </a:bodyPr>
          <a:lstStyle/>
          <a:p>
            <a:pPr algn="just" defTabSz="685800">
              <a:buClrTx/>
              <a:defRPr/>
            </a:pPr>
            <a:r>
              <a:rPr lang="en-US" altLang="zh-CN" sz="1800" kern="1200" dirty="0" err="1">
                <a:solidFill>
                  <a:prstClr val="black"/>
                </a:solidFill>
                <a:latin typeface="Arial" panose="020B0604020202020204" pitchFamily="34" charset="0"/>
                <a:ea typeface="微软雅黑"/>
                <a:cs typeface="Arial" panose="020B0604020202020204" pitchFamily="34" charset="0"/>
                <a:sym typeface="+mn-lt"/>
              </a:rPr>
              <a:t>Ống</a:t>
            </a:r>
            <a:r>
              <a:rPr lang="en-US" altLang="zh-CN" sz="18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1800" kern="1200" dirty="0" err="1">
                <a:solidFill>
                  <a:prstClr val="black"/>
                </a:solidFill>
                <a:latin typeface="Arial" panose="020B0604020202020204" pitchFamily="34" charset="0"/>
                <a:ea typeface="微软雅黑"/>
                <a:cs typeface="Arial" panose="020B0604020202020204" pitchFamily="34" charset="0"/>
                <a:sym typeface="+mn-lt"/>
              </a:rPr>
              <a:t>đong</a:t>
            </a:r>
            <a:endParaRPr lang="en-US" altLang="zh-CN" sz="12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6" name="文本框 16">
            <a:extLst>
              <a:ext uri="{FF2B5EF4-FFF2-40B4-BE49-F238E27FC236}">
                <a16:creationId xmlns:a16="http://schemas.microsoft.com/office/drawing/2014/main" id="{BD0BDC09-9F8E-4BCE-94BC-A763367B61A0}"/>
              </a:ext>
            </a:extLst>
          </p:cNvPr>
          <p:cNvSpPr txBox="1"/>
          <p:nvPr/>
        </p:nvSpPr>
        <p:spPr>
          <a:xfrm>
            <a:off x="3908170" y="2735060"/>
            <a:ext cx="4498650" cy="369332"/>
          </a:xfrm>
          <a:prstGeom prst="rect">
            <a:avLst/>
          </a:prstGeom>
          <a:noFill/>
        </p:spPr>
        <p:txBody>
          <a:bodyPr wrap="square" rtlCol="0">
            <a:spAutoFit/>
          </a:bodyPr>
          <a:lstStyle/>
          <a:p>
            <a:pPr algn="just" defTabSz="685800">
              <a:buClrTx/>
              <a:defRPr/>
            </a:pPr>
            <a:r>
              <a:rPr lang="en-US" sz="1800" kern="1200" dirty="0">
                <a:solidFill>
                  <a:prstClr val="black"/>
                </a:solidFill>
                <a:latin typeface="Arial" panose="020B0604020202020204" pitchFamily="34" charset="0"/>
                <a:ea typeface="微软雅黑"/>
                <a:cs typeface="Arial" panose="020B0604020202020204" pitchFamily="34" charset="0"/>
              </a:rPr>
              <a:t>Giá </a:t>
            </a:r>
            <a:r>
              <a:rPr lang="en-US" sz="1800" kern="1200" dirty="0" err="1">
                <a:solidFill>
                  <a:prstClr val="black"/>
                </a:solidFill>
                <a:latin typeface="Arial" panose="020B0604020202020204" pitchFamily="34" charset="0"/>
                <a:ea typeface="微软雅黑"/>
                <a:cs typeface="Arial" panose="020B0604020202020204" pitchFamily="34" charset="0"/>
              </a:rPr>
              <a:t>đê</a:t>
            </a:r>
            <a:r>
              <a:rPr lang="en-US" sz="1800" kern="1200" dirty="0">
                <a:solidFill>
                  <a:prstClr val="black"/>
                </a:solidFill>
                <a:latin typeface="Arial" panose="020B0604020202020204" pitchFamily="34" charset="0"/>
                <a:ea typeface="微软雅黑"/>
                <a:cs typeface="Arial" panose="020B0604020202020204" pitchFamily="34" charset="0"/>
              </a:rPr>
              <a:t>̉ </a:t>
            </a:r>
            <a:r>
              <a:rPr lang="en-US" sz="1800" kern="1200" dirty="0" err="1">
                <a:solidFill>
                  <a:prstClr val="black"/>
                </a:solidFill>
                <a:latin typeface="Arial" panose="020B0604020202020204" pitchFamily="34" charset="0"/>
                <a:ea typeface="微软雅黑"/>
                <a:cs typeface="Arial" panose="020B0604020202020204" pitchFamily="34" charset="0"/>
              </a:rPr>
              <a:t>ống</a:t>
            </a:r>
            <a:r>
              <a:rPr lang="en-US" sz="1800" kern="1200" dirty="0">
                <a:solidFill>
                  <a:prstClr val="black"/>
                </a:solidFill>
                <a:latin typeface="Arial" panose="020B0604020202020204" pitchFamily="34" charset="0"/>
                <a:ea typeface="微软雅黑"/>
                <a:cs typeface="Arial" panose="020B0604020202020204" pitchFamily="34" charset="0"/>
              </a:rPr>
              <a:t> </a:t>
            </a:r>
            <a:r>
              <a:rPr lang="en-US" sz="1800" kern="1200" dirty="0" err="1">
                <a:solidFill>
                  <a:prstClr val="black"/>
                </a:solidFill>
                <a:latin typeface="Arial" panose="020B0604020202020204" pitchFamily="34" charset="0"/>
                <a:ea typeface="微软雅黑"/>
                <a:cs typeface="Arial" panose="020B0604020202020204" pitchFamily="34" charset="0"/>
              </a:rPr>
              <a:t>nghiệm</a:t>
            </a:r>
            <a:endParaRPr lang="en-US" altLang="zh-CN" sz="12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7" name="文本框 18">
            <a:extLst>
              <a:ext uri="{FF2B5EF4-FFF2-40B4-BE49-F238E27FC236}">
                <a16:creationId xmlns:a16="http://schemas.microsoft.com/office/drawing/2014/main" id="{8B7D5BDD-E707-4D59-9167-D1EC36B8AD79}"/>
              </a:ext>
            </a:extLst>
          </p:cNvPr>
          <p:cNvSpPr txBox="1"/>
          <p:nvPr/>
        </p:nvSpPr>
        <p:spPr>
          <a:xfrm>
            <a:off x="3523990" y="3829900"/>
            <a:ext cx="4345238" cy="369332"/>
          </a:xfrm>
          <a:prstGeom prst="rect">
            <a:avLst/>
          </a:prstGeom>
          <a:noFill/>
        </p:spPr>
        <p:txBody>
          <a:bodyPr wrap="square" rtlCol="0">
            <a:spAutoFit/>
          </a:bodyPr>
          <a:lstStyle/>
          <a:p>
            <a:pPr algn="just" defTabSz="685800">
              <a:buClrTx/>
              <a:defRPr/>
            </a:pPr>
            <a:r>
              <a:rPr lang="en-US" sz="1800" kern="1200" dirty="0" err="1">
                <a:solidFill>
                  <a:prstClr val="black"/>
                </a:solidFill>
                <a:latin typeface="Arial" panose="020B0604020202020204" pitchFamily="34" charset="0"/>
                <a:ea typeface="微软雅黑"/>
                <a:cs typeface="Arial" panose="020B0604020202020204" pitchFamily="34" charset="0"/>
              </a:rPr>
              <a:t>Thìa</a:t>
            </a:r>
            <a:r>
              <a:rPr lang="en-US" sz="1800" kern="1200" dirty="0">
                <a:solidFill>
                  <a:prstClr val="black"/>
                </a:solidFill>
                <a:latin typeface="Arial" panose="020B0604020202020204" pitchFamily="34" charset="0"/>
                <a:ea typeface="微软雅黑"/>
                <a:cs typeface="Arial" panose="020B0604020202020204" pitchFamily="34" charset="0"/>
              </a:rPr>
              <a:t> </a:t>
            </a:r>
            <a:r>
              <a:rPr lang="en-US" sz="1800" kern="1200" dirty="0" err="1">
                <a:solidFill>
                  <a:prstClr val="black"/>
                </a:solidFill>
                <a:latin typeface="Arial" panose="020B0604020202020204" pitchFamily="34" charset="0"/>
                <a:ea typeface="微软雅黑"/>
                <a:cs typeface="Arial" panose="020B0604020202020204" pitchFamily="34" charset="0"/>
              </a:rPr>
              <a:t>thủy</a:t>
            </a:r>
            <a:r>
              <a:rPr lang="en-US" sz="1800" kern="1200" dirty="0">
                <a:solidFill>
                  <a:prstClr val="black"/>
                </a:solidFill>
                <a:latin typeface="Arial" panose="020B0604020202020204" pitchFamily="34" charset="0"/>
                <a:ea typeface="微软雅黑"/>
                <a:cs typeface="Arial" panose="020B0604020202020204" pitchFamily="34" charset="0"/>
              </a:rPr>
              <a:t> </a:t>
            </a:r>
            <a:r>
              <a:rPr lang="en-US" sz="1800" kern="1200" dirty="0" err="1">
                <a:solidFill>
                  <a:prstClr val="black"/>
                </a:solidFill>
                <a:latin typeface="Arial" panose="020B0604020202020204" pitchFamily="34" charset="0"/>
                <a:ea typeface="微软雅黑"/>
                <a:cs typeface="Arial" panose="020B0604020202020204" pitchFamily="34" charset="0"/>
              </a:rPr>
              <a:t>tinh</a:t>
            </a:r>
            <a:endParaRPr lang="en-US" altLang="zh-CN" sz="12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8" name="矩形 9">
            <a:extLst>
              <a:ext uri="{FF2B5EF4-FFF2-40B4-BE49-F238E27FC236}">
                <a16:creationId xmlns:a16="http://schemas.microsoft.com/office/drawing/2014/main" id="{43F4A863-62CD-4EE8-9735-A78379355206}"/>
              </a:ext>
            </a:extLst>
          </p:cNvPr>
          <p:cNvSpPr/>
          <p:nvPr/>
        </p:nvSpPr>
        <p:spPr>
          <a:xfrm>
            <a:off x="110775" y="1411904"/>
            <a:ext cx="2762654" cy="1938992"/>
          </a:xfrm>
          <a:prstGeom prst="rect">
            <a:avLst/>
          </a:prstGeom>
        </p:spPr>
        <p:txBody>
          <a:bodyPr wrap="square">
            <a:spAutoFit/>
          </a:bodyPr>
          <a:lstStyle/>
          <a:p>
            <a:pPr algn="just" defTabSz="685800">
              <a:buClrTx/>
              <a:defRPr/>
            </a:pPr>
            <a:r>
              <a:rPr lang="en-US" altLang="zh-CN" sz="3000" b="1" u="sng" kern="1200" dirty="0" err="1">
                <a:solidFill>
                  <a:srgbClr val="C00000"/>
                </a:solidFill>
                <a:latin typeface="Arial" panose="020B0604020202020204" pitchFamily="34" charset="0"/>
                <a:ea typeface="微软雅黑"/>
                <a:cs typeface="Arial" panose="020B0604020202020204" pitchFamily="34" charset="0"/>
                <a:sym typeface="+mn-lt"/>
              </a:rPr>
              <a:t>Câu</a:t>
            </a:r>
            <a:r>
              <a:rPr lang="en-US" altLang="zh-CN" sz="3000" b="1" u="sng" kern="1200" dirty="0">
                <a:solidFill>
                  <a:srgbClr val="C00000"/>
                </a:solidFill>
                <a:latin typeface="Arial" panose="020B0604020202020204" pitchFamily="34" charset="0"/>
                <a:ea typeface="微软雅黑"/>
                <a:cs typeface="Arial" panose="020B0604020202020204" pitchFamily="34" charset="0"/>
                <a:sym typeface="+mn-lt"/>
              </a:rPr>
              <a:t> 1:</a:t>
            </a:r>
            <a:r>
              <a:rPr lang="en-US" altLang="zh-CN" sz="3000" b="1"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Hóa</a:t>
            </a:r>
            <a:r>
              <a:rPr lang="en-US" altLang="zh-CN" sz="3000"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chất</a:t>
            </a:r>
            <a:r>
              <a:rPr lang="en-US" altLang="zh-CN" sz="3000"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trong</a:t>
            </a:r>
            <a:r>
              <a:rPr lang="en-US" altLang="zh-CN" sz="3000" kern="1200" dirty="0">
                <a:solidFill>
                  <a:srgbClr val="C00000"/>
                </a:solidFill>
                <a:latin typeface="Arial" panose="020B0604020202020204" pitchFamily="34" charset="0"/>
                <a:ea typeface="微软雅黑"/>
                <a:cs typeface="Arial" panose="020B0604020202020204" pitchFamily="34" charset="0"/>
                <a:sym typeface="+mn-lt"/>
              </a:rPr>
              <a:t> PTN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thường</a:t>
            </a:r>
            <a:r>
              <a:rPr lang="en-US" altLang="zh-CN" sz="3000"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được</a:t>
            </a:r>
            <a:r>
              <a:rPr lang="en-US" altLang="zh-CN" sz="3000"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chứa</a:t>
            </a:r>
            <a:r>
              <a:rPr lang="en-US" altLang="zh-CN" sz="3000"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3000" kern="1200" dirty="0" err="1">
                <a:solidFill>
                  <a:srgbClr val="C00000"/>
                </a:solidFill>
                <a:latin typeface="Arial" panose="020B0604020202020204" pitchFamily="34" charset="0"/>
                <a:ea typeface="微软雅黑"/>
                <a:cs typeface="Arial" panose="020B0604020202020204" pitchFamily="34" charset="0"/>
                <a:sym typeface="+mn-lt"/>
              </a:rPr>
              <a:t>trong</a:t>
            </a:r>
            <a:endParaRPr lang="en-US" altLang="zh-CN" sz="3000" b="1" kern="1200" dirty="0">
              <a:solidFill>
                <a:srgbClr val="44546A"/>
              </a:solidFill>
              <a:latin typeface="Arial" panose="020B0604020202020204" pitchFamily="34" charset="0"/>
              <a:ea typeface="微软雅黑"/>
              <a:cs typeface="Arial" panose="020B0604020202020204" pitchFamily="34" charset="0"/>
              <a:sym typeface="+mn-lt"/>
            </a:endParaRPr>
          </a:p>
        </p:txBody>
      </p:sp>
    </p:spTree>
    <p:extLst>
      <p:ext uri="{BB962C8B-B14F-4D97-AF65-F5344CB8AC3E}">
        <p14:creationId xmlns:p14="http://schemas.microsoft.com/office/powerpoint/2010/main" val="1668902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strVal val="4*#ppt_w"/>
                                          </p:val>
                                        </p:tav>
                                        <p:tav tm="100000">
                                          <p:val>
                                            <p:strVal val="#ppt_w"/>
                                          </p:val>
                                        </p:tav>
                                      </p:tavLst>
                                    </p:anim>
                                    <p:anim calcmode="lin" valueType="num">
                                      <p:cBhvr>
                                        <p:cTn id="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11"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21"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7" name="MH_Other_4">
            <a:extLst>
              <a:ext uri="{FF2B5EF4-FFF2-40B4-BE49-F238E27FC236}">
                <a16:creationId xmlns:a16="http://schemas.microsoft.com/office/drawing/2014/main" id="{EB7EFA26-2041-4A3B-962F-2C9D0B3D7C76}"/>
              </a:ext>
            </a:extLst>
          </p:cNvPr>
          <p:cNvSpPr/>
          <p:nvPr>
            <p:custDataLst>
              <p:tags r:id="rId1"/>
            </p:custDataLst>
          </p:nvPr>
        </p:nvSpPr>
        <p:spPr>
          <a:xfrm flipH="1">
            <a:off x="3303832" y="3058254"/>
            <a:ext cx="833423" cy="1852899"/>
          </a:xfrm>
          <a:custGeom>
            <a:avLst/>
            <a:gdLst>
              <a:gd name="connsiteX0" fmla="*/ 221247 w 863600"/>
              <a:gd name="connsiteY0" fmla="*/ 0 h 1825043"/>
              <a:gd name="connsiteX1" fmla="*/ 0 w 863600"/>
              <a:gd name="connsiteY1" fmla="*/ 221247 h 1825043"/>
              <a:gd name="connsiteX2" fmla="*/ 0 w 863600"/>
              <a:gd name="connsiteY2" fmla="*/ 1013461 h 1825043"/>
              <a:gd name="connsiteX3" fmla="*/ 0 w 863600"/>
              <a:gd name="connsiteY3" fmla="*/ 1615441 h 1825043"/>
              <a:gd name="connsiteX4" fmla="*/ 0 w 863600"/>
              <a:gd name="connsiteY4" fmla="*/ 1825043 h 1825043"/>
              <a:gd name="connsiteX5" fmla="*/ 140965 w 863600"/>
              <a:gd name="connsiteY5" fmla="*/ 1825043 h 1825043"/>
              <a:gd name="connsiteX6" fmla="*/ 140965 w 863600"/>
              <a:gd name="connsiteY6" fmla="*/ 1013461 h 1825043"/>
              <a:gd name="connsiteX7" fmla="*/ 140965 w 863600"/>
              <a:gd name="connsiteY7" fmla="*/ 221247 h 1825043"/>
              <a:gd name="connsiteX8" fmla="*/ 221247 w 863600"/>
              <a:gd name="connsiteY8" fmla="*/ 140965 h 1825043"/>
              <a:gd name="connsiteX9" fmla="*/ 863600 w 863600"/>
              <a:gd name="connsiteY9" fmla="*/ 140965 h 1825043"/>
              <a:gd name="connsiteX10" fmla="*/ 863600 w 863600"/>
              <a:gd name="connsiteY10" fmla="*/ 1 h 18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600" h="1825043">
                <a:moveTo>
                  <a:pt x="221247" y="0"/>
                </a:moveTo>
                <a:cubicBezTo>
                  <a:pt x="99056" y="0"/>
                  <a:pt x="0" y="99056"/>
                  <a:pt x="0" y="221247"/>
                </a:cubicBezTo>
                <a:lnTo>
                  <a:pt x="0" y="1013461"/>
                </a:lnTo>
                <a:lnTo>
                  <a:pt x="0" y="1615441"/>
                </a:lnTo>
                <a:lnTo>
                  <a:pt x="0" y="1825043"/>
                </a:lnTo>
                <a:lnTo>
                  <a:pt x="140965" y="1825043"/>
                </a:lnTo>
                <a:lnTo>
                  <a:pt x="140965" y="1013461"/>
                </a:lnTo>
                <a:lnTo>
                  <a:pt x="140965" y="221247"/>
                </a:lnTo>
                <a:cubicBezTo>
                  <a:pt x="140965" y="176908"/>
                  <a:pt x="176908" y="140965"/>
                  <a:pt x="221247" y="140965"/>
                </a:cubicBezTo>
                <a:lnTo>
                  <a:pt x="863600" y="140965"/>
                </a:lnTo>
                <a:lnTo>
                  <a:pt x="863600" y="1"/>
                </a:ln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8" name="MH_Other_1">
            <a:extLst>
              <a:ext uri="{FF2B5EF4-FFF2-40B4-BE49-F238E27FC236}">
                <a16:creationId xmlns:a16="http://schemas.microsoft.com/office/drawing/2014/main" id="{E091F39E-8EC3-4DDF-8B50-2CA337494EF9}"/>
              </a:ext>
            </a:extLst>
          </p:cNvPr>
          <p:cNvSpPr/>
          <p:nvPr>
            <p:custDataLst>
              <p:tags r:id="rId2"/>
            </p:custDataLst>
          </p:nvPr>
        </p:nvSpPr>
        <p:spPr>
          <a:xfrm>
            <a:off x="4573531" y="3370321"/>
            <a:ext cx="833423" cy="1540858"/>
          </a:xfrm>
          <a:custGeom>
            <a:avLst/>
            <a:gdLst>
              <a:gd name="connsiteX0" fmla="*/ 221247 w 863600"/>
              <a:gd name="connsiteY0" fmla="*/ 0 h 1615441"/>
              <a:gd name="connsiteX1" fmla="*/ 863600 w 863600"/>
              <a:gd name="connsiteY1" fmla="*/ 1 h 1615441"/>
              <a:gd name="connsiteX2" fmla="*/ 863600 w 863600"/>
              <a:gd name="connsiteY2" fmla="*/ 140965 h 1615441"/>
              <a:gd name="connsiteX3" fmla="*/ 221247 w 863600"/>
              <a:gd name="connsiteY3" fmla="*/ 140965 h 1615441"/>
              <a:gd name="connsiteX4" fmla="*/ 140965 w 863600"/>
              <a:gd name="connsiteY4" fmla="*/ 221247 h 1615441"/>
              <a:gd name="connsiteX5" fmla="*/ 140964 w 863600"/>
              <a:gd name="connsiteY5" fmla="*/ 1615441 h 1615441"/>
              <a:gd name="connsiteX6" fmla="*/ 0 w 863600"/>
              <a:gd name="connsiteY6" fmla="*/ 1615441 h 1615441"/>
              <a:gd name="connsiteX7" fmla="*/ 0 w 863600"/>
              <a:gd name="connsiteY7" fmla="*/ 221247 h 1615441"/>
              <a:gd name="connsiteX8" fmla="*/ 221247 w 863600"/>
              <a:gd name="connsiteY8" fmla="*/ 0 h 16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615441">
                <a:moveTo>
                  <a:pt x="221247" y="0"/>
                </a:moveTo>
                <a:lnTo>
                  <a:pt x="863600" y="1"/>
                </a:lnTo>
                <a:lnTo>
                  <a:pt x="863600" y="140965"/>
                </a:lnTo>
                <a:lnTo>
                  <a:pt x="221247" y="140965"/>
                </a:lnTo>
                <a:cubicBezTo>
                  <a:pt x="176908" y="140965"/>
                  <a:pt x="140965" y="176908"/>
                  <a:pt x="140965" y="221247"/>
                </a:cubicBezTo>
                <a:cubicBezTo>
                  <a:pt x="140965" y="685978"/>
                  <a:pt x="140964" y="1150710"/>
                  <a:pt x="140964" y="1615441"/>
                </a:cubicBezTo>
                <a:lnTo>
                  <a:pt x="0" y="1615441"/>
                </a:lnTo>
                <a:lnTo>
                  <a:pt x="0" y="221247"/>
                </a:lnTo>
                <a:cubicBezTo>
                  <a:pt x="0" y="99056"/>
                  <a:pt x="99056" y="0"/>
                  <a:pt x="221247" y="0"/>
                </a:cubicBez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9" name="MH_Other_3">
            <a:extLst>
              <a:ext uri="{FF2B5EF4-FFF2-40B4-BE49-F238E27FC236}">
                <a16:creationId xmlns:a16="http://schemas.microsoft.com/office/drawing/2014/main" id="{23F7C105-5E68-4EF2-B710-B698FA646257}"/>
              </a:ext>
            </a:extLst>
          </p:cNvPr>
          <p:cNvSpPr/>
          <p:nvPr>
            <p:custDataLst>
              <p:tags r:id="rId3"/>
            </p:custDataLst>
          </p:nvPr>
        </p:nvSpPr>
        <p:spPr>
          <a:xfrm flipH="1">
            <a:off x="3007715" y="4198989"/>
            <a:ext cx="833423" cy="712231"/>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10" name="MH_Other_2">
            <a:extLst>
              <a:ext uri="{FF2B5EF4-FFF2-40B4-BE49-F238E27FC236}">
                <a16:creationId xmlns:a16="http://schemas.microsoft.com/office/drawing/2014/main" id="{AABCA32A-69E8-4AEC-B247-5FA4C45B7849}"/>
              </a:ext>
            </a:extLst>
          </p:cNvPr>
          <p:cNvSpPr/>
          <p:nvPr>
            <p:custDataLst>
              <p:tags r:id="rId4"/>
            </p:custDataLst>
          </p:nvPr>
        </p:nvSpPr>
        <p:spPr>
          <a:xfrm>
            <a:off x="4277509" y="2100881"/>
            <a:ext cx="833423" cy="2810270"/>
          </a:xfrm>
          <a:custGeom>
            <a:avLst/>
            <a:gdLst>
              <a:gd name="connsiteX0" fmla="*/ 221247 w 863600"/>
              <a:gd name="connsiteY0" fmla="*/ 0 h 2741461"/>
              <a:gd name="connsiteX1" fmla="*/ 863600 w 863600"/>
              <a:gd name="connsiteY1" fmla="*/ 1 h 2741461"/>
              <a:gd name="connsiteX2" fmla="*/ 863600 w 863600"/>
              <a:gd name="connsiteY2" fmla="*/ 140965 h 2741461"/>
              <a:gd name="connsiteX3" fmla="*/ 221247 w 863600"/>
              <a:gd name="connsiteY3" fmla="*/ 140965 h 2741461"/>
              <a:gd name="connsiteX4" fmla="*/ 140965 w 863600"/>
              <a:gd name="connsiteY4" fmla="*/ 221247 h 2741461"/>
              <a:gd name="connsiteX5" fmla="*/ 140965 w 863600"/>
              <a:gd name="connsiteY5" fmla="*/ 1013461 h 2741461"/>
              <a:gd name="connsiteX6" fmla="*/ 140965 w 863600"/>
              <a:gd name="connsiteY6" fmla="*/ 1013461 h 2741461"/>
              <a:gd name="connsiteX7" fmla="*/ 140965 w 863600"/>
              <a:gd name="connsiteY7" fmla="*/ 2741461 h 2741461"/>
              <a:gd name="connsiteX8" fmla="*/ 1 w 863600"/>
              <a:gd name="connsiteY8" fmla="*/ 2741461 h 2741461"/>
              <a:gd name="connsiteX9" fmla="*/ 0 w 863600"/>
              <a:gd name="connsiteY9" fmla="*/ 1615441 h 2741461"/>
              <a:gd name="connsiteX10" fmla="*/ 0 w 863600"/>
              <a:gd name="connsiteY10" fmla="*/ 1615441 h 2741461"/>
              <a:gd name="connsiteX11" fmla="*/ 0 w 863600"/>
              <a:gd name="connsiteY11" fmla="*/ 1013461 h 2741461"/>
              <a:gd name="connsiteX12" fmla="*/ 0 w 863600"/>
              <a:gd name="connsiteY12" fmla="*/ 221247 h 2741461"/>
              <a:gd name="connsiteX13" fmla="*/ 221247 w 863600"/>
              <a:gd name="connsiteY13" fmla="*/ 0 h 27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2741461">
                <a:moveTo>
                  <a:pt x="221247" y="0"/>
                </a:moveTo>
                <a:lnTo>
                  <a:pt x="863600" y="1"/>
                </a:lnTo>
                <a:lnTo>
                  <a:pt x="863600" y="140965"/>
                </a:lnTo>
                <a:lnTo>
                  <a:pt x="221247" y="140965"/>
                </a:lnTo>
                <a:cubicBezTo>
                  <a:pt x="176908" y="140965"/>
                  <a:pt x="140965" y="176908"/>
                  <a:pt x="140965" y="221247"/>
                </a:cubicBezTo>
                <a:lnTo>
                  <a:pt x="140965" y="1013461"/>
                </a:lnTo>
                <a:lnTo>
                  <a:pt x="140965" y="1013461"/>
                </a:lnTo>
                <a:lnTo>
                  <a:pt x="140965" y="2741461"/>
                </a:lnTo>
                <a:lnTo>
                  <a:pt x="1" y="2741461"/>
                </a:lnTo>
                <a:lnTo>
                  <a:pt x="0" y="1615441"/>
                </a:lnTo>
                <a:lnTo>
                  <a:pt x="0" y="1615441"/>
                </a:lnTo>
                <a:lnTo>
                  <a:pt x="0" y="1013461"/>
                </a:lnTo>
                <a:lnTo>
                  <a:pt x="0" y="221247"/>
                </a:lnTo>
                <a:cubicBezTo>
                  <a:pt x="0" y="99056"/>
                  <a:pt x="99056" y="0"/>
                  <a:pt x="221247" y="0"/>
                </a:cubicBez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algn="ctr" defTabSz="685800">
              <a:buClrTx/>
            </a:pPr>
            <a:endParaRPr lang="zh-CN" altLang="en-US" sz="1800" kern="1200" dirty="0">
              <a:solidFill>
                <a:prstClr val="white"/>
              </a:solidFill>
              <a:latin typeface="微软雅黑"/>
              <a:ea typeface="微软雅黑"/>
              <a:cs typeface="+mn-ea"/>
              <a:sym typeface="+mn-lt"/>
            </a:endParaRPr>
          </a:p>
        </p:txBody>
      </p:sp>
      <p:grpSp>
        <p:nvGrpSpPr>
          <p:cNvPr id="11" name="组合 17">
            <a:extLst>
              <a:ext uri="{FF2B5EF4-FFF2-40B4-BE49-F238E27FC236}">
                <a16:creationId xmlns:a16="http://schemas.microsoft.com/office/drawing/2014/main" id="{BA913FED-74CB-475A-ADC9-B97BF504A698}"/>
              </a:ext>
            </a:extLst>
          </p:cNvPr>
          <p:cNvGrpSpPr/>
          <p:nvPr/>
        </p:nvGrpSpPr>
        <p:grpSpPr>
          <a:xfrm>
            <a:off x="5241594" y="3058277"/>
            <a:ext cx="792000" cy="792000"/>
            <a:chOff x="4229236" y="3968984"/>
            <a:chExt cx="792000" cy="792000"/>
          </a:xfrm>
        </p:grpSpPr>
        <p:sp>
          <p:nvSpPr>
            <p:cNvPr id="12" name="MH_Other_2">
              <a:extLst>
                <a:ext uri="{FF2B5EF4-FFF2-40B4-BE49-F238E27FC236}">
                  <a16:creationId xmlns:a16="http://schemas.microsoft.com/office/drawing/2014/main" id="{DA99E26F-1B5D-4945-BA7E-3D98671B55F5}"/>
                </a:ext>
              </a:extLst>
            </p:cNvPr>
            <p:cNvSpPr/>
            <p:nvPr>
              <p:custDataLst>
                <p:tags r:id="rId16"/>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13" name="MH_Title_1">
              <a:extLst>
                <a:ext uri="{FF2B5EF4-FFF2-40B4-BE49-F238E27FC236}">
                  <a16:creationId xmlns:a16="http://schemas.microsoft.com/office/drawing/2014/main" id="{D5A9A2EA-0B8C-4DA4-91FF-08B2DD7CF219}"/>
                </a:ext>
              </a:extLst>
            </p:cNvPr>
            <p:cNvSpPr/>
            <p:nvPr>
              <p:custDataLst>
                <p:tags r:id="rId17"/>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D</a:t>
              </a:r>
            </a:p>
          </p:txBody>
        </p:sp>
      </p:grpSp>
      <p:grpSp>
        <p:nvGrpSpPr>
          <p:cNvPr id="14" name="组合 21">
            <a:extLst>
              <a:ext uri="{FF2B5EF4-FFF2-40B4-BE49-F238E27FC236}">
                <a16:creationId xmlns:a16="http://schemas.microsoft.com/office/drawing/2014/main" id="{A5543C3F-E027-4717-974F-CF1EFED723F8}"/>
              </a:ext>
            </a:extLst>
          </p:cNvPr>
          <p:cNvGrpSpPr/>
          <p:nvPr/>
        </p:nvGrpSpPr>
        <p:grpSpPr>
          <a:xfrm>
            <a:off x="4971594" y="1779750"/>
            <a:ext cx="792000" cy="792000"/>
            <a:chOff x="4229236" y="3968984"/>
            <a:chExt cx="792000" cy="792000"/>
          </a:xfrm>
        </p:grpSpPr>
        <p:sp>
          <p:nvSpPr>
            <p:cNvPr id="15" name="MH_Other_2">
              <a:extLst>
                <a:ext uri="{FF2B5EF4-FFF2-40B4-BE49-F238E27FC236}">
                  <a16:creationId xmlns:a16="http://schemas.microsoft.com/office/drawing/2014/main" id="{FA301BEE-A2B5-48BB-807C-99E2EA3FB1A2}"/>
                </a:ext>
              </a:extLst>
            </p:cNvPr>
            <p:cNvSpPr/>
            <p:nvPr>
              <p:custDataLst>
                <p:tags r:id="rId14"/>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16" name="MH_Title_1">
              <a:extLst>
                <a:ext uri="{FF2B5EF4-FFF2-40B4-BE49-F238E27FC236}">
                  <a16:creationId xmlns:a16="http://schemas.microsoft.com/office/drawing/2014/main" id="{963816A2-0CFC-4409-9D26-B951D2C3B245}"/>
                </a:ext>
              </a:extLst>
            </p:cNvPr>
            <p:cNvSpPr/>
            <p:nvPr>
              <p:custDataLst>
                <p:tags r:id="rId15"/>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B</a:t>
              </a:r>
            </a:p>
          </p:txBody>
        </p:sp>
      </p:grpSp>
      <p:grpSp>
        <p:nvGrpSpPr>
          <p:cNvPr id="17" name="组合 36">
            <a:extLst>
              <a:ext uri="{FF2B5EF4-FFF2-40B4-BE49-F238E27FC236}">
                <a16:creationId xmlns:a16="http://schemas.microsoft.com/office/drawing/2014/main" id="{FE70CD0C-F541-4357-9238-19918F6F1ACA}"/>
              </a:ext>
            </a:extLst>
          </p:cNvPr>
          <p:cNvGrpSpPr/>
          <p:nvPr/>
        </p:nvGrpSpPr>
        <p:grpSpPr>
          <a:xfrm>
            <a:off x="2881596" y="2704180"/>
            <a:ext cx="792000" cy="792000"/>
            <a:chOff x="4229236" y="3968984"/>
            <a:chExt cx="792000" cy="792000"/>
          </a:xfrm>
        </p:grpSpPr>
        <p:sp>
          <p:nvSpPr>
            <p:cNvPr id="18" name="MH_Other_2">
              <a:extLst>
                <a:ext uri="{FF2B5EF4-FFF2-40B4-BE49-F238E27FC236}">
                  <a16:creationId xmlns:a16="http://schemas.microsoft.com/office/drawing/2014/main" id="{E9AB930C-5CA6-4095-9C88-19C07ECCA80E}"/>
                </a:ext>
              </a:extLst>
            </p:cNvPr>
            <p:cNvSpPr/>
            <p:nvPr>
              <p:custDataLst>
                <p:tags r:id="rId12"/>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19" name="MH_Title_1">
              <a:extLst>
                <a:ext uri="{FF2B5EF4-FFF2-40B4-BE49-F238E27FC236}">
                  <a16:creationId xmlns:a16="http://schemas.microsoft.com/office/drawing/2014/main" id="{C20BBD60-1655-40D1-B88F-BBD35897F68E}"/>
                </a:ext>
              </a:extLst>
            </p:cNvPr>
            <p:cNvSpPr/>
            <p:nvPr>
              <p:custDataLst>
                <p:tags r:id="rId13"/>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A</a:t>
              </a:r>
            </a:p>
          </p:txBody>
        </p:sp>
      </p:grpSp>
      <p:grpSp>
        <p:nvGrpSpPr>
          <p:cNvPr id="20" name="组合 24">
            <a:extLst>
              <a:ext uri="{FF2B5EF4-FFF2-40B4-BE49-F238E27FC236}">
                <a16:creationId xmlns:a16="http://schemas.microsoft.com/office/drawing/2014/main" id="{AE5EC620-FC41-4667-BCA0-BD5A8090BC2E}"/>
              </a:ext>
            </a:extLst>
          </p:cNvPr>
          <p:cNvGrpSpPr/>
          <p:nvPr/>
        </p:nvGrpSpPr>
        <p:grpSpPr>
          <a:xfrm>
            <a:off x="2637948" y="3858746"/>
            <a:ext cx="792000" cy="792000"/>
            <a:chOff x="4229236" y="3968984"/>
            <a:chExt cx="792000" cy="792000"/>
          </a:xfrm>
        </p:grpSpPr>
        <p:sp>
          <p:nvSpPr>
            <p:cNvPr id="21" name="MH_Other_2">
              <a:extLst>
                <a:ext uri="{FF2B5EF4-FFF2-40B4-BE49-F238E27FC236}">
                  <a16:creationId xmlns:a16="http://schemas.microsoft.com/office/drawing/2014/main" id="{20D06F4F-FE50-4DFC-B5BB-A502B0FE4F81}"/>
                </a:ext>
              </a:extLst>
            </p:cNvPr>
            <p:cNvSpPr/>
            <p:nvPr>
              <p:custDataLst>
                <p:tags r:id="rId10"/>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22" name="MH_Title_1">
              <a:extLst>
                <a:ext uri="{FF2B5EF4-FFF2-40B4-BE49-F238E27FC236}">
                  <a16:creationId xmlns:a16="http://schemas.microsoft.com/office/drawing/2014/main" id="{EC411F17-6D48-45BD-B119-711EC96A167E}"/>
                </a:ext>
              </a:extLst>
            </p:cNvPr>
            <p:cNvSpPr/>
            <p:nvPr>
              <p:custDataLst>
                <p:tags r:id="rId11"/>
              </p:custDataLst>
            </p:nvPr>
          </p:nvSpPr>
          <p:spPr>
            <a:xfrm>
              <a:off x="4355238"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800">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C</a:t>
              </a:r>
            </a:p>
          </p:txBody>
        </p:sp>
      </p:grpSp>
      <p:cxnSp>
        <p:nvCxnSpPr>
          <p:cNvPr id="23" name="MH_Other_9">
            <a:extLst>
              <a:ext uri="{FF2B5EF4-FFF2-40B4-BE49-F238E27FC236}">
                <a16:creationId xmlns:a16="http://schemas.microsoft.com/office/drawing/2014/main" id="{26693795-E05E-4745-8A25-0BB3D145C10C}"/>
              </a:ext>
            </a:extLst>
          </p:cNvPr>
          <p:cNvCxnSpPr/>
          <p:nvPr>
            <p:custDataLst>
              <p:tags r:id="rId5"/>
            </p:custDataLst>
          </p:nvPr>
        </p:nvCxnSpPr>
        <p:spPr>
          <a:xfrm>
            <a:off x="1753401" y="4951520"/>
            <a:ext cx="5105767" cy="0"/>
          </a:xfrm>
          <a:prstGeom prst="line">
            <a:avLst/>
          </a:prstGeom>
          <a:solidFill>
            <a:srgbClr val="FFFFFF"/>
          </a:solidFill>
          <a:ln w="95250">
            <a:solidFill>
              <a:schemeClr val="bg1"/>
            </a:solidFill>
          </a:ln>
          <a:effectLst>
            <a:outerShdw blurRad="63500" dist="38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4" name="MH_SubTitle_1">
            <a:extLst>
              <a:ext uri="{FF2B5EF4-FFF2-40B4-BE49-F238E27FC236}">
                <a16:creationId xmlns:a16="http://schemas.microsoft.com/office/drawing/2014/main" id="{55550574-F62D-4B83-9CF6-5389F5C85066}"/>
              </a:ext>
            </a:extLst>
          </p:cNvPr>
          <p:cNvSpPr txBox="1">
            <a:spLocks noChangeArrowheads="1"/>
          </p:cNvSpPr>
          <p:nvPr>
            <p:custDataLst>
              <p:tags r:id="rId6"/>
            </p:custDataLst>
          </p:nvPr>
        </p:nvSpPr>
        <p:spPr bwMode="auto">
          <a:xfrm>
            <a:off x="537569" y="2100881"/>
            <a:ext cx="2168071" cy="1027955"/>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ClrTx/>
              <a:buNone/>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Tên</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chất</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5" name="MH_SubTitle_1">
            <a:extLst>
              <a:ext uri="{FF2B5EF4-FFF2-40B4-BE49-F238E27FC236}">
                <a16:creationId xmlns:a16="http://schemas.microsoft.com/office/drawing/2014/main" id="{3DBB6E38-7739-47F7-A755-6E1E0FF83DD3}"/>
              </a:ext>
            </a:extLst>
          </p:cNvPr>
          <p:cNvSpPr txBox="1">
            <a:spLocks noChangeArrowheads="1"/>
          </p:cNvSpPr>
          <p:nvPr>
            <p:custDataLst>
              <p:tags r:id="rId7"/>
            </p:custDataLst>
          </p:nvPr>
        </p:nvSpPr>
        <p:spPr bwMode="auto">
          <a:xfrm>
            <a:off x="482625" y="3604069"/>
            <a:ext cx="1739155" cy="937376"/>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ClrTx/>
              <a:buNone/>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Hình</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ảnh</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p>
          <a:p>
            <a:pPr algn="ctr" defTabSz="685800">
              <a:lnSpc>
                <a:spcPct val="100000"/>
              </a:lnSpc>
              <a:spcBef>
                <a:spcPct val="0"/>
              </a:spcBef>
              <a:buClrTx/>
              <a:buNone/>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chất</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6" name="MH_SubTitle_1">
            <a:extLst>
              <a:ext uri="{FF2B5EF4-FFF2-40B4-BE49-F238E27FC236}">
                <a16:creationId xmlns:a16="http://schemas.microsoft.com/office/drawing/2014/main" id="{512BDE5A-0A43-4FC4-AD30-650D0FF0AFA8}"/>
              </a:ext>
            </a:extLst>
          </p:cNvPr>
          <p:cNvSpPr txBox="1">
            <a:spLocks noChangeArrowheads="1"/>
          </p:cNvSpPr>
          <p:nvPr>
            <p:custDataLst>
              <p:tags r:id="rId8"/>
            </p:custDataLst>
          </p:nvPr>
        </p:nvSpPr>
        <p:spPr bwMode="auto">
          <a:xfrm>
            <a:off x="6077370" y="1733701"/>
            <a:ext cx="2168071" cy="907262"/>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ClrTx/>
              <a:buNone/>
              <a:defRPr/>
            </a:pPr>
            <a:r>
              <a:rPr lang="en-US" sz="2400" kern="1200" dirty="0">
                <a:solidFill>
                  <a:prstClr val="black"/>
                </a:solidFill>
                <a:latin typeface="Arial" panose="020B0604020202020204" pitchFamily="34" charset="0"/>
                <a:cs typeface="Arial" panose="020B0604020202020204" pitchFamily="34" charset="0"/>
              </a:rPr>
              <a:t>Kí </a:t>
            </a:r>
            <a:r>
              <a:rPr lang="en-US" sz="2400" kern="1200" dirty="0" err="1">
                <a:solidFill>
                  <a:prstClr val="black"/>
                </a:solidFill>
                <a:latin typeface="Arial" panose="020B0604020202020204" pitchFamily="34" charset="0"/>
                <a:cs typeface="Arial" panose="020B0604020202020204" pitchFamily="34" charset="0"/>
              </a:rPr>
              <a:t>hiệu</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hóa</a:t>
            </a:r>
            <a:r>
              <a:rPr lang="en-US" sz="2400" kern="1200" dirty="0">
                <a:solidFill>
                  <a:prstClr val="black"/>
                </a:solidFill>
                <a:latin typeface="Arial" panose="020B0604020202020204" pitchFamily="34" charset="0"/>
                <a:cs typeface="Arial" panose="020B0604020202020204" pitchFamily="34" charset="0"/>
              </a:rPr>
              <a:t> </a:t>
            </a:r>
            <a:r>
              <a:rPr lang="en-US" sz="2400" kern="1200" dirty="0" err="1">
                <a:solidFill>
                  <a:prstClr val="black"/>
                </a:solidFill>
                <a:latin typeface="Arial" panose="020B0604020202020204" pitchFamily="34" charset="0"/>
                <a:cs typeface="Arial" panose="020B0604020202020204" pitchFamily="34" charset="0"/>
              </a:rPr>
              <a:t>học</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7" name="MH_SubTitle_1">
            <a:extLst>
              <a:ext uri="{FF2B5EF4-FFF2-40B4-BE49-F238E27FC236}">
                <a16:creationId xmlns:a16="http://schemas.microsoft.com/office/drawing/2014/main" id="{82B15B92-A2FE-421A-AD09-6316B2635C4D}"/>
              </a:ext>
            </a:extLst>
          </p:cNvPr>
          <p:cNvSpPr txBox="1">
            <a:spLocks noChangeArrowheads="1"/>
          </p:cNvSpPr>
          <p:nvPr>
            <p:custDataLst>
              <p:tags r:id="rId9"/>
            </p:custDataLst>
          </p:nvPr>
        </p:nvSpPr>
        <p:spPr bwMode="auto">
          <a:xfrm>
            <a:off x="6131538" y="3058254"/>
            <a:ext cx="2887155" cy="1206688"/>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ClrTx/>
              <a:buNone/>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Các</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thông</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tin </a:t>
            </a:r>
          </a:p>
          <a:p>
            <a:pPr algn="ctr" defTabSz="685800">
              <a:lnSpc>
                <a:spcPct val="100000"/>
              </a:lnSpc>
              <a:spcBef>
                <a:spcPct val="0"/>
              </a:spcBef>
              <a:buClrTx/>
              <a:buNone/>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cần</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thiết</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va</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chủ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yếu</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vê</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chất</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8" name="矩形 9">
            <a:extLst>
              <a:ext uri="{FF2B5EF4-FFF2-40B4-BE49-F238E27FC236}">
                <a16:creationId xmlns:a16="http://schemas.microsoft.com/office/drawing/2014/main" id="{5BCCE574-C0BD-4988-8A73-E804039C2C66}"/>
              </a:ext>
            </a:extLst>
          </p:cNvPr>
          <p:cNvSpPr/>
          <p:nvPr/>
        </p:nvSpPr>
        <p:spPr>
          <a:xfrm>
            <a:off x="498906" y="362189"/>
            <a:ext cx="8435231" cy="830997"/>
          </a:xfrm>
          <a:prstGeom prst="rect">
            <a:avLst/>
          </a:prstGeom>
        </p:spPr>
        <p:txBody>
          <a:bodyPr wrap="square">
            <a:spAutoFit/>
          </a:bodyPr>
          <a:lstStyle/>
          <a:p>
            <a:pPr algn="ctr" defTabSz="685800">
              <a:buClrTx/>
              <a:defRPr/>
            </a:pPr>
            <a:r>
              <a:rPr lang="vi-VN" altLang="zh-CN" sz="2400" b="1" u="sng" kern="1200" dirty="0">
                <a:solidFill>
                  <a:srgbClr val="C00000"/>
                </a:solidFill>
                <a:latin typeface="Arial" panose="020B0604020202020204" pitchFamily="34" charset="0"/>
                <a:ea typeface="微软雅黑"/>
                <a:cs typeface="Arial" panose="020B0604020202020204" pitchFamily="34" charset="0"/>
                <a:sym typeface="+mn-lt"/>
              </a:rPr>
              <a:t>Câu </a:t>
            </a:r>
            <a:r>
              <a:rPr lang="en-US" altLang="zh-CN" sz="2400" b="1" u="sng" kern="1200" dirty="0">
                <a:solidFill>
                  <a:srgbClr val="C00000"/>
                </a:solidFill>
                <a:latin typeface="Arial" panose="020B0604020202020204" pitchFamily="34" charset="0"/>
                <a:ea typeface="微软雅黑"/>
                <a:cs typeface="Arial" panose="020B0604020202020204" pitchFamily="34" charset="0"/>
                <a:sym typeface="+mn-lt"/>
              </a:rPr>
              <a:t>2</a:t>
            </a:r>
            <a:r>
              <a:rPr lang="vi-VN" altLang="zh-CN" sz="2400" b="1" u="sng" kern="1200" dirty="0">
                <a:solidFill>
                  <a:srgbClr val="C00000"/>
                </a:solidFill>
                <a:latin typeface="Arial" panose="020B0604020202020204" pitchFamily="34" charset="0"/>
                <a:ea typeface="微软雅黑"/>
                <a:cs typeface="Arial" panose="020B0604020202020204" pitchFamily="34" charset="0"/>
                <a:sym typeface="+mn-lt"/>
              </a:rPr>
              <a:t>: </a:t>
            </a:r>
          </a:p>
          <a:p>
            <a:pPr algn="ctr" defTabSz="685800">
              <a:buClrTx/>
              <a:defRPr/>
            </a:pP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Chọn</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đáp</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án</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đúng</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đầy</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đu</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nhất</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Nhãn</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hóa</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chất</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cho</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srgbClr val="44546A"/>
                </a:solidFill>
                <a:latin typeface="Arial" panose="020B0604020202020204" pitchFamily="34" charset="0"/>
                <a:ea typeface="微软雅黑"/>
                <a:cs typeface="Arial" panose="020B0604020202020204" pitchFamily="34" charset="0"/>
                <a:sym typeface="+mn-lt"/>
              </a:rPr>
              <a:t>biết</a:t>
            </a:r>
            <a:r>
              <a:rPr lang="en-US" altLang="zh-CN" sz="2400" b="1" kern="1200" dirty="0">
                <a:solidFill>
                  <a:srgbClr val="44546A"/>
                </a:solidFill>
                <a:latin typeface="Arial" panose="020B0604020202020204" pitchFamily="34" charset="0"/>
                <a:ea typeface="微软雅黑"/>
                <a:cs typeface="Arial" panose="020B0604020202020204" pitchFamily="34" charset="0"/>
                <a:sym typeface="+mn-lt"/>
              </a:rPr>
              <a:t>:</a:t>
            </a:r>
            <a:endParaRPr lang="en-US" altLang="zh-CN" sz="1800" b="1" kern="1200" dirty="0">
              <a:solidFill>
                <a:srgbClr val="44546A"/>
              </a:solidFill>
              <a:latin typeface="Arial" panose="020B0604020202020204" pitchFamily="34" charset="0"/>
              <a:ea typeface="微软雅黑"/>
              <a:cs typeface="Arial" panose="020B0604020202020204" pitchFamily="34" charset="0"/>
              <a:sym typeface="+mn-lt"/>
            </a:endParaRPr>
          </a:p>
        </p:txBody>
      </p:sp>
      <p:pic>
        <p:nvPicPr>
          <p:cNvPr id="29" name="Picture 28">
            <a:extLst>
              <a:ext uri="{FF2B5EF4-FFF2-40B4-BE49-F238E27FC236}">
                <a16:creationId xmlns:a16="http://schemas.microsoft.com/office/drawing/2014/main" id="{5580F32B-0728-4B57-8B70-0CA5675C6ACA}"/>
              </a:ext>
            </a:extLst>
          </p:cNvPr>
          <p:cNvPicPr>
            <a:picLocks noChangeAspect="1"/>
          </p:cNvPicPr>
          <p:nvPr/>
        </p:nvPicPr>
        <p:blipFill rotWithShape="1">
          <a:blip r:embed="rId22"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7280831" y="4254746"/>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4875410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50" fill="hold"/>
                                        <p:tgtEl>
                                          <p:spTgt spid="29"/>
                                        </p:tgtEl>
                                        <p:attrNameLst>
                                          <p:attrName>ppt_w</p:attrName>
                                        </p:attrNameLst>
                                      </p:cBhvr>
                                      <p:tavLst>
                                        <p:tav tm="0">
                                          <p:val>
                                            <p:strVal val="4*#ppt_w"/>
                                          </p:val>
                                        </p:tav>
                                        <p:tav tm="100000">
                                          <p:val>
                                            <p:strVal val="#ppt_w"/>
                                          </p:val>
                                        </p:tav>
                                      </p:tavLst>
                                    </p:anim>
                                    <p:anim calcmode="lin" valueType="num">
                                      <p:cBhvr>
                                        <p:cTn id="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0"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385"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grpSp>
        <p:nvGrpSpPr>
          <p:cNvPr id="7" name="组合 5">
            <a:extLst>
              <a:ext uri="{FF2B5EF4-FFF2-40B4-BE49-F238E27FC236}">
                <a16:creationId xmlns:a16="http://schemas.microsoft.com/office/drawing/2014/main" id="{B37939BA-AD0F-49E7-9D06-338ECBE41ACE}"/>
              </a:ext>
            </a:extLst>
          </p:cNvPr>
          <p:cNvGrpSpPr/>
          <p:nvPr/>
        </p:nvGrpSpPr>
        <p:grpSpPr>
          <a:xfrm>
            <a:off x="3492555" y="3233811"/>
            <a:ext cx="772130" cy="1064458"/>
            <a:chOff x="3439461" y="3304273"/>
            <a:chExt cx="772130" cy="1064458"/>
          </a:xfrm>
        </p:grpSpPr>
        <p:sp>
          <p:nvSpPr>
            <p:cNvPr id="8" name="MH_Other_383">
              <a:extLst>
                <a:ext uri="{FF2B5EF4-FFF2-40B4-BE49-F238E27FC236}">
                  <a16:creationId xmlns:a16="http://schemas.microsoft.com/office/drawing/2014/main" id="{378730E5-659C-4216-A8DC-11ACD5E7967F}"/>
                </a:ext>
              </a:extLst>
            </p:cNvPr>
            <p:cNvSpPr/>
            <p:nvPr>
              <p:custDataLst>
                <p:tags r:id="rId379"/>
              </p:custDataLst>
            </p:nvPr>
          </p:nvSpPr>
          <p:spPr>
            <a:xfrm rot="1800000">
              <a:off x="3439461" y="3304273"/>
              <a:ext cx="545211"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2400" b="1" kern="1200" dirty="0">
                <a:solidFill>
                  <a:prstClr val="black"/>
                </a:solidFill>
                <a:latin typeface="微软雅黑"/>
                <a:ea typeface="微软雅黑"/>
                <a:cs typeface="+mn-ea"/>
                <a:sym typeface="+mn-lt"/>
              </a:endParaRPr>
            </a:p>
          </p:txBody>
        </p:sp>
        <p:sp>
          <p:nvSpPr>
            <p:cNvPr id="9" name="MH_Other_384">
              <a:extLst>
                <a:ext uri="{FF2B5EF4-FFF2-40B4-BE49-F238E27FC236}">
                  <a16:creationId xmlns:a16="http://schemas.microsoft.com/office/drawing/2014/main" id="{E75D689B-52E1-4B7A-9D7C-5994B69AE25D}"/>
                </a:ext>
              </a:extLst>
            </p:cNvPr>
            <p:cNvSpPr/>
            <p:nvPr>
              <p:custDataLst>
                <p:tags r:id="rId380"/>
              </p:custDataLst>
            </p:nvPr>
          </p:nvSpPr>
          <p:spPr>
            <a:xfrm rot="1800000">
              <a:off x="3667901" y="3364668"/>
              <a:ext cx="543690" cy="158537"/>
            </a:xfrm>
            <a:prstGeom prst="rect">
              <a:avLst/>
            </a:prstGeom>
            <a:solidFill>
              <a:srgbClr val="0C8397"/>
            </a:solidFill>
            <a:ln w="12700" cap="flat" cmpd="sng" algn="ctr">
              <a:noFill/>
              <a:prstDash val="solid"/>
              <a:miter lim="800000"/>
            </a:ln>
            <a:effectLst/>
          </p:spPr>
          <p:txBody>
            <a:bodyPr lIns="68580" tIns="34290" rIns="68580" bIns="34290" anchor="ctr"/>
            <a:lstStyle/>
            <a:p>
              <a:pPr algn="ctr" defTabSz="685800">
                <a:buClrTx/>
              </a:pPr>
              <a:endParaRPr lang="zh-CN" altLang="en-US" sz="2400" b="1" dirty="0">
                <a:solidFill>
                  <a:prstClr val="black"/>
                </a:solidFill>
                <a:latin typeface="微软雅黑"/>
                <a:ea typeface="微软雅黑"/>
                <a:cs typeface="+mn-ea"/>
                <a:sym typeface="+mn-lt"/>
              </a:endParaRPr>
            </a:p>
          </p:txBody>
        </p:sp>
        <p:sp>
          <p:nvSpPr>
            <p:cNvPr id="10" name="MH_Other_387">
              <a:extLst>
                <a:ext uri="{FF2B5EF4-FFF2-40B4-BE49-F238E27FC236}">
                  <a16:creationId xmlns:a16="http://schemas.microsoft.com/office/drawing/2014/main" id="{954BF0F9-3462-4C8F-8698-5C129F544B7F}"/>
                </a:ext>
              </a:extLst>
            </p:cNvPr>
            <p:cNvSpPr txBox="1">
              <a:spLocks noChangeArrowheads="1"/>
            </p:cNvSpPr>
            <p:nvPr>
              <p:custDataLst>
                <p:tags r:id="rId381"/>
              </p:custDataLst>
            </p:nvPr>
          </p:nvSpPr>
          <p:spPr bwMode="auto">
            <a:xfrm rot="12600000" flipV="1">
              <a:off x="3447630" y="3550383"/>
              <a:ext cx="528875"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2"/>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algn="ctr" defTabSz="685800">
                <a:buClrTx/>
              </a:pPr>
              <a:r>
                <a:rPr lang="en-US" altLang="zh-CN" sz="3300" b="1" kern="1200" dirty="0">
                  <a:solidFill>
                    <a:prstClr val="black"/>
                  </a:solidFill>
                  <a:latin typeface="微软雅黑"/>
                  <a:ea typeface="微软雅黑"/>
                  <a:cs typeface="+mn-ea"/>
                  <a:sym typeface="+mn-lt"/>
                </a:rPr>
                <a:t>C</a:t>
              </a:r>
            </a:p>
          </p:txBody>
        </p:sp>
      </p:grpSp>
      <p:grpSp>
        <p:nvGrpSpPr>
          <p:cNvPr id="11" name="组合 9">
            <a:extLst>
              <a:ext uri="{FF2B5EF4-FFF2-40B4-BE49-F238E27FC236}">
                <a16:creationId xmlns:a16="http://schemas.microsoft.com/office/drawing/2014/main" id="{80FB07D1-1614-4FB5-B891-82296A966CC7}"/>
              </a:ext>
            </a:extLst>
          </p:cNvPr>
          <p:cNvGrpSpPr/>
          <p:nvPr/>
        </p:nvGrpSpPr>
        <p:grpSpPr>
          <a:xfrm>
            <a:off x="5085841" y="2433586"/>
            <a:ext cx="1073672" cy="570731"/>
            <a:chOff x="5021793" y="2504043"/>
            <a:chExt cx="1073672" cy="570730"/>
          </a:xfrm>
        </p:grpSpPr>
        <p:sp>
          <p:nvSpPr>
            <p:cNvPr id="12" name="MH_Other_373">
              <a:extLst>
                <a:ext uri="{FF2B5EF4-FFF2-40B4-BE49-F238E27FC236}">
                  <a16:creationId xmlns:a16="http://schemas.microsoft.com/office/drawing/2014/main" id="{432128DB-EF59-434C-A7FE-1644941CE175}"/>
                </a:ext>
              </a:extLst>
            </p:cNvPr>
            <p:cNvSpPr/>
            <p:nvPr>
              <p:custDataLst>
                <p:tags r:id="rId376"/>
              </p:custDataLst>
            </p:nvPr>
          </p:nvSpPr>
          <p:spPr>
            <a:xfrm rot="16200000">
              <a:off x="5289118" y="2242757"/>
              <a:ext cx="539024" cy="1073671"/>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2400" b="1" kern="1200" dirty="0">
                <a:solidFill>
                  <a:prstClr val="black"/>
                </a:solidFill>
                <a:latin typeface="微软雅黑"/>
                <a:ea typeface="微软雅黑"/>
                <a:cs typeface="+mn-ea"/>
                <a:sym typeface="+mn-lt"/>
              </a:endParaRPr>
            </a:p>
          </p:txBody>
        </p:sp>
        <p:sp>
          <p:nvSpPr>
            <p:cNvPr id="13" name="MH_Other_374">
              <a:extLst>
                <a:ext uri="{FF2B5EF4-FFF2-40B4-BE49-F238E27FC236}">
                  <a16:creationId xmlns:a16="http://schemas.microsoft.com/office/drawing/2014/main" id="{D7037AFE-7594-47E0-A7C1-7050DB4CE150}"/>
                </a:ext>
              </a:extLst>
            </p:cNvPr>
            <p:cNvSpPr/>
            <p:nvPr>
              <p:custDataLst>
                <p:tags r:id="rId377"/>
              </p:custDataLst>
            </p:nvPr>
          </p:nvSpPr>
          <p:spPr>
            <a:xfrm rot="16200000">
              <a:off x="4832997" y="2698877"/>
              <a:ext cx="539024" cy="161432"/>
            </a:xfrm>
            <a:prstGeom prst="rect">
              <a:avLst/>
            </a:prstGeom>
            <a:solidFill>
              <a:srgbClr val="0C8397"/>
            </a:solidFill>
            <a:ln w="12700" cap="flat" cmpd="sng" algn="ctr">
              <a:noFill/>
              <a:prstDash val="solid"/>
              <a:miter lim="800000"/>
            </a:ln>
            <a:effectLst/>
          </p:spPr>
          <p:txBody>
            <a:bodyPr lIns="68580" tIns="34290" rIns="68580" bIns="34290" anchor="ctr"/>
            <a:lstStyle/>
            <a:p>
              <a:pPr algn="ctr" defTabSz="685800">
                <a:buClrTx/>
                <a:defRPr/>
              </a:pPr>
              <a:endParaRPr lang="zh-CN" altLang="en-US" sz="2400" b="1" dirty="0">
                <a:solidFill>
                  <a:prstClr val="black"/>
                </a:solidFill>
                <a:latin typeface="微软雅黑"/>
                <a:ea typeface="微软雅黑"/>
                <a:cs typeface="+mn-ea"/>
                <a:sym typeface="+mn-lt"/>
              </a:endParaRPr>
            </a:p>
          </p:txBody>
        </p:sp>
        <p:sp>
          <p:nvSpPr>
            <p:cNvPr id="14" name="MH_Other_377">
              <a:extLst>
                <a:ext uri="{FF2B5EF4-FFF2-40B4-BE49-F238E27FC236}">
                  <a16:creationId xmlns:a16="http://schemas.microsoft.com/office/drawing/2014/main" id="{76E1947E-9781-4A53-B56E-4C23FDE1407D}"/>
                </a:ext>
              </a:extLst>
            </p:cNvPr>
            <p:cNvSpPr txBox="1">
              <a:spLocks noChangeArrowheads="1"/>
            </p:cNvSpPr>
            <p:nvPr>
              <p:custDataLst>
                <p:tags r:id="rId378"/>
              </p:custDataLst>
            </p:nvPr>
          </p:nvSpPr>
          <p:spPr bwMode="auto">
            <a:xfrm>
              <a:off x="5289832" y="2504043"/>
              <a:ext cx="581763"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algn="ctr" defTabSz="685800">
                <a:buClrTx/>
              </a:pPr>
              <a:r>
                <a:rPr lang="en-US" altLang="zh-CN" sz="3300" b="1" kern="1200" dirty="0">
                  <a:solidFill>
                    <a:prstClr val="black"/>
                  </a:solidFill>
                  <a:latin typeface="微软雅黑"/>
                  <a:ea typeface="微软雅黑"/>
                  <a:cs typeface="+mn-ea"/>
                  <a:sym typeface="+mn-lt"/>
                </a:rPr>
                <a:t>B</a:t>
              </a:r>
            </a:p>
          </p:txBody>
        </p:sp>
      </p:grpSp>
      <p:grpSp>
        <p:nvGrpSpPr>
          <p:cNvPr id="15" name="组合 10">
            <a:extLst>
              <a:ext uri="{FF2B5EF4-FFF2-40B4-BE49-F238E27FC236}">
                <a16:creationId xmlns:a16="http://schemas.microsoft.com/office/drawing/2014/main" id="{36BD2242-C931-43B1-B539-9DCA26AE806A}"/>
              </a:ext>
            </a:extLst>
          </p:cNvPr>
          <p:cNvGrpSpPr/>
          <p:nvPr/>
        </p:nvGrpSpPr>
        <p:grpSpPr>
          <a:xfrm>
            <a:off x="4507173" y="3233811"/>
            <a:ext cx="772127" cy="1064458"/>
            <a:chOff x="4443078" y="3304273"/>
            <a:chExt cx="772127" cy="1064458"/>
          </a:xfrm>
        </p:grpSpPr>
        <p:sp>
          <p:nvSpPr>
            <p:cNvPr id="16" name="MH_Other_378">
              <a:extLst>
                <a:ext uri="{FF2B5EF4-FFF2-40B4-BE49-F238E27FC236}">
                  <a16:creationId xmlns:a16="http://schemas.microsoft.com/office/drawing/2014/main" id="{55681308-5E4B-49FE-99DA-613CA32AAACE}"/>
                </a:ext>
              </a:extLst>
            </p:cNvPr>
            <p:cNvSpPr/>
            <p:nvPr>
              <p:custDataLst>
                <p:tags r:id="rId373"/>
              </p:custDataLst>
            </p:nvPr>
          </p:nvSpPr>
          <p:spPr>
            <a:xfrm rot="19800000">
              <a:off x="4671517" y="3304273"/>
              <a:ext cx="543688"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2400" b="1" kern="1200" dirty="0">
                <a:solidFill>
                  <a:prstClr val="black"/>
                </a:solidFill>
                <a:latin typeface="微软雅黑"/>
                <a:ea typeface="微软雅黑"/>
                <a:cs typeface="+mn-ea"/>
                <a:sym typeface="+mn-lt"/>
              </a:endParaRPr>
            </a:p>
          </p:txBody>
        </p:sp>
        <p:sp>
          <p:nvSpPr>
            <p:cNvPr id="17" name="MH_Other_379">
              <a:extLst>
                <a:ext uri="{FF2B5EF4-FFF2-40B4-BE49-F238E27FC236}">
                  <a16:creationId xmlns:a16="http://schemas.microsoft.com/office/drawing/2014/main" id="{EEBE4506-8B0A-4854-B9EC-F0DB9239227E}"/>
                </a:ext>
              </a:extLst>
            </p:cNvPr>
            <p:cNvSpPr/>
            <p:nvPr>
              <p:custDataLst>
                <p:tags r:id="rId374"/>
              </p:custDataLst>
            </p:nvPr>
          </p:nvSpPr>
          <p:spPr>
            <a:xfrm rot="19800000">
              <a:off x="4443078" y="3364668"/>
              <a:ext cx="543688" cy="158537"/>
            </a:xfrm>
            <a:prstGeom prst="rect">
              <a:avLst/>
            </a:prstGeom>
            <a:solidFill>
              <a:srgbClr val="006174"/>
            </a:solidFill>
            <a:ln w="12700" cap="flat" cmpd="sng" algn="ctr">
              <a:noFill/>
              <a:prstDash val="solid"/>
              <a:miter lim="800000"/>
            </a:ln>
            <a:effectLst/>
          </p:spPr>
          <p:txBody>
            <a:bodyPr lIns="68580" tIns="34290" rIns="68580" bIns="34290" anchor="ctr"/>
            <a:lstStyle/>
            <a:p>
              <a:pPr algn="ctr" defTabSz="685800">
                <a:buClrTx/>
              </a:pPr>
              <a:endParaRPr lang="zh-CN" altLang="en-US" sz="2400" b="1" dirty="0">
                <a:solidFill>
                  <a:prstClr val="black"/>
                </a:solidFill>
                <a:latin typeface="微软雅黑"/>
                <a:ea typeface="微软雅黑"/>
                <a:cs typeface="+mn-ea"/>
                <a:sym typeface="+mn-lt"/>
              </a:endParaRPr>
            </a:p>
          </p:txBody>
        </p:sp>
        <p:sp>
          <p:nvSpPr>
            <p:cNvPr id="18" name="MH_Other_382">
              <a:extLst>
                <a:ext uri="{FF2B5EF4-FFF2-40B4-BE49-F238E27FC236}">
                  <a16:creationId xmlns:a16="http://schemas.microsoft.com/office/drawing/2014/main" id="{AC4E96BB-A39F-4F41-B20D-303EF2033924}"/>
                </a:ext>
              </a:extLst>
            </p:cNvPr>
            <p:cNvSpPr txBox="1">
              <a:spLocks noChangeArrowheads="1"/>
            </p:cNvSpPr>
            <p:nvPr>
              <p:custDataLst>
                <p:tags r:id="rId375"/>
              </p:custDataLst>
            </p:nvPr>
          </p:nvSpPr>
          <p:spPr bwMode="auto">
            <a:xfrm rot="9000000" flipV="1">
              <a:off x="4678232" y="3550383"/>
              <a:ext cx="530261"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algn="ctr" defTabSz="685800">
                <a:buClrTx/>
              </a:pPr>
              <a:r>
                <a:rPr lang="en-US" altLang="zh-CN" sz="3300" b="1" kern="1200" dirty="0">
                  <a:solidFill>
                    <a:prstClr val="black"/>
                  </a:solidFill>
                  <a:latin typeface="微软雅黑"/>
                  <a:ea typeface="微软雅黑"/>
                  <a:cs typeface="+mn-ea"/>
                  <a:sym typeface="+mn-lt"/>
                </a:rPr>
                <a:t>D</a:t>
              </a:r>
            </a:p>
          </p:txBody>
        </p:sp>
      </p:grpSp>
      <p:grpSp>
        <p:nvGrpSpPr>
          <p:cNvPr id="19" name="组合 1">
            <a:extLst>
              <a:ext uri="{FF2B5EF4-FFF2-40B4-BE49-F238E27FC236}">
                <a16:creationId xmlns:a16="http://schemas.microsoft.com/office/drawing/2014/main" id="{706BED10-A608-47BE-A393-640D6D8AD6E3}"/>
              </a:ext>
            </a:extLst>
          </p:cNvPr>
          <p:cNvGrpSpPr/>
          <p:nvPr/>
        </p:nvGrpSpPr>
        <p:grpSpPr>
          <a:xfrm>
            <a:off x="2623249" y="2439623"/>
            <a:ext cx="1073672" cy="539025"/>
            <a:chOff x="2559202" y="2510082"/>
            <a:chExt cx="1073672" cy="539025"/>
          </a:xfrm>
        </p:grpSpPr>
        <p:sp>
          <p:nvSpPr>
            <p:cNvPr id="20" name="MH_Other_358">
              <a:extLst>
                <a:ext uri="{FF2B5EF4-FFF2-40B4-BE49-F238E27FC236}">
                  <a16:creationId xmlns:a16="http://schemas.microsoft.com/office/drawing/2014/main" id="{1213CCF3-B29D-4502-9E46-2A1D22E78AFA}"/>
                </a:ext>
              </a:extLst>
            </p:cNvPr>
            <p:cNvSpPr/>
            <p:nvPr>
              <p:custDataLst>
                <p:tags r:id="rId370"/>
              </p:custDataLst>
            </p:nvPr>
          </p:nvSpPr>
          <p:spPr>
            <a:xfrm rot="5400000">
              <a:off x="2826526" y="2242759"/>
              <a:ext cx="539024" cy="1073672"/>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2400" b="1" kern="1200" dirty="0">
                <a:solidFill>
                  <a:prstClr val="black"/>
                </a:solidFill>
                <a:latin typeface="微软雅黑"/>
                <a:ea typeface="微软雅黑"/>
                <a:cs typeface="+mn-ea"/>
                <a:sym typeface="+mn-lt"/>
              </a:endParaRPr>
            </a:p>
          </p:txBody>
        </p:sp>
        <p:sp>
          <p:nvSpPr>
            <p:cNvPr id="21" name="MH_Other_362">
              <a:extLst>
                <a:ext uri="{FF2B5EF4-FFF2-40B4-BE49-F238E27FC236}">
                  <a16:creationId xmlns:a16="http://schemas.microsoft.com/office/drawing/2014/main" id="{A7474903-F72F-49DA-85C3-3C61A5ACFCA7}"/>
                </a:ext>
              </a:extLst>
            </p:cNvPr>
            <p:cNvSpPr txBox="1">
              <a:spLocks noChangeArrowheads="1"/>
            </p:cNvSpPr>
            <p:nvPr>
              <p:custDataLst>
                <p:tags r:id="rId371"/>
              </p:custDataLst>
            </p:nvPr>
          </p:nvSpPr>
          <p:spPr bwMode="auto">
            <a:xfrm rot="10800000" flipV="1">
              <a:off x="2804396" y="2543001"/>
              <a:ext cx="583285" cy="4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algn="ctr" defTabSz="685800">
                <a:buClrTx/>
              </a:pPr>
              <a:r>
                <a:rPr lang="en-US" altLang="zh-CN" sz="3300" b="1" kern="1200" dirty="0">
                  <a:solidFill>
                    <a:prstClr val="black"/>
                  </a:solidFill>
                  <a:latin typeface="微软雅黑"/>
                  <a:ea typeface="微软雅黑"/>
                  <a:cs typeface="+mn-ea"/>
                  <a:sym typeface="+mn-lt"/>
                </a:rPr>
                <a:t>A</a:t>
              </a:r>
            </a:p>
          </p:txBody>
        </p:sp>
        <p:sp>
          <p:nvSpPr>
            <p:cNvPr id="22" name="MH_Other_359">
              <a:extLst>
                <a:ext uri="{FF2B5EF4-FFF2-40B4-BE49-F238E27FC236}">
                  <a16:creationId xmlns:a16="http://schemas.microsoft.com/office/drawing/2014/main" id="{F1AD942A-E057-41A0-8D23-C62BB046502D}"/>
                </a:ext>
              </a:extLst>
            </p:cNvPr>
            <p:cNvSpPr/>
            <p:nvPr>
              <p:custDataLst>
                <p:tags r:id="rId372"/>
              </p:custDataLst>
            </p:nvPr>
          </p:nvSpPr>
          <p:spPr>
            <a:xfrm rot="5400000">
              <a:off x="3283407" y="2699639"/>
              <a:ext cx="539024" cy="159909"/>
            </a:xfrm>
            <a:prstGeom prst="rect">
              <a:avLst/>
            </a:prstGeom>
            <a:solidFill>
              <a:srgbClr val="006174"/>
            </a:solidFill>
            <a:ln w="12700" cap="flat" cmpd="sng" algn="ctr">
              <a:noFill/>
              <a:prstDash val="solid"/>
              <a:miter lim="800000"/>
            </a:ln>
            <a:effectLst/>
          </p:spPr>
          <p:txBody>
            <a:bodyPr lIns="68580" tIns="34290" rIns="68580" bIns="34290" anchor="ctr"/>
            <a:lstStyle/>
            <a:p>
              <a:pPr algn="ctr" defTabSz="685800">
                <a:buClrTx/>
              </a:pPr>
              <a:endParaRPr lang="zh-CN" altLang="en-US" sz="2400" b="1" dirty="0">
                <a:solidFill>
                  <a:prstClr val="black"/>
                </a:solidFill>
                <a:latin typeface="微软雅黑"/>
                <a:ea typeface="微软雅黑"/>
                <a:cs typeface="+mn-ea"/>
                <a:sym typeface="+mn-lt"/>
              </a:endParaRPr>
            </a:p>
          </p:txBody>
        </p:sp>
      </p:grpSp>
      <p:grpSp>
        <p:nvGrpSpPr>
          <p:cNvPr id="23" name="组合 14">
            <a:extLst>
              <a:ext uri="{FF2B5EF4-FFF2-40B4-BE49-F238E27FC236}">
                <a16:creationId xmlns:a16="http://schemas.microsoft.com/office/drawing/2014/main" id="{9DD537A8-0C2E-4DDE-B88C-C8ED66D334FA}"/>
              </a:ext>
            </a:extLst>
          </p:cNvPr>
          <p:cNvGrpSpPr/>
          <p:nvPr/>
        </p:nvGrpSpPr>
        <p:grpSpPr>
          <a:xfrm>
            <a:off x="3614683" y="2001761"/>
            <a:ext cx="1554920" cy="1413237"/>
            <a:chOff x="3550636" y="2072220"/>
            <a:chExt cx="1554920" cy="1413237"/>
          </a:xfrm>
        </p:grpSpPr>
        <p:sp>
          <p:nvSpPr>
            <p:cNvPr id="24" name="MH_Other_1">
              <a:extLst>
                <a:ext uri="{FF2B5EF4-FFF2-40B4-BE49-F238E27FC236}">
                  <a16:creationId xmlns:a16="http://schemas.microsoft.com/office/drawing/2014/main" id="{63D220DE-03FC-4F88-BA6C-7FCBD20D83CB}"/>
                </a:ext>
              </a:extLst>
            </p:cNvPr>
            <p:cNvSpPr/>
            <p:nvPr>
              <p:custDataLst>
                <p:tags r:id="rId1"/>
              </p:custDataLst>
            </p:nvPr>
          </p:nvSpPr>
          <p:spPr bwMode="auto">
            <a:xfrm>
              <a:off x="4927373" y="2778838"/>
              <a:ext cx="111175" cy="253658"/>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6647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 name="MH_Other_2">
              <a:extLst>
                <a:ext uri="{FF2B5EF4-FFF2-40B4-BE49-F238E27FC236}">
                  <a16:creationId xmlns:a16="http://schemas.microsoft.com/office/drawing/2014/main" id="{DE925169-9120-495E-9574-494F539B8B70}"/>
                </a:ext>
              </a:extLst>
            </p:cNvPr>
            <p:cNvSpPr/>
            <p:nvPr>
              <p:custDataLst>
                <p:tags r:id="rId2"/>
              </p:custDataLst>
            </p:nvPr>
          </p:nvSpPr>
          <p:spPr bwMode="auto">
            <a:xfrm>
              <a:off x="4933464" y="2830174"/>
              <a:ext cx="102036" cy="166086"/>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77274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 name="MH_Other_3">
              <a:extLst>
                <a:ext uri="{FF2B5EF4-FFF2-40B4-BE49-F238E27FC236}">
                  <a16:creationId xmlns:a16="http://schemas.microsoft.com/office/drawing/2014/main" id="{07F7A1BC-575C-4C7A-8D41-A3BD75C0105E}"/>
                </a:ext>
              </a:extLst>
            </p:cNvPr>
            <p:cNvSpPr/>
            <p:nvPr>
              <p:custDataLst>
                <p:tags r:id="rId3"/>
              </p:custDataLst>
            </p:nvPr>
          </p:nvSpPr>
          <p:spPr bwMode="auto">
            <a:xfrm>
              <a:off x="4927372" y="2873962"/>
              <a:ext cx="103559" cy="134378"/>
            </a:xfrm>
            <a:custGeom>
              <a:avLst/>
              <a:gdLst>
                <a:gd name="T0" fmla="*/ 0 w 128"/>
                <a:gd name="T1" fmla="*/ 2147483646 h 169"/>
                <a:gd name="T2" fmla="*/ 598877082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292025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 name="MH_Other_4">
              <a:extLst>
                <a:ext uri="{FF2B5EF4-FFF2-40B4-BE49-F238E27FC236}">
                  <a16:creationId xmlns:a16="http://schemas.microsoft.com/office/drawing/2014/main" id="{1B94A37C-F2C7-4D97-BC8A-8A63746991CC}"/>
                </a:ext>
              </a:extLst>
            </p:cNvPr>
            <p:cNvSpPr/>
            <p:nvPr>
              <p:custDataLst>
                <p:tags r:id="rId4"/>
              </p:custDataLst>
            </p:nvPr>
          </p:nvSpPr>
          <p:spPr bwMode="auto">
            <a:xfrm>
              <a:off x="4933464" y="2994750"/>
              <a:ext cx="1523" cy="1509"/>
            </a:xfrm>
            <a:custGeom>
              <a:avLst/>
              <a:gdLst>
                <a:gd name="T0" fmla="*/ 447676037 w 2"/>
                <a:gd name="T1" fmla="*/ 223838018 h 4"/>
                <a:gd name="T2" fmla="*/ 447676037 w 2"/>
                <a:gd name="T3" fmla="*/ 0 h 4"/>
                <a:gd name="T4" fmla="*/ 0 w 2"/>
                <a:gd name="T5" fmla="*/ 223838018 h 4"/>
                <a:gd name="T6" fmla="*/ 0 w 2"/>
                <a:gd name="T7" fmla="*/ 223838018 h 4"/>
                <a:gd name="T8" fmla="*/ 447676037 w 2"/>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 name="MH_Other_5">
              <a:extLst>
                <a:ext uri="{FF2B5EF4-FFF2-40B4-BE49-F238E27FC236}">
                  <a16:creationId xmlns:a16="http://schemas.microsoft.com/office/drawing/2014/main" id="{437D6D8E-9686-4852-9BE3-ACA9667ADAB1}"/>
                </a:ext>
              </a:extLst>
            </p:cNvPr>
            <p:cNvSpPr/>
            <p:nvPr>
              <p:custDataLst>
                <p:tags r:id="rId5"/>
              </p:custDataLst>
            </p:nvPr>
          </p:nvSpPr>
          <p:spPr bwMode="auto">
            <a:xfrm>
              <a:off x="5026362" y="2873962"/>
              <a:ext cx="1523" cy="1509"/>
            </a:xfrm>
            <a:custGeom>
              <a:avLst/>
              <a:gdLst>
                <a:gd name="T0" fmla="*/ 0 w 3"/>
                <a:gd name="T1" fmla="*/ 0 h 5"/>
                <a:gd name="T2" fmla="*/ 0 w 3"/>
                <a:gd name="T3" fmla="*/ 179120564 h 5"/>
                <a:gd name="T4" fmla="*/ 298966937 w 3"/>
                <a:gd name="T5" fmla="*/ 0 h 5"/>
                <a:gd name="T6" fmla="*/ 29896693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 name="MH_Other_6">
              <a:extLst>
                <a:ext uri="{FF2B5EF4-FFF2-40B4-BE49-F238E27FC236}">
                  <a16:creationId xmlns:a16="http://schemas.microsoft.com/office/drawing/2014/main" id="{90EF9ED3-3709-47F6-A579-A21D95D0006C}"/>
                </a:ext>
              </a:extLst>
            </p:cNvPr>
            <p:cNvSpPr/>
            <p:nvPr>
              <p:custDataLst>
                <p:tags r:id="rId6"/>
              </p:custDataLst>
            </p:nvPr>
          </p:nvSpPr>
          <p:spPr bwMode="auto">
            <a:xfrm>
              <a:off x="4942601" y="2914727"/>
              <a:ext cx="79192" cy="101161"/>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79061 h 125"/>
                <a:gd name="T22" fmla="*/ 2147483646 w 98"/>
                <a:gd name="T23" fmla="*/ 1828919443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 name="MH_Other_7">
              <a:extLst>
                <a:ext uri="{FF2B5EF4-FFF2-40B4-BE49-F238E27FC236}">
                  <a16:creationId xmlns:a16="http://schemas.microsoft.com/office/drawing/2014/main" id="{89F852C1-D912-4B95-B64B-A1C9FF06CF9C}"/>
                </a:ext>
              </a:extLst>
            </p:cNvPr>
            <p:cNvSpPr/>
            <p:nvPr>
              <p:custDataLst>
                <p:tags r:id="rId7"/>
              </p:custDataLst>
            </p:nvPr>
          </p:nvSpPr>
          <p:spPr bwMode="auto">
            <a:xfrm>
              <a:off x="5020270" y="2917746"/>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 name="MH_Other_8">
              <a:extLst>
                <a:ext uri="{FF2B5EF4-FFF2-40B4-BE49-F238E27FC236}">
                  <a16:creationId xmlns:a16="http://schemas.microsoft.com/office/drawing/2014/main" id="{8C113105-1D46-48D5-A625-087EA2E822D6}"/>
                </a:ext>
              </a:extLst>
            </p:cNvPr>
            <p:cNvSpPr/>
            <p:nvPr>
              <p:custDataLst>
                <p:tags r:id="rId8"/>
              </p:custDataLst>
            </p:nvPr>
          </p:nvSpPr>
          <p:spPr bwMode="auto">
            <a:xfrm>
              <a:off x="4968491" y="2960022"/>
              <a:ext cx="42642" cy="6643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597749370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 name="MH_Other_9">
              <a:extLst>
                <a:ext uri="{FF2B5EF4-FFF2-40B4-BE49-F238E27FC236}">
                  <a16:creationId xmlns:a16="http://schemas.microsoft.com/office/drawing/2014/main" id="{A313686C-3418-4D7B-87E5-FDC377E7732A}"/>
                </a:ext>
              </a:extLst>
            </p:cNvPr>
            <p:cNvSpPr/>
            <p:nvPr>
              <p:custDataLst>
                <p:tags r:id="rId9"/>
              </p:custDataLst>
            </p:nvPr>
          </p:nvSpPr>
          <p:spPr bwMode="auto">
            <a:xfrm>
              <a:off x="5009610" y="2960022"/>
              <a:ext cx="0" cy="0"/>
            </a:xfrm>
            <a:custGeom>
              <a:avLst/>
              <a:gdLst>
                <a:gd name="T0" fmla="*/ 0 w 1"/>
                <a:gd name="T1" fmla="*/ 1067 h 1"/>
                <a:gd name="T2" fmla="*/ 1067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 name="MH_Other_10">
              <a:extLst>
                <a:ext uri="{FF2B5EF4-FFF2-40B4-BE49-F238E27FC236}">
                  <a16:creationId xmlns:a16="http://schemas.microsoft.com/office/drawing/2014/main" id="{D8FC5724-4D0F-49FA-87A5-CDCD1A755383}"/>
                </a:ext>
              </a:extLst>
            </p:cNvPr>
            <p:cNvSpPr/>
            <p:nvPr>
              <p:custDataLst>
                <p:tags r:id="rId10"/>
              </p:custDataLst>
            </p:nvPr>
          </p:nvSpPr>
          <p:spPr bwMode="auto">
            <a:xfrm>
              <a:off x="4986766" y="2999280"/>
              <a:ext cx="12183" cy="33217"/>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 name="MH_Other_11">
              <a:extLst>
                <a:ext uri="{FF2B5EF4-FFF2-40B4-BE49-F238E27FC236}">
                  <a16:creationId xmlns:a16="http://schemas.microsoft.com/office/drawing/2014/main" id="{6B6493F9-14E2-4086-A6F3-F779021050C3}"/>
                </a:ext>
              </a:extLst>
            </p:cNvPr>
            <p:cNvSpPr/>
            <p:nvPr>
              <p:custDataLst>
                <p:tags r:id="rId11"/>
              </p:custDataLst>
            </p:nvPr>
          </p:nvSpPr>
          <p:spPr bwMode="auto">
            <a:xfrm>
              <a:off x="4997427" y="2999278"/>
              <a:ext cx="1523" cy="1510"/>
            </a:xfrm>
            <a:custGeom>
              <a:avLst/>
              <a:gdLst>
                <a:gd name="T0" fmla="*/ 0 w 4"/>
                <a:gd name="T1" fmla="*/ 0 h 4"/>
                <a:gd name="T2" fmla="*/ 0 w 4"/>
                <a:gd name="T3" fmla="*/ 224119998 h 4"/>
                <a:gd name="T4" fmla="*/ 22383801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 name="MH_Other_12">
              <a:extLst>
                <a:ext uri="{FF2B5EF4-FFF2-40B4-BE49-F238E27FC236}">
                  <a16:creationId xmlns:a16="http://schemas.microsoft.com/office/drawing/2014/main" id="{1723BDC9-F0F2-4DE0-92F4-AA4AAA599027}"/>
                </a:ext>
              </a:extLst>
            </p:cNvPr>
            <p:cNvSpPr/>
            <p:nvPr>
              <p:custDataLst>
                <p:tags r:id="rId12"/>
              </p:custDataLst>
            </p:nvPr>
          </p:nvSpPr>
          <p:spPr bwMode="auto">
            <a:xfrm>
              <a:off x="4970015" y="2778838"/>
              <a:ext cx="3046" cy="25668"/>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 name="MH_Other_13">
              <a:extLst>
                <a:ext uri="{FF2B5EF4-FFF2-40B4-BE49-F238E27FC236}">
                  <a16:creationId xmlns:a16="http://schemas.microsoft.com/office/drawing/2014/main" id="{D77C16E6-370E-4759-9A30-3FF79B96CFF3}"/>
                </a:ext>
              </a:extLst>
            </p:cNvPr>
            <p:cNvSpPr/>
            <p:nvPr>
              <p:custDataLst>
                <p:tags r:id="rId13"/>
              </p:custDataLst>
            </p:nvPr>
          </p:nvSpPr>
          <p:spPr bwMode="auto">
            <a:xfrm>
              <a:off x="4966969" y="2778839"/>
              <a:ext cx="19798" cy="64925"/>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854296 w 26"/>
                <a:gd name="T15" fmla="*/ 2147483646 h 82"/>
                <a:gd name="T16" fmla="*/ 2101708592 w 26"/>
                <a:gd name="T17" fmla="*/ 2147483646 h 82"/>
                <a:gd name="T18" fmla="*/ 2101708592 w 26"/>
                <a:gd name="T19" fmla="*/ 2147483646 h 82"/>
                <a:gd name="T20" fmla="*/ 2101708592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8" name="MH_Other_14">
              <a:extLst>
                <a:ext uri="{FF2B5EF4-FFF2-40B4-BE49-F238E27FC236}">
                  <a16:creationId xmlns:a16="http://schemas.microsoft.com/office/drawing/2014/main" id="{CA6F7E04-2A61-4973-B53A-B365A5F2378E}"/>
                </a:ext>
              </a:extLst>
            </p:cNvPr>
            <p:cNvSpPr/>
            <p:nvPr>
              <p:custDataLst>
                <p:tags r:id="rId14"/>
              </p:custDataLst>
            </p:nvPr>
          </p:nvSpPr>
          <p:spPr bwMode="auto">
            <a:xfrm>
              <a:off x="4971537" y="2802996"/>
              <a:ext cx="1523" cy="0"/>
            </a:xfrm>
            <a:custGeom>
              <a:avLst/>
              <a:gdLst>
                <a:gd name="T0" fmla="*/ 2147483646 w 1"/>
                <a:gd name="T1" fmla="*/ 0 h 1"/>
                <a:gd name="T2" fmla="*/ 0 w 1"/>
                <a:gd name="T3" fmla="*/ 1067 h 1"/>
                <a:gd name="T4" fmla="*/ 2147483646 w 1"/>
                <a:gd name="T5" fmla="*/ 1067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9" name="MH_Other_15">
              <a:extLst>
                <a:ext uri="{FF2B5EF4-FFF2-40B4-BE49-F238E27FC236}">
                  <a16:creationId xmlns:a16="http://schemas.microsoft.com/office/drawing/2014/main" id="{4BA2309D-2000-4C49-A33E-E2D95546B72E}"/>
                </a:ext>
              </a:extLst>
            </p:cNvPr>
            <p:cNvSpPr/>
            <p:nvPr>
              <p:custDataLst>
                <p:tags r:id="rId15"/>
              </p:custDataLst>
            </p:nvPr>
          </p:nvSpPr>
          <p:spPr bwMode="auto">
            <a:xfrm>
              <a:off x="4962400" y="2778838"/>
              <a:ext cx="53303" cy="10418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333630 w 67"/>
                <a:gd name="T19" fmla="*/ 2147483646 h 130"/>
                <a:gd name="T20" fmla="*/ 1153333630 w 67"/>
                <a:gd name="T21" fmla="*/ 2147483646 h 130"/>
                <a:gd name="T22" fmla="*/ 1729656287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0" name="MH_Other_16">
              <a:extLst>
                <a:ext uri="{FF2B5EF4-FFF2-40B4-BE49-F238E27FC236}">
                  <a16:creationId xmlns:a16="http://schemas.microsoft.com/office/drawing/2014/main" id="{CE037AE1-7B3D-463B-93D0-6C08A1FC675B}"/>
                </a:ext>
              </a:extLst>
            </p:cNvPr>
            <p:cNvSpPr/>
            <p:nvPr>
              <p:custDataLst>
                <p:tags r:id="rId16"/>
              </p:custDataLst>
            </p:nvPr>
          </p:nvSpPr>
          <p:spPr bwMode="auto">
            <a:xfrm>
              <a:off x="4970014" y="2842253"/>
              <a:ext cx="0" cy="1510"/>
            </a:xfrm>
            <a:custGeom>
              <a:avLst/>
              <a:gdLst>
                <a:gd name="T0" fmla="*/ 0 w 1"/>
                <a:gd name="T1" fmla="*/ 0 h 1"/>
                <a:gd name="T2" fmla="*/ 0 w 1"/>
                <a:gd name="T3" fmla="*/ 1792959984 h 1"/>
                <a:gd name="T4" fmla="*/ 1067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1" name="MH_Other_17">
              <a:extLst>
                <a:ext uri="{FF2B5EF4-FFF2-40B4-BE49-F238E27FC236}">
                  <a16:creationId xmlns:a16="http://schemas.microsoft.com/office/drawing/2014/main" id="{4760D2BC-7D07-4E56-AE6D-6607CF522415}"/>
                </a:ext>
              </a:extLst>
            </p:cNvPr>
            <p:cNvSpPr/>
            <p:nvPr>
              <p:custDataLst>
                <p:tags r:id="rId17"/>
              </p:custDataLst>
            </p:nvPr>
          </p:nvSpPr>
          <p:spPr bwMode="auto">
            <a:xfrm>
              <a:off x="4956307" y="2778839"/>
              <a:ext cx="79192" cy="143438"/>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2" name="MH_Other_18">
              <a:extLst>
                <a:ext uri="{FF2B5EF4-FFF2-40B4-BE49-F238E27FC236}">
                  <a16:creationId xmlns:a16="http://schemas.microsoft.com/office/drawing/2014/main" id="{2AFC461E-B9BF-4D25-BDBF-FB38A09E3AF6}"/>
                </a:ext>
              </a:extLst>
            </p:cNvPr>
            <p:cNvSpPr/>
            <p:nvPr>
              <p:custDataLst>
                <p:tags r:id="rId18"/>
              </p:custDataLst>
            </p:nvPr>
          </p:nvSpPr>
          <p:spPr bwMode="auto">
            <a:xfrm>
              <a:off x="4963923" y="2881510"/>
              <a:ext cx="1523" cy="1510"/>
            </a:xfrm>
            <a:custGeom>
              <a:avLst/>
              <a:gdLst>
                <a:gd name="T0" fmla="*/ 1790702559 w 1"/>
                <a:gd name="T1" fmla="*/ 1120915208 h 2"/>
                <a:gd name="T2" fmla="*/ 1790702559 w 1"/>
                <a:gd name="T3" fmla="*/ 0 h 2"/>
                <a:gd name="T4" fmla="*/ 0 w 1"/>
                <a:gd name="T5" fmla="*/ 1120915208 h 2"/>
                <a:gd name="T6" fmla="*/ 0 w 1"/>
                <a:gd name="T7" fmla="*/ 1120915208 h 2"/>
                <a:gd name="T8" fmla="*/ 1790702559 w 1"/>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3" name="MH_Other_19">
              <a:extLst>
                <a:ext uri="{FF2B5EF4-FFF2-40B4-BE49-F238E27FC236}">
                  <a16:creationId xmlns:a16="http://schemas.microsoft.com/office/drawing/2014/main" id="{4A4DDFC3-D7A1-474D-B670-37C5B337C9A8}"/>
                </a:ext>
              </a:extLst>
            </p:cNvPr>
            <p:cNvSpPr/>
            <p:nvPr>
              <p:custDataLst>
                <p:tags r:id="rId19"/>
              </p:custDataLst>
            </p:nvPr>
          </p:nvSpPr>
          <p:spPr bwMode="auto">
            <a:xfrm>
              <a:off x="4947170" y="2787899"/>
              <a:ext cx="92899" cy="172125"/>
            </a:xfrm>
            <a:custGeom>
              <a:avLst/>
              <a:gdLst>
                <a:gd name="T0" fmla="*/ 0 w 116"/>
                <a:gd name="T1" fmla="*/ 2147483646 h 214"/>
                <a:gd name="T2" fmla="*/ 585403241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601458573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755511822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4" name="MH_Other_20">
              <a:extLst>
                <a:ext uri="{FF2B5EF4-FFF2-40B4-BE49-F238E27FC236}">
                  <a16:creationId xmlns:a16="http://schemas.microsoft.com/office/drawing/2014/main" id="{CD4879B9-BBF7-4464-B698-C08769C635C8}"/>
                </a:ext>
              </a:extLst>
            </p:cNvPr>
            <p:cNvSpPr/>
            <p:nvPr>
              <p:custDataLst>
                <p:tags r:id="rId20"/>
              </p:custDataLst>
            </p:nvPr>
          </p:nvSpPr>
          <p:spPr bwMode="auto">
            <a:xfrm>
              <a:off x="5033977" y="2787897"/>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5" name="MH_Other_21">
              <a:extLst>
                <a:ext uri="{FF2B5EF4-FFF2-40B4-BE49-F238E27FC236}">
                  <a16:creationId xmlns:a16="http://schemas.microsoft.com/office/drawing/2014/main" id="{7B3009FC-B02E-42E2-BE50-6BE7E157C5A5}"/>
                </a:ext>
              </a:extLst>
            </p:cNvPr>
            <p:cNvSpPr/>
            <p:nvPr>
              <p:custDataLst>
                <p:tags r:id="rId21"/>
              </p:custDataLst>
            </p:nvPr>
          </p:nvSpPr>
          <p:spPr bwMode="auto">
            <a:xfrm>
              <a:off x="4956307" y="2919257"/>
              <a:ext cx="1523" cy="1509"/>
            </a:xfrm>
            <a:custGeom>
              <a:avLst/>
              <a:gdLst>
                <a:gd name="T0" fmla="*/ 2147483646 w 1"/>
                <a:gd name="T1" fmla="*/ 0 h 1"/>
                <a:gd name="T2" fmla="*/ 0 w 1"/>
                <a:gd name="T3" fmla="*/ 1790702559 h 1"/>
                <a:gd name="T4" fmla="*/ 2147483646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6" name="MH_Other_22">
              <a:extLst>
                <a:ext uri="{FF2B5EF4-FFF2-40B4-BE49-F238E27FC236}">
                  <a16:creationId xmlns:a16="http://schemas.microsoft.com/office/drawing/2014/main" id="{72BF3BFA-B289-42D7-8593-E9819026E794}"/>
                </a:ext>
              </a:extLst>
            </p:cNvPr>
            <p:cNvSpPr/>
            <p:nvPr>
              <p:custDataLst>
                <p:tags r:id="rId22"/>
              </p:custDataLst>
            </p:nvPr>
          </p:nvSpPr>
          <p:spPr bwMode="auto">
            <a:xfrm>
              <a:off x="4802491" y="3008338"/>
              <a:ext cx="185799" cy="243089"/>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591882538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7" name="MH_Other_23">
              <a:extLst>
                <a:ext uri="{FF2B5EF4-FFF2-40B4-BE49-F238E27FC236}">
                  <a16:creationId xmlns:a16="http://schemas.microsoft.com/office/drawing/2014/main" id="{4CAA69FD-94E8-45E6-B1B9-AFB22367B3D4}"/>
                </a:ext>
              </a:extLst>
            </p:cNvPr>
            <p:cNvSpPr/>
            <p:nvPr>
              <p:custDataLst>
                <p:tags r:id="rId23"/>
              </p:custDataLst>
            </p:nvPr>
          </p:nvSpPr>
          <p:spPr bwMode="auto">
            <a:xfrm>
              <a:off x="4813151" y="3079302"/>
              <a:ext cx="152294" cy="120789"/>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602866460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8" name="MH_Other_24">
              <a:extLst>
                <a:ext uri="{FF2B5EF4-FFF2-40B4-BE49-F238E27FC236}">
                  <a16:creationId xmlns:a16="http://schemas.microsoft.com/office/drawing/2014/main" id="{53579DEF-B794-42A9-ACF2-1861B3D32F07}"/>
                </a:ext>
              </a:extLst>
            </p:cNvPr>
            <p:cNvSpPr/>
            <p:nvPr>
              <p:custDataLst>
                <p:tags r:id="rId24"/>
              </p:custDataLst>
            </p:nvPr>
          </p:nvSpPr>
          <p:spPr bwMode="auto">
            <a:xfrm>
              <a:off x="4802491" y="3118559"/>
              <a:ext cx="144679" cy="8908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54195168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49" name="MH_Other_25">
              <a:extLst>
                <a:ext uri="{FF2B5EF4-FFF2-40B4-BE49-F238E27FC236}">
                  <a16:creationId xmlns:a16="http://schemas.microsoft.com/office/drawing/2014/main" id="{36A830DF-2121-4452-975B-B025AF59FB50}"/>
                </a:ext>
              </a:extLst>
            </p:cNvPr>
            <p:cNvSpPr/>
            <p:nvPr>
              <p:custDataLst>
                <p:tags r:id="rId25"/>
              </p:custDataLst>
            </p:nvPr>
          </p:nvSpPr>
          <p:spPr bwMode="auto">
            <a:xfrm>
              <a:off x="4813151" y="3197073"/>
              <a:ext cx="1523" cy="3019"/>
            </a:xfrm>
            <a:custGeom>
              <a:avLst/>
              <a:gdLst>
                <a:gd name="T0" fmla="*/ 107627970 w 5"/>
                <a:gd name="T1" fmla="*/ 716934050 h 5"/>
                <a:gd name="T2" fmla="*/ 179346497 w 5"/>
                <a:gd name="T3" fmla="*/ 0 h 5"/>
                <a:gd name="T4" fmla="*/ 0 w 5"/>
                <a:gd name="T5" fmla="*/ 716934050 h 5"/>
                <a:gd name="T6" fmla="*/ 0 w 5"/>
                <a:gd name="T7" fmla="*/ 716934050 h 5"/>
                <a:gd name="T8" fmla="*/ 107627970 w 5"/>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0" name="MH_Other_26">
              <a:extLst>
                <a:ext uri="{FF2B5EF4-FFF2-40B4-BE49-F238E27FC236}">
                  <a16:creationId xmlns:a16="http://schemas.microsoft.com/office/drawing/2014/main" id="{AE106823-4918-408E-8338-C4732BDD05CB}"/>
                </a:ext>
              </a:extLst>
            </p:cNvPr>
            <p:cNvSpPr/>
            <p:nvPr>
              <p:custDataLst>
                <p:tags r:id="rId26"/>
              </p:custDataLst>
            </p:nvPr>
          </p:nvSpPr>
          <p:spPr bwMode="auto">
            <a:xfrm>
              <a:off x="4944124" y="3118559"/>
              <a:ext cx="3046" cy="0"/>
            </a:xfrm>
            <a:custGeom>
              <a:avLst/>
              <a:gdLst>
                <a:gd name="T0" fmla="*/ 0 w 5"/>
                <a:gd name="T1" fmla="*/ 0 h 4"/>
                <a:gd name="T2" fmla="*/ 0 w 5"/>
                <a:gd name="T3" fmla="*/ 89 h 4"/>
                <a:gd name="T4" fmla="*/ 716934050 w 5"/>
                <a:gd name="T5" fmla="*/ 0 h 4"/>
                <a:gd name="T6" fmla="*/ 716934050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1" name="MH_Other_27">
              <a:extLst>
                <a:ext uri="{FF2B5EF4-FFF2-40B4-BE49-F238E27FC236}">
                  <a16:creationId xmlns:a16="http://schemas.microsoft.com/office/drawing/2014/main" id="{4D3F51D3-260E-4D92-BFB2-EBE8EE979A31}"/>
                </a:ext>
              </a:extLst>
            </p:cNvPr>
            <p:cNvSpPr/>
            <p:nvPr>
              <p:custDataLst>
                <p:tags r:id="rId27"/>
              </p:custDataLst>
            </p:nvPr>
          </p:nvSpPr>
          <p:spPr bwMode="auto">
            <a:xfrm>
              <a:off x="4814674" y="3154796"/>
              <a:ext cx="109651" cy="64925"/>
            </a:xfrm>
            <a:custGeom>
              <a:avLst/>
              <a:gdLst>
                <a:gd name="T0" fmla="*/ 2147483646 w 135"/>
                <a:gd name="T1" fmla="*/ 2147483646 h 81"/>
                <a:gd name="T2" fmla="*/ 2147483646 w 135"/>
                <a:gd name="T3" fmla="*/ 2147483646 h 81"/>
                <a:gd name="T4" fmla="*/ 0 w 135"/>
                <a:gd name="T5" fmla="*/ 2147483646 h 81"/>
                <a:gd name="T6" fmla="*/ 602149333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57838 h 81"/>
                <a:gd name="T22" fmla="*/ 2147483646 w 135"/>
                <a:gd name="T23" fmla="*/ 1191025263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2" name="MH_Other_28">
              <a:extLst>
                <a:ext uri="{FF2B5EF4-FFF2-40B4-BE49-F238E27FC236}">
                  <a16:creationId xmlns:a16="http://schemas.microsoft.com/office/drawing/2014/main" id="{4A48B1A9-0663-45CF-9EBB-B2AE80138554}"/>
                </a:ext>
              </a:extLst>
            </p:cNvPr>
            <p:cNvSpPr/>
            <p:nvPr>
              <p:custDataLst>
                <p:tags r:id="rId28"/>
              </p:custDataLst>
            </p:nvPr>
          </p:nvSpPr>
          <p:spPr bwMode="auto">
            <a:xfrm>
              <a:off x="4922803" y="3154797"/>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3" name="MH_Other_29">
              <a:extLst>
                <a:ext uri="{FF2B5EF4-FFF2-40B4-BE49-F238E27FC236}">
                  <a16:creationId xmlns:a16="http://schemas.microsoft.com/office/drawing/2014/main" id="{FC9B6371-E39F-44CD-8930-E44FAA623A36}"/>
                </a:ext>
              </a:extLst>
            </p:cNvPr>
            <p:cNvSpPr/>
            <p:nvPr>
              <p:custDataLst>
                <p:tags r:id="rId29"/>
              </p:custDataLst>
            </p:nvPr>
          </p:nvSpPr>
          <p:spPr bwMode="auto">
            <a:xfrm>
              <a:off x="4835997" y="3191032"/>
              <a:ext cx="62440" cy="48316"/>
            </a:xfrm>
            <a:custGeom>
              <a:avLst/>
              <a:gdLst>
                <a:gd name="T0" fmla="*/ 2147483646 w 78"/>
                <a:gd name="T1" fmla="*/ 2147483646 h 59"/>
                <a:gd name="T2" fmla="*/ 0 w 78"/>
                <a:gd name="T3" fmla="*/ 2147483646 h 59"/>
                <a:gd name="T4" fmla="*/ 586984606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625699295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4" name="MH_Other_30">
              <a:extLst>
                <a:ext uri="{FF2B5EF4-FFF2-40B4-BE49-F238E27FC236}">
                  <a16:creationId xmlns:a16="http://schemas.microsoft.com/office/drawing/2014/main" id="{C36D836C-EA5A-45A6-859A-CD85B3025A8A}"/>
                </a:ext>
              </a:extLst>
            </p:cNvPr>
            <p:cNvSpPr/>
            <p:nvPr>
              <p:custDataLst>
                <p:tags r:id="rId30"/>
              </p:custDataLst>
            </p:nvPr>
          </p:nvSpPr>
          <p:spPr bwMode="auto">
            <a:xfrm>
              <a:off x="4896914" y="3191034"/>
              <a:ext cx="1523" cy="1509"/>
            </a:xfrm>
            <a:custGeom>
              <a:avLst/>
              <a:gdLst>
                <a:gd name="T0" fmla="*/ 0 w 1"/>
                <a:gd name="T1" fmla="*/ 2147483646 h 1"/>
                <a:gd name="T2" fmla="*/ 2147483646 w 1"/>
                <a:gd name="T3" fmla="*/ 0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5" name="MH_Other_31">
              <a:extLst>
                <a:ext uri="{FF2B5EF4-FFF2-40B4-BE49-F238E27FC236}">
                  <a16:creationId xmlns:a16="http://schemas.microsoft.com/office/drawing/2014/main" id="{465300C3-1B85-4403-8255-13B1235C8487}"/>
                </a:ext>
              </a:extLst>
            </p:cNvPr>
            <p:cNvSpPr/>
            <p:nvPr>
              <p:custDataLst>
                <p:tags r:id="rId31"/>
              </p:custDataLst>
            </p:nvPr>
          </p:nvSpPr>
          <p:spPr bwMode="auto">
            <a:xfrm>
              <a:off x="4849703" y="3225759"/>
              <a:ext cx="22844" cy="25668"/>
            </a:xfrm>
            <a:custGeom>
              <a:avLst/>
              <a:gdLst>
                <a:gd name="T0" fmla="*/ 0 w 28"/>
                <a:gd name="T1" fmla="*/ 2147483646 h 33"/>
                <a:gd name="T2" fmla="*/ 606116541 w 28"/>
                <a:gd name="T3" fmla="*/ 2147483646 h 33"/>
                <a:gd name="T4" fmla="*/ 606116541 w 28"/>
                <a:gd name="T5" fmla="*/ 2147483646 h 33"/>
                <a:gd name="T6" fmla="*/ 2147483646 w 28"/>
                <a:gd name="T7" fmla="*/ 0 h 33"/>
                <a:gd name="T8" fmla="*/ 2147483646 w 28"/>
                <a:gd name="T9" fmla="*/ 561814103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6" name="MH_Other_32">
              <a:extLst>
                <a:ext uri="{FF2B5EF4-FFF2-40B4-BE49-F238E27FC236}">
                  <a16:creationId xmlns:a16="http://schemas.microsoft.com/office/drawing/2014/main" id="{A258A6A3-4B41-4EB4-B76B-ABEE85576312}"/>
                </a:ext>
              </a:extLst>
            </p:cNvPr>
            <p:cNvSpPr/>
            <p:nvPr>
              <p:custDataLst>
                <p:tags r:id="rId32"/>
              </p:custDataLst>
            </p:nvPr>
          </p:nvSpPr>
          <p:spPr bwMode="auto">
            <a:xfrm>
              <a:off x="4871022" y="3224251"/>
              <a:ext cx="1523" cy="1509"/>
            </a:xfrm>
            <a:custGeom>
              <a:avLst/>
              <a:gdLst>
                <a:gd name="T0" fmla="*/ 0 w 4"/>
                <a:gd name="T1" fmla="*/ 0 h 5"/>
                <a:gd name="T2" fmla="*/ 0 w 4"/>
                <a:gd name="T3" fmla="*/ 179120564 h 5"/>
                <a:gd name="T4" fmla="*/ 224119998 w 4"/>
                <a:gd name="T5" fmla="*/ 10749258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7" name="MH_Other_33">
              <a:extLst>
                <a:ext uri="{FF2B5EF4-FFF2-40B4-BE49-F238E27FC236}">
                  <a16:creationId xmlns:a16="http://schemas.microsoft.com/office/drawing/2014/main" id="{CD53E7FE-05E8-4FDE-8D3D-A18157C38062}"/>
                </a:ext>
              </a:extLst>
            </p:cNvPr>
            <p:cNvSpPr/>
            <p:nvPr>
              <p:custDataLst>
                <p:tags r:id="rId33"/>
              </p:custDataLst>
            </p:nvPr>
          </p:nvSpPr>
          <p:spPr bwMode="auto">
            <a:xfrm>
              <a:off x="4919757" y="3008338"/>
              <a:ext cx="7615" cy="25668"/>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490712 w 10"/>
                <a:gd name="T13" fmla="*/ 2147483646 h 31"/>
                <a:gd name="T14" fmla="*/ 537490712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8" name="MH_Other_34">
              <a:extLst>
                <a:ext uri="{FF2B5EF4-FFF2-40B4-BE49-F238E27FC236}">
                  <a16:creationId xmlns:a16="http://schemas.microsoft.com/office/drawing/2014/main" id="{0FFC72E0-805A-4957-8428-DBD341210865}"/>
                </a:ext>
              </a:extLst>
            </p:cNvPr>
            <p:cNvSpPr/>
            <p:nvPr>
              <p:custDataLst>
                <p:tags r:id="rId34"/>
              </p:custDataLst>
            </p:nvPr>
          </p:nvSpPr>
          <p:spPr bwMode="auto">
            <a:xfrm>
              <a:off x="4903006" y="3014378"/>
              <a:ext cx="39596" cy="54356"/>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59" name="MH_Other_35">
              <a:extLst>
                <a:ext uri="{FF2B5EF4-FFF2-40B4-BE49-F238E27FC236}">
                  <a16:creationId xmlns:a16="http://schemas.microsoft.com/office/drawing/2014/main" id="{19485D9E-48C0-4515-98BB-3CF30FF9A45E}"/>
                </a:ext>
              </a:extLst>
            </p:cNvPr>
            <p:cNvSpPr/>
            <p:nvPr>
              <p:custDataLst>
                <p:tags r:id="rId35"/>
              </p:custDataLst>
            </p:nvPr>
          </p:nvSpPr>
          <p:spPr bwMode="auto">
            <a:xfrm>
              <a:off x="4921280" y="3032496"/>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0" name="MH_Other_36">
              <a:extLst>
                <a:ext uri="{FF2B5EF4-FFF2-40B4-BE49-F238E27FC236}">
                  <a16:creationId xmlns:a16="http://schemas.microsoft.com/office/drawing/2014/main" id="{BDAE1858-D126-4444-8174-E0F7C7692CA5}"/>
                </a:ext>
              </a:extLst>
            </p:cNvPr>
            <p:cNvSpPr/>
            <p:nvPr>
              <p:custDataLst>
                <p:tags r:id="rId36"/>
              </p:custDataLst>
            </p:nvPr>
          </p:nvSpPr>
          <p:spPr bwMode="auto">
            <a:xfrm>
              <a:off x="4883205" y="3024947"/>
              <a:ext cx="86807" cy="78514"/>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62487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1" name="MH_Other_37">
              <a:extLst>
                <a:ext uri="{FF2B5EF4-FFF2-40B4-BE49-F238E27FC236}">
                  <a16:creationId xmlns:a16="http://schemas.microsoft.com/office/drawing/2014/main" id="{D4BA2E48-4AF8-4B7E-B4BD-849C05F6D4A2}"/>
                </a:ext>
              </a:extLst>
            </p:cNvPr>
            <p:cNvSpPr/>
            <p:nvPr>
              <p:custDataLst>
                <p:tags r:id="rId37"/>
              </p:custDataLst>
            </p:nvPr>
          </p:nvSpPr>
          <p:spPr bwMode="auto">
            <a:xfrm>
              <a:off x="4903005" y="3068733"/>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2" name="MH_Other_38">
              <a:extLst>
                <a:ext uri="{FF2B5EF4-FFF2-40B4-BE49-F238E27FC236}">
                  <a16:creationId xmlns:a16="http://schemas.microsoft.com/office/drawing/2014/main" id="{49620552-4195-4487-83AF-03ED6801185C}"/>
                </a:ext>
              </a:extLst>
            </p:cNvPr>
            <p:cNvSpPr/>
            <p:nvPr>
              <p:custDataLst>
                <p:tags r:id="rId38"/>
              </p:custDataLst>
            </p:nvPr>
          </p:nvSpPr>
          <p:spPr bwMode="auto">
            <a:xfrm>
              <a:off x="4861886" y="3032496"/>
              <a:ext cx="126405" cy="10418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402651 w 156"/>
                <a:gd name="T37" fmla="*/ 2147483646 h 131"/>
                <a:gd name="T38" fmla="*/ 120280530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3" name="MH_Other_39">
              <a:extLst>
                <a:ext uri="{FF2B5EF4-FFF2-40B4-BE49-F238E27FC236}">
                  <a16:creationId xmlns:a16="http://schemas.microsoft.com/office/drawing/2014/main" id="{083D76D8-7A3A-4F2D-8E9D-7068D2DA8943}"/>
                </a:ext>
              </a:extLst>
            </p:cNvPr>
            <p:cNvSpPr/>
            <p:nvPr>
              <p:custDataLst>
                <p:tags r:id="rId39"/>
              </p:custDataLst>
            </p:nvPr>
          </p:nvSpPr>
          <p:spPr bwMode="auto">
            <a:xfrm>
              <a:off x="4883205" y="3101950"/>
              <a:ext cx="1523" cy="1510"/>
            </a:xfrm>
            <a:custGeom>
              <a:avLst/>
              <a:gdLst>
                <a:gd name="T0" fmla="*/ 560457604 w 2"/>
                <a:gd name="T1" fmla="*/ 1120915208 h 2"/>
                <a:gd name="T2" fmla="*/ 1120915208 w 2"/>
                <a:gd name="T3" fmla="*/ 0 h 2"/>
                <a:gd name="T4" fmla="*/ 0 w 2"/>
                <a:gd name="T5" fmla="*/ 1120915208 h 2"/>
                <a:gd name="T6" fmla="*/ 0 w 2"/>
                <a:gd name="T7" fmla="*/ 1120915208 h 2"/>
                <a:gd name="T8" fmla="*/ 560457604 w 2"/>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4" name="MH_Other_40">
              <a:extLst>
                <a:ext uri="{FF2B5EF4-FFF2-40B4-BE49-F238E27FC236}">
                  <a16:creationId xmlns:a16="http://schemas.microsoft.com/office/drawing/2014/main" id="{4ED39561-BF93-46D6-8077-7FEA1BC04229}"/>
                </a:ext>
              </a:extLst>
            </p:cNvPr>
            <p:cNvSpPr/>
            <p:nvPr>
              <p:custDataLst>
                <p:tags r:id="rId40"/>
              </p:custDataLst>
            </p:nvPr>
          </p:nvSpPr>
          <p:spPr bwMode="auto">
            <a:xfrm>
              <a:off x="4839041" y="3040046"/>
              <a:ext cx="144679" cy="128339"/>
            </a:xfrm>
            <a:custGeom>
              <a:avLst/>
              <a:gdLst>
                <a:gd name="T0" fmla="*/ 0 w 179"/>
                <a:gd name="T1" fmla="*/ 2147483646 h 161"/>
                <a:gd name="T2" fmla="*/ 596272734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53348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5" name="MH_Other_41">
              <a:extLst>
                <a:ext uri="{FF2B5EF4-FFF2-40B4-BE49-F238E27FC236}">
                  <a16:creationId xmlns:a16="http://schemas.microsoft.com/office/drawing/2014/main" id="{47FB28E0-8DBB-4E20-A01A-81777CA56552}"/>
                </a:ext>
              </a:extLst>
            </p:cNvPr>
            <p:cNvSpPr/>
            <p:nvPr>
              <p:custDataLst>
                <p:tags r:id="rId41"/>
              </p:custDataLst>
            </p:nvPr>
          </p:nvSpPr>
          <p:spPr bwMode="auto">
            <a:xfrm>
              <a:off x="4982197" y="3040046"/>
              <a:ext cx="0" cy="1509"/>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6" name="MH_Other_42">
              <a:extLst>
                <a:ext uri="{FF2B5EF4-FFF2-40B4-BE49-F238E27FC236}">
                  <a16:creationId xmlns:a16="http://schemas.microsoft.com/office/drawing/2014/main" id="{587DCD34-79DE-45FD-96D6-70017E30196F}"/>
                </a:ext>
              </a:extLst>
            </p:cNvPr>
            <p:cNvSpPr/>
            <p:nvPr>
              <p:custDataLst>
                <p:tags r:id="rId42"/>
              </p:custDataLst>
            </p:nvPr>
          </p:nvSpPr>
          <p:spPr bwMode="auto">
            <a:xfrm>
              <a:off x="4863409" y="3135167"/>
              <a:ext cx="0" cy="1510"/>
            </a:xfrm>
            <a:custGeom>
              <a:avLst/>
              <a:gdLst>
                <a:gd name="T0" fmla="*/ 711 w 1"/>
                <a:gd name="T1" fmla="*/ 0 h 1"/>
                <a:gd name="T2" fmla="*/ 0 w 1"/>
                <a:gd name="T3" fmla="*/ 1792959984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7" name="MH_Other_43">
              <a:extLst>
                <a:ext uri="{FF2B5EF4-FFF2-40B4-BE49-F238E27FC236}">
                  <a16:creationId xmlns:a16="http://schemas.microsoft.com/office/drawing/2014/main" id="{C13071D2-C9B8-4E2A-9250-D0FEA656C518}"/>
                </a:ext>
              </a:extLst>
            </p:cNvPr>
            <p:cNvSpPr/>
            <p:nvPr>
              <p:custDataLst>
                <p:tags r:id="rId43"/>
              </p:custDataLst>
            </p:nvPr>
          </p:nvSpPr>
          <p:spPr bwMode="auto">
            <a:xfrm>
              <a:off x="4613646" y="3207641"/>
              <a:ext cx="237578" cy="199303"/>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8" name="MH_Other_44">
              <a:extLst>
                <a:ext uri="{FF2B5EF4-FFF2-40B4-BE49-F238E27FC236}">
                  <a16:creationId xmlns:a16="http://schemas.microsoft.com/office/drawing/2014/main" id="{782493EF-4CDD-47C1-9DC2-78BD8818D3E4}"/>
                </a:ext>
              </a:extLst>
            </p:cNvPr>
            <p:cNvSpPr/>
            <p:nvPr>
              <p:custDataLst>
                <p:tags r:id="rId44"/>
              </p:custDataLst>
            </p:nvPr>
          </p:nvSpPr>
          <p:spPr bwMode="auto">
            <a:xfrm>
              <a:off x="4627354" y="3287664"/>
              <a:ext cx="185799" cy="57375"/>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203816141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69" name="MH_Other_45">
              <a:extLst>
                <a:ext uri="{FF2B5EF4-FFF2-40B4-BE49-F238E27FC236}">
                  <a16:creationId xmlns:a16="http://schemas.microsoft.com/office/drawing/2014/main" id="{18B0C08D-3A2B-402E-90B2-CE0311F6F7AB}"/>
                </a:ext>
              </a:extLst>
            </p:cNvPr>
            <p:cNvSpPr/>
            <p:nvPr>
              <p:custDataLst>
                <p:tags r:id="rId45"/>
              </p:custDataLst>
            </p:nvPr>
          </p:nvSpPr>
          <p:spPr bwMode="auto">
            <a:xfrm>
              <a:off x="4613648" y="3316352"/>
              <a:ext cx="167523" cy="33217"/>
            </a:xfrm>
            <a:custGeom>
              <a:avLst/>
              <a:gdLst>
                <a:gd name="T0" fmla="*/ 0 w 207"/>
                <a:gd name="T1" fmla="*/ 2147483646 h 42"/>
                <a:gd name="T2" fmla="*/ 597793678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0" name="MH_Other_46">
              <a:extLst>
                <a:ext uri="{FF2B5EF4-FFF2-40B4-BE49-F238E27FC236}">
                  <a16:creationId xmlns:a16="http://schemas.microsoft.com/office/drawing/2014/main" id="{2B95ED29-6159-44E1-BE6E-A8DA97311CA4}"/>
                </a:ext>
              </a:extLst>
            </p:cNvPr>
            <p:cNvSpPr/>
            <p:nvPr>
              <p:custDataLst>
                <p:tags r:id="rId46"/>
              </p:custDataLst>
            </p:nvPr>
          </p:nvSpPr>
          <p:spPr bwMode="auto">
            <a:xfrm>
              <a:off x="4627352" y="3343529"/>
              <a:ext cx="1523" cy="1510"/>
            </a:xfrm>
            <a:custGeom>
              <a:avLst/>
              <a:gdLst>
                <a:gd name="T0" fmla="*/ 71718526 w 5"/>
                <a:gd name="T1" fmla="*/ 179346497 h 5"/>
                <a:gd name="T2" fmla="*/ 179346497 w 5"/>
                <a:gd name="T3" fmla="*/ 0 h 5"/>
                <a:gd name="T4" fmla="*/ 0 w 5"/>
                <a:gd name="T5" fmla="*/ 107627970 h 5"/>
                <a:gd name="T6" fmla="*/ 0 w 5"/>
                <a:gd name="T7" fmla="*/ 107627970 h 5"/>
                <a:gd name="T8" fmla="*/ 71718526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1" name="MH_Other_47">
              <a:extLst>
                <a:ext uri="{FF2B5EF4-FFF2-40B4-BE49-F238E27FC236}">
                  <a16:creationId xmlns:a16="http://schemas.microsoft.com/office/drawing/2014/main" id="{0D16408A-F3CB-4761-B2ED-ACAA3851EEB3}"/>
                </a:ext>
              </a:extLst>
            </p:cNvPr>
            <p:cNvSpPr/>
            <p:nvPr>
              <p:custDataLst>
                <p:tags r:id="rId47"/>
              </p:custDataLst>
            </p:nvPr>
          </p:nvSpPr>
          <p:spPr bwMode="auto">
            <a:xfrm>
              <a:off x="4778124" y="3314843"/>
              <a:ext cx="3046" cy="1509"/>
            </a:xfrm>
            <a:custGeom>
              <a:avLst/>
              <a:gdLst>
                <a:gd name="T0" fmla="*/ 365782679 w 7"/>
                <a:gd name="T1" fmla="*/ 0 h 5"/>
                <a:gd name="T2" fmla="*/ 0 w 7"/>
                <a:gd name="T3" fmla="*/ 179120564 h 5"/>
                <a:gd name="T4" fmla="*/ 512054475 w 7"/>
                <a:gd name="T5" fmla="*/ 107492588 h 5"/>
                <a:gd name="T6" fmla="*/ 512054475 w 7"/>
                <a:gd name="T7" fmla="*/ 107492588 h 5"/>
                <a:gd name="T8" fmla="*/ 36578267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2" name="MH_Other_48">
              <a:extLst>
                <a:ext uri="{FF2B5EF4-FFF2-40B4-BE49-F238E27FC236}">
                  <a16:creationId xmlns:a16="http://schemas.microsoft.com/office/drawing/2014/main" id="{756A030B-CFC6-4027-8F0B-4193D395111E}"/>
                </a:ext>
              </a:extLst>
            </p:cNvPr>
            <p:cNvSpPr/>
            <p:nvPr>
              <p:custDataLst>
                <p:tags r:id="rId48"/>
              </p:custDataLst>
            </p:nvPr>
          </p:nvSpPr>
          <p:spPr bwMode="auto">
            <a:xfrm>
              <a:off x="4621262" y="3342020"/>
              <a:ext cx="124880" cy="28688"/>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27791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3" name="MH_Other_49">
              <a:extLst>
                <a:ext uri="{FF2B5EF4-FFF2-40B4-BE49-F238E27FC236}">
                  <a16:creationId xmlns:a16="http://schemas.microsoft.com/office/drawing/2014/main" id="{0727F767-8240-4F61-AA54-26249172F35B}"/>
                </a:ext>
              </a:extLst>
            </p:cNvPr>
            <p:cNvSpPr/>
            <p:nvPr>
              <p:custDataLst>
                <p:tags r:id="rId49"/>
              </p:custDataLst>
            </p:nvPr>
          </p:nvSpPr>
          <p:spPr bwMode="auto">
            <a:xfrm>
              <a:off x="4744619" y="3342020"/>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4" name="MH_Other_50">
              <a:extLst>
                <a:ext uri="{FF2B5EF4-FFF2-40B4-BE49-F238E27FC236}">
                  <a16:creationId xmlns:a16="http://schemas.microsoft.com/office/drawing/2014/main" id="{725D421D-6B9B-4BA1-9F0C-DEE13468B7DD}"/>
                </a:ext>
              </a:extLst>
            </p:cNvPr>
            <p:cNvSpPr/>
            <p:nvPr>
              <p:custDataLst>
                <p:tags r:id="rId50"/>
              </p:custDataLst>
            </p:nvPr>
          </p:nvSpPr>
          <p:spPr bwMode="auto">
            <a:xfrm>
              <a:off x="4633444" y="3367687"/>
              <a:ext cx="76147" cy="24158"/>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5" name="MH_Other_51">
              <a:extLst>
                <a:ext uri="{FF2B5EF4-FFF2-40B4-BE49-F238E27FC236}">
                  <a16:creationId xmlns:a16="http://schemas.microsoft.com/office/drawing/2014/main" id="{A15FFBAB-2D74-4270-B922-60131BCB3250}"/>
                </a:ext>
              </a:extLst>
            </p:cNvPr>
            <p:cNvSpPr/>
            <p:nvPr>
              <p:custDataLst>
                <p:tags r:id="rId51"/>
              </p:custDataLst>
            </p:nvPr>
          </p:nvSpPr>
          <p:spPr bwMode="auto">
            <a:xfrm>
              <a:off x="4708070" y="3367687"/>
              <a:ext cx="1523" cy="0"/>
            </a:xfrm>
            <a:custGeom>
              <a:avLst/>
              <a:gdLst>
                <a:gd name="T0" fmla="*/ 0 w 1"/>
                <a:gd name="T1" fmla="*/ 711 h 1"/>
                <a:gd name="T2" fmla="*/ 1790702559 w 1"/>
                <a:gd name="T3" fmla="*/ 0 h 1"/>
                <a:gd name="T4" fmla="*/ 1790702559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6" name="MH_Other_52">
              <a:extLst>
                <a:ext uri="{FF2B5EF4-FFF2-40B4-BE49-F238E27FC236}">
                  <a16:creationId xmlns:a16="http://schemas.microsoft.com/office/drawing/2014/main" id="{93021725-A7D7-4EA6-ADE8-D92CC9F43C3E}"/>
                </a:ext>
              </a:extLst>
            </p:cNvPr>
            <p:cNvSpPr/>
            <p:nvPr>
              <p:custDataLst>
                <p:tags r:id="rId52"/>
              </p:custDataLst>
            </p:nvPr>
          </p:nvSpPr>
          <p:spPr bwMode="auto">
            <a:xfrm>
              <a:off x="4642581" y="3390336"/>
              <a:ext cx="30459" cy="16609"/>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7" name="MH_Other_53">
              <a:extLst>
                <a:ext uri="{FF2B5EF4-FFF2-40B4-BE49-F238E27FC236}">
                  <a16:creationId xmlns:a16="http://schemas.microsoft.com/office/drawing/2014/main" id="{8FE86A5C-DE6B-40FF-8307-40FB6D88AB59}"/>
                </a:ext>
              </a:extLst>
            </p:cNvPr>
            <p:cNvSpPr/>
            <p:nvPr>
              <p:custDataLst>
                <p:tags r:id="rId53"/>
              </p:custDataLst>
            </p:nvPr>
          </p:nvSpPr>
          <p:spPr bwMode="auto">
            <a:xfrm>
              <a:off x="4671519" y="3388825"/>
              <a:ext cx="1523" cy="1510"/>
            </a:xfrm>
            <a:custGeom>
              <a:avLst/>
              <a:gdLst>
                <a:gd name="T0" fmla="*/ 73089965 w 7"/>
                <a:gd name="T1" fmla="*/ 0 h 2"/>
                <a:gd name="T2" fmla="*/ 0 w 7"/>
                <a:gd name="T3" fmla="*/ 448239996 h 2"/>
                <a:gd name="T4" fmla="*/ 127933058 w 7"/>
                <a:gd name="T5" fmla="*/ 448239996 h 2"/>
                <a:gd name="T6" fmla="*/ 73089965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8" name="MH_Other_54">
              <a:extLst>
                <a:ext uri="{FF2B5EF4-FFF2-40B4-BE49-F238E27FC236}">
                  <a16:creationId xmlns:a16="http://schemas.microsoft.com/office/drawing/2014/main" id="{F9B83A3D-DD70-4F02-AE59-A41AD2843CF1}"/>
                </a:ext>
              </a:extLst>
            </p:cNvPr>
            <p:cNvSpPr/>
            <p:nvPr>
              <p:custDataLst>
                <p:tags r:id="rId54"/>
              </p:custDataLst>
            </p:nvPr>
          </p:nvSpPr>
          <p:spPr bwMode="auto">
            <a:xfrm>
              <a:off x="4787262" y="3207641"/>
              <a:ext cx="15229" cy="21138"/>
            </a:xfrm>
            <a:custGeom>
              <a:avLst/>
              <a:gdLst>
                <a:gd name="T0" fmla="*/ 2147483646 w 20"/>
                <a:gd name="T1" fmla="*/ 609400952 h 26"/>
                <a:gd name="T2" fmla="*/ 2147483646 w 20"/>
                <a:gd name="T3" fmla="*/ 609400952 h 26"/>
                <a:gd name="T4" fmla="*/ 2147483646 w 20"/>
                <a:gd name="T5" fmla="*/ 0 h 26"/>
                <a:gd name="T6" fmla="*/ 2147483646 w 20"/>
                <a:gd name="T7" fmla="*/ 0 h 26"/>
                <a:gd name="T8" fmla="*/ 2147483646 w 20"/>
                <a:gd name="T9" fmla="*/ 2147483646 h 26"/>
                <a:gd name="T10" fmla="*/ 0 w 20"/>
                <a:gd name="T11" fmla="*/ 2147483646 h 26"/>
                <a:gd name="T12" fmla="*/ 526712656 w 20"/>
                <a:gd name="T13" fmla="*/ 2147483646 h 26"/>
                <a:gd name="T14" fmla="*/ 1052795075 w 20"/>
                <a:gd name="T15" fmla="*/ 2147483646 h 26"/>
                <a:gd name="T16" fmla="*/ 2147483646 w 20"/>
                <a:gd name="T17" fmla="*/ 60940095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79" name="MH_Other_55">
              <a:extLst>
                <a:ext uri="{FF2B5EF4-FFF2-40B4-BE49-F238E27FC236}">
                  <a16:creationId xmlns:a16="http://schemas.microsoft.com/office/drawing/2014/main" id="{2B1EE0ED-47EF-4198-A836-E5384020253D}"/>
                </a:ext>
              </a:extLst>
            </p:cNvPr>
            <p:cNvSpPr/>
            <p:nvPr>
              <p:custDataLst>
                <p:tags r:id="rId55"/>
              </p:custDataLst>
            </p:nvPr>
          </p:nvSpPr>
          <p:spPr bwMode="auto">
            <a:xfrm>
              <a:off x="4756803" y="3218211"/>
              <a:ext cx="59394" cy="37746"/>
            </a:xfrm>
            <a:custGeom>
              <a:avLst/>
              <a:gdLst>
                <a:gd name="T0" fmla="*/ 2147483646 w 72"/>
                <a:gd name="T1" fmla="*/ 1880988660 h 46"/>
                <a:gd name="T2" fmla="*/ 2147483646 w 72"/>
                <a:gd name="T3" fmla="*/ 626748320 h 46"/>
                <a:gd name="T4" fmla="*/ 2147483646 w 72"/>
                <a:gd name="T5" fmla="*/ 0 h 46"/>
                <a:gd name="T6" fmla="*/ 2147483646 w 72"/>
                <a:gd name="T7" fmla="*/ 1254240340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620364259 w 72"/>
                <a:gd name="T19" fmla="*/ 2147483646 h 46"/>
                <a:gd name="T20" fmla="*/ 1241467163 w 72"/>
                <a:gd name="T21" fmla="*/ 2147483646 h 46"/>
                <a:gd name="T22" fmla="*/ 2147483646 w 72"/>
                <a:gd name="T23" fmla="*/ 188098866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0" name="MH_Other_56">
              <a:extLst>
                <a:ext uri="{FF2B5EF4-FFF2-40B4-BE49-F238E27FC236}">
                  <a16:creationId xmlns:a16="http://schemas.microsoft.com/office/drawing/2014/main" id="{1266B63D-6ED4-425B-91CD-DBB7308554D9}"/>
                </a:ext>
              </a:extLst>
            </p:cNvPr>
            <p:cNvSpPr/>
            <p:nvPr>
              <p:custDataLst>
                <p:tags r:id="rId56"/>
              </p:custDataLst>
            </p:nvPr>
          </p:nvSpPr>
          <p:spPr bwMode="auto">
            <a:xfrm>
              <a:off x="4787262" y="3227269"/>
              <a:ext cx="1523" cy="0"/>
            </a:xfrm>
            <a:custGeom>
              <a:avLst/>
              <a:gdLst>
                <a:gd name="T0" fmla="*/ 2147483646 w 1"/>
                <a:gd name="T1" fmla="*/ 0 w 1"/>
                <a:gd name="T2" fmla="*/ 2147483646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1" name="MH_Other_57">
              <a:extLst>
                <a:ext uri="{FF2B5EF4-FFF2-40B4-BE49-F238E27FC236}">
                  <a16:creationId xmlns:a16="http://schemas.microsoft.com/office/drawing/2014/main" id="{89942137-C275-4686-9D7D-5215C78C857B}"/>
                </a:ext>
              </a:extLst>
            </p:cNvPr>
            <p:cNvSpPr/>
            <p:nvPr>
              <p:custDataLst>
                <p:tags r:id="rId57"/>
              </p:custDataLst>
            </p:nvPr>
          </p:nvSpPr>
          <p:spPr bwMode="auto">
            <a:xfrm>
              <a:off x="4727867" y="3237838"/>
              <a:ext cx="108130" cy="42277"/>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7382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2" name="MH_Other_58">
              <a:extLst>
                <a:ext uri="{FF2B5EF4-FFF2-40B4-BE49-F238E27FC236}">
                  <a16:creationId xmlns:a16="http://schemas.microsoft.com/office/drawing/2014/main" id="{17F4FF37-111D-4730-B33E-7A16F8DAD99A}"/>
                </a:ext>
              </a:extLst>
            </p:cNvPr>
            <p:cNvSpPr/>
            <p:nvPr>
              <p:custDataLst>
                <p:tags r:id="rId58"/>
              </p:custDataLst>
            </p:nvPr>
          </p:nvSpPr>
          <p:spPr bwMode="auto">
            <a:xfrm>
              <a:off x="4758325" y="3254448"/>
              <a:ext cx="1523" cy="1509"/>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3" name="MH_Other_59">
              <a:extLst>
                <a:ext uri="{FF2B5EF4-FFF2-40B4-BE49-F238E27FC236}">
                  <a16:creationId xmlns:a16="http://schemas.microsoft.com/office/drawing/2014/main" id="{77CE42A3-4471-476F-8CE8-BB631085C655}"/>
                </a:ext>
              </a:extLst>
            </p:cNvPr>
            <p:cNvSpPr/>
            <p:nvPr>
              <p:custDataLst>
                <p:tags r:id="rId59"/>
              </p:custDataLst>
            </p:nvPr>
          </p:nvSpPr>
          <p:spPr bwMode="auto">
            <a:xfrm>
              <a:off x="4695886" y="3251427"/>
              <a:ext cx="155340" cy="5284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182558411 w 193"/>
                <a:gd name="T37" fmla="*/ 2147483646 h 66"/>
                <a:gd name="T38" fmla="*/ 1773837197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4" name="MH_Other_60">
              <a:extLst>
                <a:ext uri="{FF2B5EF4-FFF2-40B4-BE49-F238E27FC236}">
                  <a16:creationId xmlns:a16="http://schemas.microsoft.com/office/drawing/2014/main" id="{6D6A274B-D546-4BE1-9D43-D9E61B7026B9}"/>
                </a:ext>
              </a:extLst>
            </p:cNvPr>
            <p:cNvSpPr/>
            <p:nvPr>
              <p:custDataLst>
                <p:tags r:id="rId60"/>
              </p:custDataLst>
            </p:nvPr>
          </p:nvSpPr>
          <p:spPr bwMode="auto">
            <a:xfrm>
              <a:off x="4726345" y="3280115"/>
              <a:ext cx="3046" cy="0"/>
            </a:xfrm>
            <a:custGeom>
              <a:avLst/>
              <a:gdLst>
                <a:gd name="T0" fmla="*/ 1858195208 w 3"/>
                <a:gd name="T1" fmla="*/ 356 h 2"/>
                <a:gd name="T2" fmla="*/ 2147483646 w 3"/>
                <a:gd name="T3" fmla="*/ 0 h 2"/>
                <a:gd name="T4" fmla="*/ 929657992 w 3"/>
                <a:gd name="T5" fmla="*/ 178 h 2"/>
                <a:gd name="T6" fmla="*/ 0 w 3"/>
                <a:gd name="T7" fmla="*/ 178 h 2"/>
                <a:gd name="T8" fmla="*/ 1858195208 w 3"/>
                <a:gd name="T9" fmla="*/ 35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5" name="MH_Other_61">
              <a:extLst>
                <a:ext uri="{FF2B5EF4-FFF2-40B4-BE49-F238E27FC236}">
                  <a16:creationId xmlns:a16="http://schemas.microsoft.com/office/drawing/2014/main" id="{DF2DAAE0-5D9B-47A1-A059-0CF63840308E}"/>
                </a:ext>
              </a:extLst>
            </p:cNvPr>
            <p:cNvSpPr/>
            <p:nvPr>
              <p:custDataLst>
                <p:tags r:id="rId61"/>
              </p:custDataLst>
            </p:nvPr>
          </p:nvSpPr>
          <p:spPr bwMode="auto">
            <a:xfrm>
              <a:off x="4662381" y="3257467"/>
              <a:ext cx="181229" cy="67944"/>
            </a:xfrm>
            <a:custGeom>
              <a:avLst/>
              <a:gdLst>
                <a:gd name="T0" fmla="*/ 0 w 225"/>
                <a:gd name="T1" fmla="*/ 2147483646 h 86"/>
                <a:gd name="T2" fmla="*/ 592857072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581670789 h 86"/>
                <a:gd name="T12" fmla="*/ 2147483646 w 225"/>
                <a:gd name="T13" fmla="*/ 0 h 86"/>
                <a:gd name="T14" fmla="*/ 2147483646 w 225"/>
                <a:gd name="T15" fmla="*/ 581670789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6" name="MH_Other_62">
              <a:extLst>
                <a:ext uri="{FF2B5EF4-FFF2-40B4-BE49-F238E27FC236}">
                  <a16:creationId xmlns:a16="http://schemas.microsoft.com/office/drawing/2014/main" id="{A5DD72E2-C208-4093-9983-32121729049D}"/>
                </a:ext>
              </a:extLst>
            </p:cNvPr>
            <p:cNvSpPr/>
            <p:nvPr>
              <p:custDataLst>
                <p:tags r:id="rId62"/>
              </p:custDataLst>
            </p:nvPr>
          </p:nvSpPr>
          <p:spPr bwMode="auto">
            <a:xfrm>
              <a:off x="4842088" y="3257467"/>
              <a:ext cx="1523" cy="0"/>
            </a:xfrm>
            <a:custGeom>
              <a:avLst/>
              <a:gdLst>
                <a:gd name="T0" fmla="*/ 0 w 1"/>
                <a:gd name="T1" fmla="*/ 1067 h 1"/>
                <a:gd name="T2" fmla="*/ 2147483646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7" name="MH_Other_63">
              <a:extLst>
                <a:ext uri="{FF2B5EF4-FFF2-40B4-BE49-F238E27FC236}">
                  <a16:creationId xmlns:a16="http://schemas.microsoft.com/office/drawing/2014/main" id="{465656E3-1595-4E2D-80EF-38AF5FADCBB0}"/>
                </a:ext>
              </a:extLst>
            </p:cNvPr>
            <p:cNvSpPr/>
            <p:nvPr>
              <p:custDataLst>
                <p:tags r:id="rId63"/>
              </p:custDataLst>
            </p:nvPr>
          </p:nvSpPr>
          <p:spPr bwMode="auto">
            <a:xfrm>
              <a:off x="4697408" y="3304273"/>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8" name="MH_Other_64">
              <a:extLst>
                <a:ext uri="{FF2B5EF4-FFF2-40B4-BE49-F238E27FC236}">
                  <a16:creationId xmlns:a16="http://schemas.microsoft.com/office/drawing/2014/main" id="{591B7387-113F-4AA8-A066-236EE5CC3B7B}"/>
                </a:ext>
              </a:extLst>
            </p:cNvPr>
            <p:cNvSpPr/>
            <p:nvPr>
              <p:custDataLst>
                <p:tags r:id="rId64"/>
              </p:custDataLst>
            </p:nvPr>
          </p:nvSpPr>
          <p:spPr bwMode="auto">
            <a:xfrm>
              <a:off x="4386728" y="3348059"/>
              <a:ext cx="257377" cy="131358"/>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209009571 h 163"/>
                <a:gd name="T32" fmla="*/ 2147483646 w 318"/>
                <a:gd name="T33" fmla="*/ 604504362 h 163"/>
                <a:gd name="T34" fmla="*/ 2147483646 w 318"/>
                <a:gd name="T35" fmla="*/ 604504362 h 163"/>
                <a:gd name="T36" fmla="*/ 2147483646 w 318"/>
                <a:gd name="T37" fmla="*/ 0 h 163"/>
                <a:gd name="T38" fmla="*/ 2147483646 w 318"/>
                <a:gd name="T39" fmla="*/ 1813513932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96508798 w 318"/>
                <a:gd name="T67" fmla="*/ 2147483646 h 163"/>
                <a:gd name="T68" fmla="*/ 1196508798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89" name="MH_Other_65">
              <a:extLst>
                <a:ext uri="{FF2B5EF4-FFF2-40B4-BE49-F238E27FC236}">
                  <a16:creationId xmlns:a16="http://schemas.microsoft.com/office/drawing/2014/main" id="{D5D06BBF-F993-483A-BB60-37211B85B15F}"/>
                </a:ext>
              </a:extLst>
            </p:cNvPr>
            <p:cNvSpPr/>
            <p:nvPr>
              <p:custDataLst>
                <p:tags r:id="rId65"/>
              </p:custDataLst>
            </p:nvPr>
          </p:nvSpPr>
          <p:spPr bwMode="auto">
            <a:xfrm>
              <a:off x="4400436" y="3406943"/>
              <a:ext cx="193413" cy="37747"/>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90940 h 48"/>
                <a:gd name="T8" fmla="*/ 0 w 240"/>
                <a:gd name="T9" fmla="*/ 2147483646 h 48"/>
                <a:gd name="T10" fmla="*/ 1781146254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0" name="MH_Other_66">
              <a:extLst>
                <a:ext uri="{FF2B5EF4-FFF2-40B4-BE49-F238E27FC236}">
                  <a16:creationId xmlns:a16="http://schemas.microsoft.com/office/drawing/2014/main" id="{C1746921-E9FC-400B-8991-883FCC4AACC9}"/>
                </a:ext>
              </a:extLst>
            </p:cNvPr>
            <p:cNvSpPr/>
            <p:nvPr>
              <p:custDataLst>
                <p:tags r:id="rId66"/>
              </p:custDataLst>
            </p:nvPr>
          </p:nvSpPr>
          <p:spPr bwMode="auto">
            <a:xfrm>
              <a:off x="4386730" y="3411474"/>
              <a:ext cx="167523" cy="4529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1" name="MH_Other_67">
              <a:extLst>
                <a:ext uri="{FF2B5EF4-FFF2-40B4-BE49-F238E27FC236}">
                  <a16:creationId xmlns:a16="http://schemas.microsoft.com/office/drawing/2014/main" id="{CAA7E288-4F7B-4183-9791-72ACF92EE18A}"/>
                </a:ext>
              </a:extLst>
            </p:cNvPr>
            <p:cNvSpPr/>
            <p:nvPr>
              <p:custDataLst>
                <p:tags r:id="rId67"/>
              </p:custDataLst>
            </p:nvPr>
          </p:nvSpPr>
          <p:spPr bwMode="auto">
            <a:xfrm>
              <a:off x="4400436" y="3414494"/>
              <a:ext cx="3046" cy="0"/>
            </a:xfrm>
            <a:custGeom>
              <a:avLst/>
              <a:gdLst>
                <a:gd name="T0" fmla="*/ 146271796 w 7"/>
                <a:gd name="T1" fmla="*/ 119 h 3"/>
                <a:gd name="T2" fmla="*/ 512054475 w 7"/>
                <a:gd name="T3" fmla="*/ 0 h 3"/>
                <a:gd name="T4" fmla="*/ 0 w 7"/>
                <a:gd name="T5" fmla="*/ 0 h 3"/>
                <a:gd name="T6" fmla="*/ 0 w 7"/>
                <a:gd name="T7" fmla="*/ 0 h 3"/>
                <a:gd name="T8" fmla="*/ 146271796 w 7"/>
                <a:gd name="T9" fmla="*/ 1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2" name="MH_Other_68">
              <a:extLst>
                <a:ext uri="{FF2B5EF4-FFF2-40B4-BE49-F238E27FC236}">
                  <a16:creationId xmlns:a16="http://schemas.microsoft.com/office/drawing/2014/main" id="{B8FDC916-0F8B-4E38-90B1-33F09D820D3E}"/>
                </a:ext>
              </a:extLst>
            </p:cNvPr>
            <p:cNvSpPr/>
            <p:nvPr>
              <p:custDataLst>
                <p:tags r:id="rId68"/>
              </p:custDataLst>
            </p:nvPr>
          </p:nvSpPr>
          <p:spPr bwMode="auto">
            <a:xfrm>
              <a:off x="4552730" y="3441672"/>
              <a:ext cx="1523" cy="1509"/>
            </a:xfrm>
            <a:custGeom>
              <a:avLst/>
              <a:gdLst>
                <a:gd name="T0" fmla="*/ 179120564 w 5"/>
                <a:gd name="T1" fmla="*/ 0 h 2"/>
                <a:gd name="T2" fmla="*/ 0 w 5"/>
                <a:gd name="T3" fmla="*/ 447676037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3" name="MH_Other_69">
              <a:extLst>
                <a:ext uri="{FF2B5EF4-FFF2-40B4-BE49-F238E27FC236}">
                  <a16:creationId xmlns:a16="http://schemas.microsoft.com/office/drawing/2014/main" id="{B339D540-191A-4A6C-9BD1-E41C5D593B12}"/>
                </a:ext>
              </a:extLst>
            </p:cNvPr>
            <p:cNvSpPr/>
            <p:nvPr>
              <p:custDataLst>
                <p:tags r:id="rId69"/>
              </p:custDataLst>
            </p:nvPr>
          </p:nvSpPr>
          <p:spPr bwMode="auto">
            <a:xfrm>
              <a:off x="4388253" y="3429593"/>
              <a:ext cx="124880" cy="37746"/>
            </a:xfrm>
            <a:custGeom>
              <a:avLst/>
              <a:gdLst>
                <a:gd name="T0" fmla="*/ 2147483646 w 154"/>
                <a:gd name="T1" fmla="*/ 2147483646 h 48"/>
                <a:gd name="T2" fmla="*/ 2147483646 w 154"/>
                <a:gd name="T3" fmla="*/ 2147483646 h 48"/>
                <a:gd name="T4" fmla="*/ 0 w 154"/>
                <a:gd name="T5" fmla="*/ 0 h 48"/>
                <a:gd name="T6" fmla="*/ 0 w 154"/>
                <a:gd name="T7" fmla="*/ 1154632081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4" name="MH_Other_70">
              <a:extLst>
                <a:ext uri="{FF2B5EF4-FFF2-40B4-BE49-F238E27FC236}">
                  <a16:creationId xmlns:a16="http://schemas.microsoft.com/office/drawing/2014/main" id="{D6D61CBD-5C55-4EF5-B656-CFF9CB2A2D3B}"/>
                </a:ext>
              </a:extLst>
            </p:cNvPr>
            <p:cNvSpPr/>
            <p:nvPr>
              <p:custDataLst>
                <p:tags r:id="rId70"/>
              </p:custDataLst>
            </p:nvPr>
          </p:nvSpPr>
          <p:spPr bwMode="auto">
            <a:xfrm>
              <a:off x="4510087" y="3453751"/>
              <a:ext cx="1523" cy="1509"/>
            </a:xfrm>
            <a:custGeom>
              <a:avLst/>
              <a:gdLst>
                <a:gd name="T0" fmla="*/ 0 w 2"/>
                <a:gd name="T1" fmla="*/ 1790702559 h 1"/>
                <a:gd name="T2" fmla="*/ 1119503921 w 2"/>
                <a:gd name="T3" fmla="*/ 1790702559 h 1"/>
                <a:gd name="T4" fmla="*/ 559752357 w 2"/>
                <a:gd name="T5" fmla="*/ 0 h 1"/>
                <a:gd name="T6" fmla="*/ 0 w 2"/>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5" name="MH_Other_71">
              <a:extLst>
                <a:ext uri="{FF2B5EF4-FFF2-40B4-BE49-F238E27FC236}">
                  <a16:creationId xmlns:a16="http://schemas.microsoft.com/office/drawing/2014/main" id="{84E7D75F-60DD-49DC-BA98-DD52E879FA76}"/>
                </a:ext>
              </a:extLst>
            </p:cNvPr>
            <p:cNvSpPr/>
            <p:nvPr>
              <p:custDataLst>
                <p:tags r:id="rId71"/>
              </p:custDataLst>
            </p:nvPr>
          </p:nvSpPr>
          <p:spPr bwMode="auto">
            <a:xfrm>
              <a:off x="4391297" y="3456769"/>
              <a:ext cx="77669" cy="18119"/>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6" name="MH_Other_72">
              <a:extLst>
                <a:ext uri="{FF2B5EF4-FFF2-40B4-BE49-F238E27FC236}">
                  <a16:creationId xmlns:a16="http://schemas.microsoft.com/office/drawing/2014/main" id="{A397680E-7257-4480-83B8-618CA30D1A2A}"/>
                </a:ext>
              </a:extLst>
            </p:cNvPr>
            <p:cNvSpPr/>
            <p:nvPr>
              <p:custDataLst>
                <p:tags r:id="rId72"/>
              </p:custDataLst>
            </p:nvPr>
          </p:nvSpPr>
          <p:spPr bwMode="auto">
            <a:xfrm>
              <a:off x="4467445" y="3464319"/>
              <a:ext cx="1523"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7" name="MH_Other_73">
              <a:extLst>
                <a:ext uri="{FF2B5EF4-FFF2-40B4-BE49-F238E27FC236}">
                  <a16:creationId xmlns:a16="http://schemas.microsoft.com/office/drawing/2014/main" id="{94973979-253D-4237-90AD-6DA48A37504A}"/>
                </a:ext>
              </a:extLst>
            </p:cNvPr>
            <p:cNvSpPr/>
            <p:nvPr>
              <p:custDataLst>
                <p:tags r:id="rId73"/>
              </p:custDataLst>
            </p:nvPr>
          </p:nvSpPr>
          <p:spPr bwMode="auto">
            <a:xfrm>
              <a:off x="4392820" y="3471869"/>
              <a:ext cx="35028" cy="7549"/>
            </a:xfrm>
            <a:custGeom>
              <a:avLst/>
              <a:gdLst>
                <a:gd name="T0" fmla="*/ 0 w 43"/>
                <a:gd name="T1" fmla="*/ 2147483646 h 8"/>
                <a:gd name="T2" fmla="*/ 0 w 43"/>
                <a:gd name="T3" fmla="*/ 2147483646 h 8"/>
                <a:gd name="T4" fmla="*/ 607835308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8" name="MH_Other_74">
              <a:extLst>
                <a:ext uri="{FF2B5EF4-FFF2-40B4-BE49-F238E27FC236}">
                  <a16:creationId xmlns:a16="http://schemas.microsoft.com/office/drawing/2014/main" id="{77E2E2EC-FACC-4A1B-A321-C51AC2997FDC}"/>
                </a:ext>
              </a:extLst>
            </p:cNvPr>
            <p:cNvSpPr/>
            <p:nvPr>
              <p:custDataLst>
                <p:tags r:id="rId74"/>
              </p:custDataLst>
            </p:nvPr>
          </p:nvSpPr>
          <p:spPr bwMode="auto">
            <a:xfrm>
              <a:off x="4424803" y="3471868"/>
              <a:ext cx="3046" cy="0"/>
            </a:xfrm>
            <a:custGeom>
              <a:avLst/>
              <a:gdLst>
                <a:gd name="T0" fmla="*/ 365782679 w 7"/>
                <a:gd name="T1" fmla="*/ 0 h 2"/>
                <a:gd name="T2" fmla="*/ 0 w 7"/>
                <a:gd name="T3" fmla="*/ 178 h 2"/>
                <a:gd name="T4" fmla="*/ 512054475 w 7"/>
                <a:gd name="T5" fmla="*/ 178 h 2"/>
                <a:gd name="T6" fmla="*/ 36578267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99" name="MH_Other_75">
              <a:extLst>
                <a:ext uri="{FF2B5EF4-FFF2-40B4-BE49-F238E27FC236}">
                  <a16:creationId xmlns:a16="http://schemas.microsoft.com/office/drawing/2014/main" id="{A5B5F2C4-2F8B-425A-BC61-1644B31B3482}"/>
                </a:ext>
              </a:extLst>
            </p:cNvPr>
            <p:cNvSpPr/>
            <p:nvPr>
              <p:custDataLst>
                <p:tags r:id="rId75"/>
              </p:custDataLst>
            </p:nvPr>
          </p:nvSpPr>
          <p:spPr bwMode="auto">
            <a:xfrm>
              <a:off x="4592325" y="3348060"/>
              <a:ext cx="22844" cy="15098"/>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606065575 w 28"/>
                <a:gd name="T13" fmla="*/ 2147483646 h 18"/>
                <a:gd name="T14" fmla="*/ 1212131151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0" name="MH_Other_76">
              <a:extLst>
                <a:ext uri="{FF2B5EF4-FFF2-40B4-BE49-F238E27FC236}">
                  <a16:creationId xmlns:a16="http://schemas.microsoft.com/office/drawing/2014/main" id="{F4A8EEA9-E406-4B98-A3AF-CE204D59ED5B}"/>
                </a:ext>
              </a:extLst>
            </p:cNvPr>
            <p:cNvSpPr/>
            <p:nvPr>
              <p:custDataLst>
                <p:tags r:id="rId76"/>
              </p:custDataLst>
            </p:nvPr>
          </p:nvSpPr>
          <p:spPr bwMode="auto">
            <a:xfrm>
              <a:off x="4554251" y="3360138"/>
              <a:ext cx="67009" cy="16609"/>
            </a:xfrm>
            <a:custGeom>
              <a:avLst/>
              <a:gdLst>
                <a:gd name="T0" fmla="*/ 2147483646 w 83"/>
                <a:gd name="T1" fmla="*/ 2147483646 h 21"/>
                <a:gd name="T2" fmla="*/ 2147483646 w 83"/>
                <a:gd name="T3" fmla="*/ 2147483646 h 21"/>
                <a:gd name="T4" fmla="*/ 2147483646 w 83"/>
                <a:gd name="T5" fmla="*/ 2147483646 h 21"/>
                <a:gd name="T6" fmla="*/ 2147483646 w 83"/>
                <a:gd name="T7" fmla="*/ 1720974062 h 21"/>
                <a:gd name="T8" fmla="*/ 2147483646 w 83"/>
                <a:gd name="T9" fmla="*/ 1147085432 h 21"/>
                <a:gd name="T10" fmla="*/ 2147483646 w 83"/>
                <a:gd name="T11" fmla="*/ 1720974062 h 21"/>
                <a:gd name="T12" fmla="*/ 2147483646 w 83"/>
                <a:gd name="T13" fmla="*/ 1147085432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1" name="MH_Other_77">
              <a:extLst>
                <a:ext uri="{FF2B5EF4-FFF2-40B4-BE49-F238E27FC236}">
                  <a16:creationId xmlns:a16="http://schemas.microsoft.com/office/drawing/2014/main" id="{50D59593-9077-4023-8C5C-496ECC5C17C8}"/>
                </a:ext>
              </a:extLst>
            </p:cNvPr>
            <p:cNvSpPr/>
            <p:nvPr>
              <p:custDataLst>
                <p:tags r:id="rId77"/>
              </p:custDataLst>
            </p:nvPr>
          </p:nvSpPr>
          <p:spPr bwMode="auto">
            <a:xfrm>
              <a:off x="4592327" y="3361648"/>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2" name="MH_Other_78">
              <a:extLst>
                <a:ext uri="{FF2B5EF4-FFF2-40B4-BE49-F238E27FC236}">
                  <a16:creationId xmlns:a16="http://schemas.microsoft.com/office/drawing/2014/main" id="{3EC825F5-B3B6-4B21-8182-A51419470196}"/>
                </a:ext>
              </a:extLst>
            </p:cNvPr>
            <p:cNvSpPr/>
            <p:nvPr>
              <p:custDataLst>
                <p:tags r:id="rId78"/>
              </p:custDataLst>
            </p:nvPr>
          </p:nvSpPr>
          <p:spPr bwMode="auto">
            <a:xfrm>
              <a:off x="4517701" y="3375237"/>
              <a:ext cx="117267" cy="15098"/>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290413486 h 18"/>
                <a:gd name="T14" fmla="*/ 2147483646 w 145"/>
                <a:gd name="T15" fmla="*/ 1936009167 h 18"/>
                <a:gd name="T16" fmla="*/ 2147483646 w 145"/>
                <a:gd name="T17" fmla="*/ 1290413486 h 18"/>
                <a:gd name="T18" fmla="*/ 2147483646 w 145"/>
                <a:gd name="T19" fmla="*/ 2147483646 h 18"/>
                <a:gd name="T20" fmla="*/ 0 w 145"/>
                <a:gd name="T21" fmla="*/ 2147483646 h 18"/>
                <a:gd name="T22" fmla="*/ 1195370460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3" name="MH_Other_79">
              <a:extLst>
                <a:ext uri="{FF2B5EF4-FFF2-40B4-BE49-F238E27FC236}">
                  <a16:creationId xmlns:a16="http://schemas.microsoft.com/office/drawing/2014/main" id="{2F20E37F-335A-4179-A760-869933731A82}"/>
                </a:ext>
              </a:extLst>
            </p:cNvPr>
            <p:cNvSpPr/>
            <p:nvPr>
              <p:custDataLst>
                <p:tags r:id="rId79"/>
              </p:custDataLst>
            </p:nvPr>
          </p:nvSpPr>
          <p:spPr bwMode="auto">
            <a:xfrm>
              <a:off x="4555775" y="3376746"/>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4" name="MH_Other_80">
              <a:extLst>
                <a:ext uri="{FF2B5EF4-FFF2-40B4-BE49-F238E27FC236}">
                  <a16:creationId xmlns:a16="http://schemas.microsoft.com/office/drawing/2014/main" id="{80C143B1-2EA0-4D7B-8A22-80778195C9EF}"/>
                </a:ext>
              </a:extLst>
            </p:cNvPr>
            <p:cNvSpPr/>
            <p:nvPr>
              <p:custDataLst>
                <p:tags r:id="rId80"/>
              </p:custDataLst>
            </p:nvPr>
          </p:nvSpPr>
          <p:spPr bwMode="auto">
            <a:xfrm>
              <a:off x="4479628" y="3388825"/>
              <a:ext cx="164478" cy="21138"/>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5" name="MH_Other_81">
              <a:extLst>
                <a:ext uri="{FF2B5EF4-FFF2-40B4-BE49-F238E27FC236}">
                  <a16:creationId xmlns:a16="http://schemas.microsoft.com/office/drawing/2014/main" id="{0E4EB826-D73C-44C9-B904-B9C4BA06562F}"/>
                </a:ext>
              </a:extLst>
            </p:cNvPr>
            <p:cNvSpPr/>
            <p:nvPr>
              <p:custDataLst>
                <p:tags r:id="rId81"/>
              </p:custDataLst>
            </p:nvPr>
          </p:nvSpPr>
          <p:spPr bwMode="auto">
            <a:xfrm>
              <a:off x="4517701" y="3390336"/>
              <a:ext cx="1523" cy="0"/>
            </a:xfrm>
            <a:custGeom>
              <a:avLst/>
              <a:gdLst>
                <a:gd name="T0" fmla="*/ 0 w 2"/>
                <a:gd name="T1" fmla="*/ 1067 h 1"/>
                <a:gd name="T2" fmla="*/ 1120915208 w 2"/>
                <a:gd name="T3" fmla="*/ 0 h 1"/>
                <a:gd name="T4" fmla="*/ 0 w 2"/>
                <a:gd name="T5" fmla="*/ 0 h 1"/>
                <a:gd name="T6" fmla="*/ 0 w 2"/>
                <a:gd name="T7" fmla="*/ 0 h 1"/>
                <a:gd name="T8" fmla="*/ 0 w 2"/>
                <a:gd name="T9" fmla="*/ 106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6" name="MH_Other_82">
              <a:extLst>
                <a:ext uri="{FF2B5EF4-FFF2-40B4-BE49-F238E27FC236}">
                  <a16:creationId xmlns:a16="http://schemas.microsoft.com/office/drawing/2014/main" id="{5571E452-A0EB-42F4-853D-B61BAF2C9570}"/>
                </a:ext>
              </a:extLst>
            </p:cNvPr>
            <p:cNvSpPr/>
            <p:nvPr>
              <p:custDataLst>
                <p:tags r:id="rId82"/>
              </p:custDataLst>
            </p:nvPr>
          </p:nvSpPr>
          <p:spPr bwMode="auto">
            <a:xfrm>
              <a:off x="4440032" y="3397885"/>
              <a:ext cx="193413" cy="33217"/>
            </a:xfrm>
            <a:custGeom>
              <a:avLst/>
              <a:gdLst>
                <a:gd name="T0" fmla="*/ 0 w 240"/>
                <a:gd name="T1" fmla="*/ 2147483646 h 40"/>
                <a:gd name="T2" fmla="*/ 593480204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7" name="MH_Other_83">
              <a:extLst>
                <a:ext uri="{FF2B5EF4-FFF2-40B4-BE49-F238E27FC236}">
                  <a16:creationId xmlns:a16="http://schemas.microsoft.com/office/drawing/2014/main" id="{3EFD884B-A638-46E2-859D-8122AFFCF70F}"/>
                </a:ext>
              </a:extLst>
            </p:cNvPr>
            <p:cNvSpPr/>
            <p:nvPr>
              <p:custDataLst>
                <p:tags r:id="rId83"/>
              </p:custDataLst>
            </p:nvPr>
          </p:nvSpPr>
          <p:spPr bwMode="auto">
            <a:xfrm>
              <a:off x="4633444" y="3408455"/>
              <a:ext cx="0" cy="1509"/>
            </a:xfrm>
            <a:custGeom>
              <a:avLst/>
              <a:gdLst>
                <a:gd name="T0" fmla="*/ 0 w 1"/>
                <a:gd name="T1" fmla="*/ 1790702559 h 1"/>
                <a:gd name="T2" fmla="*/ 1067 w 1"/>
                <a:gd name="T3" fmla="*/ 1790702559 h 1"/>
                <a:gd name="T4" fmla="*/ 1067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8" name="MH_Other_84">
              <a:extLst>
                <a:ext uri="{FF2B5EF4-FFF2-40B4-BE49-F238E27FC236}">
                  <a16:creationId xmlns:a16="http://schemas.microsoft.com/office/drawing/2014/main" id="{C685391B-F149-46A4-8280-15E07A834795}"/>
                </a:ext>
              </a:extLst>
            </p:cNvPr>
            <p:cNvSpPr/>
            <p:nvPr>
              <p:custDataLst>
                <p:tags r:id="rId84"/>
              </p:custDataLst>
            </p:nvPr>
          </p:nvSpPr>
          <p:spPr bwMode="auto">
            <a:xfrm>
              <a:off x="4481151" y="3400904"/>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09" name="MH_Other_85">
              <a:extLst>
                <a:ext uri="{FF2B5EF4-FFF2-40B4-BE49-F238E27FC236}">
                  <a16:creationId xmlns:a16="http://schemas.microsoft.com/office/drawing/2014/main" id="{B1177D56-12E7-4F5E-90C4-A6FF6DC0CCE4}"/>
                </a:ext>
              </a:extLst>
            </p:cNvPr>
            <p:cNvSpPr/>
            <p:nvPr>
              <p:custDataLst>
                <p:tags r:id="rId85"/>
              </p:custDataLst>
            </p:nvPr>
          </p:nvSpPr>
          <p:spPr bwMode="auto">
            <a:xfrm>
              <a:off x="4133921" y="3391845"/>
              <a:ext cx="260423" cy="90593"/>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7730333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0" name="MH_Other_86">
              <a:extLst>
                <a:ext uri="{FF2B5EF4-FFF2-40B4-BE49-F238E27FC236}">
                  <a16:creationId xmlns:a16="http://schemas.microsoft.com/office/drawing/2014/main" id="{46199DB8-5706-4EC5-AB69-D481BF35143C}"/>
                </a:ext>
              </a:extLst>
            </p:cNvPr>
            <p:cNvSpPr/>
            <p:nvPr>
              <p:custDataLst>
                <p:tags r:id="rId86"/>
              </p:custDataLst>
            </p:nvPr>
          </p:nvSpPr>
          <p:spPr bwMode="auto">
            <a:xfrm>
              <a:off x="4164379" y="3397885"/>
              <a:ext cx="176661" cy="86063"/>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55056075 h 109"/>
                <a:gd name="T8" fmla="*/ 0 w 218"/>
                <a:gd name="T9" fmla="*/ 0 h 109"/>
                <a:gd name="T10" fmla="*/ 1200921554 w 218"/>
                <a:gd name="T11" fmla="*/ 1155056075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1" name="MH_Other_87">
              <a:extLst>
                <a:ext uri="{FF2B5EF4-FFF2-40B4-BE49-F238E27FC236}">
                  <a16:creationId xmlns:a16="http://schemas.microsoft.com/office/drawing/2014/main" id="{43D8C20B-70CD-4674-B709-26DDCA1E2E45}"/>
                </a:ext>
              </a:extLst>
            </p:cNvPr>
            <p:cNvSpPr/>
            <p:nvPr>
              <p:custDataLst>
                <p:tags r:id="rId87"/>
              </p:custDataLst>
            </p:nvPr>
          </p:nvSpPr>
          <p:spPr bwMode="auto">
            <a:xfrm>
              <a:off x="4152196" y="3391845"/>
              <a:ext cx="144680" cy="90593"/>
            </a:xfrm>
            <a:custGeom>
              <a:avLst/>
              <a:gdLst>
                <a:gd name="T0" fmla="*/ 583870446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83870446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2" name="MH_Other_88">
              <a:extLst>
                <a:ext uri="{FF2B5EF4-FFF2-40B4-BE49-F238E27FC236}">
                  <a16:creationId xmlns:a16="http://schemas.microsoft.com/office/drawing/2014/main" id="{319E6B9B-8FEF-4343-8797-8DB836B00F41}"/>
                </a:ext>
              </a:extLst>
            </p:cNvPr>
            <p:cNvSpPr/>
            <p:nvPr>
              <p:custDataLst>
                <p:tags r:id="rId88"/>
              </p:custDataLst>
            </p:nvPr>
          </p:nvSpPr>
          <p:spPr bwMode="auto">
            <a:xfrm>
              <a:off x="4164379" y="3397885"/>
              <a:ext cx="1523" cy="0"/>
            </a:xfrm>
            <a:custGeom>
              <a:avLst/>
              <a:gdLst>
                <a:gd name="T0" fmla="*/ 0 w 4"/>
                <a:gd name="T1" fmla="*/ 89 h 4"/>
                <a:gd name="T2" fmla="*/ 224119998 w 4"/>
                <a:gd name="T3" fmla="*/ 89 h 4"/>
                <a:gd name="T4" fmla="*/ 0 w 4"/>
                <a:gd name="T5" fmla="*/ 0 h 4"/>
                <a:gd name="T6" fmla="*/ 0 w 4"/>
                <a:gd name="T7" fmla="*/ 0 h 4"/>
                <a:gd name="T8" fmla="*/ 0 w 4"/>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3" name="MH_Other_89">
              <a:extLst>
                <a:ext uri="{FF2B5EF4-FFF2-40B4-BE49-F238E27FC236}">
                  <a16:creationId xmlns:a16="http://schemas.microsoft.com/office/drawing/2014/main" id="{1BE77C80-DC1E-466B-A2FD-D555911226DC}"/>
                </a:ext>
              </a:extLst>
            </p:cNvPr>
            <p:cNvSpPr/>
            <p:nvPr>
              <p:custDataLst>
                <p:tags r:id="rId89"/>
              </p:custDataLst>
            </p:nvPr>
          </p:nvSpPr>
          <p:spPr bwMode="auto">
            <a:xfrm>
              <a:off x="4295352" y="3477909"/>
              <a:ext cx="1523" cy="1509"/>
            </a:xfrm>
            <a:custGeom>
              <a:avLst/>
              <a:gdLst>
                <a:gd name="T0" fmla="*/ 91503282 w 7"/>
                <a:gd name="T1" fmla="*/ 0 h 2"/>
                <a:gd name="T2" fmla="*/ 0 w 7"/>
                <a:gd name="T3" fmla="*/ 0 h 2"/>
                <a:gd name="T4" fmla="*/ 128094205 w 7"/>
                <a:gd name="T5" fmla="*/ 447676037 h 2"/>
                <a:gd name="T6" fmla="*/ 128094205 w 7"/>
                <a:gd name="T7" fmla="*/ 447676037 h 2"/>
                <a:gd name="T8" fmla="*/ 91503282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4" name="MH_Other_90">
              <a:extLst>
                <a:ext uri="{FF2B5EF4-FFF2-40B4-BE49-F238E27FC236}">
                  <a16:creationId xmlns:a16="http://schemas.microsoft.com/office/drawing/2014/main" id="{0B8D2AD2-0DE3-4E5D-B137-BC29DC887B08}"/>
                </a:ext>
              </a:extLst>
            </p:cNvPr>
            <p:cNvSpPr/>
            <p:nvPr>
              <p:custDataLst>
                <p:tags r:id="rId90"/>
              </p:custDataLst>
            </p:nvPr>
          </p:nvSpPr>
          <p:spPr bwMode="auto">
            <a:xfrm>
              <a:off x="4147629" y="3406944"/>
              <a:ext cx="106605" cy="70965"/>
            </a:xfrm>
            <a:custGeom>
              <a:avLst/>
              <a:gdLst>
                <a:gd name="T0" fmla="*/ 2147483646 w 132"/>
                <a:gd name="T1" fmla="*/ 2147483646 h 88"/>
                <a:gd name="T2" fmla="*/ 2147483646 w 132"/>
                <a:gd name="T3" fmla="*/ 2147483646 h 88"/>
                <a:gd name="T4" fmla="*/ 0 w 132"/>
                <a:gd name="T5" fmla="*/ 0 h 88"/>
                <a:gd name="T6" fmla="*/ 0 w 132"/>
                <a:gd name="T7" fmla="*/ 60674528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5" name="MH_Other_91">
              <a:extLst>
                <a:ext uri="{FF2B5EF4-FFF2-40B4-BE49-F238E27FC236}">
                  <a16:creationId xmlns:a16="http://schemas.microsoft.com/office/drawing/2014/main" id="{1FD8A1E4-2B07-4AE7-A4D2-090736E0D143}"/>
                </a:ext>
              </a:extLst>
            </p:cNvPr>
            <p:cNvSpPr/>
            <p:nvPr>
              <p:custDataLst>
                <p:tags r:id="rId91"/>
              </p:custDataLst>
            </p:nvPr>
          </p:nvSpPr>
          <p:spPr bwMode="auto">
            <a:xfrm>
              <a:off x="4252710" y="3474888"/>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6" name="MH_Other_92">
              <a:extLst>
                <a:ext uri="{FF2B5EF4-FFF2-40B4-BE49-F238E27FC236}">
                  <a16:creationId xmlns:a16="http://schemas.microsoft.com/office/drawing/2014/main" id="{89EA0F5F-8BD7-43B6-BE22-0F8F059B2D8E}"/>
                </a:ext>
              </a:extLst>
            </p:cNvPr>
            <p:cNvSpPr/>
            <p:nvPr>
              <p:custDataLst>
                <p:tags r:id="rId92"/>
              </p:custDataLst>
            </p:nvPr>
          </p:nvSpPr>
          <p:spPr bwMode="auto">
            <a:xfrm>
              <a:off x="4138489" y="3434122"/>
              <a:ext cx="71577" cy="36237"/>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7" name="MH_Other_93">
              <a:extLst>
                <a:ext uri="{FF2B5EF4-FFF2-40B4-BE49-F238E27FC236}">
                  <a16:creationId xmlns:a16="http://schemas.microsoft.com/office/drawing/2014/main" id="{64751297-4A16-456F-AC1D-AD7B0880B2BE}"/>
                </a:ext>
              </a:extLst>
            </p:cNvPr>
            <p:cNvSpPr/>
            <p:nvPr>
              <p:custDataLst>
                <p:tags r:id="rId93"/>
              </p:custDataLst>
            </p:nvPr>
          </p:nvSpPr>
          <p:spPr bwMode="auto">
            <a:xfrm>
              <a:off x="4208546" y="3468848"/>
              <a:ext cx="1523" cy="0"/>
            </a:xfrm>
            <a:custGeom>
              <a:avLst/>
              <a:gdLst>
                <a:gd name="T0" fmla="*/ 0 w 1"/>
                <a:gd name="T1" fmla="*/ 0 h 1"/>
                <a:gd name="T2" fmla="*/ 1790702559 w 1"/>
                <a:gd name="T3" fmla="*/ 1067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8" name="MH_Other_94">
              <a:extLst>
                <a:ext uri="{FF2B5EF4-FFF2-40B4-BE49-F238E27FC236}">
                  <a16:creationId xmlns:a16="http://schemas.microsoft.com/office/drawing/2014/main" id="{0F9B9B87-1C52-49A9-BC57-ED170C72CDC0}"/>
                </a:ext>
              </a:extLst>
            </p:cNvPr>
            <p:cNvSpPr/>
            <p:nvPr>
              <p:custDataLst>
                <p:tags r:id="rId94"/>
              </p:custDataLst>
            </p:nvPr>
          </p:nvSpPr>
          <p:spPr bwMode="auto">
            <a:xfrm>
              <a:off x="4133921" y="3452240"/>
              <a:ext cx="35028" cy="9060"/>
            </a:xfrm>
            <a:custGeom>
              <a:avLst/>
              <a:gdLst>
                <a:gd name="T0" fmla="*/ 602067103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602067103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19" name="MH_Other_95">
              <a:extLst>
                <a:ext uri="{FF2B5EF4-FFF2-40B4-BE49-F238E27FC236}">
                  <a16:creationId xmlns:a16="http://schemas.microsoft.com/office/drawing/2014/main" id="{F9AA7C20-063E-4FCC-9051-0BE6F5192808}"/>
                </a:ext>
              </a:extLst>
            </p:cNvPr>
            <p:cNvSpPr/>
            <p:nvPr>
              <p:custDataLst>
                <p:tags r:id="rId95"/>
              </p:custDataLst>
            </p:nvPr>
          </p:nvSpPr>
          <p:spPr bwMode="auto">
            <a:xfrm>
              <a:off x="4165904" y="3459790"/>
              <a:ext cx="3046" cy="1509"/>
            </a:xfrm>
            <a:custGeom>
              <a:avLst/>
              <a:gdLst>
                <a:gd name="T0" fmla="*/ 512054475 w 7"/>
                <a:gd name="T1" fmla="*/ 0 h 3"/>
                <a:gd name="T2" fmla="*/ 0 w 7"/>
                <a:gd name="T3" fmla="*/ 0 h 3"/>
                <a:gd name="T4" fmla="*/ 512054475 w 7"/>
                <a:gd name="T5" fmla="*/ 298590347 h 3"/>
                <a:gd name="T6" fmla="*/ 51205447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0" name="MH_Other_96">
              <a:extLst>
                <a:ext uri="{FF2B5EF4-FFF2-40B4-BE49-F238E27FC236}">
                  <a16:creationId xmlns:a16="http://schemas.microsoft.com/office/drawing/2014/main" id="{2F218DA8-0318-4A3B-B538-957A4D66B9B0}"/>
                </a:ext>
              </a:extLst>
            </p:cNvPr>
            <p:cNvSpPr/>
            <p:nvPr>
              <p:custDataLst>
                <p:tags r:id="rId96"/>
              </p:custDataLst>
            </p:nvPr>
          </p:nvSpPr>
          <p:spPr bwMode="auto">
            <a:xfrm>
              <a:off x="4360839" y="3411473"/>
              <a:ext cx="25889" cy="6040"/>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265584 w 32"/>
                <a:gd name="T13" fmla="*/ 2147483646 h 7"/>
                <a:gd name="T14" fmla="*/ 1801542485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1" name="MH_Other_97">
              <a:extLst>
                <a:ext uri="{FF2B5EF4-FFF2-40B4-BE49-F238E27FC236}">
                  <a16:creationId xmlns:a16="http://schemas.microsoft.com/office/drawing/2014/main" id="{9DD0CC26-736B-410A-8607-C1F4F17A0925}"/>
                </a:ext>
              </a:extLst>
            </p:cNvPr>
            <p:cNvSpPr/>
            <p:nvPr>
              <p:custDataLst>
                <p:tags r:id="rId97"/>
              </p:custDataLst>
            </p:nvPr>
          </p:nvSpPr>
          <p:spPr bwMode="auto">
            <a:xfrm>
              <a:off x="4321242" y="3412983"/>
              <a:ext cx="67009" cy="18119"/>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2" name="MH_Other_98">
              <a:extLst>
                <a:ext uri="{FF2B5EF4-FFF2-40B4-BE49-F238E27FC236}">
                  <a16:creationId xmlns:a16="http://schemas.microsoft.com/office/drawing/2014/main" id="{CB1F17BB-3BDA-4408-9F0A-137D000CA3E7}"/>
                </a:ext>
              </a:extLst>
            </p:cNvPr>
            <p:cNvSpPr/>
            <p:nvPr>
              <p:custDataLst>
                <p:tags r:id="rId98"/>
              </p:custDataLst>
            </p:nvPr>
          </p:nvSpPr>
          <p:spPr bwMode="auto">
            <a:xfrm>
              <a:off x="4362361" y="3417513"/>
              <a:ext cx="1523"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3" name="MH_Other_99">
              <a:extLst>
                <a:ext uri="{FF2B5EF4-FFF2-40B4-BE49-F238E27FC236}">
                  <a16:creationId xmlns:a16="http://schemas.microsoft.com/office/drawing/2014/main" id="{C75AE475-B1D8-4374-B193-5C7C63BEAEA8}"/>
                </a:ext>
              </a:extLst>
            </p:cNvPr>
            <p:cNvSpPr/>
            <p:nvPr>
              <p:custDataLst>
                <p:tags r:id="rId99"/>
              </p:custDataLst>
            </p:nvPr>
          </p:nvSpPr>
          <p:spPr bwMode="auto">
            <a:xfrm>
              <a:off x="4281646" y="3412983"/>
              <a:ext cx="109651" cy="4529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4" name="MH_Other_100">
              <a:extLst>
                <a:ext uri="{FF2B5EF4-FFF2-40B4-BE49-F238E27FC236}">
                  <a16:creationId xmlns:a16="http://schemas.microsoft.com/office/drawing/2014/main" id="{CB8FD148-5028-42F0-930F-1AFEE75748C2}"/>
                </a:ext>
              </a:extLst>
            </p:cNvPr>
            <p:cNvSpPr/>
            <p:nvPr>
              <p:custDataLst>
                <p:tags r:id="rId100"/>
              </p:custDataLst>
            </p:nvPr>
          </p:nvSpPr>
          <p:spPr bwMode="auto">
            <a:xfrm>
              <a:off x="4322765" y="3419022"/>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5" name="MH_Other_101">
              <a:extLst>
                <a:ext uri="{FF2B5EF4-FFF2-40B4-BE49-F238E27FC236}">
                  <a16:creationId xmlns:a16="http://schemas.microsoft.com/office/drawing/2014/main" id="{8A09F09B-6735-424B-B595-E6C67D678AD0}"/>
                </a:ext>
              </a:extLst>
            </p:cNvPr>
            <p:cNvSpPr/>
            <p:nvPr>
              <p:custDataLst>
                <p:tags r:id="rId101"/>
              </p:custDataLst>
            </p:nvPr>
          </p:nvSpPr>
          <p:spPr bwMode="auto">
            <a:xfrm>
              <a:off x="4242050" y="3409963"/>
              <a:ext cx="152294" cy="67945"/>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34023 h 85"/>
                <a:gd name="T34" fmla="*/ 0 w 187"/>
                <a:gd name="T35" fmla="*/ 1790600194 h 85"/>
                <a:gd name="T36" fmla="*/ 606814659 w 187"/>
                <a:gd name="T37" fmla="*/ 2147483646 h 85"/>
                <a:gd name="T38" fmla="*/ 1213630167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6" name="MH_Other_102">
              <a:extLst>
                <a:ext uri="{FF2B5EF4-FFF2-40B4-BE49-F238E27FC236}">
                  <a16:creationId xmlns:a16="http://schemas.microsoft.com/office/drawing/2014/main" id="{1380576F-F457-47F6-8789-5A75934550B7}"/>
                </a:ext>
              </a:extLst>
            </p:cNvPr>
            <p:cNvSpPr/>
            <p:nvPr>
              <p:custDataLst>
                <p:tags r:id="rId102"/>
              </p:custDataLst>
            </p:nvPr>
          </p:nvSpPr>
          <p:spPr bwMode="auto">
            <a:xfrm>
              <a:off x="4281647" y="3416003"/>
              <a:ext cx="1523" cy="1510"/>
            </a:xfrm>
            <a:custGeom>
              <a:avLst/>
              <a:gdLst>
                <a:gd name="T0" fmla="*/ 0 w 2"/>
                <a:gd name="T1" fmla="*/ 2147483646 h 1"/>
                <a:gd name="T2" fmla="*/ 1119503921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7" name="MH_Other_103">
              <a:extLst>
                <a:ext uri="{FF2B5EF4-FFF2-40B4-BE49-F238E27FC236}">
                  <a16:creationId xmlns:a16="http://schemas.microsoft.com/office/drawing/2014/main" id="{44F3444A-2275-48E0-81C1-05687AEB508B}"/>
                </a:ext>
              </a:extLst>
            </p:cNvPr>
            <p:cNvSpPr/>
            <p:nvPr>
              <p:custDataLst>
                <p:tags r:id="rId103"/>
              </p:custDataLst>
            </p:nvPr>
          </p:nvSpPr>
          <p:spPr bwMode="auto">
            <a:xfrm>
              <a:off x="4202454" y="3405434"/>
              <a:ext cx="181229" cy="80023"/>
            </a:xfrm>
            <a:custGeom>
              <a:avLst/>
              <a:gdLst>
                <a:gd name="T0" fmla="*/ 0 w 224"/>
                <a:gd name="T1" fmla="*/ 596762707 h 100"/>
                <a:gd name="T2" fmla="*/ 598162017 w 224"/>
                <a:gd name="T3" fmla="*/ 1789579687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16980 h 100"/>
                <a:gd name="T30" fmla="*/ 0 w 224"/>
                <a:gd name="T31" fmla="*/ 596762707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8" name="MH_Other_104">
              <a:extLst>
                <a:ext uri="{FF2B5EF4-FFF2-40B4-BE49-F238E27FC236}">
                  <a16:creationId xmlns:a16="http://schemas.microsoft.com/office/drawing/2014/main" id="{ECAB468C-AE9D-4121-ADAC-0B9C43DDF319}"/>
                </a:ext>
              </a:extLst>
            </p:cNvPr>
            <p:cNvSpPr/>
            <p:nvPr>
              <p:custDataLst>
                <p:tags r:id="rId104"/>
              </p:custDataLst>
            </p:nvPr>
          </p:nvSpPr>
          <p:spPr bwMode="auto">
            <a:xfrm>
              <a:off x="4382160" y="3476397"/>
              <a:ext cx="1523" cy="0"/>
            </a:xfrm>
            <a:custGeom>
              <a:avLst/>
              <a:gdLst>
                <a:gd name="T0" fmla="*/ 0 w 1"/>
                <a:gd name="T1" fmla="*/ 1790702559 w 1"/>
                <a:gd name="T2" fmla="*/ 1790702559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29" name="MH_Other_105">
              <a:extLst>
                <a:ext uri="{FF2B5EF4-FFF2-40B4-BE49-F238E27FC236}">
                  <a16:creationId xmlns:a16="http://schemas.microsoft.com/office/drawing/2014/main" id="{3F0CEBB3-6F5C-4138-89FC-D2FEE138CDD0}"/>
                </a:ext>
              </a:extLst>
            </p:cNvPr>
            <p:cNvSpPr/>
            <p:nvPr>
              <p:custDataLst>
                <p:tags r:id="rId105"/>
              </p:custDataLst>
            </p:nvPr>
          </p:nvSpPr>
          <p:spPr bwMode="auto">
            <a:xfrm>
              <a:off x="4243572" y="3412983"/>
              <a:ext cx="0" cy="1510"/>
            </a:xfrm>
            <a:custGeom>
              <a:avLst/>
              <a:gdLst>
                <a:gd name="T0" fmla="*/ 711 w 1"/>
                <a:gd name="T1" fmla="*/ 0 h 1"/>
                <a:gd name="T2" fmla="*/ 0 w 1"/>
                <a:gd name="T3" fmla="*/ 0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0" name="MH_Other_106">
              <a:extLst>
                <a:ext uri="{FF2B5EF4-FFF2-40B4-BE49-F238E27FC236}">
                  <a16:creationId xmlns:a16="http://schemas.microsoft.com/office/drawing/2014/main" id="{E17BAD4A-D29A-4415-9BBA-346F72016345}"/>
                </a:ext>
              </a:extLst>
            </p:cNvPr>
            <p:cNvSpPr/>
            <p:nvPr>
              <p:custDataLst>
                <p:tags r:id="rId106"/>
              </p:custDataLst>
            </p:nvPr>
          </p:nvSpPr>
          <p:spPr bwMode="auto">
            <a:xfrm>
              <a:off x="3900912" y="3286154"/>
              <a:ext cx="251284" cy="169105"/>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602866460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1" name="MH_Other_107">
              <a:extLst>
                <a:ext uri="{FF2B5EF4-FFF2-40B4-BE49-F238E27FC236}">
                  <a16:creationId xmlns:a16="http://schemas.microsoft.com/office/drawing/2014/main" id="{DEC6F029-828B-43F3-86D7-A1727CDBF2A5}"/>
                </a:ext>
              </a:extLst>
            </p:cNvPr>
            <p:cNvSpPr/>
            <p:nvPr>
              <p:custDataLst>
                <p:tags r:id="rId107"/>
              </p:custDataLst>
            </p:nvPr>
          </p:nvSpPr>
          <p:spPr bwMode="auto">
            <a:xfrm>
              <a:off x="3951168" y="3296724"/>
              <a:ext cx="132496" cy="138909"/>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81476530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2" name="MH_Other_108">
              <a:extLst>
                <a:ext uri="{FF2B5EF4-FFF2-40B4-BE49-F238E27FC236}">
                  <a16:creationId xmlns:a16="http://schemas.microsoft.com/office/drawing/2014/main" id="{692C3EBC-3A96-4C3D-8225-AB73164FCE3E}"/>
                </a:ext>
              </a:extLst>
            </p:cNvPr>
            <p:cNvSpPr/>
            <p:nvPr>
              <p:custDataLst>
                <p:tags r:id="rId108"/>
              </p:custDataLst>
            </p:nvPr>
          </p:nvSpPr>
          <p:spPr bwMode="auto">
            <a:xfrm>
              <a:off x="3940507" y="3286154"/>
              <a:ext cx="103559" cy="134379"/>
            </a:xfrm>
            <a:custGeom>
              <a:avLst/>
              <a:gdLst>
                <a:gd name="T0" fmla="*/ 588927501 w 129"/>
                <a:gd name="T1" fmla="*/ 0 h 167"/>
                <a:gd name="T2" fmla="*/ 0 w 129"/>
                <a:gd name="T3" fmla="*/ 60196809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588927501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3" name="MH_Other_109">
              <a:extLst>
                <a:ext uri="{FF2B5EF4-FFF2-40B4-BE49-F238E27FC236}">
                  <a16:creationId xmlns:a16="http://schemas.microsoft.com/office/drawing/2014/main" id="{13C341EA-BA01-4E76-8F4E-08727E75B3E7}"/>
                </a:ext>
              </a:extLst>
            </p:cNvPr>
            <p:cNvSpPr/>
            <p:nvPr>
              <p:custDataLst>
                <p:tags r:id="rId109"/>
              </p:custDataLst>
            </p:nvPr>
          </p:nvSpPr>
          <p:spPr bwMode="auto">
            <a:xfrm>
              <a:off x="3951168" y="3296725"/>
              <a:ext cx="0" cy="1509"/>
            </a:xfrm>
            <a:custGeom>
              <a:avLst/>
              <a:gdLst>
                <a:gd name="T0" fmla="*/ 0 w 2"/>
                <a:gd name="T1" fmla="*/ 111918811 h 4"/>
                <a:gd name="T2" fmla="*/ 178 w 2"/>
                <a:gd name="T3" fmla="*/ 223838018 h 4"/>
                <a:gd name="T4" fmla="*/ 0 w 2"/>
                <a:gd name="T5" fmla="*/ 0 h 4"/>
                <a:gd name="T6" fmla="*/ 0 w 2"/>
                <a:gd name="T7" fmla="*/ 0 h 4"/>
                <a:gd name="T8" fmla="*/ 0 w 2"/>
                <a:gd name="T9" fmla="*/ 1119188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4" name="MH_Other_110">
              <a:extLst>
                <a:ext uri="{FF2B5EF4-FFF2-40B4-BE49-F238E27FC236}">
                  <a16:creationId xmlns:a16="http://schemas.microsoft.com/office/drawing/2014/main" id="{97F29E0F-DCD5-4B3E-A2CD-DE6B6546EFBC}"/>
                </a:ext>
              </a:extLst>
            </p:cNvPr>
            <p:cNvSpPr/>
            <p:nvPr>
              <p:custDataLst>
                <p:tags r:id="rId110"/>
              </p:custDataLst>
            </p:nvPr>
          </p:nvSpPr>
          <p:spPr bwMode="auto">
            <a:xfrm>
              <a:off x="4042544" y="3419022"/>
              <a:ext cx="1523" cy="1510"/>
            </a:xfrm>
            <a:custGeom>
              <a:avLst/>
              <a:gdLst>
                <a:gd name="T0" fmla="*/ 179346497 w 5"/>
                <a:gd name="T1" fmla="*/ 0 h 2"/>
                <a:gd name="T2" fmla="*/ 0 w 5"/>
                <a:gd name="T3" fmla="*/ 0 h 2"/>
                <a:gd name="T4" fmla="*/ 179346497 w 5"/>
                <a:gd name="T5" fmla="*/ 448239996 h 2"/>
                <a:gd name="T6" fmla="*/ 179346497 w 5"/>
                <a:gd name="T7" fmla="*/ 448239996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5" name="MH_Other_111">
              <a:extLst>
                <a:ext uri="{FF2B5EF4-FFF2-40B4-BE49-F238E27FC236}">
                  <a16:creationId xmlns:a16="http://schemas.microsoft.com/office/drawing/2014/main" id="{A44E9512-617F-4B52-A5FA-D51AE85952AC}"/>
                </a:ext>
              </a:extLst>
            </p:cNvPr>
            <p:cNvSpPr/>
            <p:nvPr>
              <p:custDataLst>
                <p:tags r:id="rId111"/>
              </p:custDataLst>
            </p:nvPr>
          </p:nvSpPr>
          <p:spPr bwMode="auto">
            <a:xfrm>
              <a:off x="3929847" y="3299743"/>
              <a:ext cx="76147" cy="102672"/>
            </a:xfrm>
            <a:custGeom>
              <a:avLst/>
              <a:gdLst>
                <a:gd name="T0" fmla="*/ 2147483646 w 93"/>
                <a:gd name="T1" fmla="*/ 2147483646 h 127"/>
                <a:gd name="T2" fmla="*/ 2147483646 w 93"/>
                <a:gd name="T3" fmla="*/ 2147483646 h 127"/>
                <a:gd name="T4" fmla="*/ 61554288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6" name="MH_Other_112">
              <a:extLst>
                <a:ext uri="{FF2B5EF4-FFF2-40B4-BE49-F238E27FC236}">
                  <a16:creationId xmlns:a16="http://schemas.microsoft.com/office/drawing/2014/main" id="{9CC6F99D-C835-4E88-9508-0E4624807E61}"/>
                </a:ext>
              </a:extLst>
            </p:cNvPr>
            <p:cNvSpPr/>
            <p:nvPr>
              <p:custDataLst>
                <p:tags r:id="rId112"/>
              </p:custDataLst>
            </p:nvPr>
          </p:nvSpPr>
          <p:spPr bwMode="auto">
            <a:xfrm>
              <a:off x="4004470" y="3400904"/>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7" name="MH_Other_113">
              <a:extLst>
                <a:ext uri="{FF2B5EF4-FFF2-40B4-BE49-F238E27FC236}">
                  <a16:creationId xmlns:a16="http://schemas.microsoft.com/office/drawing/2014/main" id="{CD114476-10E0-4F8A-BD17-89710ABF4F06}"/>
                </a:ext>
              </a:extLst>
            </p:cNvPr>
            <p:cNvSpPr/>
            <p:nvPr>
              <p:custDataLst>
                <p:tags r:id="rId113"/>
              </p:custDataLst>
            </p:nvPr>
          </p:nvSpPr>
          <p:spPr bwMode="auto">
            <a:xfrm>
              <a:off x="3913095" y="3322392"/>
              <a:ext cx="53302" cy="57375"/>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8" name="MH_Other_114">
              <a:extLst>
                <a:ext uri="{FF2B5EF4-FFF2-40B4-BE49-F238E27FC236}">
                  <a16:creationId xmlns:a16="http://schemas.microsoft.com/office/drawing/2014/main" id="{B264EDA9-EBA1-4B49-B440-C0747EE4EBCF}"/>
                </a:ext>
              </a:extLst>
            </p:cNvPr>
            <p:cNvSpPr/>
            <p:nvPr>
              <p:custDataLst>
                <p:tags r:id="rId114"/>
              </p:custDataLst>
            </p:nvPr>
          </p:nvSpPr>
          <p:spPr bwMode="auto">
            <a:xfrm>
              <a:off x="3966397" y="3379766"/>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39" name="MH_Other_115">
              <a:extLst>
                <a:ext uri="{FF2B5EF4-FFF2-40B4-BE49-F238E27FC236}">
                  <a16:creationId xmlns:a16="http://schemas.microsoft.com/office/drawing/2014/main" id="{1F4D1EA3-DBA9-4AF5-ADCD-11F4A1FAD2F2}"/>
                </a:ext>
              </a:extLst>
            </p:cNvPr>
            <p:cNvSpPr/>
            <p:nvPr>
              <p:custDataLst>
                <p:tags r:id="rId115"/>
              </p:custDataLst>
            </p:nvPr>
          </p:nvSpPr>
          <p:spPr bwMode="auto">
            <a:xfrm>
              <a:off x="3900911" y="3339001"/>
              <a:ext cx="28935" cy="19628"/>
            </a:xfrm>
            <a:custGeom>
              <a:avLst/>
              <a:gdLst>
                <a:gd name="T0" fmla="*/ 0 w 36"/>
                <a:gd name="T1" fmla="*/ 0 h 24"/>
                <a:gd name="T2" fmla="*/ 0 w 36"/>
                <a:gd name="T3" fmla="*/ 0 h 24"/>
                <a:gd name="T4" fmla="*/ 0 w 36"/>
                <a:gd name="T5" fmla="*/ 624041383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0" name="MH_Other_116">
              <a:extLst>
                <a:ext uri="{FF2B5EF4-FFF2-40B4-BE49-F238E27FC236}">
                  <a16:creationId xmlns:a16="http://schemas.microsoft.com/office/drawing/2014/main" id="{F24B1563-BB91-4683-8AB6-6B3580BE94FF}"/>
                </a:ext>
              </a:extLst>
            </p:cNvPr>
            <p:cNvSpPr/>
            <p:nvPr>
              <p:custDataLst>
                <p:tags r:id="rId116"/>
              </p:custDataLst>
            </p:nvPr>
          </p:nvSpPr>
          <p:spPr bwMode="auto">
            <a:xfrm>
              <a:off x="3928326" y="3355609"/>
              <a:ext cx="1523" cy="3019"/>
            </a:xfrm>
            <a:custGeom>
              <a:avLst/>
              <a:gdLst>
                <a:gd name="T0" fmla="*/ 223838018 w 4"/>
                <a:gd name="T1" fmla="*/ 286692975 h 5"/>
                <a:gd name="T2" fmla="*/ 0 w 4"/>
                <a:gd name="T3" fmla="*/ 0 h 5"/>
                <a:gd name="T4" fmla="*/ 223838018 w 4"/>
                <a:gd name="T5" fmla="*/ 716934050 h 5"/>
                <a:gd name="T6" fmla="*/ 223838018 w 4"/>
                <a:gd name="T7" fmla="*/ 286692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1" name="MH_Other_117">
              <a:extLst>
                <a:ext uri="{FF2B5EF4-FFF2-40B4-BE49-F238E27FC236}">
                  <a16:creationId xmlns:a16="http://schemas.microsoft.com/office/drawing/2014/main" id="{95E4953F-B7D5-4F73-AFFF-CD06A33D025A}"/>
                </a:ext>
              </a:extLst>
            </p:cNvPr>
            <p:cNvSpPr/>
            <p:nvPr>
              <p:custDataLst>
                <p:tags r:id="rId117"/>
              </p:custDataLst>
            </p:nvPr>
          </p:nvSpPr>
          <p:spPr bwMode="auto">
            <a:xfrm>
              <a:off x="4126307" y="3387315"/>
              <a:ext cx="25889" cy="4530"/>
            </a:xfrm>
            <a:custGeom>
              <a:avLst/>
              <a:gdLst>
                <a:gd name="T0" fmla="*/ 2147483646 w 32"/>
                <a:gd name="T1" fmla="*/ 2147483646 h 7"/>
                <a:gd name="T2" fmla="*/ 2147483646 w 32"/>
                <a:gd name="T3" fmla="*/ 2147483646 h 7"/>
                <a:gd name="T4" fmla="*/ 2147483646 w 32"/>
                <a:gd name="T5" fmla="*/ 2147483646 h 7"/>
                <a:gd name="T6" fmla="*/ 2147483646 w 32"/>
                <a:gd name="T7" fmla="*/ 1880310395 h 7"/>
                <a:gd name="T8" fmla="*/ 2147483646 w 32"/>
                <a:gd name="T9" fmla="*/ 1128279028 h 7"/>
                <a:gd name="T10" fmla="*/ 0 w 32"/>
                <a:gd name="T11" fmla="*/ 0 h 7"/>
                <a:gd name="T12" fmla="*/ 600276901 w 32"/>
                <a:gd name="T13" fmla="*/ 0 h 7"/>
                <a:gd name="T14" fmla="*/ 1201265584 w 32"/>
                <a:gd name="T15" fmla="*/ 376246981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2" name="MH_Other_118">
              <a:extLst>
                <a:ext uri="{FF2B5EF4-FFF2-40B4-BE49-F238E27FC236}">
                  <a16:creationId xmlns:a16="http://schemas.microsoft.com/office/drawing/2014/main" id="{0F976C61-ED7D-43FA-B0A0-2A3859CC25CE}"/>
                </a:ext>
              </a:extLst>
            </p:cNvPr>
            <p:cNvSpPr/>
            <p:nvPr>
              <p:custDataLst>
                <p:tags r:id="rId118"/>
              </p:custDataLst>
            </p:nvPr>
          </p:nvSpPr>
          <p:spPr bwMode="auto">
            <a:xfrm>
              <a:off x="4089756" y="3373727"/>
              <a:ext cx="57871" cy="34728"/>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53883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3" name="MH_Other_119">
              <a:extLst>
                <a:ext uri="{FF2B5EF4-FFF2-40B4-BE49-F238E27FC236}">
                  <a16:creationId xmlns:a16="http://schemas.microsoft.com/office/drawing/2014/main" id="{2249631E-D13C-4C14-AB0D-4F608FB44825}"/>
                </a:ext>
              </a:extLst>
            </p:cNvPr>
            <p:cNvSpPr/>
            <p:nvPr>
              <p:custDataLst>
                <p:tags r:id="rId119"/>
              </p:custDataLst>
            </p:nvPr>
          </p:nvSpPr>
          <p:spPr bwMode="auto">
            <a:xfrm>
              <a:off x="4127829" y="338731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4" name="MH_Other_120">
              <a:extLst>
                <a:ext uri="{FF2B5EF4-FFF2-40B4-BE49-F238E27FC236}">
                  <a16:creationId xmlns:a16="http://schemas.microsoft.com/office/drawing/2014/main" id="{23605497-9195-4448-B474-8B1698E4FBAE}"/>
                </a:ext>
              </a:extLst>
            </p:cNvPr>
            <p:cNvSpPr/>
            <p:nvPr>
              <p:custDataLst>
                <p:tags r:id="rId120"/>
              </p:custDataLst>
            </p:nvPr>
          </p:nvSpPr>
          <p:spPr bwMode="auto">
            <a:xfrm>
              <a:off x="4053205" y="3357118"/>
              <a:ext cx="85284" cy="78514"/>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5" name="MH_Other_121">
              <a:extLst>
                <a:ext uri="{FF2B5EF4-FFF2-40B4-BE49-F238E27FC236}">
                  <a16:creationId xmlns:a16="http://schemas.microsoft.com/office/drawing/2014/main" id="{7B67B25C-0DD1-4184-81C2-BFC39E96E1A4}"/>
                </a:ext>
              </a:extLst>
            </p:cNvPr>
            <p:cNvSpPr/>
            <p:nvPr>
              <p:custDataLst>
                <p:tags r:id="rId121"/>
              </p:custDataLst>
            </p:nvPr>
          </p:nvSpPr>
          <p:spPr bwMode="auto">
            <a:xfrm>
              <a:off x="4089756" y="337372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6" name="MH_Other_122">
              <a:extLst>
                <a:ext uri="{FF2B5EF4-FFF2-40B4-BE49-F238E27FC236}">
                  <a16:creationId xmlns:a16="http://schemas.microsoft.com/office/drawing/2014/main" id="{2BE86318-4DD5-4ACF-82CB-B4A0212EB7D0}"/>
                </a:ext>
              </a:extLst>
            </p:cNvPr>
            <p:cNvSpPr/>
            <p:nvPr>
              <p:custDataLst>
                <p:tags r:id="rId122"/>
              </p:custDataLst>
            </p:nvPr>
          </p:nvSpPr>
          <p:spPr bwMode="auto">
            <a:xfrm>
              <a:off x="4018176" y="3339001"/>
              <a:ext cx="115744" cy="116260"/>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82256900 w 145"/>
                <a:gd name="T37" fmla="*/ 606725896 h 144"/>
                <a:gd name="T38" fmla="*/ 1164513800 w 145"/>
                <a:gd name="T39" fmla="*/ 1213451792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7" name="MH_Other_123">
              <a:extLst>
                <a:ext uri="{FF2B5EF4-FFF2-40B4-BE49-F238E27FC236}">
                  <a16:creationId xmlns:a16="http://schemas.microsoft.com/office/drawing/2014/main" id="{620D2636-C2B7-4654-9D80-DE2AB8B015E0}"/>
                </a:ext>
              </a:extLst>
            </p:cNvPr>
            <p:cNvSpPr/>
            <p:nvPr>
              <p:custDataLst>
                <p:tags r:id="rId123"/>
              </p:custDataLst>
            </p:nvPr>
          </p:nvSpPr>
          <p:spPr bwMode="auto">
            <a:xfrm>
              <a:off x="4053205" y="3357120"/>
              <a:ext cx="1523" cy="1509"/>
            </a:xfrm>
            <a:custGeom>
              <a:avLst/>
              <a:gdLst>
                <a:gd name="T0" fmla="*/ 0 w 2"/>
                <a:gd name="T1" fmla="*/ 559752357 h 2"/>
                <a:gd name="T2" fmla="*/ 1119503921 w 2"/>
                <a:gd name="T3" fmla="*/ 1119503921 h 2"/>
                <a:gd name="T4" fmla="*/ 0 w 2"/>
                <a:gd name="T5" fmla="*/ 0 h 2"/>
                <a:gd name="T6" fmla="*/ 0 w 2"/>
                <a:gd name="T7" fmla="*/ 0 h 2"/>
                <a:gd name="T8" fmla="*/ 0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8" name="MH_Other_124">
              <a:extLst>
                <a:ext uri="{FF2B5EF4-FFF2-40B4-BE49-F238E27FC236}">
                  <a16:creationId xmlns:a16="http://schemas.microsoft.com/office/drawing/2014/main" id="{973C94C8-D932-4C77-8FD0-2CA4D9C1E0B7}"/>
                </a:ext>
              </a:extLst>
            </p:cNvPr>
            <p:cNvSpPr/>
            <p:nvPr>
              <p:custDataLst>
                <p:tags r:id="rId124"/>
              </p:custDataLst>
            </p:nvPr>
          </p:nvSpPr>
          <p:spPr bwMode="auto">
            <a:xfrm>
              <a:off x="3983151" y="3319371"/>
              <a:ext cx="143157" cy="129849"/>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49" name="MH_Other_125">
              <a:extLst>
                <a:ext uri="{FF2B5EF4-FFF2-40B4-BE49-F238E27FC236}">
                  <a16:creationId xmlns:a16="http://schemas.microsoft.com/office/drawing/2014/main" id="{9B93C0F1-779A-4996-9E0B-114440E3B19C}"/>
                </a:ext>
              </a:extLst>
            </p:cNvPr>
            <p:cNvSpPr/>
            <p:nvPr>
              <p:custDataLst>
                <p:tags r:id="rId125"/>
              </p:custDataLst>
            </p:nvPr>
          </p:nvSpPr>
          <p:spPr bwMode="auto">
            <a:xfrm>
              <a:off x="4124783" y="3449220"/>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0" name="MH_Other_126">
              <a:extLst>
                <a:ext uri="{FF2B5EF4-FFF2-40B4-BE49-F238E27FC236}">
                  <a16:creationId xmlns:a16="http://schemas.microsoft.com/office/drawing/2014/main" id="{79E14F13-25C8-4629-9DE4-83C6514B312B}"/>
                </a:ext>
              </a:extLst>
            </p:cNvPr>
            <p:cNvSpPr/>
            <p:nvPr>
              <p:custDataLst>
                <p:tags r:id="rId126"/>
              </p:custDataLst>
            </p:nvPr>
          </p:nvSpPr>
          <p:spPr bwMode="auto">
            <a:xfrm>
              <a:off x="4018176" y="3340510"/>
              <a:ext cx="1523" cy="0"/>
            </a:xfrm>
            <a:custGeom>
              <a:avLst/>
              <a:gdLst>
                <a:gd name="T0" fmla="*/ 2147483646 w 1"/>
                <a:gd name="T1" fmla="*/ 711 h 1"/>
                <a:gd name="T2" fmla="*/ 0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1" name="MH_Other_127">
              <a:extLst>
                <a:ext uri="{FF2B5EF4-FFF2-40B4-BE49-F238E27FC236}">
                  <a16:creationId xmlns:a16="http://schemas.microsoft.com/office/drawing/2014/main" id="{E1BC7BE6-C507-47E0-9AE0-5C0E956FAB53}"/>
                </a:ext>
              </a:extLst>
            </p:cNvPr>
            <p:cNvSpPr/>
            <p:nvPr>
              <p:custDataLst>
                <p:tags r:id="rId127"/>
              </p:custDataLst>
            </p:nvPr>
          </p:nvSpPr>
          <p:spPr bwMode="auto">
            <a:xfrm>
              <a:off x="3725773" y="3114029"/>
              <a:ext cx="214735" cy="22497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7291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591775695 w 267"/>
                <a:gd name="T75" fmla="*/ 2147483646 h 282"/>
                <a:gd name="T76" fmla="*/ 591775695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2" name="MH_Other_128">
              <a:extLst>
                <a:ext uri="{FF2B5EF4-FFF2-40B4-BE49-F238E27FC236}">
                  <a16:creationId xmlns:a16="http://schemas.microsoft.com/office/drawing/2014/main" id="{762D8778-EEA3-4CA3-9C6E-82CAD68C8E93}"/>
                </a:ext>
              </a:extLst>
            </p:cNvPr>
            <p:cNvSpPr/>
            <p:nvPr>
              <p:custDataLst>
                <p:tags r:id="rId128"/>
              </p:custDataLst>
            </p:nvPr>
          </p:nvSpPr>
          <p:spPr bwMode="auto">
            <a:xfrm>
              <a:off x="3786690" y="3126108"/>
              <a:ext cx="74624" cy="178165"/>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76722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3" name="MH_Other_129">
              <a:extLst>
                <a:ext uri="{FF2B5EF4-FFF2-40B4-BE49-F238E27FC236}">
                  <a16:creationId xmlns:a16="http://schemas.microsoft.com/office/drawing/2014/main" id="{10B337B4-B90B-4408-B0FE-5B34550591D5}"/>
                </a:ext>
              </a:extLst>
            </p:cNvPr>
            <p:cNvSpPr/>
            <p:nvPr>
              <p:custDataLst>
                <p:tags r:id="rId129"/>
              </p:custDataLst>
            </p:nvPr>
          </p:nvSpPr>
          <p:spPr bwMode="auto">
            <a:xfrm>
              <a:off x="3780598" y="3114029"/>
              <a:ext cx="48734" cy="161556"/>
            </a:xfrm>
            <a:custGeom>
              <a:avLst/>
              <a:gdLst>
                <a:gd name="T0" fmla="*/ 602866460 w 60"/>
                <a:gd name="T1" fmla="*/ 0 h 202"/>
                <a:gd name="T2" fmla="*/ 0 w 60"/>
                <a:gd name="T3" fmla="*/ 594690363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4" name="MH_Other_130">
              <a:extLst>
                <a:ext uri="{FF2B5EF4-FFF2-40B4-BE49-F238E27FC236}">
                  <a16:creationId xmlns:a16="http://schemas.microsoft.com/office/drawing/2014/main" id="{66EB8881-BCA1-4432-A190-9EE2CF5AF505}"/>
                </a:ext>
              </a:extLst>
            </p:cNvPr>
            <p:cNvSpPr/>
            <p:nvPr>
              <p:custDataLst>
                <p:tags r:id="rId130"/>
              </p:custDataLst>
            </p:nvPr>
          </p:nvSpPr>
          <p:spPr bwMode="auto">
            <a:xfrm>
              <a:off x="3786690" y="3126109"/>
              <a:ext cx="1523" cy="3019"/>
            </a:xfrm>
            <a:custGeom>
              <a:avLst/>
              <a:gdLst>
                <a:gd name="T0" fmla="*/ 0 w 3"/>
                <a:gd name="T1" fmla="*/ 146271796 h 7"/>
                <a:gd name="T2" fmla="*/ 298966937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5" name="MH_Other_131">
              <a:extLst>
                <a:ext uri="{FF2B5EF4-FFF2-40B4-BE49-F238E27FC236}">
                  <a16:creationId xmlns:a16="http://schemas.microsoft.com/office/drawing/2014/main" id="{61782BE6-4BBB-4EDA-8734-4A1861BD49DA}"/>
                </a:ext>
              </a:extLst>
            </p:cNvPr>
            <p:cNvSpPr/>
            <p:nvPr>
              <p:custDataLst>
                <p:tags r:id="rId131"/>
              </p:custDataLst>
            </p:nvPr>
          </p:nvSpPr>
          <p:spPr bwMode="auto">
            <a:xfrm>
              <a:off x="3827811" y="3274075"/>
              <a:ext cx="3046" cy="1510"/>
            </a:xfrm>
            <a:custGeom>
              <a:avLst/>
              <a:gdLst>
                <a:gd name="T0" fmla="*/ 716934050 w 5"/>
                <a:gd name="T1" fmla="*/ 107627970 h 5"/>
                <a:gd name="T2" fmla="*/ 0 w 5"/>
                <a:gd name="T3" fmla="*/ 0 h 5"/>
                <a:gd name="T4" fmla="*/ 430241075 w 5"/>
                <a:gd name="T5" fmla="*/ 179346497 h 5"/>
                <a:gd name="T6" fmla="*/ 430241075 w 5"/>
                <a:gd name="T7" fmla="*/ 179346497 h 5"/>
                <a:gd name="T8" fmla="*/ 716934050 w 5"/>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6" name="MH_Other_132">
              <a:extLst>
                <a:ext uri="{FF2B5EF4-FFF2-40B4-BE49-F238E27FC236}">
                  <a16:creationId xmlns:a16="http://schemas.microsoft.com/office/drawing/2014/main" id="{5E01C91A-8E2F-4B73-8042-E17044F17BF8}"/>
                </a:ext>
              </a:extLst>
            </p:cNvPr>
            <p:cNvSpPr/>
            <p:nvPr>
              <p:custDataLst>
                <p:tags r:id="rId132"/>
              </p:custDataLst>
            </p:nvPr>
          </p:nvSpPr>
          <p:spPr bwMode="auto">
            <a:xfrm>
              <a:off x="3765369" y="3123089"/>
              <a:ext cx="35028" cy="120789"/>
            </a:xfrm>
            <a:custGeom>
              <a:avLst/>
              <a:gdLst>
                <a:gd name="T0" fmla="*/ 2147483646 w 44"/>
                <a:gd name="T1" fmla="*/ 2147483646 h 152"/>
                <a:gd name="T2" fmla="*/ 1157597364 w 44"/>
                <a:gd name="T3" fmla="*/ 2147483646 h 152"/>
                <a:gd name="T4" fmla="*/ 1736051247 w 44"/>
                <a:gd name="T5" fmla="*/ 0 h 152"/>
                <a:gd name="T6" fmla="*/ 1157597364 w 44"/>
                <a:gd name="T7" fmla="*/ 587803625 h 152"/>
                <a:gd name="T8" fmla="*/ 578453883 w 44"/>
                <a:gd name="T9" fmla="*/ 2147483646 h 152"/>
                <a:gd name="T10" fmla="*/ 1157597364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7" name="MH_Other_133">
              <a:extLst>
                <a:ext uri="{FF2B5EF4-FFF2-40B4-BE49-F238E27FC236}">
                  <a16:creationId xmlns:a16="http://schemas.microsoft.com/office/drawing/2014/main" id="{DC381763-40F1-4997-B34F-CA8C8CCEB913}"/>
                </a:ext>
              </a:extLst>
            </p:cNvPr>
            <p:cNvSpPr/>
            <p:nvPr>
              <p:custDataLst>
                <p:tags r:id="rId133"/>
              </p:custDataLst>
            </p:nvPr>
          </p:nvSpPr>
          <p:spPr bwMode="auto">
            <a:xfrm>
              <a:off x="3798873" y="3242369"/>
              <a:ext cx="1523" cy="1509"/>
            </a:xfrm>
            <a:custGeom>
              <a:avLst/>
              <a:gdLst>
                <a:gd name="T0" fmla="*/ 0 w 1"/>
                <a:gd name="T1" fmla="*/ 0 h 1"/>
                <a:gd name="T2" fmla="*/ 0 w 1"/>
                <a:gd name="T3" fmla="*/ 1790702559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8" name="MH_Other_134">
              <a:extLst>
                <a:ext uri="{FF2B5EF4-FFF2-40B4-BE49-F238E27FC236}">
                  <a16:creationId xmlns:a16="http://schemas.microsoft.com/office/drawing/2014/main" id="{4C7B765F-F345-45BE-93AC-0CD5663A925A}"/>
                </a:ext>
              </a:extLst>
            </p:cNvPr>
            <p:cNvSpPr/>
            <p:nvPr>
              <p:custDataLst>
                <p:tags r:id="rId134"/>
              </p:custDataLst>
            </p:nvPr>
          </p:nvSpPr>
          <p:spPr bwMode="auto">
            <a:xfrm>
              <a:off x="3742525" y="3138187"/>
              <a:ext cx="28935" cy="70965"/>
            </a:xfrm>
            <a:custGeom>
              <a:avLst/>
              <a:gdLst>
                <a:gd name="T0" fmla="*/ 588948239 w 36"/>
                <a:gd name="T1" fmla="*/ 2147483646 h 90"/>
                <a:gd name="T2" fmla="*/ 588948239 w 36"/>
                <a:gd name="T3" fmla="*/ 0 h 90"/>
                <a:gd name="T4" fmla="*/ 0 w 36"/>
                <a:gd name="T5" fmla="*/ 578016134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48239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59" name="MH_Other_135">
              <a:extLst>
                <a:ext uri="{FF2B5EF4-FFF2-40B4-BE49-F238E27FC236}">
                  <a16:creationId xmlns:a16="http://schemas.microsoft.com/office/drawing/2014/main" id="{F74A69CC-BF3E-4366-96EE-5501C19B0830}"/>
                </a:ext>
              </a:extLst>
            </p:cNvPr>
            <p:cNvSpPr/>
            <p:nvPr>
              <p:custDataLst>
                <p:tags r:id="rId135"/>
              </p:custDataLst>
            </p:nvPr>
          </p:nvSpPr>
          <p:spPr bwMode="auto">
            <a:xfrm>
              <a:off x="3771462" y="3209152"/>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0" name="MH_Other_136">
              <a:extLst>
                <a:ext uri="{FF2B5EF4-FFF2-40B4-BE49-F238E27FC236}">
                  <a16:creationId xmlns:a16="http://schemas.microsoft.com/office/drawing/2014/main" id="{C9B18F7A-2E3C-4178-AF3D-A481B8B68B65}"/>
                </a:ext>
              </a:extLst>
            </p:cNvPr>
            <p:cNvSpPr/>
            <p:nvPr>
              <p:custDataLst>
                <p:tags r:id="rId136"/>
              </p:custDataLst>
            </p:nvPr>
          </p:nvSpPr>
          <p:spPr bwMode="auto">
            <a:xfrm>
              <a:off x="3725773" y="3148757"/>
              <a:ext cx="19798" cy="27177"/>
            </a:xfrm>
            <a:custGeom>
              <a:avLst/>
              <a:gdLst>
                <a:gd name="T0" fmla="*/ 534298770 w 26"/>
                <a:gd name="T1" fmla="*/ 0 h 35"/>
                <a:gd name="T2" fmla="*/ 534298770 w 26"/>
                <a:gd name="T3" fmla="*/ 0 h 35"/>
                <a:gd name="T4" fmla="*/ 0 w 26"/>
                <a:gd name="T5" fmla="*/ 0 h 35"/>
                <a:gd name="T6" fmla="*/ 2147483646 w 26"/>
                <a:gd name="T7" fmla="*/ 2147483646 h 35"/>
                <a:gd name="T8" fmla="*/ 2147483646 w 26"/>
                <a:gd name="T9" fmla="*/ 2147483646 h 35"/>
                <a:gd name="T10" fmla="*/ 534298770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1" name="MH_Other_137">
              <a:extLst>
                <a:ext uri="{FF2B5EF4-FFF2-40B4-BE49-F238E27FC236}">
                  <a16:creationId xmlns:a16="http://schemas.microsoft.com/office/drawing/2014/main" id="{AF32C0EE-7DAA-420C-9C65-8BBBC0EE7D06}"/>
                </a:ext>
              </a:extLst>
            </p:cNvPr>
            <p:cNvSpPr/>
            <p:nvPr>
              <p:custDataLst>
                <p:tags r:id="rId137"/>
              </p:custDataLst>
            </p:nvPr>
          </p:nvSpPr>
          <p:spPr bwMode="auto">
            <a:xfrm>
              <a:off x="3745573" y="3174424"/>
              <a:ext cx="1523" cy="1510"/>
            </a:xfrm>
            <a:custGeom>
              <a:avLst/>
              <a:gdLst>
                <a:gd name="T0" fmla="*/ 223838018 w 4"/>
                <a:gd name="T1" fmla="*/ 112059999 h 4"/>
                <a:gd name="T2" fmla="*/ 0 w 4"/>
                <a:gd name="T3" fmla="*/ 0 h 4"/>
                <a:gd name="T4" fmla="*/ 111918811 w 4"/>
                <a:gd name="T5" fmla="*/ 224119998 h 4"/>
                <a:gd name="T6" fmla="*/ 223838018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2" name="MH_Other_138">
              <a:extLst>
                <a:ext uri="{FF2B5EF4-FFF2-40B4-BE49-F238E27FC236}">
                  <a16:creationId xmlns:a16="http://schemas.microsoft.com/office/drawing/2014/main" id="{71D35ABA-1B6D-45A2-9280-76869030D97A}"/>
                </a:ext>
              </a:extLst>
            </p:cNvPr>
            <p:cNvSpPr/>
            <p:nvPr>
              <p:custDataLst>
                <p:tags r:id="rId138"/>
              </p:custDataLst>
            </p:nvPr>
          </p:nvSpPr>
          <p:spPr bwMode="auto">
            <a:xfrm>
              <a:off x="3919187" y="3272567"/>
              <a:ext cx="21321" cy="15098"/>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3" name="MH_Other_139">
              <a:extLst>
                <a:ext uri="{FF2B5EF4-FFF2-40B4-BE49-F238E27FC236}">
                  <a16:creationId xmlns:a16="http://schemas.microsoft.com/office/drawing/2014/main" id="{BBB1E8F1-7224-49F2-9AA3-B2CD23B9B0BE}"/>
                </a:ext>
              </a:extLst>
            </p:cNvPr>
            <p:cNvSpPr/>
            <p:nvPr>
              <p:custDataLst>
                <p:tags r:id="rId139"/>
              </p:custDataLst>
            </p:nvPr>
          </p:nvSpPr>
          <p:spPr bwMode="auto">
            <a:xfrm>
              <a:off x="3888728" y="3246897"/>
              <a:ext cx="42642" cy="54356"/>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594358562 w 53"/>
                <a:gd name="T19" fmla="*/ 614080162 h 67"/>
                <a:gd name="T20" fmla="*/ 1188717125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4" name="MH_Other_140">
              <a:extLst>
                <a:ext uri="{FF2B5EF4-FFF2-40B4-BE49-F238E27FC236}">
                  <a16:creationId xmlns:a16="http://schemas.microsoft.com/office/drawing/2014/main" id="{B9A93BCB-2116-4476-93A9-C044F52DE344}"/>
                </a:ext>
              </a:extLst>
            </p:cNvPr>
            <p:cNvSpPr/>
            <p:nvPr>
              <p:custDataLst>
                <p:tags r:id="rId140"/>
              </p:custDataLst>
            </p:nvPr>
          </p:nvSpPr>
          <p:spPr bwMode="auto">
            <a:xfrm>
              <a:off x="3919186" y="3274075"/>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5" name="MH_Other_141">
              <a:extLst>
                <a:ext uri="{FF2B5EF4-FFF2-40B4-BE49-F238E27FC236}">
                  <a16:creationId xmlns:a16="http://schemas.microsoft.com/office/drawing/2014/main" id="{73C62EAB-187A-49A8-B58C-D6C3754AB9A2}"/>
                </a:ext>
              </a:extLst>
            </p:cNvPr>
            <p:cNvSpPr/>
            <p:nvPr>
              <p:custDataLst>
                <p:tags r:id="rId141"/>
              </p:custDataLst>
            </p:nvPr>
          </p:nvSpPr>
          <p:spPr bwMode="auto">
            <a:xfrm>
              <a:off x="3861316" y="3219720"/>
              <a:ext cx="51780" cy="10418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580591637 w 65"/>
                <a:gd name="T23" fmla="*/ 1196307471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6" name="MH_Other_142">
              <a:extLst>
                <a:ext uri="{FF2B5EF4-FFF2-40B4-BE49-F238E27FC236}">
                  <a16:creationId xmlns:a16="http://schemas.microsoft.com/office/drawing/2014/main" id="{00A69C6C-E115-4814-B44F-C3D7F280523B}"/>
                </a:ext>
              </a:extLst>
            </p:cNvPr>
            <p:cNvSpPr/>
            <p:nvPr>
              <p:custDataLst>
                <p:tags r:id="rId142"/>
              </p:custDataLst>
            </p:nvPr>
          </p:nvSpPr>
          <p:spPr bwMode="auto">
            <a:xfrm>
              <a:off x="3888728" y="3248408"/>
              <a:ext cx="1523"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7" name="MH_Other_143">
              <a:extLst>
                <a:ext uri="{FF2B5EF4-FFF2-40B4-BE49-F238E27FC236}">
                  <a16:creationId xmlns:a16="http://schemas.microsoft.com/office/drawing/2014/main" id="{1A859AAC-5F6D-4677-97EF-87EF208922CF}"/>
                </a:ext>
              </a:extLst>
            </p:cNvPr>
            <p:cNvSpPr/>
            <p:nvPr>
              <p:custDataLst>
                <p:tags r:id="rId143"/>
              </p:custDataLst>
            </p:nvPr>
          </p:nvSpPr>
          <p:spPr bwMode="auto">
            <a:xfrm>
              <a:off x="3833902" y="3189523"/>
              <a:ext cx="67009" cy="149477"/>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67305 h 187"/>
                <a:gd name="T38" fmla="*/ 594916658 w 83"/>
                <a:gd name="T39" fmla="*/ 1780697972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8" name="MH_Other_144">
              <a:extLst>
                <a:ext uri="{FF2B5EF4-FFF2-40B4-BE49-F238E27FC236}">
                  <a16:creationId xmlns:a16="http://schemas.microsoft.com/office/drawing/2014/main" id="{8D5B357B-FB6B-4EB4-8B95-A4AE12412860}"/>
                </a:ext>
              </a:extLst>
            </p:cNvPr>
            <p:cNvSpPr/>
            <p:nvPr>
              <p:custDataLst>
                <p:tags r:id="rId144"/>
              </p:custDataLst>
            </p:nvPr>
          </p:nvSpPr>
          <p:spPr bwMode="auto">
            <a:xfrm>
              <a:off x="3859792" y="3219720"/>
              <a:ext cx="1523" cy="1510"/>
            </a:xfrm>
            <a:custGeom>
              <a:avLst/>
              <a:gdLst>
                <a:gd name="T0" fmla="*/ 0 w 4"/>
                <a:gd name="T1" fmla="*/ 107627970 h 5"/>
                <a:gd name="T2" fmla="*/ 224119998 w 4"/>
                <a:gd name="T3" fmla="*/ 179346497 h 5"/>
                <a:gd name="T4" fmla="*/ 112059999 w 4"/>
                <a:gd name="T5" fmla="*/ 0 h 5"/>
                <a:gd name="T6" fmla="*/ 112059999 w 4"/>
                <a:gd name="T7" fmla="*/ 0 h 5"/>
                <a:gd name="T8" fmla="*/ 0 w 4"/>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69" name="MH_Other_145">
              <a:extLst>
                <a:ext uri="{FF2B5EF4-FFF2-40B4-BE49-F238E27FC236}">
                  <a16:creationId xmlns:a16="http://schemas.microsoft.com/office/drawing/2014/main" id="{F7DC8EC3-75DD-4BBB-9C07-7ACAF326D6D8}"/>
                </a:ext>
              </a:extLst>
            </p:cNvPr>
            <p:cNvSpPr/>
            <p:nvPr>
              <p:custDataLst>
                <p:tags r:id="rId145"/>
              </p:custDataLst>
            </p:nvPr>
          </p:nvSpPr>
          <p:spPr bwMode="auto">
            <a:xfrm>
              <a:off x="3809535" y="3159325"/>
              <a:ext cx="85284" cy="173635"/>
            </a:xfrm>
            <a:custGeom>
              <a:avLst/>
              <a:gdLst>
                <a:gd name="T0" fmla="*/ 0 w 106"/>
                <a:gd name="T1" fmla="*/ 0 h 216"/>
                <a:gd name="T2" fmla="*/ 0 w 106"/>
                <a:gd name="T3" fmla="*/ 600777644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0" name="MH_Other_146">
              <a:extLst>
                <a:ext uri="{FF2B5EF4-FFF2-40B4-BE49-F238E27FC236}">
                  <a16:creationId xmlns:a16="http://schemas.microsoft.com/office/drawing/2014/main" id="{653C477A-AFA5-405D-92ED-75824D09593D}"/>
                </a:ext>
              </a:extLst>
            </p:cNvPr>
            <p:cNvSpPr/>
            <p:nvPr>
              <p:custDataLst>
                <p:tags r:id="rId146"/>
              </p:custDataLst>
            </p:nvPr>
          </p:nvSpPr>
          <p:spPr bwMode="auto">
            <a:xfrm>
              <a:off x="3893296" y="3329941"/>
              <a:ext cx="1523" cy="1509"/>
            </a:xfrm>
            <a:custGeom>
              <a:avLst/>
              <a:gdLst>
                <a:gd name="T0" fmla="*/ 0 w 1"/>
                <a:gd name="T1" fmla="*/ 0 h 1"/>
                <a:gd name="T2" fmla="*/ 1792959984 w 1"/>
                <a:gd name="T3" fmla="*/ 2147483646 h 1"/>
                <a:gd name="T4" fmla="*/ 1792959984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1" name="MH_Other_147">
              <a:extLst>
                <a:ext uri="{FF2B5EF4-FFF2-40B4-BE49-F238E27FC236}">
                  <a16:creationId xmlns:a16="http://schemas.microsoft.com/office/drawing/2014/main" id="{B0592097-4CE7-4BE6-9722-458473C3E12E}"/>
                </a:ext>
              </a:extLst>
            </p:cNvPr>
            <p:cNvSpPr/>
            <p:nvPr>
              <p:custDataLst>
                <p:tags r:id="rId147"/>
              </p:custDataLst>
            </p:nvPr>
          </p:nvSpPr>
          <p:spPr bwMode="auto">
            <a:xfrm>
              <a:off x="3833903" y="3191034"/>
              <a:ext cx="1523" cy="1509"/>
            </a:xfrm>
            <a:custGeom>
              <a:avLst/>
              <a:gdLst>
                <a:gd name="T0" fmla="*/ 1790702559 w 1"/>
                <a:gd name="T1" fmla="*/ 2147483646 h 1"/>
                <a:gd name="T2" fmla="*/ 0 w 1"/>
                <a:gd name="T3" fmla="*/ 0 h 1"/>
                <a:gd name="T4" fmla="*/ 0 w 1"/>
                <a:gd name="T5" fmla="*/ 0 h 1"/>
                <a:gd name="T6" fmla="*/ 1790702559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2" name="MH_Other_148">
              <a:extLst>
                <a:ext uri="{FF2B5EF4-FFF2-40B4-BE49-F238E27FC236}">
                  <a16:creationId xmlns:a16="http://schemas.microsoft.com/office/drawing/2014/main" id="{5BFB9A01-F1A1-425F-B5BB-5EF725508757}"/>
                </a:ext>
              </a:extLst>
            </p:cNvPr>
            <p:cNvSpPr/>
            <p:nvPr>
              <p:custDataLst>
                <p:tags r:id="rId148"/>
              </p:custDataLst>
            </p:nvPr>
          </p:nvSpPr>
          <p:spPr bwMode="auto">
            <a:xfrm>
              <a:off x="3631352" y="2895099"/>
              <a:ext cx="150772" cy="25365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41242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3" name="MH_Other_149">
              <a:extLst>
                <a:ext uri="{FF2B5EF4-FFF2-40B4-BE49-F238E27FC236}">
                  <a16:creationId xmlns:a16="http://schemas.microsoft.com/office/drawing/2014/main" id="{4CDE0A69-F02C-4377-9EF9-4B61B13C4383}"/>
                </a:ext>
              </a:extLst>
            </p:cNvPr>
            <p:cNvSpPr/>
            <p:nvPr>
              <p:custDataLst>
                <p:tags r:id="rId149"/>
              </p:custDataLst>
            </p:nvPr>
          </p:nvSpPr>
          <p:spPr bwMode="auto">
            <a:xfrm>
              <a:off x="3680085" y="2910197"/>
              <a:ext cx="27413" cy="191753"/>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187666050 h 240"/>
                <a:gd name="T12" fmla="*/ 2147483646 w 35"/>
                <a:gd name="T13" fmla="*/ 2147483646 h 240"/>
                <a:gd name="T14" fmla="*/ 2147483646 w 35"/>
                <a:gd name="T15" fmla="*/ 2147483646 h 240"/>
                <a:gd name="T16" fmla="*/ 2147483646 w 35"/>
                <a:gd name="T17" fmla="*/ 2147483646 h 240"/>
                <a:gd name="T18" fmla="*/ 1665722475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4" name="MH_Other_150">
              <a:extLst>
                <a:ext uri="{FF2B5EF4-FFF2-40B4-BE49-F238E27FC236}">
                  <a16:creationId xmlns:a16="http://schemas.microsoft.com/office/drawing/2014/main" id="{1339E8F7-BB78-417A-BF0B-15AC134F54CB}"/>
                </a:ext>
              </a:extLst>
            </p:cNvPr>
            <p:cNvSpPr/>
            <p:nvPr>
              <p:custDataLst>
                <p:tags r:id="rId150"/>
              </p:custDataLst>
            </p:nvPr>
          </p:nvSpPr>
          <p:spPr bwMode="auto">
            <a:xfrm>
              <a:off x="3664855" y="2895099"/>
              <a:ext cx="31982" cy="169105"/>
            </a:xfrm>
            <a:custGeom>
              <a:avLst/>
              <a:gdLst>
                <a:gd name="T0" fmla="*/ 2147483646 w 41"/>
                <a:gd name="T1" fmla="*/ 0 h 210"/>
                <a:gd name="T2" fmla="*/ 2147483646 w 41"/>
                <a:gd name="T3" fmla="*/ 602866460 h 210"/>
                <a:gd name="T4" fmla="*/ 2147483646 w 41"/>
                <a:gd name="T5" fmla="*/ 2147483646 h 210"/>
                <a:gd name="T6" fmla="*/ 2147483646 w 41"/>
                <a:gd name="T7" fmla="*/ 2147483646 h 210"/>
                <a:gd name="T8" fmla="*/ 2147483646 w 41"/>
                <a:gd name="T9" fmla="*/ 2147483646 h 210"/>
                <a:gd name="T10" fmla="*/ 1112083312 w 41"/>
                <a:gd name="T11" fmla="*/ 2147483646 h 210"/>
                <a:gd name="T12" fmla="*/ 1668125375 w 41"/>
                <a:gd name="T13" fmla="*/ 2147483646 h 210"/>
                <a:gd name="T14" fmla="*/ 1112083312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5" name="MH_Other_151">
              <a:extLst>
                <a:ext uri="{FF2B5EF4-FFF2-40B4-BE49-F238E27FC236}">
                  <a16:creationId xmlns:a16="http://schemas.microsoft.com/office/drawing/2014/main" id="{8FA4834D-DB31-4B6E-B911-02F1FB5BB772}"/>
                </a:ext>
              </a:extLst>
            </p:cNvPr>
            <p:cNvSpPr/>
            <p:nvPr>
              <p:custDataLst>
                <p:tags r:id="rId151"/>
              </p:custDataLst>
            </p:nvPr>
          </p:nvSpPr>
          <p:spPr bwMode="auto">
            <a:xfrm>
              <a:off x="3695314" y="2910198"/>
              <a:ext cx="1523" cy="1509"/>
            </a:xfrm>
            <a:custGeom>
              <a:avLst/>
              <a:gdLst>
                <a:gd name="T0" fmla="*/ 0 w 5"/>
                <a:gd name="T1" fmla="*/ 0 h 5"/>
                <a:gd name="T2" fmla="*/ 71718526 w 5"/>
                <a:gd name="T3" fmla="*/ 179120564 h 5"/>
                <a:gd name="T4" fmla="*/ 179346497 w 5"/>
                <a:gd name="T5" fmla="*/ 0 h 5"/>
                <a:gd name="T6" fmla="*/ 179346497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6" name="MH_Other_152">
              <a:extLst>
                <a:ext uri="{FF2B5EF4-FFF2-40B4-BE49-F238E27FC236}">
                  <a16:creationId xmlns:a16="http://schemas.microsoft.com/office/drawing/2014/main" id="{C7070577-3BF3-4806-AB58-031E6B8578D3}"/>
                </a:ext>
              </a:extLst>
            </p:cNvPr>
            <p:cNvSpPr/>
            <p:nvPr>
              <p:custDataLst>
                <p:tags r:id="rId152"/>
              </p:custDataLst>
            </p:nvPr>
          </p:nvSpPr>
          <p:spPr bwMode="auto">
            <a:xfrm>
              <a:off x="3681609" y="3061185"/>
              <a:ext cx="1523" cy="3019"/>
            </a:xfrm>
            <a:custGeom>
              <a:avLst/>
              <a:gdLst>
                <a:gd name="T0" fmla="*/ 223838018 w 4"/>
                <a:gd name="T1" fmla="*/ 286692975 h 5"/>
                <a:gd name="T2" fmla="*/ 0 w 4"/>
                <a:gd name="T3" fmla="*/ 0 h 5"/>
                <a:gd name="T4" fmla="*/ 111918811 w 4"/>
                <a:gd name="T5" fmla="*/ 716934050 h 5"/>
                <a:gd name="T6" fmla="*/ 111918811 w 4"/>
                <a:gd name="T7" fmla="*/ 716934050 h 5"/>
                <a:gd name="T8" fmla="*/ 223838018 w 4"/>
                <a:gd name="T9" fmla="*/ 2866929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7" name="MH_Other_153">
              <a:extLst>
                <a:ext uri="{FF2B5EF4-FFF2-40B4-BE49-F238E27FC236}">
                  <a16:creationId xmlns:a16="http://schemas.microsoft.com/office/drawing/2014/main" id="{0CDFDB94-33A1-4F28-B061-C891D385AEB2}"/>
                </a:ext>
              </a:extLst>
            </p:cNvPr>
            <p:cNvSpPr/>
            <p:nvPr>
              <p:custDataLst>
                <p:tags r:id="rId153"/>
              </p:custDataLst>
            </p:nvPr>
          </p:nvSpPr>
          <p:spPr bwMode="auto">
            <a:xfrm>
              <a:off x="3649626" y="2898118"/>
              <a:ext cx="30459" cy="126830"/>
            </a:xfrm>
            <a:custGeom>
              <a:avLst/>
              <a:gdLst>
                <a:gd name="T0" fmla="*/ 2147483646 w 38"/>
                <a:gd name="T1" fmla="*/ 2147483646 h 157"/>
                <a:gd name="T2" fmla="*/ 2147483646 w 38"/>
                <a:gd name="T3" fmla="*/ 2147483646 h 157"/>
                <a:gd name="T4" fmla="*/ 2147483646 w 38"/>
                <a:gd name="T5" fmla="*/ 0 h 157"/>
                <a:gd name="T6" fmla="*/ 2147483646 w 38"/>
                <a:gd name="T7" fmla="*/ 607433882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8" name="MH_Other_154">
              <a:extLst>
                <a:ext uri="{FF2B5EF4-FFF2-40B4-BE49-F238E27FC236}">
                  <a16:creationId xmlns:a16="http://schemas.microsoft.com/office/drawing/2014/main" id="{13E8838D-B74D-4D74-95F8-7C8FD015126B}"/>
                </a:ext>
              </a:extLst>
            </p:cNvPr>
            <p:cNvSpPr/>
            <p:nvPr>
              <p:custDataLst>
                <p:tags r:id="rId154"/>
              </p:custDataLst>
            </p:nvPr>
          </p:nvSpPr>
          <p:spPr bwMode="auto">
            <a:xfrm>
              <a:off x="3664855" y="3021927"/>
              <a:ext cx="1523"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79" name="MH_Other_155">
              <a:extLst>
                <a:ext uri="{FF2B5EF4-FFF2-40B4-BE49-F238E27FC236}">
                  <a16:creationId xmlns:a16="http://schemas.microsoft.com/office/drawing/2014/main" id="{DC403877-C51B-451F-96EB-2BEBA77A549E}"/>
                </a:ext>
              </a:extLst>
            </p:cNvPr>
            <p:cNvSpPr/>
            <p:nvPr>
              <p:custDataLst>
                <p:tags r:id="rId155"/>
              </p:custDataLst>
            </p:nvPr>
          </p:nvSpPr>
          <p:spPr bwMode="auto">
            <a:xfrm>
              <a:off x="3637443" y="2904157"/>
              <a:ext cx="13707" cy="77003"/>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3040784 w 17"/>
                <a:gd name="T9" fmla="*/ 2147483646 h 97"/>
                <a:gd name="T10" fmla="*/ 2147483646 w 17"/>
                <a:gd name="T11" fmla="*/ 2147483646 h 97"/>
                <a:gd name="T12" fmla="*/ 1773040784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0" name="MH_Other_156">
              <a:extLst>
                <a:ext uri="{FF2B5EF4-FFF2-40B4-BE49-F238E27FC236}">
                  <a16:creationId xmlns:a16="http://schemas.microsoft.com/office/drawing/2014/main" id="{BEBD5085-F35E-4264-9DC1-B8142570F5F5}"/>
                </a:ext>
              </a:extLst>
            </p:cNvPr>
            <p:cNvSpPr/>
            <p:nvPr>
              <p:custDataLst>
                <p:tags r:id="rId156"/>
              </p:custDataLst>
            </p:nvPr>
          </p:nvSpPr>
          <p:spPr bwMode="auto">
            <a:xfrm>
              <a:off x="3651150" y="2979651"/>
              <a:ext cx="1523" cy="1509"/>
            </a:xfrm>
            <a:custGeom>
              <a:avLst/>
              <a:gdLst>
                <a:gd name="T0" fmla="*/ 0 w 1"/>
                <a:gd name="T1" fmla="*/ 0 h 1"/>
                <a:gd name="T2" fmla="*/ 0 w 1"/>
                <a:gd name="T3" fmla="*/ 1790702559 h 1"/>
                <a:gd name="T4" fmla="*/ 1790702559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1" name="MH_Other_157">
              <a:extLst>
                <a:ext uri="{FF2B5EF4-FFF2-40B4-BE49-F238E27FC236}">
                  <a16:creationId xmlns:a16="http://schemas.microsoft.com/office/drawing/2014/main" id="{7DF49FE0-59FD-4516-93CB-6F25102FF702}"/>
                </a:ext>
              </a:extLst>
            </p:cNvPr>
            <p:cNvSpPr/>
            <p:nvPr>
              <p:custDataLst>
                <p:tags r:id="rId157"/>
              </p:custDataLst>
            </p:nvPr>
          </p:nvSpPr>
          <p:spPr bwMode="auto">
            <a:xfrm>
              <a:off x="3631352" y="2907178"/>
              <a:ext cx="9138" cy="33217"/>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2" name="MH_Other_158">
              <a:extLst>
                <a:ext uri="{FF2B5EF4-FFF2-40B4-BE49-F238E27FC236}">
                  <a16:creationId xmlns:a16="http://schemas.microsoft.com/office/drawing/2014/main" id="{DFEAAA20-ED5E-4E8F-8C3B-24837B482A0A}"/>
                </a:ext>
              </a:extLst>
            </p:cNvPr>
            <p:cNvSpPr/>
            <p:nvPr>
              <p:custDataLst>
                <p:tags r:id="rId158"/>
              </p:custDataLst>
            </p:nvPr>
          </p:nvSpPr>
          <p:spPr bwMode="auto">
            <a:xfrm>
              <a:off x="3640489" y="2938885"/>
              <a:ext cx="1523" cy="1510"/>
            </a:xfrm>
            <a:custGeom>
              <a:avLst/>
              <a:gdLst>
                <a:gd name="T0" fmla="*/ 448239996 w 2"/>
                <a:gd name="T1" fmla="*/ 71718526 h 5"/>
                <a:gd name="T2" fmla="*/ 0 w 2"/>
                <a:gd name="T3" fmla="*/ 0 h 5"/>
                <a:gd name="T4" fmla="*/ 0 w 2"/>
                <a:gd name="T5" fmla="*/ 179346497 h 5"/>
                <a:gd name="T6" fmla="*/ 448239996 w 2"/>
                <a:gd name="T7" fmla="*/ 7171852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3" name="MH_Other_159">
              <a:extLst>
                <a:ext uri="{FF2B5EF4-FFF2-40B4-BE49-F238E27FC236}">
                  <a16:creationId xmlns:a16="http://schemas.microsoft.com/office/drawing/2014/main" id="{F370C6B5-741E-4546-BFB0-A8DC34992BDE}"/>
                </a:ext>
              </a:extLst>
            </p:cNvPr>
            <p:cNvSpPr/>
            <p:nvPr>
              <p:custDataLst>
                <p:tags r:id="rId159"/>
              </p:custDataLst>
            </p:nvPr>
          </p:nvSpPr>
          <p:spPr bwMode="auto">
            <a:xfrm>
              <a:off x="3766892" y="3092892"/>
              <a:ext cx="15229" cy="21138"/>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4" name="MH_Other_160">
              <a:extLst>
                <a:ext uri="{FF2B5EF4-FFF2-40B4-BE49-F238E27FC236}">
                  <a16:creationId xmlns:a16="http://schemas.microsoft.com/office/drawing/2014/main" id="{8D4F1B15-C9D8-4990-9952-B24B9DEE93D8}"/>
                </a:ext>
              </a:extLst>
            </p:cNvPr>
            <p:cNvSpPr/>
            <p:nvPr>
              <p:custDataLst>
                <p:tags r:id="rId160"/>
              </p:custDataLst>
            </p:nvPr>
          </p:nvSpPr>
          <p:spPr bwMode="auto">
            <a:xfrm>
              <a:off x="3748619" y="3058164"/>
              <a:ext cx="19798" cy="64925"/>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17771 h 82"/>
                <a:gd name="T20" fmla="*/ 0 w 25"/>
                <a:gd name="T21" fmla="*/ 174842707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5" name="MH_Other_161">
              <a:extLst>
                <a:ext uri="{FF2B5EF4-FFF2-40B4-BE49-F238E27FC236}">
                  <a16:creationId xmlns:a16="http://schemas.microsoft.com/office/drawing/2014/main" id="{6D37BCDB-15BC-4AEF-BDFA-E9516F54C069}"/>
                </a:ext>
              </a:extLst>
            </p:cNvPr>
            <p:cNvSpPr/>
            <p:nvPr>
              <p:custDataLst>
                <p:tags r:id="rId161"/>
              </p:custDataLst>
            </p:nvPr>
          </p:nvSpPr>
          <p:spPr bwMode="auto">
            <a:xfrm>
              <a:off x="3766892" y="3094402"/>
              <a:ext cx="0" cy="1509"/>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6" name="MH_Other_162">
              <a:extLst>
                <a:ext uri="{FF2B5EF4-FFF2-40B4-BE49-F238E27FC236}">
                  <a16:creationId xmlns:a16="http://schemas.microsoft.com/office/drawing/2014/main" id="{178938B8-5590-42FF-AF75-6DDD3C09F862}"/>
                </a:ext>
              </a:extLst>
            </p:cNvPr>
            <p:cNvSpPr/>
            <p:nvPr>
              <p:custDataLst>
                <p:tags r:id="rId162"/>
              </p:custDataLst>
            </p:nvPr>
          </p:nvSpPr>
          <p:spPr bwMode="auto">
            <a:xfrm>
              <a:off x="3731865" y="3021928"/>
              <a:ext cx="16753" cy="116260"/>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50565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7" name="MH_Other_163">
              <a:extLst>
                <a:ext uri="{FF2B5EF4-FFF2-40B4-BE49-F238E27FC236}">
                  <a16:creationId xmlns:a16="http://schemas.microsoft.com/office/drawing/2014/main" id="{76E713AC-B0B8-41D5-86ED-5DD70CCA84BB}"/>
                </a:ext>
              </a:extLst>
            </p:cNvPr>
            <p:cNvSpPr/>
            <p:nvPr>
              <p:custDataLst>
                <p:tags r:id="rId163"/>
              </p:custDataLst>
            </p:nvPr>
          </p:nvSpPr>
          <p:spPr bwMode="auto">
            <a:xfrm>
              <a:off x="3747094" y="3059674"/>
              <a:ext cx="1523" cy="0"/>
            </a:xfrm>
            <a:custGeom>
              <a:avLst/>
              <a:gdLst>
                <a:gd name="T0" fmla="*/ 2147483646 w 1"/>
                <a:gd name="T1" fmla="*/ 711 h 1"/>
                <a:gd name="T2" fmla="*/ 2147483646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8" name="MH_Other_164">
              <a:extLst>
                <a:ext uri="{FF2B5EF4-FFF2-40B4-BE49-F238E27FC236}">
                  <a16:creationId xmlns:a16="http://schemas.microsoft.com/office/drawing/2014/main" id="{93165706-BA97-4C13-A1EF-DDE800F9E281}"/>
                </a:ext>
              </a:extLst>
            </p:cNvPr>
            <p:cNvSpPr/>
            <p:nvPr>
              <p:custDataLst>
                <p:tags r:id="rId164"/>
              </p:custDataLst>
            </p:nvPr>
          </p:nvSpPr>
          <p:spPr bwMode="auto">
            <a:xfrm>
              <a:off x="3716636" y="2985690"/>
              <a:ext cx="16753" cy="163066"/>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89" name="MH_Other_165">
              <a:extLst>
                <a:ext uri="{FF2B5EF4-FFF2-40B4-BE49-F238E27FC236}">
                  <a16:creationId xmlns:a16="http://schemas.microsoft.com/office/drawing/2014/main" id="{0217A1F1-0512-4E5F-921A-209D57305C90}"/>
                </a:ext>
              </a:extLst>
            </p:cNvPr>
            <p:cNvSpPr/>
            <p:nvPr>
              <p:custDataLst>
                <p:tags r:id="rId165"/>
              </p:custDataLst>
            </p:nvPr>
          </p:nvSpPr>
          <p:spPr bwMode="auto">
            <a:xfrm>
              <a:off x="3730344" y="3021928"/>
              <a:ext cx="1523" cy="3019"/>
            </a:xfrm>
            <a:custGeom>
              <a:avLst/>
              <a:gdLst>
                <a:gd name="T0" fmla="*/ 0 w 1"/>
                <a:gd name="T1" fmla="*/ 2147483646 h 2"/>
                <a:gd name="T2" fmla="*/ 1790702559 w 1"/>
                <a:gd name="T3" fmla="*/ 2147483646 h 2"/>
                <a:gd name="T4" fmla="*/ 1790702559 w 1"/>
                <a:gd name="T5" fmla="*/ 0 h 2"/>
                <a:gd name="T6" fmla="*/ 1790702559 w 1"/>
                <a:gd name="T7" fmla="*/ 0 h 2"/>
                <a:gd name="T8" fmla="*/ 0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0" name="MH_Other_166">
              <a:extLst>
                <a:ext uri="{FF2B5EF4-FFF2-40B4-BE49-F238E27FC236}">
                  <a16:creationId xmlns:a16="http://schemas.microsoft.com/office/drawing/2014/main" id="{AD44676D-E461-4E92-BBBA-07127E03A3FC}"/>
                </a:ext>
              </a:extLst>
            </p:cNvPr>
            <p:cNvSpPr/>
            <p:nvPr>
              <p:custDataLst>
                <p:tags r:id="rId166"/>
              </p:custDataLst>
            </p:nvPr>
          </p:nvSpPr>
          <p:spPr bwMode="auto">
            <a:xfrm>
              <a:off x="3698360" y="2947944"/>
              <a:ext cx="24367" cy="191754"/>
            </a:xfrm>
            <a:custGeom>
              <a:avLst/>
              <a:gdLst>
                <a:gd name="T0" fmla="*/ 2147483646 w 31"/>
                <a:gd name="T1" fmla="*/ 0 h 240"/>
                <a:gd name="T2" fmla="*/ 2147483646 w 31"/>
                <a:gd name="T3" fmla="*/ 1187677821 h 240"/>
                <a:gd name="T4" fmla="*/ 2147483646 w 31"/>
                <a:gd name="T5" fmla="*/ 2147483646 h 240"/>
                <a:gd name="T6" fmla="*/ 2147483646 w 31"/>
                <a:gd name="T7" fmla="*/ 2147483646 h 240"/>
                <a:gd name="T8" fmla="*/ 1686411697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1" name="MH_Other_167">
              <a:extLst>
                <a:ext uri="{FF2B5EF4-FFF2-40B4-BE49-F238E27FC236}">
                  <a16:creationId xmlns:a16="http://schemas.microsoft.com/office/drawing/2014/main" id="{DE81C0FD-6977-481A-A1A1-CDE98AE59768}"/>
                </a:ext>
              </a:extLst>
            </p:cNvPr>
            <p:cNvSpPr/>
            <p:nvPr>
              <p:custDataLst>
                <p:tags r:id="rId167"/>
              </p:custDataLst>
            </p:nvPr>
          </p:nvSpPr>
          <p:spPr bwMode="auto">
            <a:xfrm>
              <a:off x="3722727" y="3138187"/>
              <a:ext cx="0" cy="1510"/>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2" name="MH_Other_168">
              <a:extLst>
                <a:ext uri="{FF2B5EF4-FFF2-40B4-BE49-F238E27FC236}">
                  <a16:creationId xmlns:a16="http://schemas.microsoft.com/office/drawing/2014/main" id="{CE802D72-6A1A-41B6-93E7-F3ABDD1B48F5}"/>
                </a:ext>
              </a:extLst>
            </p:cNvPr>
            <p:cNvSpPr/>
            <p:nvPr>
              <p:custDataLst>
                <p:tags r:id="rId168"/>
              </p:custDataLst>
            </p:nvPr>
          </p:nvSpPr>
          <p:spPr bwMode="auto">
            <a:xfrm>
              <a:off x="3716635" y="2987201"/>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3" name="MH_Other_169">
              <a:extLst>
                <a:ext uri="{FF2B5EF4-FFF2-40B4-BE49-F238E27FC236}">
                  <a16:creationId xmlns:a16="http://schemas.microsoft.com/office/drawing/2014/main" id="{89A33F71-4151-4BC9-B97E-03801A0081FD}"/>
                </a:ext>
              </a:extLst>
            </p:cNvPr>
            <p:cNvSpPr/>
            <p:nvPr>
              <p:custDataLst>
                <p:tags r:id="rId169"/>
              </p:custDataLst>
            </p:nvPr>
          </p:nvSpPr>
          <p:spPr bwMode="auto">
            <a:xfrm>
              <a:off x="3617645" y="2648990"/>
              <a:ext cx="79192" cy="258188"/>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4" name="MH_Other_170">
              <a:extLst>
                <a:ext uri="{FF2B5EF4-FFF2-40B4-BE49-F238E27FC236}">
                  <a16:creationId xmlns:a16="http://schemas.microsoft.com/office/drawing/2014/main" id="{45760441-A4F0-4609-B0A7-BFEFD2BC847F}"/>
                </a:ext>
              </a:extLst>
            </p:cNvPr>
            <p:cNvSpPr/>
            <p:nvPr>
              <p:custDataLst>
                <p:tags r:id="rId170"/>
              </p:custDataLst>
            </p:nvPr>
          </p:nvSpPr>
          <p:spPr bwMode="auto">
            <a:xfrm>
              <a:off x="3617646" y="2674658"/>
              <a:ext cx="76147" cy="18118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5" name="MH_Other_171">
              <a:extLst>
                <a:ext uri="{FF2B5EF4-FFF2-40B4-BE49-F238E27FC236}">
                  <a16:creationId xmlns:a16="http://schemas.microsoft.com/office/drawing/2014/main" id="{57B8BC2B-038E-4CFB-BD60-A894A4518391}"/>
                </a:ext>
              </a:extLst>
            </p:cNvPr>
            <p:cNvSpPr/>
            <p:nvPr>
              <p:custDataLst>
                <p:tags r:id="rId171"/>
              </p:custDataLst>
            </p:nvPr>
          </p:nvSpPr>
          <p:spPr bwMode="auto">
            <a:xfrm>
              <a:off x="3616122" y="2661068"/>
              <a:ext cx="80717" cy="152498"/>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6" name="MH_Other_172">
              <a:extLst>
                <a:ext uri="{FF2B5EF4-FFF2-40B4-BE49-F238E27FC236}">
                  <a16:creationId xmlns:a16="http://schemas.microsoft.com/office/drawing/2014/main" id="{8AE9237E-59A6-410D-B9A4-BA098FB55F4D}"/>
                </a:ext>
              </a:extLst>
            </p:cNvPr>
            <p:cNvSpPr/>
            <p:nvPr>
              <p:custDataLst>
                <p:tags r:id="rId172"/>
              </p:custDataLst>
            </p:nvPr>
          </p:nvSpPr>
          <p:spPr bwMode="auto">
            <a:xfrm>
              <a:off x="3690746" y="2674658"/>
              <a:ext cx="0" cy="1509"/>
            </a:xfrm>
            <a:custGeom>
              <a:avLst/>
              <a:gdLst>
                <a:gd name="T0" fmla="*/ 0 w 2"/>
                <a:gd name="T1" fmla="*/ 0 h 5"/>
                <a:gd name="T2" fmla="*/ 0 w 2"/>
                <a:gd name="T3" fmla="*/ 179120564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7" name="MH_Other_173">
              <a:extLst>
                <a:ext uri="{FF2B5EF4-FFF2-40B4-BE49-F238E27FC236}">
                  <a16:creationId xmlns:a16="http://schemas.microsoft.com/office/drawing/2014/main" id="{0FD898AE-DB3A-4DAD-83DA-442F696F9045}"/>
                </a:ext>
              </a:extLst>
            </p:cNvPr>
            <p:cNvSpPr/>
            <p:nvPr>
              <p:custDataLst>
                <p:tags r:id="rId173"/>
              </p:custDataLst>
            </p:nvPr>
          </p:nvSpPr>
          <p:spPr bwMode="auto">
            <a:xfrm>
              <a:off x="3622213" y="2810546"/>
              <a:ext cx="0" cy="3019"/>
            </a:xfrm>
            <a:custGeom>
              <a:avLst/>
              <a:gdLst>
                <a:gd name="T0" fmla="*/ 178 w 2"/>
                <a:gd name="T1" fmla="*/ 716934050 h 5"/>
                <a:gd name="T2" fmla="*/ 178 w 2"/>
                <a:gd name="T3" fmla="*/ 0 h 5"/>
                <a:gd name="T4" fmla="*/ 0 w 2"/>
                <a:gd name="T5" fmla="*/ 716934050 h 5"/>
                <a:gd name="T6" fmla="*/ 0 w 2"/>
                <a:gd name="T7" fmla="*/ 716934050 h 5"/>
                <a:gd name="T8" fmla="*/ 178 w 2"/>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8" name="MH_Other_174">
              <a:extLst>
                <a:ext uri="{FF2B5EF4-FFF2-40B4-BE49-F238E27FC236}">
                  <a16:creationId xmlns:a16="http://schemas.microsoft.com/office/drawing/2014/main" id="{9EB40A56-1401-479A-A51A-1713EE8B1B7E}"/>
                </a:ext>
              </a:extLst>
            </p:cNvPr>
            <p:cNvSpPr/>
            <p:nvPr>
              <p:custDataLst>
                <p:tags r:id="rId174"/>
              </p:custDataLst>
            </p:nvPr>
          </p:nvSpPr>
          <p:spPr bwMode="auto">
            <a:xfrm>
              <a:off x="3616122" y="2658050"/>
              <a:ext cx="63963" cy="113240"/>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199" name="MH_Other_175">
              <a:extLst>
                <a:ext uri="{FF2B5EF4-FFF2-40B4-BE49-F238E27FC236}">
                  <a16:creationId xmlns:a16="http://schemas.microsoft.com/office/drawing/2014/main" id="{29BD473F-CF20-47E3-B41E-B997278E06A5}"/>
                </a:ext>
              </a:extLst>
            </p:cNvPr>
            <p:cNvSpPr/>
            <p:nvPr>
              <p:custDataLst>
                <p:tags r:id="rId175"/>
              </p:custDataLst>
            </p:nvPr>
          </p:nvSpPr>
          <p:spPr bwMode="auto">
            <a:xfrm>
              <a:off x="3622213" y="2768269"/>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0" name="MH_Other_176">
              <a:extLst>
                <a:ext uri="{FF2B5EF4-FFF2-40B4-BE49-F238E27FC236}">
                  <a16:creationId xmlns:a16="http://schemas.microsoft.com/office/drawing/2014/main" id="{933B9BB0-AC6E-4BFA-B8D5-0164236C92CA}"/>
                </a:ext>
              </a:extLst>
            </p:cNvPr>
            <p:cNvSpPr/>
            <p:nvPr>
              <p:custDataLst>
                <p:tags r:id="rId176"/>
              </p:custDataLst>
            </p:nvPr>
          </p:nvSpPr>
          <p:spPr bwMode="auto">
            <a:xfrm>
              <a:off x="3620691" y="2653520"/>
              <a:ext cx="30459" cy="72474"/>
            </a:xfrm>
            <a:custGeom>
              <a:avLst/>
              <a:gdLst>
                <a:gd name="T0" fmla="*/ 2147483646 w 39"/>
                <a:gd name="T1" fmla="*/ 2147483646 h 91"/>
                <a:gd name="T2" fmla="*/ 2147483646 w 39"/>
                <a:gd name="T3" fmla="*/ 588988319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1" name="MH_Other_177">
              <a:extLst>
                <a:ext uri="{FF2B5EF4-FFF2-40B4-BE49-F238E27FC236}">
                  <a16:creationId xmlns:a16="http://schemas.microsoft.com/office/drawing/2014/main" id="{0C7B1005-B5C9-4033-B32B-DB0C2B1623D4}"/>
                </a:ext>
              </a:extLst>
            </p:cNvPr>
            <p:cNvSpPr/>
            <p:nvPr>
              <p:custDataLst>
                <p:tags r:id="rId177"/>
              </p:custDataLst>
            </p:nvPr>
          </p:nvSpPr>
          <p:spPr bwMode="auto">
            <a:xfrm>
              <a:off x="3623737" y="2724483"/>
              <a:ext cx="1523" cy="1510"/>
            </a:xfrm>
            <a:custGeom>
              <a:avLst/>
              <a:gdLst>
                <a:gd name="T0" fmla="*/ 2147483646 w 1"/>
                <a:gd name="T1" fmla="*/ 0 h 1"/>
                <a:gd name="T2" fmla="*/ 0 w 1"/>
                <a:gd name="T3" fmla="*/ 1792959984 h 1"/>
                <a:gd name="T4" fmla="*/ 2147483646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2" name="MH_Other_178">
              <a:extLst>
                <a:ext uri="{FF2B5EF4-FFF2-40B4-BE49-F238E27FC236}">
                  <a16:creationId xmlns:a16="http://schemas.microsoft.com/office/drawing/2014/main" id="{F7368CB1-5E0B-404A-85D3-DF322BE02270}"/>
                </a:ext>
              </a:extLst>
            </p:cNvPr>
            <p:cNvSpPr/>
            <p:nvPr>
              <p:custDataLst>
                <p:tags r:id="rId178"/>
              </p:custDataLst>
            </p:nvPr>
          </p:nvSpPr>
          <p:spPr bwMode="auto">
            <a:xfrm>
              <a:off x="3625259" y="2648990"/>
              <a:ext cx="7615" cy="34728"/>
            </a:xfrm>
            <a:custGeom>
              <a:avLst/>
              <a:gdLst>
                <a:gd name="T0" fmla="*/ 2147483646 w 8"/>
                <a:gd name="T1" fmla="*/ 0 h 43"/>
                <a:gd name="T2" fmla="*/ 2147483646 w 8"/>
                <a:gd name="T3" fmla="*/ 0 h 43"/>
                <a:gd name="T4" fmla="*/ 2147483646 w 8"/>
                <a:gd name="T5" fmla="*/ 0 h 43"/>
                <a:gd name="T6" fmla="*/ 1662921698 w 8"/>
                <a:gd name="T7" fmla="*/ 2147483646 h 43"/>
                <a:gd name="T8" fmla="*/ 2147483646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3" name="MH_Other_179">
              <a:extLst>
                <a:ext uri="{FF2B5EF4-FFF2-40B4-BE49-F238E27FC236}">
                  <a16:creationId xmlns:a16="http://schemas.microsoft.com/office/drawing/2014/main" id="{E9E11F9C-2A4D-44E7-92B7-079D8CC7D45E}"/>
                </a:ext>
              </a:extLst>
            </p:cNvPr>
            <p:cNvSpPr/>
            <p:nvPr>
              <p:custDataLst>
                <p:tags r:id="rId179"/>
              </p:custDataLst>
            </p:nvPr>
          </p:nvSpPr>
          <p:spPr bwMode="auto">
            <a:xfrm>
              <a:off x="3628305" y="2682206"/>
              <a:ext cx="0" cy="1510"/>
            </a:xfrm>
            <a:custGeom>
              <a:avLst/>
              <a:gdLst>
                <a:gd name="T0" fmla="*/ 178 w 2"/>
                <a:gd name="T1" fmla="*/ 128094205 h 7"/>
                <a:gd name="T2" fmla="*/ 178 w 2"/>
                <a:gd name="T3" fmla="*/ 0 h 7"/>
                <a:gd name="T4" fmla="*/ 0 w 2"/>
                <a:gd name="T5" fmla="*/ 128094205 h 7"/>
                <a:gd name="T6" fmla="*/ 178 w 2"/>
                <a:gd name="T7" fmla="*/ 12809420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4" name="MH_Other_180">
              <a:extLst>
                <a:ext uri="{FF2B5EF4-FFF2-40B4-BE49-F238E27FC236}">
                  <a16:creationId xmlns:a16="http://schemas.microsoft.com/office/drawing/2014/main" id="{B7CF3D89-AAA3-4911-92AE-26F28E5E2D61}"/>
                </a:ext>
              </a:extLst>
            </p:cNvPr>
            <p:cNvSpPr/>
            <p:nvPr>
              <p:custDataLst>
                <p:tags r:id="rId180"/>
              </p:custDataLst>
            </p:nvPr>
          </p:nvSpPr>
          <p:spPr bwMode="auto">
            <a:xfrm>
              <a:off x="3689222" y="2870941"/>
              <a:ext cx="7615" cy="25667"/>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490712 w 10"/>
                <a:gd name="T11" fmla="*/ 0 h 32"/>
                <a:gd name="T12" fmla="*/ 537490712 w 10"/>
                <a:gd name="T13" fmla="*/ 1185618184 h 32"/>
                <a:gd name="T14" fmla="*/ 0 w 10"/>
                <a:gd name="T15" fmla="*/ 1778071385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5" name="MH_Other_181">
              <a:extLst>
                <a:ext uri="{FF2B5EF4-FFF2-40B4-BE49-F238E27FC236}">
                  <a16:creationId xmlns:a16="http://schemas.microsoft.com/office/drawing/2014/main" id="{9F99FC87-7ACC-452B-8D04-979C7B58A963}"/>
                </a:ext>
              </a:extLst>
            </p:cNvPr>
            <p:cNvSpPr/>
            <p:nvPr>
              <p:custDataLst>
                <p:tags r:id="rId181"/>
              </p:custDataLst>
            </p:nvPr>
          </p:nvSpPr>
          <p:spPr bwMode="auto">
            <a:xfrm>
              <a:off x="3678563" y="2831685"/>
              <a:ext cx="13706" cy="67944"/>
            </a:xfrm>
            <a:custGeom>
              <a:avLst/>
              <a:gdLst>
                <a:gd name="T0" fmla="*/ 2147483646 w 17"/>
                <a:gd name="T1" fmla="*/ 2147483646 h 85"/>
                <a:gd name="T2" fmla="*/ 0 w 17"/>
                <a:gd name="T3" fmla="*/ 2147483646 h 85"/>
                <a:gd name="T4" fmla="*/ 1181626505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24708 h 85"/>
                <a:gd name="T20" fmla="*/ 2147483646 w 17"/>
                <a:gd name="T21" fmla="*/ 118734345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6" name="MH_Other_182">
              <a:extLst>
                <a:ext uri="{FF2B5EF4-FFF2-40B4-BE49-F238E27FC236}">
                  <a16:creationId xmlns:a16="http://schemas.microsoft.com/office/drawing/2014/main" id="{A0D559AF-E782-44B7-9C06-35E1ACEB2B15}"/>
                </a:ext>
              </a:extLst>
            </p:cNvPr>
            <p:cNvSpPr/>
            <p:nvPr>
              <p:custDataLst>
                <p:tags r:id="rId182"/>
              </p:custDataLst>
            </p:nvPr>
          </p:nvSpPr>
          <p:spPr bwMode="auto">
            <a:xfrm>
              <a:off x="3689222" y="287245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7" name="MH_Other_183">
              <a:extLst>
                <a:ext uri="{FF2B5EF4-FFF2-40B4-BE49-F238E27FC236}">
                  <a16:creationId xmlns:a16="http://schemas.microsoft.com/office/drawing/2014/main" id="{96890519-8EB5-4F46-930C-3D56B397963F}"/>
                </a:ext>
              </a:extLst>
            </p:cNvPr>
            <p:cNvSpPr/>
            <p:nvPr>
              <p:custDataLst>
                <p:tags r:id="rId183"/>
              </p:custDataLst>
            </p:nvPr>
          </p:nvSpPr>
          <p:spPr bwMode="auto">
            <a:xfrm>
              <a:off x="3651150" y="2792428"/>
              <a:ext cx="38073" cy="111730"/>
            </a:xfrm>
            <a:custGeom>
              <a:avLst/>
              <a:gdLst>
                <a:gd name="T0" fmla="*/ 2147483646 w 47"/>
                <a:gd name="T1" fmla="*/ 2147483646 h 140"/>
                <a:gd name="T2" fmla="*/ 2147483646 w 47"/>
                <a:gd name="T3" fmla="*/ 2147483646 h 140"/>
                <a:gd name="T4" fmla="*/ 0 w 47"/>
                <a:gd name="T5" fmla="*/ 2147483646 h 140"/>
                <a:gd name="T6" fmla="*/ 598935938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8" name="MH_Other_184">
              <a:extLst>
                <a:ext uri="{FF2B5EF4-FFF2-40B4-BE49-F238E27FC236}">
                  <a16:creationId xmlns:a16="http://schemas.microsoft.com/office/drawing/2014/main" id="{E7A52609-2851-4BA1-A39D-EFDCC08D3CC0}"/>
                </a:ext>
              </a:extLst>
            </p:cNvPr>
            <p:cNvSpPr/>
            <p:nvPr>
              <p:custDataLst>
                <p:tags r:id="rId184"/>
              </p:custDataLst>
            </p:nvPr>
          </p:nvSpPr>
          <p:spPr bwMode="auto">
            <a:xfrm>
              <a:off x="3684654" y="2831685"/>
              <a:ext cx="0" cy="1509"/>
            </a:xfrm>
            <a:custGeom>
              <a:avLst/>
              <a:gdLst>
                <a:gd name="T0" fmla="*/ 711 w 1"/>
                <a:gd name="T1" fmla="*/ 1790702559 h 1"/>
                <a:gd name="T2" fmla="*/ 711 w 1"/>
                <a:gd name="T3" fmla="*/ 0 h 1"/>
                <a:gd name="T4" fmla="*/ 0 w 1"/>
                <a:gd name="T5" fmla="*/ 1790702559 h 1"/>
                <a:gd name="T6" fmla="*/ 711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09" name="MH_Other_185">
              <a:extLst>
                <a:ext uri="{FF2B5EF4-FFF2-40B4-BE49-F238E27FC236}">
                  <a16:creationId xmlns:a16="http://schemas.microsoft.com/office/drawing/2014/main" id="{99EE2971-58A5-4629-9066-C424292D7138}"/>
                </a:ext>
              </a:extLst>
            </p:cNvPr>
            <p:cNvSpPr/>
            <p:nvPr>
              <p:custDataLst>
                <p:tags r:id="rId185"/>
              </p:custDataLst>
            </p:nvPr>
          </p:nvSpPr>
          <p:spPr bwMode="auto">
            <a:xfrm>
              <a:off x="3631351" y="2753171"/>
              <a:ext cx="56349" cy="154007"/>
            </a:xfrm>
            <a:custGeom>
              <a:avLst/>
              <a:gdLst>
                <a:gd name="T0" fmla="*/ 2147483646 w 70"/>
                <a:gd name="T1" fmla="*/ 2147483646 h 193"/>
                <a:gd name="T2" fmla="*/ 2147483646 w 70"/>
                <a:gd name="T3" fmla="*/ 2147483646 h 193"/>
                <a:gd name="T4" fmla="*/ 2147483646 w 70"/>
                <a:gd name="T5" fmla="*/ 2147483646 h 193"/>
                <a:gd name="T6" fmla="*/ 593566790 w 70"/>
                <a:gd name="T7" fmla="*/ 2147483646 h 193"/>
                <a:gd name="T8" fmla="*/ 593566790 w 70"/>
                <a:gd name="T9" fmla="*/ 2147483646 h 193"/>
                <a:gd name="T10" fmla="*/ 0 w 70"/>
                <a:gd name="T11" fmla="*/ 2147483646 h 193"/>
                <a:gd name="T12" fmla="*/ 0 w 70"/>
                <a:gd name="T13" fmla="*/ 2147483646 h 193"/>
                <a:gd name="T14" fmla="*/ 0 w 70"/>
                <a:gd name="T15" fmla="*/ 2147483646 h 193"/>
                <a:gd name="T16" fmla="*/ 593566790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0" name="MH_Other_186">
              <a:extLst>
                <a:ext uri="{FF2B5EF4-FFF2-40B4-BE49-F238E27FC236}">
                  <a16:creationId xmlns:a16="http://schemas.microsoft.com/office/drawing/2014/main" id="{DF2D8E8F-14C6-488C-91D0-514DFB98151E}"/>
                </a:ext>
              </a:extLst>
            </p:cNvPr>
            <p:cNvSpPr/>
            <p:nvPr>
              <p:custDataLst>
                <p:tags r:id="rId186"/>
              </p:custDataLst>
            </p:nvPr>
          </p:nvSpPr>
          <p:spPr bwMode="auto">
            <a:xfrm>
              <a:off x="3683131" y="2792428"/>
              <a:ext cx="0" cy="1509"/>
            </a:xfrm>
            <a:custGeom>
              <a:avLst/>
              <a:gdLst>
                <a:gd name="T0" fmla="*/ 0 w 1"/>
                <a:gd name="T1" fmla="*/ 232268030 h 3"/>
                <a:gd name="T2" fmla="*/ 0 w 1"/>
                <a:gd name="T3" fmla="*/ 696524249 h 3"/>
                <a:gd name="T4" fmla="*/ 711 w 1"/>
                <a:gd name="T5" fmla="*/ 0 h 3"/>
                <a:gd name="T6" fmla="*/ 711 w 1"/>
                <a:gd name="T7" fmla="*/ 0 h 3"/>
                <a:gd name="T8" fmla="*/ 0 w 1"/>
                <a:gd name="T9" fmla="*/ 23226803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1" name="MH_Other_187">
              <a:extLst>
                <a:ext uri="{FF2B5EF4-FFF2-40B4-BE49-F238E27FC236}">
                  <a16:creationId xmlns:a16="http://schemas.microsoft.com/office/drawing/2014/main" id="{DC1CC242-9125-4F5C-AA57-24DC4C6D2515}"/>
                </a:ext>
              </a:extLst>
            </p:cNvPr>
            <p:cNvSpPr/>
            <p:nvPr>
              <p:custDataLst>
                <p:tags r:id="rId187"/>
              </p:custDataLst>
            </p:nvPr>
          </p:nvSpPr>
          <p:spPr bwMode="auto">
            <a:xfrm>
              <a:off x="3622213" y="2713915"/>
              <a:ext cx="67009" cy="184204"/>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2" name="MH_Other_188">
              <a:extLst>
                <a:ext uri="{FF2B5EF4-FFF2-40B4-BE49-F238E27FC236}">
                  <a16:creationId xmlns:a16="http://schemas.microsoft.com/office/drawing/2014/main" id="{EBBE7E3F-36C0-4F4A-92AD-C61A7F1CBAB0}"/>
                </a:ext>
              </a:extLst>
            </p:cNvPr>
            <p:cNvSpPr/>
            <p:nvPr>
              <p:custDataLst>
                <p:tags r:id="rId188"/>
              </p:custDataLst>
            </p:nvPr>
          </p:nvSpPr>
          <p:spPr bwMode="auto">
            <a:xfrm>
              <a:off x="3631351" y="2896608"/>
              <a:ext cx="1523" cy="1510"/>
            </a:xfrm>
            <a:custGeom>
              <a:avLst/>
              <a:gdLst>
                <a:gd name="T0" fmla="*/ 1792959984 w 1"/>
                <a:gd name="T1" fmla="*/ 0 h 1"/>
                <a:gd name="T2" fmla="*/ 0 w 1"/>
                <a:gd name="T3" fmla="*/ 1792959984 h 1"/>
                <a:gd name="T4" fmla="*/ 1792959984 w 1"/>
                <a:gd name="T5" fmla="*/ 1792959984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3" name="MH_Other_189">
              <a:extLst>
                <a:ext uri="{FF2B5EF4-FFF2-40B4-BE49-F238E27FC236}">
                  <a16:creationId xmlns:a16="http://schemas.microsoft.com/office/drawing/2014/main" id="{E1BF2B22-F144-4126-8EAE-028AC4F7AE4A}"/>
                </a:ext>
              </a:extLst>
            </p:cNvPr>
            <p:cNvSpPr/>
            <p:nvPr>
              <p:custDataLst>
                <p:tags r:id="rId189"/>
              </p:custDataLst>
            </p:nvPr>
          </p:nvSpPr>
          <p:spPr bwMode="auto">
            <a:xfrm>
              <a:off x="3683131" y="275468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4" name="MH_Other_190">
              <a:extLst>
                <a:ext uri="{FF2B5EF4-FFF2-40B4-BE49-F238E27FC236}">
                  <a16:creationId xmlns:a16="http://schemas.microsoft.com/office/drawing/2014/main" id="{7B09AC24-2CE7-45FF-85AD-435E275B255E}"/>
                </a:ext>
              </a:extLst>
            </p:cNvPr>
            <p:cNvSpPr/>
            <p:nvPr>
              <p:custDataLst>
                <p:tags r:id="rId190"/>
              </p:custDataLst>
            </p:nvPr>
          </p:nvSpPr>
          <p:spPr bwMode="auto">
            <a:xfrm>
              <a:off x="3631352" y="2408921"/>
              <a:ext cx="150772" cy="25214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41242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47808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5" name="MH_Other_191">
              <a:extLst>
                <a:ext uri="{FF2B5EF4-FFF2-40B4-BE49-F238E27FC236}">
                  <a16:creationId xmlns:a16="http://schemas.microsoft.com/office/drawing/2014/main" id="{1166C505-8ED9-4D64-93B6-693946323F97}"/>
                </a:ext>
              </a:extLst>
            </p:cNvPr>
            <p:cNvSpPr/>
            <p:nvPr>
              <p:custDataLst>
                <p:tags r:id="rId191"/>
              </p:custDataLst>
            </p:nvPr>
          </p:nvSpPr>
          <p:spPr bwMode="auto">
            <a:xfrm>
              <a:off x="3645058" y="2454217"/>
              <a:ext cx="126404" cy="144947"/>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52370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6" name="MH_Other_192">
              <a:extLst>
                <a:ext uri="{FF2B5EF4-FFF2-40B4-BE49-F238E27FC236}">
                  <a16:creationId xmlns:a16="http://schemas.microsoft.com/office/drawing/2014/main" id="{69D56BD2-5AF9-49DE-9DF8-C7BAE7F4748B}"/>
                </a:ext>
              </a:extLst>
            </p:cNvPr>
            <p:cNvSpPr/>
            <p:nvPr>
              <p:custDataLst>
                <p:tags r:id="rId192"/>
              </p:custDataLst>
            </p:nvPr>
          </p:nvSpPr>
          <p:spPr bwMode="auto">
            <a:xfrm>
              <a:off x="3657242" y="2443648"/>
              <a:ext cx="124880" cy="11324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187773809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7" name="MH_Other_193">
              <a:extLst>
                <a:ext uri="{FF2B5EF4-FFF2-40B4-BE49-F238E27FC236}">
                  <a16:creationId xmlns:a16="http://schemas.microsoft.com/office/drawing/2014/main" id="{D11F5B98-6F04-424E-8DCB-0096C5D94CD9}"/>
                </a:ext>
              </a:extLst>
            </p:cNvPr>
            <p:cNvSpPr/>
            <p:nvPr>
              <p:custDataLst>
                <p:tags r:id="rId193"/>
              </p:custDataLst>
            </p:nvPr>
          </p:nvSpPr>
          <p:spPr bwMode="auto">
            <a:xfrm>
              <a:off x="3771462" y="2454218"/>
              <a:ext cx="0" cy="1509"/>
            </a:xfrm>
            <a:custGeom>
              <a:avLst/>
              <a:gdLst>
                <a:gd name="T0" fmla="*/ 0 w 3"/>
                <a:gd name="T1" fmla="*/ 0 h 4"/>
                <a:gd name="T2" fmla="*/ 0 w 3"/>
                <a:gd name="T3" fmla="*/ 223838018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8" name="MH_Other_194">
              <a:extLst>
                <a:ext uri="{FF2B5EF4-FFF2-40B4-BE49-F238E27FC236}">
                  <a16:creationId xmlns:a16="http://schemas.microsoft.com/office/drawing/2014/main" id="{C73CE7EE-89D9-4B4F-9432-51DF405C1713}"/>
                </a:ext>
              </a:extLst>
            </p:cNvPr>
            <p:cNvSpPr/>
            <p:nvPr>
              <p:custDataLst>
                <p:tags r:id="rId194"/>
              </p:custDataLst>
            </p:nvPr>
          </p:nvSpPr>
          <p:spPr bwMode="auto">
            <a:xfrm>
              <a:off x="3657242" y="2556888"/>
              <a:ext cx="1523" cy="0"/>
            </a:xfrm>
            <a:custGeom>
              <a:avLst/>
              <a:gdLst>
                <a:gd name="T0" fmla="*/ 179120564 w 5"/>
                <a:gd name="T1" fmla="*/ 89 h 4"/>
                <a:gd name="T2" fmla="*/ 179120564 w 5"/>
                <a:gd name="T3" fmla="*/ 0 h 4"/>
                <a:gd name="T4" fmla="*/ 0 w 5"/>
                <a:gd name="T5" fmla="*/ 89 h 4"/>
                <a:gd name="T6" fmla="*/ 0 w 5"/>
                <a:gd name="T7" fmla="*/ 89 h 4"/>
                <a:gd name="T8" fmla="*/ 179120564 w 5"/>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19" name="MH_Other_195">
              <a:extLst>
                <a:ext uri="{FF2B5EF4-FFF2-40B4-BE49-F238E27FC236}">
                  <a16:creationId xmlns:a16="http://schemas.microsoft.com/office/drawing/2014/main" id="{AC2C1D7B-902D-4656-95C5-CA4A07EF91E0}"/>
                </a:ext>
              </a:extLst>
            </p:cNvPr>
            <p:cNvSpPr/>
            <p:nvPr>
              <p:custDataLst>
                <p:tags r:id="rId195"/>
              </p:custDataLst>
            </p:nvPr>
          </p:nvSpPr>
          <p:spPr bwMode="auto">
            <a:xfrm>
              <a:off x="3672471" y="2434588"/>
              <a:ext cx="94423" cy="83044"/>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585117440 w 118"/>
                <a:gd name="T21" fmla="*/ 2147483646 h 104"/>
                <a:gd name="T22" fmla="*/ 1169538399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0" name="MH_Other_196">
              <a:extLst>
                <a:ext uri="{FF2B5EF4-FFF2-40B4-BE49-F238E27FC236}">
                  <a16:creationId xmlns:a16="http://schemas.microsoft.com/office/drawing/2014/main" id="{01463C22-9960-44AE-BEBF-D046E7FB1F53}"/>
                </a:ext>
              </a:extLst>
            </p:cNvPr>
            <p:cNvSpPr/>
            <p:nvPr>
              <p:custDataLst>
                <p:tags r:id="rId196"/>
              </p:custDataLst>
            </p:nvPr>
          </p:nvSpPr>
          <p:spPr bwMode="auto">
            <a:xfrm>
              <a:off x="3672471" y="2516120"/>
              <a:ext cx="1523" cy="1510"/>
            </a:xfrm>
            <a:custGeom>
              <a:avLst/>
              <a:gdLst>
                <a:gd name="T0" fmla="*/ 1790702559 w 1"/>
                <a:gd name="T1" fmla="*/ 0 h 1"/>
                <a:gd name="T2" fmla="*/ 0 w 1"/>
                <a:gd name="T3" fmla="*/ 2147483646 h 1"/>
                <a:gd name="T4" fmla="*/ 1790702559 w 1"/>
                <a:gd name="T5" fmla="*/ 2147483646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1" name="MH_Other_197">
              <a:extLst>
                <a:ext uri="{FF2B5EF4-FFF2-40B4-BE49-F238E27FC236}">
                  <a16:creationId xmlns:a16="http://schemas.microsoft.com/office/drawing/2014/main" id="{135315F1-A6C1-4916-A9A6-EEED9EFD0E76}"/>
                </a:ext>
              </a:extLst>
            </p:cNvPr>
            <p:cNvSpPr/>
            <p:nvPr>
              <p:custDataLst>
                <p:tags r:id="rId197"/>
              </p:custDataLst>
            </p:nvPr>
          </p:nvSpPr>
          <p:spPr bwMode="auto">
            <a:xfrm>
              <a:off x="3689223" y="2419490"/>
              <a:ext cx="53303" cy="57375"/>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36498 w 66"/>
                <a:gd name="T17" fmla="*/ 2147483646 h 72"/>
                <a:gd name="T18" fmla="*/ 119138268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2" name="MH_Other_198">
              <a:extLst>
                <a:ext uri="{FF2B5EF4-FFF2-40B4-BE49-F238E27FC236}">
                  <a16:creationId xmlns:a16="http://schemas.microsoft.com/office/drawing/2014/main" id="{D69179AB-CC6B-4343-A014-477FC26AF509}"/>
                </a:ext>
              </a:extLst>
            </p:cNvPr>
            <p:cNvSpPr/>
            <p:nvPr>
              <p:custDataLst>
                <p:tags r:id="rId198"/>
              </p:custDataLst>
            </p:nvPr>
          </p:nvSpPr>
          <p:spPr bwMode="auto">
            <a:xfrm>
              <a:off x="3690746" y="2476864"/>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3" name="MH_Other_199">
              <a:extLst>
                <a:ext uri="{FF2B5EF4-FFF2-40B4-BE49-F238E27FC236}">
                  <a16:creationId xmlns:a16="http://schemas.microsoft.com/office/drawing/2014/main" id="{02210639-B240-4F9F-B3AB-F752895E20C4}"/>
                </a:ext>
              </a:extLst>
            </p:cNvPr>
            <p:cNvSpPr/>
            <p:nvPr>
              <p:custDataLst>
                <p:tags r:id="rId199"/>
              </p:custDataLst>
            </p:nvPr>
          </p:nvSpPr>
          <p:spPr bwMode="auto">
            <a:xfrm>
              <a:off x="3709021" y="2408920"/>
              <a:ext cx="16752" cy="30198"/>
            </a:xfrm>
            <a:custGeom>
              <a:avLst/>
              <a:gdLst>
                <a:gd name="T0" fmla="*/ 2147483646 w 21"/>
                <a:gd name="T1" fmla="*/ 587803625 h 38"/>
                <a:gd name="T2" fmla="*/ 2147483646 w 21"/>
                <a:gd name="T3" fmla="*/ 0 h 38"/>
                <a:gd name="T4" fmla="*/ 2147483646 w 21"/>
                <a:gd name="T5" fmla="*/ 0 h 38"/>
                <a:gd name="T6" fmla="*/ 0 w 21"/>
                <a:gd name="T7" fmla="*/ 2147483646 h 38"/>
                <a:gd name="T8" fmla="*/ 1170594273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4" name="MH_Other_200">
              <a:extLst>
                <a:ext uri="{FF2B5EF4-FFF2-40B4-BE49-F238E27FC236}">
                  <a16:creationId xmlns:a16="http://schemas.microsoft.com/office/drawing/2014/main" id="{26917A7D-104A-4B9A-9C20-C523316EEF61}"/>
                </a:ext>
              </a:extLst>
            </p:cNvPr>
            <p:cNvSpPr/>
            <p:nvPr>
              <p:custDataLst>
                <p:tags r:id="rId200"/>
              </p:custDataLst>
            </p:nvPr>
          </p:nvSpPr>
          <p:spPr bwMode="auto">
            <a:xfrm>
              <a:off x="3709023" y="2439119"/>
              <a:ext cx="1523" cy="1509"/>
            </a:xfrm>
            <a:custGeom>
              <a:avLst/>
              <a:gdLst>
                <a:gd name="T0" fmla="*/ 179120564 w 5"/>
                <a:gd name="T1" fmla="*/ 223838018 h 4"/>
                <a:gd name="T2" fmla="*/ 179120564 w 5"/>
                <a:gd name="T3" fmla="*/ 0 h 4"/>
                <a:gd name="T4" fmla="*/ 0 w 5"/>
                <a:gd name="T5" fmla="*/ 111918811 h 4"/>
                <a:gd name="T6" fmla="*/ 179120564 w 5"/>
                <a:gd name="T7" fmla="*/ 22383801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5" name="MH_Other_201">
              <a:extLst>
                <a:ext uri="{FF2B5EF4-FFF2-40B4-BE49-F238E27FC236}">
                  <a16:creationId xmlns:a16="http://schemas.microsoft.com/office/drawing/2014/main" id="{2A452D0D-A117-4464-BA9B-00A6111D11E1}"/>
                </a:ext>
              </a:extLst>
            </p:cNvPr>
            <p:cNvSpPr/>
            <p:nvPr>
              <p:custDataLst>
                <p:tags r:id="rId201"/>
              </p:custDataLst>
            </p:nvPr>
          </p:nvSpPr>
          <p:spPr bwMode="auto">
            <a:xfrm>
              <a:off x="3695315" y="2635402"/>
              <a:ext cx="4569" cy="25667"/>
            </a:xfrm>
            <a:custGeom>
              <a:avLst/>
              <a:gdLst>
                <a:gd name="T0" fmla="*/ 0 w 5"/>
                <a:gd name="T1" fmla="*/ 2147483646 h 32"/>
                <a:gd name="T2" fmla="*/ 0 w 5"/>
                <a:gd name="T3" fmla="*/ 2147483646 h 32"/>
                <a:gd name="T4" fmla="*/ 774052277 w 5"/>
                <a:gd name="T5" fmla="*/ 2147483646 h 32"/>
                <a:gd name="T6" fmla="*/ 1548104554 w 5"/>
                <a:gd name="T7" fmla="*/ 2147483646 h 32"/>
                <a:gd name="T8" fmla="*/ 2147483646 w 5"/>
                <a:gd name="T9" fmla="*/ 2147483646 h 32"/>
                <a:gd name="T10" fmla="*/ 2147483646 w 5"/>
                <a:gd name="T11" fmla="*/ 0 h 32"/>
                <a:gd name="T12" fmla="*/ 2147483646 w 5"/>
                <a:gd name="T13" fmla="*/ 600276901 h 32"/>
                <a:gd name="T14" fmla="*/ 2147483646 w 5"/>
                <a:gd name="T15" fmla="*/ 1201265584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6" name="MH_Other_202">
              <a:extLst>
                <a:ext uri="{FF2B5EF4-FFF2-40B4-BE49-F238E27FC236}">
                  <a16:creationId xmlns:a16="http://schemas.microsoft.com/office/drawing/2014/main" id="{731405D8-43BE-4AA5-A10B-E0E7E7AF98DF}"/>
                </a:ext>
              </a:extLst>
            </p:cNvPr>
            <p:cNvSpPr/>
            <p:nvPr>
              <p:custDataLst>
                <p:tags r:id="rId202"/>
              </p:custDataLst>
            </p:nvPr>
          </p:nvSpPr>
          <p:spPr bwMode="auto">
            <a:xfrm>
              <a:off x="3678562" y="2597654"/>
              <a:ext cx="30459" cy="6039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7" name="MH_Other_203">
              <a:extLst>
                <a:ext uri="{FF2B5EF4-FFF2-40B4-BE49-F238E27FC236}">
                  <a16:creationId xmlns:a16="http://schemas.microsoft.com/office/drawing/2014/main" id="{AE37E86B-C137-405D-8A24-BA652118AABC}"/>
                </a:ext>
              </a:extLst>
            </p:cNvPr>
            <p:cNvSpPr/>
            <p:nvPr>
              <p:custDataLst>
                <p:tags r:id="rId203"/>
              </p:custDataLst>
            </p:nvPr>
          </p:nvSpPr>
          <p:spPr bwMode="auto">
            <a:xfrm>
              <a:off x="3698360" y="2636911"/>
              <a:ext cx="0" cy="1510"/>
            </a:xfrm>
            <a:custGeom>
              <a:avLst/>
              <a:gdLst>
                <a:gd name="T0" fmla="*/ 0 w 1"/>
                <a:gd name="T1" fmla="*/ 1792959984 h 1"/>
                <a:gd name="T2" fmla="*/ 711 w 1"/>
                <a:gd name="T3" fmla="*/ 0 h 1"/>
                <a:gd name="T4" fmla="*/ 0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8" name="MH_Other_204">
              <a:extLst>
                <a:ext uri="{FF2B5EF4-FFF2-40B4-BE49-F238E27FC236}">
                  <a16:creationId xmlns:a16="http://schemas.microsoft.com/office/drawing/2014/main" id="{F652957F-E9AE-4E28-A7DE-80C48890FDB3}"/>
                </a:ext>
              </a:extLst>
            </p:cNvPr>
            <p:cNvSpPr/>
            <p:nvPr>
              <p:custDataLst>
                <p:tags r:id="rId204"/>
              </p:custDataLst>
            </p:nvPr>
          </p:nvSpPr>
          <p:spPr bwMode="auto">
            <a:xfrm>
              <a:off x="3651150" y="2561417"/>
              <a:ext cx="70055" cy="92103"/>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805647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29" name="MH_Other_205">
              <a:extLst>
                <a:ext uri="{FF2B5EF4-FFF2-40B4-BE49-F238E27FC236}">
                  <a16:creationId xmlns:a16="http://schemas.microsoft.com/office/drawing/2014/main" id="{2E1E5D48-3BDE-4AC8-9DB7-C59A3D825735}"/>
                </a:ext>
              </a:extLst>
            </p:cNvPr>
            <p:cNvSpPr/>
            <p:nvPr>
              <p:custDataLst>
                <p:tags r:id="rId205"/>
              </p:custDataLst>
            </p:nvPr>
          </p:nvSpPr>
          <p:spPr bwMode="auto">
            <a:xfrm>
              <a:off x="3709021" y="2599164"/>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0" name="MH_Other_206">
              <a:extLst>
                <a:ext uri="{FF2B5EF4-FFF2-40B4-BE49-F238E27FC236}">
                  <a16:creationId xmlns:a16="http://schemas.microsoft.com/office/drawing/2014/main" id="{CB0EB374-1E78-4E28-83BD-A8F1CCF9C879}"/>
                </a:ext>
              </a:extLst>
            </p:cNvPr>
            <p:cNvSpPr/>
            <p:nvPr>
              <p:custDataLst>
                <p:tags r:id="rId206"/>
              </p:custDataLst>
            </p:nvPr>
          </p:nvSpPr>
          <p:spPr bwMode="auto">
            <a:xfrm>
              <a:off x="3631351" y="2523671"/>
              <a:ext cx="105084" cy="125319"/>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606381989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44111 h 157"/>
                <a:gd name="T38" fmla="*/ 2147483646 w 129"/>
                <a:gd name="T39" fmla="*/ 1183287382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1" name="MH_Other_207">
              <a:extLst>
                <a:ext uri="{FF2B5EF4-FFF2-40B4-BE49-F238E27FC236}">
                  <a16:creationId xmlns:a16="http://schemas.microsoft.com/office/drawing/2014/main" id="{A42CC959-573D-4EC4-BB89-562C853E5634}"/>
                </a:ext>
              </a:extLst>
            </p:cNvPr>
            <p:cNvSpPr/>
            <p:nvPr>
              <p:custDataLst>
                <p:tags r:id="rId207"/>
              </p:custDataLst>
            </p:nvPr>
          </p:nvSpPr>
          <p:spPr bwMode="auto">
            <a:xfrm>
              <a:off x="3719681" y="2561417"/>
              <a:ext cx="1523" cy="1510"/>
            </a:xfrm>
            <a:custGeom>
              <a:avLst/>
              <a:gdLst>
                <a:gd name="T0" fmla="*/ 0 w 1"/>
                <a:gd name="T1" fmla="*/ 0 h 2"/>
                <a:gd name="T2" fmla="*/ 0 w 1"/>
                <a:gd name="T3" fmla="*/ 1120915208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2" name="MH_Other_208">
              <a:extLst>
                <a:ext uri="{FF2B5EF4-FFF2-40B4-BE49-F238E27FC236}">
                  <a16:creationId xmlns:a16="http://schemas.microsoft.com/office/drawing/2014/main" id="{80E7E9AF-E467-4980-B7BD-DB2A58DF23A1}"/>
                </a:ext>
              </a:extLst>
            </p:cNvPr>
            <p:cNvSpPr/>
            <p:nvPr>
              <p:custDataLst>
                <p:tags r:id="rId208"/>
              </p:custDataLst>
            </p:nvPr>
          </p:nvSpPr>
          <p:spPr bwMode="auto">
            <a:xfrm>
              <a:off x="3632874" y="2487434"/>
              <a:ext cx="120311" cy="154007"/>
            </a:xfrm>
            <a:custGeom>
              <a:avLst/>
              <a:gdLst>
                <a:gd name="T0" fmla="*/ 2147483646 w 149"/>
                <a:gd name="T1" fmla="*/ 0 h 191"/>
                <a:gd name="T2" fmla="*/ 2147483646 w 149"/>
                <a:gd name="T3" fmla="*/ 604445678 h 191"/>
                <a:gd name="T4" fmla="*/ 2147483646 w 149"/>
                <a:gd name="T5" fmla="*/ 2147483646 h 191"/>
                <a:gd name="T6" fmla="*/ 2147483646 w 149"/>
                <a:gd name="T7" fmla="*/ 2147483646 h 191"/>
                <a:gd name="T8" fmla="*/ 2147483646 w 149"/>
                <a:gd name="T9" fmla="*/ 2147483646 h 191"/>
                <a:gd name="T10" fmla="*/ 1190185972 w 149"/>
                <a:gd name="T11" fmla="*/ 2147483646 h 191"/>
                <a:gd name="T12" fmla="*/ 1785279379 w 149"/>
                <a:gd name="T13" fmla="*/ 2147483646 h 191"/>
                <a:gd name="T14" fmla="*/ 1785279379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3" name="MH_Other_209">
              <a:extLst>
                <a:ext uri="{FF2B5EF4-FFF2-40B4-BE49-F238E27FC236}">
                  <a16:creationId xmlns:a16="http://schemas.microsoft.com/office/drawing/2014/main" id="{FD8E0478-DD28-4ED3-9B18-485DE9CA7347}"/>
                </a:ext>
              </a:extLst>
            </p:cNvPr>
            <p:cNvSpPr/>
            <p:nvPr>
              <p:custDataLst>
                <p:tags r:id="rId209"/>
              </p:custDataLst>
            </p:nvPr>
          </p:nvSpPr>
          <p:spPr bwMode="auto">
            <a:xfrm>
              <a:off x="3635920" y="2639931"/>
              <a:ext cx="0" cy="1510"/>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4" name="MH_Other_210">
              <a:extLst>
                <a:ext uri="{FF2B5EF4-FFF2-40B4-BE49-F238E27FC236}">
                  <a16:creationId xmlns:a16="http://schemas.microsoft.com/office/drawing/2014/main" id="{B8CCABE0-D8C0-433D-8037-5E55B4F83C40}"/>
                </a:ext>
              </a:extLst>
            </p:cNvPr>
            <p:cNvSpPr/>
            <p:nvPr>
              <p:custDataLst>
                <p:tags r:id="rId210"/>
              </p:custDataLst>
            </p:nvPr>
          </p:nvSpPr>
          <p:spPr bwMode="auto">
            <a:xfrm>
              <a:off x="3734910" y="2525180"/>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5" name="MH_Other_211">
              <a:extLst>
                <a:ext uri="{FF2B5EF4-FFF2-40B4-BE49-F238E27FC236}">
                  <a16:creationId xmlns:a16="http://schemas.microsoft.com/office/drawing/2014/main" id="{B2C6348C-2F9B-4FE5-841A-BE990D221412}"/>
                </a:ext>
              </a:extLst>
            </p:cNvPr>
            <p:cNvSpPr/>
            <p:nvPr>
              <p:custDataLst>
                <p:tags r:id="rId211"/>
              </p:custDataLst>
            </p:nvPr>
          </p:nvSpPr>
          <p:spPr bwMode="auto">
            <a:xfrm>
              <a:off x="3725773" y="2218678"/>
              <a:ext cx="214735" cy="224970"/>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591775695 w 267"/>
                <a:gd name="T19" fmla="*/ 2147483646 h 281"/>
                <a:gd name="T20" fmla="*/ 591775695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0779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6" name="MH_Other_212">
              <a:extLst>
                <a:ext uri="{FF2B5EF4-FFF2-40B4-BE49-F238E27FC236}">
                  <a16:creationId xmlns:a16="http://schemas.microsoft.com/office/drawing/2014/main" id="{DE2AC518-8657-40BB-83E4-B7171E9CDE4D}"/>
                </a:ext>
              </a:extLst>
            </p:cNvPr>
            <p:cNvSpPr/>
            <p:nvPr>
              <p:custDataLst>
                <p:tags r:id="rId212"/>
              </p:custDataLst>
            </p:nvPr>
          </p:nvSpPr>
          <p:spPr bwMode="auto">
            <a:xfrm>
              <a:off x="3756231" y="2277562"/>
              <a:ext cx="172093" cy="8908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588160990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8158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7" name="MH_Other_213">
              <a:extLst>
                <a:ext uri="{FF2B5EF4-FFF2-40B4-BE49-F238E27FC236}">
                  <a16:creationId xmlns:a16="http://schemas.microsoft.com/office/drawing/2014/main" id="{A0A197A2-4311-42FB-8D20-63751C772FF2}"/>
                </a:ext>
              </a:extLst>
            </p:cNvPr>
            <p:cNvSpPr/>
            <p:nvPr>
              <p:custDataLst>
                <p:tags r:id="rId213"/>
              </p:custDataLst>
            </p:nvPr>
          </p:nvSpPr>
          <p:spPr bwMode="auto">
            <a:xfrm>
              <a:off x="3782121" y="2270014"/>
              <a:ext cx="158386" cy="63414"/>
            </a:xfrm>
            <a:custGeom>
              <a:avLst/>
              <a:gdLst>
                <a:gd name="T0" fmla="*/ 2147483646 w 196"/>
                <a:gd name="T1" fmla="*/ 599768633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99768633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8" name="MH_Other_214">
              <a:extLst>
                <a:ext uri="{FF2B5EF4-FFF2-40B4-BE49-F238E27FC236}">
                  <a16:creationId xmlns:a16="http://schemas.microsoft.com/office/drawing/2014/main" id="{978AE56F-3F32-4899-8268-FB4ACA0A9F5F}"/>
                </a:ext>
              </a:extLst>
            </p:cNvPr>
            <p:cNvSpPr/>
            <p:nvPr>
              <p:custDataLst>
                <p:tags r:id="rId214"/>
              </p:custDataLst>
            </p:nvPr>
          </p:nvSpPr>
          <p:spPr bwMode="auto">
            <a:xfrm>
              <a:off x="3926801" y="2276053"/>
              <a:ext cx="1523" cy="1509"/>
            </a:xfrm>
            <a:custGeom>
              <a:avLst/>
              <a:gdLst>
                <a:gd name="T0" fmla="*/ 73182073 w 7"/>
                <a:gd name="T1" fmla="*/ 0 h 5"/>
                <a:gd name="T2" fmla="*/ 0 w 7"/>
                <a:gd name="T3" fmla="*/ 179120564 h 5"/>
                <a:gd name="T4" fmla="*/ 128094205 w 7"/>
                <a:gd name="T5" fmla="*/ 107492588 h 5"/>
                <a:gd name="T6" fmla="*/ 128094205 w 7"/>
                <a:gd name="T7" fmla="*/ 107492588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39" name="MH_Other_215">
              <a:extLst>
                <a:ext uri="{FF2B5EF4-FFF2-40B4-BE49-F238E27FC236}">
                  <a16:creationId xmlns:a16="http://schemas.microsoft.com/office/drawing/2014/main" id="{0AF92FB3-32D5-4E4A-B107-4FF77AC8F4C1}"/>
                </a:ext>
              </a:extLst>
            </p:cNvPr>
            <p:cNvSpPr/>
            <p:nvPr>
              <p:custDataLst>
                <p:tags r:id="rId215"/>
              </p:custDataLst>
            </p:nvPr>
          </p:nvSpPr>
          <p:spPr bwMode="auto">
            <a:xfrm>
              <a:off x="3782123" y="2331917"/>
              <a:ext cx="3046" cy="1510"/>
            </a:xfrm>
            <a:custGeom>
              <a:avLst/>
              <a:gdLst>
                <a:gd name="T0" fmla="*/ 280052463 w 8"/>
                <a:gd name="T1" fmla="*/ 224119998 h 4"/>
                <a:gd name="T2" fmla="*/ 447957972 w 8"/>
                <a:gd name="T3" fmla="*/ 0 h 4"/>
                <a:gd name="T4" fmla="*/ 0 w 8"/>
                <a:gd name="T5" fmla="*/ 224119998 h 4"/>
                <a:gd name="T6" fmla="*/ 0 w 8"/>
                <a:gd name="T7" fmla="*/ 224119998 h 4"/>
                <a:gd name="T8" fmla="*/ 280052463 w 8"/>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0" name="MH_Other_216">
              <a:extLst>
                <a:ext uri="{FF2B5EF4-FFF2-40B4-BE49-F238E27FC236}">
                  <a16:creationId xmlns:a16="http://schemas.microsoft.com/office/drawing/2014/main" id="{ABB2C1E0-3931-4C11-B65A-1964C459E07E}"/>
                </a:ext>
              </a:extLst>
            </p:cNvPr>
            <p:cNvSpPr/>
            <p:nvPr>
              <p:custDataLst>
                <p:tags r:id="rId216"/>
              </p:custDataLst>
            </p:nvPr>
          </p:nvSpPr>
          <p:spPr bwMode="auto">
            <a:xfrm>
              <a:off x="3811059" y="2256424"/>
              <a:ext cx="120313" cy="43787"/>
            </a:xfrm>
            <a:custGeom>
              <a:avLst/>
              <a:gdLst>
                <a:gd name="T0" fmla="*/ 2147483646 w 148"/>
                <a:gd name="T1" fmla="*/ 2147483646 h 56"/>
                <a:gd name="T2" fmla="*/ 2147483646 w 148"/>
                <a:gd name="T3" fmla="*/ 2147483646 h 56"/>
                <a:gd name="T4" fmla="*/ 2147483646 w 148"/>
                <a:gd name="T5" fmla="*/ 1141527830 h 56"/>
                <a:gd name="T6" fmla="*/ 2147483646 w 148"/>
                <a:gd name="T7" fmla="*/ 0 h 56"/>
                <a:gd name="T8" fmla="*/ 2147483646 w 148"/>
                <a:gd name="T9" fmla="*/ 171195344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89864 w 148"/>
                <a:gd name="T21" fmla="*/ 2147483646 h 56"/>
                <a:gd name="T22" fmla="*/ 1207779728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1" name="MH_Other_217">
              <a:extLst>
                <a:ext uri="{FF2B5EF4-FFF2-40B4-BE49-F238E27FC236}">
                  <a16:creationId xmlns:a16="http://schemas.microsoft.com/office/drawing/2014/main" id="{990D0C2B-D712-4EFD-8108-D8AB4DB2EF56}"/>
                </a:ext>
              </a:extLst>
            </p:cNvPr>
            <p:cNvSpPr/>
            <p:nvPr>
              <p:custDataLst>
                <p:tags r:id="rId217"/>
              </p:custDataLst>
            </p:nvPr>
          </p:nvSpPr>
          <p:spPr bwMode="auto">
            <a:xfrm>
              <a:off x="3812581" y="2300211"/>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2" name="MH_Other_218">
              <a:extLst>
                <a:ext uri="{FF2B5EF4-FFF2-40B4-BE49-F238E27FC236}">
                  <a16:creationId xmlns:a16="http://schemas.microsoft.com/office/drawing/2014/main" id="{F1765B28-98C6-4BDE-984C-8EC9ABB82D01}"/>
                </a:ext>
              </a:extLst>
            </p:cNvPr>
            <p:cNvSpPr/>
            <p:nvPr>
              <p:custDataLst>
                <p:tags r:id="rId218"/>
              </p:custDataLst>
            </p:nvPr>
          </p:nvSpPr>
          <p:spPr bwMode="auto">
            <a:xfrm>
              <a:off x="3843041" y="2233776"/>
              <a:ext cx="70055" cy="36237"/>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3" name="MH_Other_219">
              <a:extLst>
                <a:ext uri="{FF2B5EF4-FFF2-40B4-BE49-F238E27FC236}">
                  <a16:creationId xmlns:a16="http://schemas.microsoft.com/office/drawing/2014/main" id="{23483998-35F8-44E1-BC11-5FF62CFAF3B5}"/>
                </a:ext>
              </a:extLst>
            </p:cNvPr>
            <p:cNvSpPr/>
            <p:nvPr>
              <p:custDataLst>
                <p:tags r:id="rId219"/>
              </p:custDataLst>
            </p:nvPr>
          </p:nvSpPr>
          <p:spPr bwMode="auto">
            <a:xfrm>
              <a:off x="3844562" y="2268503"/>
              <a:ext cx="0" cy="1510"/>
            </a:xfrm>
            <a:custGeom>
              <a:avLst/>
              <a:gdLst>
                <a:gd name="T0" fmla="*/ 1067 w 1"/>
                <a:gd name="T1" fmla="*/ 0 h 1"/>
                <a:gd name="T2" fmla="*/ 0 w 1"/>
                <a:gd name="T3" fmla="*/ 1792959984 h 1"/>
                <a:gd name="T4" fmla="*/ 0 w 1"/>
                <a:gd name="T5" fmla="*/ 1792959984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4" name="MH_Other_220">
              <a:extLst>
                <a:ext uri="{FF2B5EF4-FFF2-40B4-BE49-F238E27FC236}">
                  <a16:creationId xmlns:a16="http://schemas.microsoft.com/office/drawing/2014/main" id="{AD4D05D3-3D7B-4177-8AFD-A161E97D4866}"/>
                </a:ext>
              </a:extLst>
            </p:cNvPr>
            <p:cNvSpPr/>
            <p:nvPr>
              <p:custDataLst>
                <p:tags r:id="rId220"/>
              </p:custDataLst>
            </p:nvPr>
          </p:nvSpPr>
          <p:spPr bwMode="auto">
            <a:xfrm>
              <a:off x="3875021" y="2218678"/>
              <a:ext cx="25890" cy="22648"/>
            </a:xfrm>
            <a:custGeom>
              <a:avLst/>
              <a:gdLst>
                <a:gd name="T0" fmla="*/ 2147483646 w 33"/>
                <a:gd name="T1" fmla="*/ 606065575 h 28"/>
                <a:gd name="T2" fmla="*/ 2147483646 w 33"/>
                <a:gd name="T3" fmla="*/ 0 h 28"/>
                <a:gd name="T4" fmla="*/ 2147483646 w 33"/>
                <a:gd name="T5" fmla="*/ 0 h 28"/>
                <a:gd name="T6" fmla="*/ 0 w 33"/>
                <a:gd name="T7" fmla="*/ 2147483646 h 28"/>
                <a:gd name="T8" fmla="*/ 1686112102 w 33"/>
                <a:gd name="T9" fmla="*/ 2147483646 h 28"/>
                <a:gd name="T10" fmla="*/ 2147483646 w 33"/>
                <a:gd name="T11" fmla="*/ 60606557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5" name="MH_Other_221">
              <a:extLst>
                <a:ext uri="{FF2B5EF4-FFF2-40B4-BE49-F238E27FC236}">
                  <a16:creationId xmlns:a16="http://schemas.microsoft.com/office/drawing/2014/main" id="{654A7ABA-DDCB-4208-B5AC-F490371F8916}"/>
                </a:ext>
              </a:extLst>
            </p:cNvPr>
            <p:cNvSpPr/>
            <p:nvPr>
              <p:custDataLst>
                <p:tags r:id="rId221"/>
              </p:custDataLst>
            </p:nvPr>
          </p:nvSpPr>
          <p:spPr bwMode="auto">
            <a:xfrm>
              <a:off x="3875021" y="2239816"/>
              <a:ext cx="1523" cy="1509"/>
            </a:xfrm>
            <a:custGeom>
              <a:avLst/>
              <a:gdLst>
                <a:gd name="T0" fmla="*/ 54912359 w 7"/>
                <a:gd name="T1" fmla="*/ 179120564 h 5"/>
                <a:gd name="T2" fmla="*/ 128094205 w 7"/>
                <a:gd name="T3" fmla="*/ 0 h 5"/>
                <a:gd name="T4" fmla="*/ 0 w 7"/>
                <a:gd name="T5" fmla="*/ 71627975 h 5"/>
                <a:gd name="T6" fmla="*/ 54912359 w 7"/>
                <a:gd name="T7" fmla="*/ 1791205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6" name="MH_Other_222">
              <a:extLst>
                <a:ext uri="{FF2B5EF4-FFF2-40B4-BE49-F238E27FC236}">
                  <a16:creationId xmlns:a16="http://schemas.microsoft.com/office/drawing/2014/main" id="{61B999AB-9CDC-4B5E-88A5-6CDECAC7530E}"/>
                </a:ext>
              </a:extLst>
            </p:cNvPr>
            <p:cNvSpPr/>
            <p:nvPr>
              <p:custDataLst>
                <p:tags r:id="rId222"/>
              </p:custDataLst>
            </p:nvPr>
          </p:nvSpPr>
          <p:spPr bwMode="auto">
            <a:xfrm>
              <a:off x="3780598" y="2421000"/>
              <a:ext cx="12183" cy="22648"/>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065575 h 28"/>
                <a:gd name="T14" fmla="*/ 2147483646 w 15"/>
                <a:gd name="T15" fmla="*/ 606065575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7" name="MH_Other_223">
              <a:extLst>
                <a:ext uri="{FF2B5EF4-FFF2-40B4-BE49-F238E27FC236}">
                  <a16:creationId xmlns:a16="http://schemas.microsoft.com/office/drawing/2014/main" id="{BBF1EA94-D057-4577-8204-7DDEFCE7DCC2}"/>
                </a:ext>
              </a:extLst>
            </p:cNvPr>
            <p:cNvSpPr/>
            <p:nvPr>
              <p:custDataLst>
                <p:tags r:id="rId223"/>
              </p:custDataLst>
            </p:nvPr>
          </p:nvSpPr>
          <p:spPr bwMode="auto">
            <a:xfrm>
              <a:off x="3766894" y="2387783"/>
              <a:ext cx="50256" cy="46805"/>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35723 h 58"/>
                <a:gd name="T20" fmla="*/ 2147483646 w 62"/>
                <a:gd name="T21" fmla="*/ 1209470597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8" name="MH_Other_224">
              <a:extLst>
                <a:ext uri="{FF2B5EF4-FFF2-40B4-BE49-F238E27FC236}">
                  <a16:creationId xmlns:a16="http://schemas.microsoft.com/office/drawing/2014/main" id="{3321F515-A735-4EBB-81EE-23226AF00AB9}"/>
                </a:ext>
              </a:extLst>
            </p:cNvPr>
            <p:cNvSpPr/>
            <p:nvPr>
              <p:custDataLst>
                <p:tags r:id="rId224"/>
              </p:custDataLst>
            </p:nvPr>
          </p:nvSpPr>
          <p:spPr bwMode="auto">
            <a:xfrm>
              <a:off x="3791261" y="2421000"/>
              <a:ext cx="1523" cy="0"/>
            </a:xfrm>
            <a:custGeom>
              <a:avLst/>
              <a:gdLst>
                <a:gd name="T0" fmla="*/ 0 w 1"/>
                <a:gd name="T1" fmla="*/ 711 h 1"/>
                <a:gd name="T2" fmla="*/ 2147483646 w 1"/>
                <a:gd name="T3" fmla="*/ 711 h 1"/>
                <a:gd name="T4" fmla="*/ 2147483646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49" name="MH_Other_225">
              <a:extLst>
                <a:ext uri="{FF2B5EF4-FFF2-40B4-BE49-F238E27FC236}">
                  <a16:creationId xmlns:a16="http://schemas.microsoft.com/office/drawing/2014/main" id="{4583A8AD-1B90-4BF9-B107-082B4249F9BD}"/>
                </a:ext>
              </a:extLst>
            </p:cNvPr>
            <p:cNvSpPr/>
            <p:nvPr>
              <p:custDataLst>
                <p:tags r:id="rId225"/>
              </p:custDataLst>
            </p:nvPr>
          </p:nvSpPr>
          <p:spPr bwMode="auto">
            <a:xfrm>
              <a:off x="3742527" y="2359095"/>
              <a:ext cx="100513" cy="60395"/>
            </a:xfrm>
            <a:custGeom>
              <a:avLst/>
              <a:gdLst>
                <a:gd name="T0" fmla="*/ 2147483646 w 124"/>
                <a:gd name="T1" fmla="*/ 2147483646 h 77"/>
                <a:gd name="T2" fmla="*/ 2147483646 w 124"/>
                <a:gd name="T3" fmla="*/ 2147483646 h 77"/>
                <a:gd name="T4" fmla="*/ 0 w 124"/>
                <a:gd name="T5" fmla="*/ 2147483646 h 77"/>
                <a:gd name="T6" fmla="*/ 601865623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571274864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0" name="MH_Other_226">
              <a:extLst>
                <a:ext uri="{FF2B5EF4-FFF2-40B4-BE49-F238E27FC236}">
                  <a16:creationId xmlns:a16="http://schemas.microsoft.com/office/drawing/2014/main" id="{64FE7E7A-64FB-415B-9781-D23FD0FFA99B}"/>
                </a:ext>
              </a:extLst>
            </p:cNvPr>
            <p:cNvSpPr/>
            <p:nvPr>
              <p:custDataLst>
                <p:tags r:id="rId226"/>
              </p:custDataLst>
            </p:nvPr>
          </p:nvSpPr>
          <p:spPr bwMode="auto">
            <a:xfrm>
              <a:off x="3815628" y="2389292"/>
              <a:ext cx="1523"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1" name="MH_Other_227">
              <a:extLst>
                <a:ext uri="{FF2B5EF4-FFF2-40B4-BE49-F238E27FC236}">
                  <a16:creationId xmlns:a16="http://schemas.microsoft.com/office/drawing/2014/main" id="{07B8958D-CE2A-43FD-8251-2D7F19053208}"/>
                </a:ext>
              </a:extLst>
            </p:cNvPr>
            <p:cNvSpPr/>
            <p:nvPr>
              <p:custDataLst>
                <p:tags r:id="rId227"/>
              </p:custDataLst>
            </p:nvPr>
          </p:nvSpPr>
          <p:spPr bwMode="auto">
            <a:xfrm>
              <a:off x="3725773" y="2328897"/>
              <a:ext cx="143157" cy="81533"/>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592476066 w 178"/>
                <a:gd name="T15" fmla="*/ 2147483646 h 101"/>
                <a:gd name="T16" fmla="*/ 592476066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605854223 h 101"/>
                <a:gd name="T38" fmla="*/ 2147483646 w 178"/>
                <a:gd name="T39" fmla="*/ 1212429045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2" name="MH_Other_228">
              <a:extLst>
                <a:ext uri="{FF2B5EF4-FFF2-40B4-BE49-F238E27FC236}">
                  <a16:creationId xmlns:a16="http://schemas.microsoft.com/office/drawing/2014/main" id="{66872518-3D50-4D6D-8D0E-072688346B19}"/>
                </a:ext>
              </a:extLst>
            </p:cNvPr>
            <p:cNvSpPr/>
            <p:nvPr>
              <p:custDataLst>
                <p:tags r:id="rId228"/>
              </p:custDataLst>
            </p:nvPr>
          </p:nvSpPr>
          <p:spPr bwMode="auto">
            <a:xfrm>
              <a:off x="3841516" y="2357586"/>
              <a:ext cx="1523" cy="1509"/>
            </a:xfrm>
            <a:custGeom>
              <a:avLst/>
              <a:gdLst>
                <a:gd name="T0" fmla="*/ 560457604 w 2"/>
                <a:gd name="T1" fmla="*/ 0 h 2"/>
                <a:gd name="T2" fmla="*/ 0 w 2"/>
                <a:gd name="T3" fmla="*/ 895351280 h 2"/>
                <a:gd name="T4" fmla="*/ 1120915208 w 2"/>
                <a:gd name="T5" fmla="*/ 447676037 h 2"/>
                <a:gd name="T6" fmla="*/ 1120915208 w 2"/>
                <a:gd name="T7" fmla="*/ 447676037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3" name="MH_Other_229">
              <a:extLst>
                <a:ext uri="{FF2B5EF4-FFF2-40B4-BE49-F238E27FC236}">
                  <a16:creationId xmlns:a16="http://schemas.microsoft.com/office/drawing/2014/main" id="{8A9BF9BF-FBF2-4CF0-A21A-5F8EAEA61F2F}"/>
                </a:ext>
              </a:extLst>
            </p:cNvPr>
            <p:cNvSpPr/>
            <p:nvPr>
              <p:custDataLst>
                <p:tags r:id="rId229"/>
              </p:custDataLst>
            </p:nvPr>
          </p:nvSpPr>
          <p:spPr bwMode="auto">
            <a:xfrm>
              <a:off x="3731864" y="2301720"/>
              <a:ext cx="166001" cy="101161"/>
            </a:xfrm>
            <a:custGeom>
              <a:avLst/>
              <a:gdLst>
                <a:gd name="T0" fmla="*/ 2147483646 w 206"/>
                <a:gd name="T1" fmla="*/ 0 h 126"/>
                <a:gd name="T2" fmla="*/ 2147483646 w 206"/>
                <a:gd name="T3" fmla="*/ 599288817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101613 w 206"/>
                <a:gd name="T13" fmla="*/ 2147483646 h 126"/>
                <a:gd name="T14" fmla="*/ 1188203227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4" name="MH_Other_230">
              <a:extLst>
                <a:ext uri="{FF2B5EF4-FFF2-40B4-BE49-F238E27FC236}">
                  <a16:creationId xmlns:a16="http://schemas.microsoft.com/office/drawing/2014/main" id="{0475C3EF-42BB-4207-AB69-982657509163}"/>
                </a:ext>
              </a:extLst>
            </p:cNvPr>
            <p:cNvSpPr/>
            <p:nvPr>
              <p:custDataLst>
                <p:tags r:id="rId230"/>
              </p:custDataLst>
            </p:nvPr>
          </p:nvSpPr>
          <p:spPr bwMode="auto">
            <a:xfrm>
              <a:off x="3733388" y="2401371"/>
              <a:ext cx="0" cy="1510"/>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5" name="MH_Other_231">
              <a:extLst>
                <a:ext uri="{FF2B5EF4-FFF2-40B4-BE49-F238E27FC236}">
                  <a16:creationId xmlns:a16="http://schemas.microsoft.com/office/drawing/2014/main" id="{9804C77C-3ABF-4338-8855-F891624C5E3E}"/>
                </a:ext>
              </a:extLst>
            </p:cNvPr>
            <p:cNvSpPr/>
            <p:nvPr>
              <p:custDataLst>
                <p:tags r:id="rId231"/>
              </p:custDataLst>
            </p:nvPr>
          </p:nvSpPr>
          <p:spPr bwMode="auto">
            <a:xfrm>
              <a:off x="3867407" y="2330408"/>
              <a:ext cx="0" cy="0"/>
            </a:xfrm>
            <a:custGeom>
              <a:avLst/>
              <a:gdLst>
                <a:gd name="T0" fmla="*/ 0 w 1"/>
                <a:gd name="T1" fmla="*/ 711 h 1"/>
                <a:gd name="T2" fmla="*/ 711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6" name="MH_Other_232">
              <a:extLst>
                <a:ext uri="{FF2B5EF4-FFF2-40B4-BE49-F238E27FC236}">
                  <a16:creationId xmlns:a16="http://schemas.microsoft.com/office/drawing/2014/main" id="{EF08F779-1C02-4C8B-BF61-04296D724D1C}"/>
                </a:ext>
              </a:extLst>
            </p:cNvPr>
            <p:cNvSpPr/>
            <p:nvPr>
              <p:custDataLst>
                <p:tags r:id="rId232"/>
              </p:custDataLst>
            </p:nvPr>
          </p:nvSpPr>
          <p:spPr bwMode="auto">
            <a:xfrm>
              <a:off x="3900912" y="2102418"/>
              <a:ext cx="251284" cy="167596"/>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43287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7" name="MH_Other_233">
              <a:extLst>
                <a:ext uri="{FF2B5EF4-FFF2-40B4-BE49-F238E27FC236}">
                  <a16:creationId xmlns:a16="http://schemas.microsoft.com/office/drawing/2014/main" id="{15987F0B-930A-4AED-8B09-A8120D1A132F}"/>
                </a:ext>
              </a:extLst>
            </p:cNvPr>
            <p:cNvSpPr/>
            <p:nvPr>
              <p:custDataLst>
                <p:tags r:id="rId233"/>
              </p:custDataLst>
            </p:nvPr>
          </p:nvSpPr>
          <p:spPr bwMode="auto">
            <a:xfrm>
              <a:off x="3945078" y="2164323"/>
              <a:ext cx="193414" cy="25667"/>
            </a:xfrm>
            <a:custGeom>
              <a:avLst/>
              <a:gdLst>
                <a:gd name="T0" fmla="*/ 2147483646 w 238"/>
                <a:gd name="T1" fmla="*/ 1801542485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276901 h 32"/>
                <a:gd name="T18" fmla="*/ 2147483646 w 238"/>
                <a:gd name="T19" fmla="*/ 1801542485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604220607 w 238"/>
                <a:gd name="T29" fmla="*/ 2147483646 h 32"/>
                <a:gd name="T30" fmla="*/ 2147483646 w 238"/>
                <a:gd name="T31" fmla="*/ 1801542485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8" name="MH_Other_234">
              <a:extLst>
                <a:ext uri="{FF2B5EF4-FFF2-40B4-BE49-F238E27FC236}">
                  <a16:creationId xmlns:a16="http://schemas.microsoft.com/office/drawing/2014/main" id="{36D97142-3BE8-4D48-8281-9A471E643715}"/>
                </a:ext>
              </a:extLst>
            </p:cNvPr>
            <p:cNvSpPr/>
            <p:nvPr>
              <p:custDataLst>
                <p:tags r:id="rId234"/>
              </p:custDataLst>
            </p:nvPr>
          </p:nvSpPr>
          <p:spPr bwMode="auto">
            <a:xfrm>
              <a:off x="3981626" y="2146204"/>
              <a:ext cx="170569" cy="21138"/>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59" name="MH_Other_235">
              <a:extLst>
                <a:ext uri="{FF2B5EF4-FFF2-40B4-BE49-F238E27FC236}">
                  <a16:creationId xmlns:a16="http://schemas.microsoft.com/office/drawing/2014/main" id="{0569BDCB-F2B7-4EDE-95CB-F5EB22117C45}"/>
                </a:ext>
              </a:extLst>
            </p:cNvPr>
            <p:cNvSpPr/>
            <p:nvPr>
              <p:custDataLst>
                <p:tags r:id="rId235"/>
              </p:custDataLst>
            </p:nvPr>
          </p:nvSpPr>
          <p:spPr bwMode="auto">
            <a:xfrm>
              <a:off x="4135444" y="2165832"/>
              <a:ext cx="3046" cy="1510"/>
            </a:xfrm>
            <a:custGeom>
              <a:avLst/>
              <a:gdLst>
                <a:gd name="T0" fmla="*/ 716934050 w 5"/>
                <a:gd name="T1" fmla="*/ 0 h 5"/>
                <a:gd name="T2" fmla="*/ 0 w 5"/>
                <a:gd name="T3" fmla="*/ 179346497 h 5"/>
                <a:gd name="T4" fmla="*/ 716934050 w 5"/>
                <a:gd name="T5" fmla="*/ 179346497 h 5"/>
                <a:gd name="T6" fmla="*/ 716934050 w 5"/>
                <a:gd name="T7" fmla="*/ 179346497 h 5"/>
                <a:gd name="T8" fmla="*/ 71693405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0" name="MH_Other_236">
              <a:extLst>
                <a:ext uri="{FF2B5EF4-FFF2-40B4-BE49-F238E27FC236}">
                  <a16:creationId xmlns:a16="http://schemas.microsoft.com/office/drawing/2014/main" id="{C57A12B0-808C-42CA-AC6C-FA4B8C940402}"/>
                </a:ext>
              </a:extLst>
            </p:cNvPr>
            <p:cNvSpPr/>
            <p:nvPr>
              <p:custDataLst>
                <p:tags r:id="rId236"/>
              </p:custDataLst>
            </p:nvPr>
          </p:nvSpPr>
          <p:spPr bwMode="auto">
            <a:xfrm>
              <a:off x="3981628" y="2167342"/>
              <a:ext cx="304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1" name="MH_Other_237">
              <a:extLst>
                <a:ext uri="{FF2B5EF4-FFF2-40B4-BE49-F238E27FC236}">
                  <a16:creationId xmlns:a16="http://schemas.microsoft.com/office/drawing/2014/main" id="{42D97280-918A-4B88-BD35-D7A2DF75DD57}"/>
                </a:ext>
              </a:extLst>
            </p:cNvPr>
            <p:cNvSpPr/>
            <p:nvPr>
              <p:custDataLst>
                <p:tags r:id="rId237"/>
              </p:custDataLst>
            </p:nvPr>
          </p:nvSpPr>
          <p:spPr bwMode="auto">
            <a:xfrm>
              <a:off x="4021224" y="2128085"/>
              <a:ext cx="126405" cy="22648"/>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196726 h 28"/>
                <a:gd name="T14" fmla="*/ 2147483646 w 157"/>
                <a:gd name="T15" fmla="*/ 1818196726 h 28"/>
                <a:gd name="T16" fmla="*/ 2147483646 w 157"/>
                <a:gd name="T17" fmla="*/ 1818196726 h 28"/>
                <a:gd name="T18" fmla="*/ 0 w 157"/>
                <a:gd name="T19" fmla="*/ 2147483646 h 28"/>
                <a:gd name="T20" fmla="*/ 593061906 w 157"/>
                <a:gd name="T21" fmla="*/ 2147483646 h 28"/>
                <a:gd name="T22" fmla="*/ 1186827107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2" name="MH_Other_238">
              <a:extLst>
                <a:ext uri="{FF2B5EF4-FFF2-40B4-BE49-F238E27FC236}">
                  <a16:creationId xmlns:a16="http://schemas.microsoft.com/office/drawing/2014/main" id="{2320EDF2-4FF7-4B03-95E3-5B6E05386E54}"/>
                </a:ext>
              </a:extLst>
            </p:cNvPr>
            <p:cNvSpPr/>
            <p:nvPr>
              <p:custDataLst>
                <p:tags r:id="rId238"/>
              </p:custDataLst>
            </p:nvPr>
          </p:nvSpPr>
          <p:spPr bwMode="auto">
            <a:xfrm>
              <a:off x="4021222" y="2147713"/>
              <a:ext cx="1523" cy="0"/>
            </a:xfrm>
            <a:custGeom>
              <a:avLst/>
              <a:gdLst>
                <a:gd name="T0" fmla="*/ 1792959984 w 1"/>
                <a:gd name="T1" fmla="*/ 0 w 1"/>
                <a:gd name="T2" fmla="*/ 1792959984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3" name="MH_Other_239">
              <a:extLst>
                <a:ext uri="{FF2B5EF4-FFF2-40B4-BE49-F238E27FC236}">
                  <a16:creationId xmlns:a16="http://schemas.microsoft.com/office/drawing/2014/main" id="{6E930797-2A6E-4F22-96F6-0F3CE715425F}"/>
                </a:ext>
              </a:extLst>
            </p:cNvPr>
            <p:cNvSpPr/>
            <p:nvPr>
              <p:custDataLst>
                <p:tags r:id="rId239"/>
              </p:custDataLst>
            </p:nvPr>
          </p:nvSpPr>
          <p:spPr bwMode="auto">
            <a:xfrm>
              <a:off x="4062344" y="2112987"/>
              <a:ext cx="76147" cy="18119"/>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890242311 h 22"/>
                <a:gd name="T10" fmla="*/ 2147483646 w 96"/>
                <a:gd name="T11" fmla="*/ 2147483646 h 22"/>
                <a:gd name="T12" fmla="*/ 2147483646 w 96"/>
                <a:gd name="T13" fmla="*/ 1890242311 h 22"/>
                <a:gd name="T14" fmla="*/ 0 w 96"/>
                <a:gd name="T15" fmla="*/ 2147483646 h 22"/>
                <a:gd name="T16" fmla="*/ 0 w 96"/>
                <a:gd name="T17" fmla="*/ 2147483646 h 22"/>
                <a:gd name="T18" fmla="*/ 57493793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4" name="MH_Other_240">
              <a:extLst>
                <a:ext uri="{FF2B5EF4-FFF2-40B4-BE49-F238E27FC236}">
                  <a16:creationId xmlns:a16="http://schemas.microsoft.com/office/drawing/2014/main" id="{2F78144F-AA6A-4C42-96A6-C5718F93E445}"/>
                </a:ext>
              </a:extLst>
            </p:cNvPr>
            <p:cNvSpPr/>
            <p:nvPr>
              <p:custDataLst>
                <p:tags r:id="rId240"/>
              </p:custDataLst>
            </p:nvPr>
          </p:nvSpPr>
          <p:spPr bwMode="auto">
            <a:xfrm>
              <a:off x="4062343" y="2131106"/>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5" name="MH_Other_241">
              <a:extLst>
                <a:ext uri="{FF2B5EF4-FFF2-40B4-BE49-F238E27FC236}">
                  <a16:creationId xmlns:a16="http://schemas.microsoft.com/office/drawing/2014/main" id="{E639BFC3-DEC0-402E-AA2B-ACAE1527D794}"/>
                </a:ext>
              </a:extLst>
            </p:cNvPr>
            <p:cNvSpPr/>
            <p:nvPr>
              <p:custDataLst>
                <p:tags r:id="rId241"/>
              </p:custDataLst>
            </p:nvPr>
          </p:nvSpPr>
          <p:spPr bwMode="auto">
            <a:xfrm>
              <a:off x="4101940" y="2102417"/>
              <a:ext cx="31981" cy="13589"/>
            </a:xfrm>
            <a:custGeom>
              <a:avLst/>
              <a:gdLst>
                <a:gd name="T0" fmla="*/ 2147483646 w 41"/>
                <a:gd name="T1" fmla="*/ 773943811 h 15"/>
                <a:gd name="T2" fmla="*/ 2147483646 w 41"/>
                <a:gd name="T3" fmla="*/ 0 h 15"/>
                <a:gd name="T4" fmla="*/ 2147483646 w 41"/>
                <a:gd name="T5" fmla="*/ 0 h 15"/>
                <a:gd name="T6" fmla="*/ 0 w 41"/>
                <a:gd name="T7" fmla="*/ 2147483646 h 15"/>
                <a:gd name="T8" fmla="*/ 1112016617 w 41"/>
                <a:gd name="T9" fmla="*/ 2147483646 h 15"/>
                <a:gd name="T10" fmla="*/ 2147483646 w 41"/>
                <a:gd name="T11" fmla="*/ 77394381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6" name="MH_Other_242">
              <a:extLst>
                <a:ext uri="{FF2B5EF4-FFF2-40B4-BE49-F238E27FC236}">
                  <a16:creationId xmlns:a16="http://schemas.microsoft.com/office/drawing/2014/main" id="{6385A886-0930-4AD3-A5AD-EC723FF649C2}"/>
                </a:ext>
              </a:extLst>
            </p:cNvPr>
            <p:cNvSpPr/>
            <p:nvPr>
              <p:custDataLst>
                <p:tags r:id="rId242"/>
              </p:custDataLst>
            </p:nvPr>
          </p:nvSpPr>
          <p:spPr bwMode="auto">
            <a:xfrm>
              <a:off x="4101940" y="2116006"/>
              <a:ext cx="1523" cy="0"/>
            </a:xfrm>
            <a:custGeom>
              <a:avLst/>
              <a:gdLst>
                <a:gd name="T0" fmla="*/ 71627975 w 5"/>
                <a:gd name="T1" fmla="*/ 178 h 2"/>
                <a:gd name="T2" fmla="*/ 179120564 w 5"/>
                <a:gd name="T3" fmla="*/ 0 h 2"/>
                <a:gd name="T4" fmla="*/ 0 w 5"/>
                <a:gd name="T5" fmla="*/ 0 h 2"/>
                <a:gd name="T6" fmla="*/ 71627975 w 5"/>
                <a:gd name="T7" fmla="*/ 17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7" name="MH_Other_243">
              <a:extLst>
                <a:ext uri="{FF2B5EF4-FFF2-40B4-BE49-F238E27FC236}">
                  <a16:creationId xmlns:a16="http://schemas.microsoft.com/office/drawing/2014/main" id="{9018DB8D-3650-44B8-960E-4811CF7DCBD9}"/>
                </a:ext>
              </a:extLst>
            </p:cNvPr>
            <p:cNvSpPr/>
            <p:nvPr>
              <p:custDataLst>
                <p:tags r:id="rId243"/>
              </p:custDataLst>
            </p:nvPr>
          </p:nvSpPr>
          <p:spPr bwMode="auto">
            <a:xfrm>
              <a:off x="3940508" y="2253404"/>
              <a:ext cx="19798" cy="16609"/>
            </a:xfrm>
            <a:custGeom>
              <a:avLst/>
              <a:gdLst>
                <a:gd name="T0" fmla="*/ 0 w 25"/>
                <a:gd name="T1" fmla="*/ 2147483646 h 22"/>
                <a:gd name="T2" fmla="*/ 571709287 w 25"/>
                <a:gd name="T3" fmla="*/ 2147483646 h 22"/>
                <a:gd name="T4" fmla="*/ 571709287 w 25"/>
                <a:gd name="T5" fmla="*/ 2147483646 h 22"/>
                <a:gd name="T6" fmla="*/ 571709287 w 25"/>
                <a:gd name="T7" fmla="*/ 2147483646 h 22"/>
                <a:gd name="T8" fmla="*/ 2147483646 w 25"/>
                <a:gd name="T9" fmla="*/ 2147483646 h 22"/>
                <a:gd name="T10" fmla="*/ 2147483646 w 25"/>
                <a:gd name="T11" fmla="*/ 0 h 22"/>
                <a:gd name="T12" fmla="*/ 2147483646 w 25"/>
                <a:gd name="T13" fmla="*/ 529263048 h 22"/>
                <a:gd name="T14" fmla="*/ 2147483646 w 25"/>
                <a:gd name="T15" fmla="*/ 52926304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8" name="MH_Other_244">
              <a:extLst>
                <a:ext uri="{FF2B5EF4-FFF2-40B4-BE49-F238E27FC236}">
                  <a16:creationId xmlns:a16="http://schemas.microsoft.com/office/drawing/2014/main" id="{B03860EA-3AC9-4CC9-90A8-B35B58297FC9}"/>
                </a:ext>
              </a:extLst>
            </p:cNvPr>
            <p:cNvSpPr/>
            <p:nvPr>
              <p:custDataLst>
                <p:tags r:id="rId244"/>
              </p:custDataLst>
            </p:nvPr>
          </p:nvSpPr>
          <p:spPr bwMode="auto">
            <a:xfrm>
              <a:off x="3929847" y="2232266"/>
              <a:ext cx="63963" cy="25668"/>
            </a:xfrm>
            <a:custGeom>
              <a:avLst/>
              <a:gdLst>
                <a:gd name="T0" fmla="*/ 2147483646 w 78"/>
                <a:gd name="T1" fmla="*/ 2147483646 h 32"/>
                <a:gd name="T2" fmla="*/ 0 w 78"/>
                <a:gd name="T3" fmla="*/ 2147483646 h 32"/>
                <a:gd name="T4" fmla="*/ 615976988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69" name="MH_Other_245">
              <a:extLst>
                <a:ext uri="{FF2B5EF4-FFF2-40B4-BE49-F238E27FC236}">
                  <a16:creationId xmlns:a16="http://schemas.microsoft.com/office/drawing/2014/main" id="{804C2FA6-DCAF-4886-BF5A-4B74D8802ECE}"/>
                </a:ext>
              </a:extLst>
            </p:cNvPr>
            <p:cNvSpPr/>
            <p:nvPr>
              <p:custDataLst>
                <p:tags r:id="rId245"/>
              </p:custDataLst>
            </p:nvPr>
          </p:nvSpPr>
          <p:spPr bwMode="auto">
            <a:xfrm>
              <a:off x="3958783" y="2253404"/>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0" name="MH_Other_246">
              <a:extLst>
                <a:ext uri="{FF2B5EF4-FFF2-40B4-BE49-F238E27FC236}">
                  <a16:creationId xmlns:a16="http://schemas.microsoft.com/office/drawing/2014/main" id="{CF01F790-66BB-47BF-8BA9-60A70395D08B}"/>
                </a:ext>
              </a:extLst>
            </p:cNvPr>
            <p:cNvSpPr/>
            <p:nvPr>
              <p:custDataLst>
                <p:tags r:id="rId246"/>
              </p:custDataLst>
            </p:nvPr>
          </p:nvSpPr>
          <p:spPr bwMode="auto">
            <a:xfrm>
              <a:off x="3913095" y="2212639"/>
              <a:ext cx="114219" cy="21138"/>
            </a:xfrm>
            <a:custGeom>
              <a:avLst/>
              <a:gdLst>
                <a:gd name="T0" fmla="*/ 2147483646 w 143"/>
                <a:gd name="T1" fmla="*/ 2147483646 h 27"/>
                <a:gd name="T2" fmla="*/ 2147483646 w 143"/>
                <a:gd name="T3" fmla="*/ 2147483646 h 27"/>
                <a:gd name="T4" fmla="*/ 0 w 143"/>
                <a:gd name="T5" fmla="*/ 2147483646 h 27"/>
                <a:gd name="T6" fmla="*/ 584388767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1" name="MH_Other_247">
              <a:extLst>
                <a:ext uri="{FF2B5EF4-FFF2-40B4-BE49-F238E27FC236}">
                  <a16:creationId xmlns:a16="http://schemas.microsoft.com/office/drawing/2014/main" id="{DD11AFEE-B37D-40A9-839C-018561770157}"/>
                </a:ext>
              </a:extLst>
            </p:cNvPr>
            <p:cNvSpPr/>
            <p:nvPr>
              <p:custDataLst>
                <p:tags r:id="rId247"/>
              </p:custDataLst>
            </p:nvPr>
          </p:nvSpPr>
          <p:spPr bwMode="auto">
            <a:xfrm>
              <a:off x="3990764" y="2230757"/>
              <a:ext cx="1523" cy="1509"/>
            </a:xfrm>
            <a:custGeom>
              <a:avLst/>
              <a:gdLst>
                <a:gd name="T0" fmla="*/ 0 w 1"/>
                <a:gd name="T1" fmla="*/ 1790702559 h 1"/>
                <a:gd name="T2" fmla="*/ 2147483646 w 1"/>
                <a:gd name="T3" fmla="*/ 1790702559 h 1"/>
                <a:gd name="T4" fmla="*/ 2147483646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2" name="MH_Other_248">
              <a:extLst>
                <a:ext uri="{FF2B5EF4-FFF2-40B4-BE49-F238E27FC236}">
                  <a16:creationId xmlns:a16="http://schemas.microsoft.com/office/drawing/2014/main" id="{FBC2389B-9A4E-4CC7-A15D-E2B004F6E28F}"/>
                </a:ext>
              </a:extLst>
            </p:cNvPr>
            <p:cNvSpPr/>
            <p:nvPr>
              <p:custDataLst>
                <p:tags r:id="rId248"/>
              </p:custDataLst>
            </p:nvPr>
          </p:nvSpPr>
          <p:spPr bwMode="auto">
            <a:xfrm>
              <a:off x="3900911" y="2194520"/>
              <a:ext cx="162954" cy="24158"/>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3" name="MH_Other_249">
              <a:extLst>
                <a:ext uri="{FF2B5EF4-FFF2-40B4-BE49-F238E27FC236}">
                  <a16:creationId xmlns:a16="http://schemas.microsoft.com/office/drawing/2014/main" id="{262B0462-7298-4673-B773-99E682544126}"/>
                </a:ext>
              </a:extLst>
            </p:cNvPr>
            <p:cNvSpPr/>
            <p:nvPr>
              <p:custDataLst>
                <p:tags r:id="rId249"/>
              </p:custDataLst>
            </p:nvPr>
          </p:nvSpPr>
          <p:spPr bwMode="auto">
            <a:xfrm>
              <a:off x="4025793" y="2212638"/>
              <a:ext cx="1523" cy="0"/>
            </a:xfrm>
            <a:custGeom>
              <a:avLst/>
              <a:gdLst>
                <a:gd name="T0" fmla="*/ 71627975 w 5"/>
                <a:gd name="T1" fmla="*/ 0 h 2"/>
                <a:gd name="T2" fmla="*/ 0 w 5"/>
                <a:gd name="T3" fmla="*/ 178 h 2"/>
                <a:gd name="T4" fmla="*/ 179120564 w 5"/>
                <a:gd name="T5" fmla="*/ 178 h 2"/>
                <a:gd name="T6" fmla="*/ 179120564 w 5"/>
                <a:gd name="T7" fmla="*/ 178 h 2"/>
                <a:gd name="T8" fmla="*/ 71627975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4" name="MH_Other_250">
              <a:extLst>
                <a:ext uri="{FF2B5EF4-FFF2-40B4-BE49-F238E27FC236}">
                  <a16:creationId xmlns:a16="http://schemas.microsoft.com/office/drawing/2014/main" id="{2E24877F-01C0-4C9E-AA2F-4CC61EBF43B5}"/>
                </a:ext>
              </a:extLst>
            </p:cNvPr>
            <p:cNvSpPr/>
            <p:nvPr>
              <p:custDataLst>
                <p:tags r:id="rId250"/>
              </p:custDataLst>
            </p:nvPr>
          </p:nvSpPr>
          <p:spPr bwMode="auto">
            <a:xfrm>
              <a:off x="3910049" y="2179421"/>
              <a:ext cx="190367" cy="34727"/>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0283929 w 237"/>
                <a:gd name="T13" fmla="*/ 2147483646 h 43"/>
                <a:gd name="T14" fmla="*/ 1179866212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5" name="MH_Other_251">
              <a:extLst>
                <a:ext uri="{FF2B5EF4-FFF2-40B4-BE49-F238E27FC236}">
                  <a16:creationId xmlns:a16="http://schemas.microsoft.com/office/drawing/2014/main" id="{80F89119-86B9-4301-9FB3-610E869F5CFC}"/>
                </a:ext>
              </a:extLst>
            </p:cNvPr>
            <p:cNvSpPr/>
            <p:nvPr>
              <p:custDataLst>
                <p:tags r:id="rId251"/>
              </p:custDataLst>
            </p:nvPr>
          </p:nvSpPr>
          <p:spPr bwMode="auto">
            <a:xfrm>
              <a:off x="3910049" y="2214148"/>
              <a:ext cx="1523"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6" name="MH_Other_252">
              <a:extLst>
                <a:ext uri="{FF2B5EF4-FFF2-40B4-BE49-F238E27FC236}">
                  <a16:creationId xmlns:a16="http://schemas.microsoft.com/office/drawing/2014/main" id="{41B5CE33-B63B-4DC5-9634-69462648BE48}"/>
                </a:ext>
              </a:extLst>
            </p:cNvPr>
            <p:cNvSpPr/>
            <p:nvPr>
              <p:custDataLst>
                <p:tags r:id="rId252"/>
              </p:custDataLst>
            </p:nvPr>
          </p:nvSpPr>
          <p:spPr bwMode="auto">
            <a:xfrm>
              <a:off x="4062343" y="219452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7" name="MH_Other_253">
              <a:extLst>
                <a:ext uri="{FF2B5EF4-FFF2-40B4-BE49-F238E27FC236}">
                  <a16:creationId xmlns:a16="http://schemas.microsoft.com/office/drawing/2014/main" id="{A979CC81-A50F-4032-B16F-F43DE8116065}"/>
                </a:ext>
              </a:extLst>
            </p:cNvPr>
            <p:cNvSpPr/>
            <p:nvPr>
              <p:custDataLst>
                <p:tags r:id="rId253"/>
              </p:custDataLst>
            </p:nvPr>
          </p:nvSpPr>
          <p:spPr bwMode="auto">
            <a:xfrm>
              <a:off x="4133921" y="2073730"/>
              <a:ext cx="260423" cy="92102"/>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7730333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8" name="MH_Other_254">
              <a:extLst>
                <a:ext uri="{FF2B5EF4-FFF2-40B4-BE49-F238E27FC236}">
                  <a16:creationId xmlns:a16="http://schemas.microsoft.com/office/drawing/2014/main" id="{35489E83-83EF-417E-A9BF-1D48B046825D}"/>
                </a:ext>
              </a:extLst>
            </p:cNvPr>
            <p:cNvSpPr/>
            <p:nvPr>
              <p:custDataLst>
                <p:tags r:id="rId254"/>
              </p:custDataLst>
            </p:nvPr>
          </p:nvSpPr>
          <p:spPr bwMode="auto">
            <a:xfrm>
              <a:off x="4185702" y="2082790"/>
              <a:ext cx="187322" cy="61904"/>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02553 h 78"/>
                <a:gd name="T24" fmla="*/ 2147483646 w 232"/>
                <a:gd name="T25" fmla="*/ 1751902553 h 78"/>
                <a:gd name="T26" fmla="*/ 0 w 232"/>
                <a:gd name="T27" fmla="*/ 2147483646 h 78"/>
                <a:gd name="T28" fmla="*/ 595744046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79" name="MH_Other_255">
              <a:extLst>
                <a:ext uri="{FF2B5EF4-FFF2-40B4-BE49-F238E27FC236}">
                  <a16:creationId xmlns:a16="http://schemas.microsoft.com/office/drawing/2014/main" id="{BC263D0E-A9E7-4B1F-BD0B-7D65FDA0CD7F}"/>
                </a:ext>
              </a:extLst>
            </p:cNvPr>
            <p:cNvSpPr/>
            <p:nvPr>
              <p:custDataLst>
                <p:tags r:id="rId255"/>
              </p:custDataLst>
            </p:nvPr>
          </p:nvSpPr>
          <p:spPr bwMode="auto">
            <a:xfrm>
              <a:off x="4228343" y="2076750"/>
              <a:ext cx="158386" cy="67944"/>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0" name="MH_Other_256">
              <a:extLst>
                <a:ext uri="{FF2B5EF4-FFF2-40B4-BE49-F238E27FC236}">
                  <a16:creationId xmlns:a16="http://schemas.microsoft.com/office/drawing/2014/main" id="{F2ED9846-400F-4D8D-BFA2-75308E108859}"/>
                </a:ext>
              </a:extLst>
            </p:cNvPr>
            <p:cNvSpPr/>
            <p:nvPr>
              <p:custDataLst>
                <p:tags r:id="rId256"/>
              </p:custDataLst>
            </p:nvPr>
          </p:nvSpPr>
          <p:spPr bwMode="auto">
            <a:xfrm>
              <a:off x="4371499" y="2140165"/>
              <a:ext cx="1523" cy="1509"/>
            </a:xfrm>
            <a:custGeom>
              <a:avLst/>
              <a:gdLst>
                <a:gd name="T0" fmla="*/ 179346497 w 5"/>
                <a:gd name="T1" fmla="*/ 0 h 3"/>
                <a:gd name="T2" fmla="*/ 0 w 5"/>
                <a:gd name="T3" fmla="*/ 0 h 3"/>
                <a:gd name="T4" fmla="*/ 179346497 w 5"/>
                <a:gd name="T5" fmla="*/ 298590347 h 3"/>
                <a:gd name="T6" fmla="*/ 179346497 w 5"/>
                <a:gd name="T7" fmla="*/ 298590347 h 3"/>
                <a:gd name="T8" fmla="*/ 17934649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1" name="MH_Other_257">
              <a:extLst>
                <a:ext uri="{FF2B5EF4-FFF2-40B4-BE49-F238E27FC236}">
                  <a16:creationId xmlns:a16="http://schemas.microsoft.com/office/drawing/2014/main" id="{B41EF359-48C8-4AF9-A4DF-66E136E06644}"/>
                </a:ext>
              </a:extLst>
            </p:cNvPr>
            <p:cNvSpPr/>
            <p:nvPr>
              <p:custDataLst>
                <p:tags r:id="rId257"/>
              </p:custDataLst>
            </p:nvPr>
          </p:nvSpPr>
          <p:spPr bwMode="auto">
            <a:xfrm>
              <a:off x="4228343" y="2084299"/>
              <a:ext cx="1523" cy="3019"/>
            </a:xfrm>
            <a:custGeom>
              <a:avLst/>
              <a:gdLst>
                <a:gd name="T0" fmla="*/ 232561012 w 3"/>
                <a:gd name="T1" fmla="*/ 2147483646 h 2"/>
                <a:gd name="T2" fmla="*/ 697402489 w 3"/>
                <a:gd name="T3" fmla="*/ 2147483646 h 2"/>
                <a:gd name="T4" fmla="*/ 0 w 3"/>
                <a:gd name="T5" fmla="*/ 0 h 2"/>
                <a:gd name="T6" fmla="*/ 0 w 3"/>
                <a:gd name="T7" fmla="*/ 0 h 2"/>
                <a:gd name="T8" fmla="*/ 232561012 w 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2" name="MH_Other_258">
              <a:extLst>
                <a:ext uri="{FF2B5EF4-FFF2-40B4-BE49-F238E27FC236}">
                  <a16:creationId xmlns:a16="http://schemas.microsoft.com/office/drawing/2014/main" id="{31ACE10C-EC72-45BF-B13A-FC42BC51E040}"/>
                </a:ext>
              </a:extLst>
            </p:cNvPr>
            <p:cNvSpPr/>
            <p:nvPr>
              <p:custDataLst>
                <p:tags r:id="rId258"/>
              </p:custDataLst>
            </p:nvPr>
          </p:nvSpPr>
          <p:spPr bwMode="auto">
            <a:xfrm>
              <a:off x="4270985" y="2073730"/>
              <a:ext cx="117267" cy="54356"/>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49264 w 146"/>
                <a:gd name="T21" fmla="*/ 2147483646 h 68"/>
                <a:gd name="T22" fmla="*/ 1766473897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3" name="MH_Other_259">
              <a:extLst>
                <a:ext uri="{FF2B5EF4-FFF2-40B4-BE49-F238E27FC236}">
                  <a16:creationId xmlns:a16="http://schemas.microsoft.com/office/drawing/2014/main" id="{FDC93631-B373-435E-800A-05367C0F6FE3}"/>
                </a:ext>
              </a:extLst>
            </p:cNvPr>
            <p:cNvSpPr/>
            <p:nvPr>
              <p:custDataLst>
                <p:tags r:id="rId259"/>
              </p:custDataLst>
            </p:nvPr>
          </p:nvSpPr>
          <p:spPr bwMode="auto">
            <a:xfrm>
              <a:off x="4272508" y="2081279"/>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4" name="MH_Other_260">
              <a:extLst>
                <a:ext uri="{FF2B5EF4-FFF2-40B4-BE49-F238E27FC236}">
                  <a16:creationId xmlns:a16="http://schemas.microsoft.com/office/drawing/2014/main" id="{BD1D985A-CD0E-4174-BD69-47881DEEF0EE}"/>
                </a:ext>
              </a:extLst>
            </p:cNvPr>
            <p:cNvSpPr/>
            <p:nvPr>
              <p:custDataLst>
                <p:tags r:id="rId260"/>
              </p:custDataLst>
            </p:nvPr>
          </p:nvSpPr>
          <p:spPr bwMode="auto">
            <a:xfrm>
              <a:off x="4316673" y="2072220"/>
              <a:ext cx="74624" cy="27177"/>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58837672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5" name="MH_Other_261">
              <a:extLst>
                <a:ext uri="{FF2B5EF4-FFF2-40B4-BE49-F238E27FC236}">
                  <a16:creationId xmlns:a16="http://schemas.microsoft.com/office/drawing/2014/main" id="{250F72EE-4523-466F-84FF-DD2C4B3D1344}"/>
                </a:ext>
              </a:extLst>
            </p:cNvPr>
            <p:cNvSpPr/>
            <p:nvPr>
              <p:custDataLst>
                <p:tags r:id="rId261"/>
              </p:custDataLst>
            </p:nvPr>
          </p:nvSpPr>
          <p:spPr bwMode="auto">
            <a:xfrm>
              <a:off x="4316673" y="2079769"/>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6" name="MH_Other_262">
              <a:extLst>
                <a:ext uri="{FF2B5EF4-FFF2-40B4-BE49-F238E27FC236}">
                  <a16:creationId xmlns:a16="http://schemas.microsoft.com/office/drawing/2014/main" id="{BA9A2C17-3D80-4E57-9317-BDA0B4FDE44A}"/>
                </a:ext>
              </a:extLst>
            </p:cNvPr>
            <p:cNvSpPr/>
            <p:nvPr>
              <p:custDataLst>
                <p:tags r:id="rId262"/>
              </p:custDataLst>
            </p:nvPr>
          </p:nvSpPr>
          <p:spPr bwMode="auto">
            <a:xfrm>
              <a:off x="4357793" y="2076751"/>
              <a:ext cx="36550" cy="3019"/>
            </a:xfrm>
            <a:custGeom>
              <a:avLst/>
              <a:gdLst>
                <a:gd name="T0" fmla="*/ 2147483646 w 44"/>
                <a:gd name="T1" fmla="*/ 1720157850 h 5"/>
                <a:gd name="T2" fmla="*/ 2147483646 w 44"/>
                <a:gd name="T3" fmla="*/ 1720157850 h 5"/>
                <a:gd name="T4" fmla="*/ 2147483646 w 44"/>
                <a:gd name="T5" fmla="*/ 1376206925 h 5"/>
                <a:gd name="T6" fmla="*/ 0 w 44"/>
                <a:gd name="T7" fmla="*/ 1376206925 h 5"/>
                <a:gd name="T8" fmla="*/ 1890242311 w 44"/>
                <a:gd name="T9" fmla="*/ 1376206925 h 5"/>
                <a:gd name="T10" fmla="*/ 2147483646 w 44"/>
                <a:gd name="T11" fmla="*/ 17201578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7" name="MH_Other_263">
              <a:extLst>
                <a:ext uri="{FF2B5EF4-FFF2-40B4-BE49-F238E27FC236}">
                  <a16:creationId xmlns:a16="http://schemas.microsoft.com/office/drawing/2014/main" id="{6AD18501-8496-441C-949B-F246B7467E32}"/>
                </a:ext>
              </a:extLst>
            </p:cNvPr>
            <p:cNvSpPr/>
            <p:nvPr>
              <p:custDataLst>
                <p:tags r:id="rId263"/>
              </p:custDataLst>
            </p:nvPr>
          </p:nvSpPr>
          <p:spPr bwMode="auto">
            <a:xfrm>
              <a:off x="4357793" y="2079769"/>
              <a:ext cx="3046" cy="0"/>
            </a:xfrm>
            <a:custGeom>
              <a:avLst/>
              <a:gdLst>
                <a:gd name="T0" fmla="*/ 146271796 w 7"/>
                <a:gd name="T1" fmla="*/ 119 h 3"/>
                <a:gd name="T2" fmla="*/ 512054475 w 7"/>
                <a:gd name="T3" fmla="*/ 0 h 3"/>
                <a:gd name="T4" fmla="*/ 0 w 7"/>
                <a:gd name="T5" fmla="*/ 0 h 3"/>
                <a:gd name="T6" fmla="*/ 146271796 w 7"/>
                <a:gd name="T7" fmla="*/ 11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8" name="MH_Other_264">
              <a:extLst>
                <a:ext uri="{FF2B5EF4-FFF2-40B4-BE49-F238E27FC236}">
                  <a16:creationId xmlns:a16="http://schemas.microsoft.com/office/drawing/2014/main" id="{68EB8E18-7C16-4399-A3AE-D4C67FB2247A}"/>
                </a:ext>
              </a:extLst>
            </p:cNvPr>
            <p:cNvSpPr/>
            <p:nvPr>
              <p:custDataLst>
                <p:tags r:id="rId264"/>
              </p:custDataLst>
            </p:nvPr>
          </p:nvSpPr>
          <p:spPr bwMode="auto">
            <a:xfrm>
              <a:off x="4152195" y="2156773"/>
              <a:ext cx="24367" cy="9060"/>
            </a:xfrm>
            <a:custGeom>
              <a:avLst/>
              <a:gdLst>
                <a:gd name="T0" fmla="*/ 0 w 31"/>
                <a:gd name="T1" fmla="*/ 2147483646 h 12"/>
                <a:gd name="T2" fmla="*/ 0 w 31"/>
                <a:gd name="T3" fmla="*/ 2147483646 h 12"/>
                <a:gd name="T4" fmla="*/ 561913548 w 31"/>
                <a:gd name="T5" fmla="*/ 2147483646 h 12"/>
                <a:gd name="T6" fmla="*/ 561913548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89" name="MH_Other_265">
              <a:extLst>
                <a:ext uri="{FF2B5EF4-FFF2-40B4-BE49-F238E27FC236}">
                  <a16:creationId xmlns:a16="http://schemas.microsoft.com/office/drawing/2014/main" id="{EE826329-4726-454A-BB20-FCEF7A874663}"/>
                </a:ext>
              </a:extLst>
            </p:cNvPr>
            <p:cNvSpPr/>
            <p:nvPr>
              <p:custDataLst>
                <p:tags r:id="rId265"/>
              </p:custDataLst>
            </p:nvPr>
          </p:nvSpPr>
          <p:spPr bwMode="auto">
            <a:xfrm>
              <a:off x="4147627" y="2149223"/>
              <a:ext cx="67009" cy="9060"/>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0" name="MH_Other_266">
              <a:extLst>
                <a:ext uri="{FF2B5EF4-FFF2-40B4-BE49-F238E27FC236}">
                  <a16:creationId xmlns:a16="http://schemas.microsoft.com/office/drawing/2014/main" id="{7838304D-2F87-488E-ACDA-72489DD1B867}"/>
                </a:ext>
              </a:extLst>
            </p:cNvPr>
            <p:cNvSpPr/>
            <p:nvPr>
              <p:custDataLst>
                <p:tags r:id="rId266"/>
              </p:custDataLst>
            </p:nvPr>
          </p:nvSpPr>
          <p:spPr bwMode="auto">
            <a:xfrm>
              <a:off x="4173516" y="2156773"/>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1" name="MH_Other_267">
              <a:extLst>
                <a:ext uri="{FF2B5EF4-FFF2-40B4-BE49-F238E27FC236}">
                  <a16:creationId xmlns:a16="http://schemas.microsoft.com/office/drawing/2014/main" id="{0145261A-E4CB-4E81-B3CB-1B742F1C936B}"/>
                </a:ext>
              </a:extLst>
            </p:cNvPr>
            <p:cNvSpPr/>
            <p:nvPr>
              <p:custDataLst>
                <p:tags r:id="rId267"/>
              </p:custDataLst>
            </p:nvPr>
          </p:nvSpPr>
          <p:spPr bwMode="auto">
            <a:xfrm>
              <a:off x="4138489" y="2122046"/>
              <a:ext cx="115744" cy="28688"/>
            </a:xfrm>
            <a:custGeom>
              <a:avLst/>
              <a:gdLst>
                <a:gd name="T0" fmla="*/ 2147483646 w 143"/>
                <a:gd name="T1" fmla="*/ 2147483646 h 37"/>
                <a:gd name="T2" fmla="*/ 2147483646 w 143"/>
                <a:gd name="T3" fmla="*/ 2147483646 h 37"/>
                <a:gd name="T4" fmla="*/ 0 w 143"/>
                <a:gd name="T5" fmla="*/ 0 h 37"/>
                <a:gd name="T6" fmla="*/ 0 w 143"/>
                <a:gd name="T7" fmla="*/ 1111099604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2" name="MH_Other_268">
              <a:extLst>
                <a:ext uri="{FF2B5EF4-FFF2-40B4-BE49-F238E27FC236}">
                  <a16:creationId xmlns:a16="http://schemas.microsoft.com/office/drawing/2014/main" id="{83B4BB28-948A-40CF-9623-BDD8D28DA6E3}"/>
                </a:ext>
              </a:extLst>
            </p:cNvPr>
            <p:cNvSpPr/>
            <p:nvPr>
              <p:custDataLst>
                <p:tags r:id="rId268"/>
              </p:custDataLst>
            </p:nvPr>
          </p:nvSpPr>
          <p:spPr bwMode="auto">
            <a:xfrm>
              <a:off x="4213114" y="2147713"/>
              <a:ext cx="1523" cy="1510"/>
            </a:xfrm>
            <a:custGeom>
              <a:avLst/>
              <a:gdLst>
                <a:gd name="T0" fmla="*/ 0 w 1"/>
                <a:gd name="T1" fmla="*/ 1792959984 h 1"/>
                <a:gd name="T2" fmla="*/ 1792959984 w 1"/>
                <a:gd name="T3" fmla="*/ 1792959984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3" name="MH_Other_269">
              <a:extLst>
                <a:ext uri="{FF2B5EF4-FFF2-40B4-BE49-F238E27FC236}">
                  <a16:creationId xmlns:a16="http://schemas.microsoft.com/office/drawing/2014/main" id="{0F883390-C6FE-4A89-B039-A3B376416051}"/>
                </a:ext>
              </a:extLst>
            </p:cNvPr>
            <p:cNvSpPr/>
            <p:nvPr>
              <p:custDataLst>
                <p:tags r:id="rId269"/>
              </p:custDataLst>
            </p:nvPr>
          </p:nvSpPr>
          <p:spPr bwMode="auto">
            <a:xfrm>
              <a:off x="4133920" y="2102417"/>
              <a:ext cx="159909" cy="43787"/>
            </a:xfrm>
            <a:custGeom>
              <a:avLst/>
              <a:gdLst>
                <a:gd name="T0" fmla="*/ 2147483646 w 199"/>
                <a:gd name="T1" fmla="*/ 2147483646 h 55"/>
                <a:gd name="T2" fmla="*/ 2147483646 w 199"/>
                <a:gd name="T3" fmla="*/ 2147483646 h 55"/>
                <a:gd name="T4" fmla="*/ 2147483646 w 199"/>
                <a:gd name="T5" fmla="*/ 2147483646 h 55"/>
                <a:gd name="T6" fmla="*/ 2147483646 w 199"/>
                <a:gd name="T7" fmla="*/ 588554814 h 55"/>
                <a:gd name="T8" fmla="*/ 2147483646 w 199"/>
                <a:gd name="T9" fmla="*/ 588554814 h 55"/>
                <a:gd name="T10" fmla="*/ 2147483646 w 199"/>
                <a:gd name="T11" fmla="*/ 0 h 55"/>
                <a:gd name="T12" fmla="*/ 0 w 199"/>
                <a:gd name="T13" fmla="*/ 588554814 h 55"/>
                <a:gd name="T14" fmla="*/ 0 w 199"/>
                <a:gd name="T15" fmla="*/ 588554814 h 55"/>
                <a:gd name="T16" fmla="*/ 590062956 w 199"/>
                <a:gd name="T17" fmla="*/ 1177810243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4" name="MH_Other_270">
              <a:extLst>
                <a:ext uri="{FF2B5EF4-FFF2-40B4-BE49-F238E27FC236}">
                  <a16:creationId xmlns:a16="http://schemas.microsoft.com/office/drawing/2014/main" id="{66BE40A9-3C70-4DC4-83C2-AD2AE3155B66}"/>
                </a:ext>
              </a:extLst>
            </p:cNvPr>
            <p:cNvSpPr/>
            <p:nvPr>
              <p:custDataLst>
                <p:tags r:id="rId270"/>
              </p:custDataLst>
            </p:nvPr>
          </p:nvSpPr>
          <p:spPr bwMode="auto">
            <a:xfrm>
              <a:off x="4252710" y="2141674"/>
              <a:ext cx="1523" cy="3019"/>
            </a:xfrm>
            <a:custGeom>
              <a:avLst/>
              <a:gdLst>
                <a:gd name="T0" fmla="*/ 73182073 w 7"/>
                <a:gd name="T1" fmla="*/ 0 h 5"/>
                <a:gd name="T2" fmla="*/ 0 w 7"/>
                <a:gd name="T3" fmla="*/ 430241075 h 5"/>
                <a:gd name="T4" fmla="*/ 128094205 w 7"/>
                <a:gd name="T5" fmla="*/ 716934050 h 5"/>
                <a:gd name="T6" fmla="*/ 128094205 w 7"/>
                <a:gd name="T7" fmla="*/ 430241075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5" name="MH_Other_271">
              <a:extLst>
                <a:ext uri="{FF2B5EF4-FFF2-40B4-BE49-F238E27FC236}">
                  <a16:creationId xmlns:a16="http://schemas.microsoft.com/office/drawing/2014/main" id="{DC450BDA-0401-47F9-AFDF-FAAC635AA4DA}"/>
                </a:ext>
              </a:extLst>
            </p:cNvPr>
            <p:cNvSpPr/>
            <p:nvPr>
              <p:custDataLst>
                <p:tags r:id="rId271"/>
              </p:custDataLst>
            </p:nvPr>
          </p:nvSpPr>
          <p:spPr bwMode="auto">
            <a:xfrm>
              <a:off x="4143058" y="2088829"/>
              <a:ext cx="190368" cy="55865"/>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302228 w 236"/>
                <a:gd name="T13" fmla="*/ 2147483646 h 70"/>
                <a:gd name="T14" fmla="*/ 1190605297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6" name="MH_Other_272">
              <a:extLst>
                <a:ext uri="{FF2B5EF4-FFF2-40B4-BE49-F238E27FC236}">
                  <a16:creationId xmlns:a16="http://schemas.microsoft.com/office/drawing/2014/main" id="{9A25EB0C-2AF9-4324-AE16-72041E1D46B7}"/>
                </a:ext>
              </a:extLst>
            </p:cNvPr>
            <p:cNvSpPr/>
            <p:nvPr>
              <p:custDataLst>
                <p:tags r:id="rId272"/>
              </p:custDataLst>
            </p:nvPr>
          </p:nvSpPr>
          <p:spPr bwMode="auto">
            <a:xfrm>
              <a:off x="4144581" y="210241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7" name="MH_Other_273">
              <a:extLst>
                <a:ext uri="{FF2B5EF4-FFF2-40B4-BE49-F238E27FC236}">
                  <a16:creationId xmlns:a16="http://schemas.microsoft.com/office/drawing/2014/main" id="{BB661797-7636-4965-9DDA-951737BB9110}"/>
                </a:ext>
              </a:extLst>
            </p:cNvPr>
            <p:cNvSpPr/>
            <p:nvPr>
              <p:custDataLst>
                <p:tags r:id="rId273"/>
              </p:custDataLst>
            </p:nvPr>
          </p:nvSpPr>
          <p:spPr bwMode="auto">
            <a:xfrm>
              <a:off x="4292306" y="2138654"/>
              <a:ext cx="0" cy="1510"/>
            </a:xfrm>
            <a:custGeom>
              <a:avLst/>
              <a:gdLst>
                <a:gd name="T0" fmla="*/ 0 w 1"/>
                <a:gd name="T1" fmla="*/ 1792959984 h 1"/>
                <a:gd name="T2" fmla="*/ 711 w 1"/>
                <a:gd name="T3" fmla="*/ 1792959984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8" name="MH_Other_274">
              <a:extLst>
                <a:ext uri="{FF2B5EF4-FFF2-40B4-BE49-F238E27FC236}">
                  <a16:creationId xmlns:a16="http://schemas.microsoft.com/office/drawing/2014/main" id="{CE15F993-5B54-427E-A591-6570A480A4E4}"/>
                </a:ext>
              </a:extLst>
            </p:cNvPr>
            <p:cNvSpPr/>
            <p:nvPr>
              <p:custDataLst>
                <p:tags r:id="rId274"/>
              </p:custDataLst>
            </p:nvPr>
          </p:nvSpPr>
          <p:spPr bwMode="auto">
            <a:xfrm>
              <a:off x="4386728" y="2079770"/>
              <a:ext cx="257377" cy="129849"/>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96508798 w 318"/>
                <a:gd name="T27" fmla="*/ 2147483646 h 162"/>
                <a:gd name="T28" fmla="*/ 1196508798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299" name="MH_Other_275">
              <a:extLst>
                <a:ext uri="{FF2B5EF4-FFF2-40B4-BE49-F238E27FC236}">
                  <a16:creationId xmlns:a16="http://schemas.microsoft.com/office/drawing/2014/main" id="{CD6052B9-3566-408A-B97F-582230B26401}"/>
                </a:ext>
              </a:extLst>
            </p:cNvPr>
            <p:cNvSpPr/>
            <p:nvPr>
              <p:custDataLst>
                <p:tags r:id="rId275"/>
              </p:custDataLst>
            </p:nvPr>
          </p:nvSpPr>
          <p:spPr bwMode="auto">
            <a:xfrm>
              <a:off x="4444599" y="2087320"/>
              <a:ext cx="158386" cy="113240"/>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182505208 h 142"/>
                <a:gd name="T28" fmla="*/ 603582740 w 195"/>
                <a:gd name="T29" fmla="*/ 1774460451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0" name="MH_Other_276">
              <a:extLst>
                <a:ext uri="{FF2B5EF4-FFF2-40B4-BE49-F238E27FC236}">
                  <a16:creationId xmlns:a16="http://schemas.microsoft.com/office/drawing/2014/main" id="{B7754435-74E9-40AC-BC55-78D9974F943B}"/>
                </a:ext>
              </a:extLst>
            </p:cNvPr>
            <p:cNvSpPr/>
            <p:nvPr>
              <p:custDataLst>
                <p:tags r:id="rId276"/>
              </p:custDataLst>
            </p:nvPr>
          </p:nvSpPr>
          <p:spPr bwMode="auto">
            <a:xfrm>
              <a:off x="4488766" y="2096378"/>
              <a:ext cx="126404" cy="113240"/>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200763866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1" name="MH_Other_277">
              <a:extLst>
                <a:ext uri="{FF2B5EF4-FFF2-40B4-BE49-F238E27FC236}">
                  <a16:creationId xmlns:a16="http://schemas.microsoft.com/office/drawing/2014/main" id="{336BDC33-8EE5-47FD-9704-56316869633C}"/>
                </a:ext>
              </a:extLst>
            </p:cNvPr>
            <p:cNvSpPr/>
            <p:nvPr>
              <p:custDataLst>
                <p:tags r:id="rId277"/>
              </p:custDataLst>
            </p:nvPr>
          </p:nvSpPr>
          <p:spPr bwMode="auto">
            <a:xfrm>
              <a:off x="4601463" y="2199048"/>
              <a:ext cx="1523" cy="1510"/>
            </a:xfrm>
            <a:custGeom>
              <a:avLst/>
              <a:gdLst>
                <a:gd name="T0" fmla="*/ 179120564 w 5"/>
                <a:gd name="T1" fmla="*/ 0 h 3"/>
                <a:gd name="T2" fmla="*/ 0 w 5"/>
                <a:gd name="T3" fmla="*/ 0 h 3"/>
                <a:gd name="T4" fmla="*/ 179120564 w 5"/>
                <a:gd name="T5" fmla="*/ 298966937 h 3"/>
                <a:gd name="T6" fmla="*/ 179120564 w 5"/>
                <a:gd name="T7" fmla="*/ 298966937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2" name="MH_Other_278">
              <a:extLst>
                <a:ext uri="{FF2B5EF4-FFF2-40B4-BE49-F238E27FC236}">
                  <a16:creationId xmlns:a16="http://schemas.microsoft.com/office/drawing/2014/main" id="{9B197B37-74CF-40D9-AC83-C55EC0B7E8D8}"/>
                </a:ext>
              </a:extLst>
            </p:cNvPr>
            <p:cNvSpPr/>
            <p:nvPr>
              <p:custDataLst>
                <p:tags r:id="rId278"/>
              </p:custDataLst>
            </p:nvPr>
          </p:nvSpPr>
          <p:spPr bwMode="auto">
            <a:xfrm>
              <a:off x="4488766" y="2096378"/>
              <a:ext cx="0" cy="1510"/>
            </a:xfrm>
            <a:custGeom>
              <a:avLst/>
              <a:gdLst>
                <a:gd name="T0" fmla="*/ 0 w 4"/>
                <a:gd name="T1" fmla="*/ 179346497 h 5"/>
                <a:gd name="T2" fmla="*/ 89 w 4"/>
                <a:gd name="T3" fmla="*/ 179346497 h 5"/>
                <a:gd name="T4" fmla="*/ 0 w 4"/>
                <a:gd name="T5" fmla="*/ 0 h 5"/>
                <a:gd name="T6" fmla="*/ 0 w 4"/>
                <a:gd name="T7" fmla="*/ 0 h 5"/>
                <a:gd name="T8" fmla="*/ 0 w 4"/>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3" name="MH_Other_279">
              <a:extLst>
                <a:ext uri="{FF2B5EF4-FFF2-40B4-BE49-F238E27FC236}">
                  <a16:creationId xmlns:a16="http://schemas.microsoft.com/office/drawing/2014/main" id="{865C47BC-B698-453B-9AEE-8224A871DB04}"/>
                </a:ext>
              </a:extLst>
            </p:cNvPr>
            <p:cNvSpPr/>
            <p:nvPr>
              <p:custDataLst>
                <p:tags r:id="rId279"/>
              </p:custDataLst>
            </p:nvPr>
          </p:nvSpPr>
          <p:spPr bwMode="auto">
            <a:xfrm>
              <a:off x="4528363" y="2106948"/>
              <a:ext cx="92898" cy="87572"/>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24772 w 115"/>
                <a:gd name="T21" fmla="*/ 612722466 h 108"/>
                <a:gd name="T22" fmla="*/ 1192649544 w 115"/>
                <a:gd name="T23" fmla="*/ 1224717709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4" name="MH_Other_280">
              <a:extLst>
                <a:ext uri="{FF2B5EF4-FFF2-40B4-BE49-F238E27FC236}">
                  <a16:creationId xmlns:a16="http://schemas.microsoft.com/office/drawing/2014/main" id="{09CF9DFC-7EEB-464E-949F-12256CCBDAAD}"/>
                </a:ext>
              </a:extLst>
            </p:cNvPr>
            <p:cNvSpPr/>
            <p:nvPr>
              <p:custDataLst>
                <p:tags r:id="rId280"/>
              </p:custDataLst>
            </p:nvPr>
          </p:nvSpPr>
          <p:spPr bwMode="auto">
            <a:xfrm>
              <a:off x="4529884" y="2108457"/>
              <a:ext cx="1523" cy="0"/>
            </a:xfrm>
            <a:custGeom>
              <a:avLst/>
              <a:gdLst>
                <a:gd name="T0" fmla="*/ 1792959984 w 1"/>
                <a:gd name="T1" fmla="*/ 1067 h 1"/>
                <a:gd name="T2" fmla="*/ 0 w 1"/>
                <a:gd name="T3" fmla="*/ 0 h 1"/>
                <a:gd name="T4" fmla="*/ 0 w 1"/>
                <a:gd name="T5" fmla="*/ 1067 h 1"/>
                <a:gd name="T6" fmla="*/ 1792959984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5" name="MH_Other_281">
              <a:extLst>
                <a:ext uri="{FF2B5EF4-FFF2-40B4-BE49-F238E27FC236}">
                  <a16:creationId xmlns:a16="http://schemas.microsoft.com/office/drawing/2014/main" id="{C19223BC-C911-4055-9E39-58EF377CBA33}"/>
                </a:ext>
              </a:extLst>
            </p:cNvPr>
            <p:cNvSpPr/>
            <p:nvPr>
              <p:custDataLst>
                <p:tags r:id="rId281"/>
              </p:custDataLst>
            </p:nvPr>
          </p:nvSpPr>
          <p:spPr bwMode="auto">
            <a:xfrm>
              <a:off x="4572526" y="2120536"/>
              <a:ext cx="62442" cy="48316"/>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584217371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6" name="MH_Other_282">
              <a:extLst>
                <a:ext uri="{FF2B5EF4-FFF2-40B4-BE49-F238E27FC236}">
                  <a16:creationId xmlns:a16="http://schemas.microsoft.com/office/drawing/2014/main" id="{D359805C-4040-47DC-A700-0E479CC764D3}"/>
                </a:ext>
              </a:extLst>
            </p:cNvPr>
            <p:cNvSpPr/>
            <p:nvPr>
              <p:custDataLst>
                <p:tags r:id="rId282"/>
              </p:custDataLst>
            </p:nvPr>
          </p:nvSpPr>
          <p:spPr bwMode="auto">
            <a:xfrm>
              <a:off x="4572526" y="212204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7" name="MH_Other_283">
              <a:extLst>
                <a:ext uri="{FF2B5EF4-FFF2-40B4-BE49-F238E27FC236}">
                  <a16:creationId xmlns:a16="http://schemas.microsoft.com/office/drawing/2014/main" id="{D8BAE1E2-57AB-4DC5-8F74-E729E753D35C}"/>
                </a:ext>
              </a:extLst>
            </p:cNvPr>
            <p:cNvSpPr/>
            <p:nvPr>
              <p:custDataLst>
                <p:tags r:id="rId283"/>
              </p:custDataLst>
            </p:nvPr>
          </p:nvSpPr>
          <p:spPr bwMode="auto">
            <a:xfrm>
              <a:off x="4612123" y="2137146"/>
              <a:ext cx="31982" cy="13588"/>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626505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8" name="MH_Other_284">
              <a:extLst>
                <a:ext uri="{FF2B5EF4-FFF2-40B4-BE49-F238E27FC236}">
                  <a16:creationId xmlns:a16="http://schemas.microsoft.com/office/drawing/2014/main" id="{A0317D6D-7E0F-42EA-A9C8-5624E9B72668}"/>
                </a:ext>
              </a:extLst>
            </p:cNvPr>
            <p:cNvSpPr/>
            <p:nvPr>
              <p:custDataLst>
                <p:tags r:id="rId284"/>
              </p:custDataLst>
            </p:nvPr>
          </p:nvSpPr>
          <p:spPr bwMode="auto">
            <a:xfrm>
              <a:off x="4612123" y="2137146"/>
              <a:ext cx="1523" cy="1509"/>
            </a:xfrm>
            <a:custGeom>
              <a:avLst/>
              <a:gdLst>
                <a:gd name="T0" fmla="*/ 0 w 4"/>
                <a:gd name="T1" fmla="*/ 111918811 h 4"/>
                <a:gd name="T2" fmla="*/ 224119998 w 4"/>
                <a:gd name="T3" fmla="*/ 223838018 h 4"/>
                <a:gd name="T4" fmla="*/ 0 w 4"/>
                <a:gd name="T5" fmla="*/ 0 h 4"/>
                <a:gd name="T6" fmla="*/ 0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09" name="MH_Other_285">
              <a:extLst>
                <a:ext uri="{FF2B5EF4-FFF2-40B4-BE49-F238E27FC236}">
                  <a16:creationId xmlns:a16="http://schemas.microsoft.com/office/drawing/2014/main" id="{4600EC04-2589-454E-85B1-A8836086C98A}"/>
                </a:ext>
              </a:extLst>
            </p:cNvPr>
            <p:cNvSpPr/>
            <p:nvPr>
              <p:custDataLst>
                <p:tags r:id="rId285"/>
              </p:custDataLst>
            </p:nvPr>
          </p:nvSpPr>
          <p:spPr bwMode="auto">
            <a:xfrm>
              <a:off x="4386728" y="2144694"/>
              <a:ext cx="25890" cy="1510"/>
            </a:xfrm>
            <a:custGeom>
              <a:avLst/>
              <a:gdLst>
                <a:gd name="T0" fmla="*/ 0 w 32"/>
                <a:gd name="T1" fmla="*/ 0 h 3"/>
                <a:gd name="T2" fmla="*/ 0 w 32"/>
                <a:gd name="T3" fmla="*/ 0 h 3"/>
                <a:gd name="T4" fmla="*/ 0 w 32"/>
                <a:gd name="T5" fmla="*/ 232561012 h 3"/>
                <a:gd name="T6" fmla="*/ 0 w 32"/>
                <a:gd name="T7" fmla="*/ 232561012 h 3"/>
                <a:gd name="T8" fmla="*/ 2147483646 w 32"/>
                <a:gd name="T9" fmla="*/ 464841477 h 3"/>
                <a:gd name="T10" fmla="*/ 2147483646 w 32"/>
                <a:gd name="T11" fmla="*/ 23256101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0" name="MH_Other_286">
              <a:extLst>
                <a:ext uri="{FF2B5EF4-FFF2-40B4-BE49-F238E27FC236}">
                  <a16:creationId xmlns:a16="http://schemas.microsoft.com/office/drawing/2014/main" id="{5C20AA21-762D-4DE9-8FA3-0B1E397653ED}"/>
                </a:ext>
              </a:extLst>
            </p:cNvPr>
            <p:cNvSpPr/>
            <p:nvPr>
              <p:custDataLst>
                <p:tags r:id="rId286"/>
              </p:custDataLst>
            </p:nvPr>
          </p:nvSpPr>
          <p:spPr bwMode="auto">
            <a:xfrm>
              <a:off x="4388253" y="2126575"/>
              <a:ext cx="63963" cy="25668"/>
            </a:xfrm>
            <a:custGeom>
              <a:avLst/>
              <a:gdLst>
                <a:gd name="T0" fmla="*/ 2147483646 w 79"/>
                <a:gd name="T1" fmla="*/ 2147483646 h 31"/>
                <a:gd name="T2" fmla="*/ 0 w 79"/>
                <a:gd name="T3" fmla="*/ 0 h 31"/>
                <a:gd name="T4" fmla="*/ 0 w 79"/>
                <a:gd name="T5" fmla="*/ 643466178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1" name="MH_Other_287">
              <a:extLst>
                <a:ext uri="{FF2B5EF4-FFF2-40B4-BE49-F238E27FC236}">
                  <a16:creationId xmlns:a16="http://schemas.microsoft.com/office/drawing/2014/main" id="{655201C1-90CF-46E9-84A2-7C895078A6EB}"/>
                </a:ext>
              </a:extLst>
            </p:cNvPr>
            <p:cNvSpPr/>
            <p:nvPr>
              <p:custDataLst>
                <p:tags r:id="rId287"/>
              </p:custDataLst>
            </p:nvPr>
          </p:nvSpPr>
          <p:spPr bwMode="auto">
            <a:xfrm>
              <a:off x="4411095" y="2144694"/>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2" name="MH_Other_288">
              <a:extLst>
                <a:ext uri="{FF2B5EF4-FFF2-40B4-BE49-F238E27FC236}">
                  <a16:creationId xmlns:a16="http://schemas.microsoft.com/office/drawing/2014/main" id="{A94EBEDA-1188-492F-BE80-48BE203AE05A}"/>
                </a:ext>
              </a:extLst>
            </p:cNvPr>
            <p:cNvSpPr/>
            <p:nvPr>
              <p:custDataLst>
                <p:tags r:id="rId288"/>
              </p:custDataLst>
            </p:nvPr>
          </p:nvSpPr>
          <p:spPr bwMode="auto">
            <a:xfrm>
              <a:off x="4391299" y="2097888"/>
              <a:ext cx="100513" cy="61904"/>
            </a:xfrm>
            <a:custGeom>
              <a:avLst/>
              <a:gdLst>
                <a:gd name="T0" fmla="*/ 2147483646 w 124"/>
                <a:gd name="T1" fmla="*/ 2147483646 h 77"/>
                <a:gd name="T2" fmla="*/ 2147483646 w 124"/>
                <a:gd name="T3" fmla="*/ 2147483646 h 77"/>
                <a:gd name="T4" fmla="*/ 0 w 124"/>
                <a:gd name="T5" fmla="*/ 0 h 77"/>
                <a:gd name="T6" fmla="*/ 0 w 124"/>
                <a:gd name="T7" fmla="*/ 120108760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3" name="MH_Other_289">
              <a:extLst>
                <a:ext uri="{FF2B5EF4-FFF2-40B4-BE49-F238E27FC236}">
                  <a16:creationId xmlns:a16="http://schemas.microsoft.com/office/drawing/2014/main" id="{B72AE186-DA47-4B1C-9B60-F7479CA50334}"/>
                </a:ext>
              </a:extLst>
            </p:cNvPr>
            <p:cNvSpPr/>
            <p:nvPr>
              <p:custDataLst>
                <p:tags r:id="rId289"/>
              </p:custDataLst>
            </p:nvPr>
          </p:nvSpPr>
          <p:spPr bwMode="auto">
            <a:xfrm>
              <a:off x="4450692" y="2150732"/>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4" name="MH_Other_290">
              <a:extLst>
                <a:ext uri="{FF2B5EF4-FFF2-40B4-BE49-F238E27FC236}">
                  <a16:creationId xmlns:a16="http://schemas.microsoft.com/office/drawing/2014/main" id="{574591DC-1FF1-4E87-AD64-D30906A6045B}"/>
                </a:ext>
              </a:extLst>
            </p:cNvPr>
            <p:cNvSpPr/>
            <p:nvPr>
              <p:custDataLst>
                <p:tags r:id="rId290"/>
              </p:custDataLst>
            </p:nvPr>
          </p:nvSpPr>
          <p:spPr bwMode="auto">
            <a:xfrm>
              <a:off x="4392820" y="2079770"/>
              <a:ext cx="135542" cy="92102"/>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80489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5" name="MH_Other_291">
              <a:extLst>
                <a:ext uri="{FF2B5EF4-FFF2-40B4-BE49-F238E27FC236}">
                  <a16:creationId xmlns:a16="http://schemas.microsoft.com/office/drawing/2014/main" id="{E0CDC6AE-6CAB-497F-9F0A-C788DBEAF034}"/>
                </a:ext>
              </a:extLst>
            </p:cNvPr>
            <p:cNvSpPr/>
            <p:nvPr>
              <p:custDataLst>
                <p:tags r:id="rId291"/>
              </p:custDataLst>
            </p:nvPr>
          </p:nvSpPr>
          <p:spPr bwMode="auto">
            <a:xfrm>
              <a:off x="4488766" y="2159792"/>
              <a:ext cx="3046" cy="0"/>
            </a:xfrm>
            <a:custGeom>
              <a:avLst/>
              <a:gdLst>
                <a:gd name="T0" fmla="*/ 2147483646 w 2"/>
                <a:gd name="T1" fmla="*/ 0 h 1"/>
                <a:gd name="T2" fmla="*/ 0 w 2"/>
                <a:gd name="T3" fmla="*/ 0 h 1"/>
                <a:gd name="T4" fmla="*/ 2147483646 w 2"/>
                <a:gd name="T5" fmla="*/ 711 h 1"/>
                <a:gd name="T6" fmla="*/ 2147483646 w 2"/>
                <a:gd name="T7" fmla="*/ 711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6" name="MH_Other_292">
              <a:extLst>
                <a:ext uri="{FF2B5EF4-FFF2-40B4-BE49-F238E27FC236}">
                  <a16:creationId xmlns:a16="http://schemas.microsoft.com/office/drawing/2014/main" id="{B6A982F7-3BC4-4E8F-A428-2A04659E336F}"/>
                </a:ext>
              </a:extLst>
            </p:cNvPr>
            <p:cNvSpPr/>
            <p:nvPr>
              <p:custDataLst>
                <p:tags r:id="rId292"/>
              </p:custDataLst>
            </p:nvPr>
          </p:nvSpPr>
          <p:spPr bwMode="auto">
            <a:xfrm>
              <a:off x="4401957" y="2078260"/>
              <a:ext cx="164478" cy="107201"/>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7" name="MH_Other_293">
              <a:extLst>
                <a:ext uri="{FF2B5EF4-FFF2-40B4-BE49-F238E27FC236}">
                  <a16:creationId xmlns:a16="http://schemas.microsoft.com/office/drawing/2014/main" id="{F68C8148-B78A-4230-8395-8A52C3470591}"/>
                </a:ext>
              </a:extLst>
            </p:cNvPr>
            <p:cNvSpPr/>
            <p:nvPr>
              <p:custDataLst>
                <p:tags r:id="rId293"/>
              </p:custDataLst>
            </p:nvPr>
          </p:nvSpPr>
          <p:spPr bwMode="auto">
            <a:xfrm>
              <a:off x="4401957" y="2082790"/>
              <a:ext cx="1523"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8" name="MH_Other_294">
              <a:extLst>
                <a:ext uri="{FF2B5EF4-FFF2-40B4-BE49-F238E27FC236}">
                  <a16:creationId xmlns:a16="http://schemas.microsoft.com/office/drawing/2014/main" id="{0AB80151-2815-4BC3-8BF8-6FE20F9EDDDF}"/>
                </a:ext>
              </a:extLst>
            </p:cNvPr>
            <p:cNvSpPr/>
            <p:nvPr>
              <p:custDataLst>
                <p:tags r:id="rId294"/>
              </p:custDataLst>
            </p:nvPr>
          </p:nvSpPr>
          <p:spPr bwMode="auto">
            <a:xfrm>
              <a:off x="4526839" y="2170362"/>
              <a:ext cx="1523" cy="0"/>
            </a:xfrm>
            <a:custGeom>
              <a:avLst/>
              <a:gdLst>
                <a:gd name="T0" fmla="*/ 0 w 1"/>
                <a:gd name="T1" fmla="*/ 0 h 1"/>
                <a:gd name="T2" fmla="*/ 2147483646 w 1"/>
                <a:gd name="T3" fmla="*/ 711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19" name="MH_Other_295">
              <a:extLst>
                <a:ext uri="{FF2B5EF4-FFF2-40B4-BE49-F238E27FC236}">
                  <a16:creationId xmlns:a16="http://schemas.microsoft.com/office/drawing/2014/main" id="{2A2AE120-148A-479D-8BE8-13A8820AD3A2}"/>
                </a:ext>
              </a:extLst>
            </p:cNvPr>
            <p:cNvSpPr/>
            <p:nvPr>
              <p:custDataLst>
                <p:tags r:id="rId295"/>
              </p:custDataLst>
            </p:nvPr>
          </p:nvSpPr>
          <p:spPr bwMode="auto">
            <a:xfrm>
              <a:off x="4613646" y="2149223"/>
              <a:ext cx="237578" cy="200812"/>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39242 h 250"/>
                <a:gd name="T20" fmla="*/ 2147483646 w 294"/>
                <a:gd name="T21" fmla="*/ 599139242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0" name="MH_Other_296">
              <a:extLst>
                <a:ext uri="{FF2B5EF4-FFF2-40B4-BE49-F238E27FC236}">
                  <a16:creationId xmlns:a16="http://schemas.microsoft.com/office/drawing/2014/main" id="{B0228CDD-E1EE-4B38-8577-C170B8969088}"/>
                </a:ext>
              </a:extLst>
            </p:cNvPr>
            <p:cNvSpPr/>
            <p:nvPr>
              <p:custDataLst>
                <p:tags r:id="rId296"/>
              </p:custDataLst>
            </p:nvPr>
          </p:nvSpPr>
          <p:spPr bwMode="auto">
            <a:xfrm>
              <a:off x="4688271" y="2176401"/>
              <a:ext cx="106605" cy="161556"/>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2922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1" name="MH_Other_297">
              <a:extLst>
                <a:ext uri="{FF2B5EF4-FFF2-40B4-BE49-F238E27FC236}">
                  <a16:creationId xmlns:a16="http://schemas.microsoft.com/office/drawing/2014/main" id="{C60AC0F0-0708-4168-B725-15103BCEB4FC}"/>
                </a:ext>
              </a:extLst>
            </p:cNvPr>
            <p:cNvSpPr/>
            <p:nvPr>
              <p:custDataLst>
                <p:tags r:id="rId297"/>
              </p:custDataLst>
            </p:nvPr>
          </p:nvSpPr>
          <p:spPr bwMode="auto">
            <a:xfrm>
              <a:off x="4724821" y="2199048"/>
              <a:ext cx="77670" cy="150988"/>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34596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2" name="MH_Other_298">
              <a:extLst>
                <a:ext uri="{FF2B5EF4-FFF2-40B4-BE49-F238E27FC236}">
                  <a16:creationId xmlns:a16="http://schemas.microsoft.com/office/drawing/2014/main" id="{0878C79B-9513-4091-9CE8-DE43275106CE}"/>
                </a:ext>
              </a:extLst>
            </p:cNvPr>
            <p:cNvSpPr/>
            <p:nvPr>
              <p:custDataLst>
                <p:tags r:id="rId298"/>
              </p:custDataLst>
            </p:nvPr>
          </p:nvSpPr>
          <p:spPr bwMode="auto">
            <a:xfrm>
              <a:off x="4793355" y="2336448"/>
              <a:ext cx="1523" cy="1509"/>
            </a:xfrm>
            <a:custGeom>
              <a:avLst/>
              <a:gdLst>
                <a:gd name="T0" fmla="*/ 179120564 w 5"/>
                <a:gd name="T1" fmla="*/ 36544983 h 7"/>
                <a:gd name="T2" fmla="*/ 0 w 5"/>
                <a:gd name="T3" fmla="*/ 0 h 7"/>
                <a:gd name="T4" fmla="*/ 107492588 w 5"/>
                <a:gd name="T5" fmla="*/ 91388075 h 7"/>
                <a:gd name="T6" fmla="*/ 107492588 w 5"/>
                <a:gd name="T7" fmla="*/ 127933058 h 7"/>
                <a:gd name="T8" fmla="*/ 179120564 w 5"/>
                <a:gd name="T9" fmla="*/ 3654498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3" name="MH_Other_299">
              <a:extLst>
                <a:ext uri="{FF2B5EF4-FFF2-40B4-BE49-F238E27FC236}">
                  <a16:creationId xmlns:a16="http://schemas.microsoft.com/office/drawing/2014/main" id="{EB03C62F-8ED4-42DD-9A8F-BE94ED16767F}"/>
                </a:ext>
              </a:extLst>
            </p:cNvPr>
            <p:cNvSpPr/>
            <p:nvPr>
              <p:custDataLst>
                <p:tags r:id="rId299"/>
              </p:custDataLst>
            </p:nvPr>
          </p:nvSpPr>
          <p:spPr bwMode="auto">
            <a:xfrm>
              <a:off x="4724821" y="2199048"/>
              <a:ext cx="1523" cy="1510"/>
            </a:xfrm>
            <a:custGeom>
              <a:avLst/>
              <a:gdLst>
                <a:gd name="T0" fmla="*/ 0 w 5"/>
                <a:gd name="T1" fmla="*/ 179346497 h 5"/>
                <a:gd name="T2" fmla="*/ 179346497 w 5"/>
                <a:gd name="T3" fmla="*/ 179346497 h 5"/>
                <a:gd name="T4" fmla="*/ 0 w 5"/>
                <a:gd name="T5" fmla="*/ 0 h 5"/>
                <a:gd name="T6" fmla="*/ 0 w 5"/>
                <a:gd name="T7" fmla="*/ 0 h 5"/>
                <a:gd name="T8" fmla="*/ 0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4" name="MH_Other_300">
              <a:extLst>
                <a:ext uri="{FF2B5EF4-FFF2-40B4-BE49-F238E27FC236}">
                  <a16:creationId xmlns:a16="http://schemas.microsoft.com/office/drawing/2014/main" id="{AEFEE05F-EBBF-4210-BBC5-A0E7E26FB662}"/>
                </a:ext>
              </a:extLst>
            </p:cNvPr>
            <p:cNvSpPr/>
            <p:nvPr>
              <p:custDataLst>
                <p:tags r:id="rId300"/>
              </p:custDataLst>
            </p:nvPr>
          </p:nvSpPr>
          <p:spPr bwMode="auto">
            <a:xfrm>
              <a:off x="4759849" y="2224717"/>
              <a:ext cx="56348" cy="113240"/>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608701746 w 69"/>
                <a:gd name="T21" fmla="*/ 591242607 h 142"/>
                <a:gd name="T22" fmla="*/ 1217403492 w 69"/>
                <a:gd name="T23" fmla="*/ 1182485215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5" name="MH_Other_301">
              <a:extLst>
                <a:ext uri="{FF2B5EF4-FFF2-40B4-BE49-F238E27FC236}">
                  <a16:creationId xmlns:a16="http://schemas.microsoft.com/office/drawing/2014/main" id="{80BDDA82-6D20-4133-BE06-43E0BE064E2A}"/>
                </a:ext>
              </a:extLst>
            </p:cNvPr>
            <p:cNvSpPr/>
            <p:nvPr>
              <p:custDataLst>
                <p:tags r:id="rId301"/>
              </p:custDataLst>
            </p:nvPr>
          </p:nvSpPr>
          <p:spPr bwMode="auto">
            <a:xfrm>
              <a:off x="4761371" y="2226227"/>
              <a:ext cx="0" cy="0"/>
            </a:xfrm>
            <a:custGeom>
              <a:avLst/>
              <a:gdLst>
                <a:gd name="T0" fmla="*/ 1067 w 1"/>
                <a:gd name="T1" fmla="*/ 1067 h 1"/>
                <a:gd name="T2" fmla="*/ 0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6" name="MH_Other_302">
              <a:extLst>
                <a:ext uri="{FF2B5EF4-FFF2-40B4-BE49-F238E27FC236}">
                  <a16:creationId xmlns:a16="http://schemas.microsoft.com/office/drawing/2014/main" id="{245F370C-44AE-4B87-B595-DC4479716514}"/>
                </a:ext>
              </a:extLst>
            </p:cNvPr>
            <p:cNvSpPr/>
            <p:nvPr>
              <p:custDataLst>
                <p:tags r:id="rId302"/>
              </p:custDataLst>
            </p:nvPr>
          </p:nvSpPr>
          <p:spPr bwMode="auto">
            <a:xfrm>
              <a:off x="4794876" y="2253404"/>
              <a:ext cx="41120" cy="66435"/>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94916658 h 83"/>
                <a:gd name="T18" fmla="*/ 571419017 w 52"/>
                <a:gd name="T19" fmla="*/ 1189124717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7" name="MH_Other_303">
              <a:extLst>
                <a:ext uri="{FF2B5EF4-FFF2-40B4-BE49-F238E27FC236}">
                  <a16:creationId xmlns:a16="http://schemas.microsoft.com/office/drawing/2014/main" id="{0A63144B-E40A-44E4-88A0-79CFD11A2733}"/>
                </a:ext>
              </a:extLst>
            </p:cNvPr>
            <p:cNvSpPr/>
            <p:nvPr>
              <p:custDataLst>
                <p:tags r:id="rId303"/>
              </p:custDataLst>
            </p:nvPr>
          </p:nvSpPr>
          <p:spPr bwMode="auto">
            <a:xfrm>
              <a:off x="4794875" y="2253404"/>
              <a:ext cx="0" cy="1510"/>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8" name="MH_Other_304">
              <a:extLst>
                <a:ext uri="{FF2B5EF4-FFF2-40B4-BE49-F238E27FC236}">
                  <a16:creationId xmlns:a16="http://schemas.microsoft.com/office/drawing/2014/main" id="{05A5FEBA-5AF5-4F19-84DF-30478A30D7DF}"/>
                </a:ext>
              </a:extLst>
            </p:cNvPr>
            <p:cNvSpPr/>
            <p:nvPr>
              <p:custDataLst>
                <p:tags r:id="rId304"/>
              </p:custDataLst>
            </p:nvPr>
          </p:nvSpPr>
          <p:spPr bwMode="auto">
            <a:xfrm>
              <a:off x="4826857" y="2282092"/>
              <a:ext cx="24367" cy="24158"/>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561913548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29" name="MH_Other_305">
              <a:extLst>
                <a:ext uri="{FF2B5EF4-FFF2-40B4-BE49-F238E27FC236}">
                  <a16:creationId xmlns:a16="http://schemas.microsoft.com/office/drawing/2014/main" id="{97CA1814-5A97-4F82-A844-DF711D8777B4}"/>
                </a:ext>
              </a:extLst>
            </p:cNvPr>
            <p:cNvSpPr/>
            <p:nvPr>
              <p:custDataLst>
                <p:tags r:id="rId305"/>
              </p:custDataLst>
            </p:nvPr>
          </p:nvSpPr>
          <p:spPr bwMode="auto">
            <a:xfrm>
              <a:off x="4825334" y="2282093"/>
              <a:ext cx="1523" cy="1509"/>
            </a:xfrm>
            <a:custGeom>
              <a:avLst/>
              <a:gdLst>
                <a:gd name="T0" fmla="*/ 0 w 4"/>
                <a:gd name="T1" fmla="*/ 91388075 h 7"/>
                <a:gd name="T2" fmla="*/ 224119998 w 4"/>
                <a:gd name="T3" fmla="*/ 127933058 h 7"/>
                <a:gd name="T4" fmla="*/ 112059999 w 4"/>
                <a:gd name="T5" fmla="*/ 0 h 7"/>
                <a:gd name="T6" fmla="*/ 0 w 4"/>
                <a:gd name="T7" fmla="*/ 9138807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0" name="MH_Other_306">
              <a:extLst>
                <a:ext uri="{FF2B5EF4-FFF2-40B4-BE49-F238E27FC236}">
                  <a16:creationId xmlns:a16="http://schemas.microsoft.com/office/drawing/2014/main" id="{642AD1BC-D649-4717-91A9-B1655CA034F8}"/>
                </a:ext>
              </a:extLst>
            </p:cNvPr>
            <p:cNvSpPr/>
            <p:nvPr>
              <p:custDataLst>
                <p:tags r:id="rId306"/>
              </p:custDataLst>
            </p:nvPr>
          </p:nvSpPr>
          <p:spPr bwMode="auto">
            <a:xfrm>
              <a:off x="4613646" y="2208108"/>
              <a:ext cx="24367" cy="10570"/>
            </a:xfrm>
            <a:custGeom>
              <a:avLst/>
              <a:gdLst>
                <a:gd name="T0" fmla="*/ 602866460 w 30"/>
                <a:gd name="T1" fmla="*/ 0 h 13"/>
                <a:gd name="T2" fmla="*/ 602866460 w 30"/>
                <a:gd name="T3" fmla="*/ 0 h 13"/>
                <a:gd name="T4" fmla="*/ 0 w 30"/>
                <a:gd name="T5" fmla="*/ 619686525 h 13"/>
                <a:gd name="T6" fmla="*/ 0 w 30"/>
                <a:gd name="T7" fmla="*/ 619686525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1" name="MH_Other_307">
              <a:extLst>
                <a:ext uri="{FF2B5EF4-FFF2-40B4-BE49-F238E27FC236}">
                  <a16:creationId xmlns:a16="http://schemas.microsoft.com/office/drawing/2014/main" id="{29841CBF-D44B-4CFE-8829-1736EF9D6B4D}"/>
                </a:ext>
              </a:extLst>
            </p:cNvPr>
            <p:cNvSpPr/>
            <p:nvPr>
              <p:custDataLst>
                <p:tags r:id="rId307"/>
              </p:custDataLst>
            </p:nvPr>
          </p:nvSpPr>
          <p:spPr bwMode="auto">
            <a:xfrm>
              <a:off x="4621262" y="2193009"/>
              <a:ext cx="51780" cy="45296"/>
            </a:xfrm>
            <a:custGeom>
              <a:avLst/>
              <a:gdLst>
                <a:gd name="T0" fmla="*/ 2147483646 w 64"/>
                <a:gd name="T1" fmla="*/ 2147483646 h 57"/>
                <a:gd name="T2" fmla="*/ 596743383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2" name="MH_Other_308">
              <a:extLst>
                <a:ext uri="{FF2B5EF4-FFF2-40B4-BE49-F238E27FC236}">
                  <a16:creationId xmlns:a16="http://schemas.microsoft.com/office/drawing/2014/main" id="{95B106F6-47B9-4969-941D-C4F12D815899}"/>
                </a:ext>
              </a:extLst>
            </p:cNvPr>
            <p:cNvSpPr/>
            <p:nvPr>
              <p:custDataLst>
                <p:tags r:id="rId308"/>
              </p:custDataLst>
            </p:nvPr>
          </p:nvSpPr>
          <p:spPr bwMode="auto">
            <a:xfrm>
              <a:off x="4636491" y="2217167"/>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3" name="MH_Other_309">
              <a:extLst>
                <a:ext uri="{FF2B5EF4-FFF2-40B4-BE49-F238E27FC236}">
                  <a16:creationId xmlns:a16="http://schemas.microsoft.com/office/drawing/2014/main" id="{B8C6F0FA-F5BD-4A9B-932E-5E94124D2F5C}"/>
                </a:ext>
              </a:extLst>
            </p:cNvPr>
            <p:cNvSpPr/>
            <p:nvPr>
              <p:custDataLst>
                <p:tags r:id="rId309"/>
              </p:custDataLst>
            </p:nvPr>
          </p:nvSpPr>
          <p:spPr bwMode="auto">
            <a:xfrm>
              <a:off x="4633444" y="2167342"/>
              <a:ext cx="71578" cy="92102"/>
            </a:xfrm>
            <a:custGeom>
              <a:avLst/>
              <a:gdLst>
                <a:gd name="T0" fmla="*/ 2147483646 w 88"/>
                <a:gd name="T1" fmla="*/ 2147483646 h 116"/>
                <a:gd name="T2" fmla="*/ 2147483646 w 88"/>
                <a:gd name="T3" fmla="*/ 2147483646 h 116"/>
                <a:gd name="T4" fmla="*/ 603869293 w 88"/>
                <a:gd name="T5" fmla="*/ 0 h 116"/>
                <a:gd name="T6" fmla="*/ 0 w 88"/>
                <a:gd name="T7" fmla="*/ 1170781870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4" name="MH_Other_310">
              <a:extLst>
                <a:ext uri="{FF2B5EF4-FFF2-40B4-BE49-F238E27FC236}">
                  <a16:creationId xmlns:a16="http://schemas.microsoft.com/office/drawing/2014/main" id="{249A536B-F0E3-4725-9F6F-650AEBBB7582}"/>
                </a:ext>
              </a:extLst>
            </p:cNvPr>
            <p:cNvSpPr/>
            <p:nvPr>
              <p:custDataLst>
                <p:tags r:id="rId310"/>
              </p:custDataLst>
            </p:nvPr>
          </p:nvSpPr>
          <p:spPr bwMode="auto">
            <a:xfrm>
              <a:off x="4671518" y="2236797"/>
              <a:ext cx="0" cy="1509"/>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5" name="MH_Other_311">
              <a:extLst>
                <a:ext uri="{FF2B5EF4-FFF2-40B4-BE49-F238E27FC236}">
                  <a16:creationId xmlns:a16="http://schemas.microsoft.com/office/drawing/2014/main" id="{1A9592C5-2A23-48E0-9376-958DDDE41ED5}"/>
                </a:ext>
              </a:extLst>
            </p:cNvPr>
            <p:cNvSpPr/>
            <p:nvPr>
              <p:custDataLst>
                <p:tags r:id="rId311"/>
              </p:custDataLst>
            </p:nvPr>
          </p:nvSpPr>
          <p:spPr bwMode="auto">
            <a:xfrm>
              <a:off x="4642583" y="2149225"/>
              <a:ext cx="94423" cy="134378"/>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07630 h 168"/>
                <a:gd name="T16" fmla="*/ 0 w 117"/>
                <a:gd name="T17" fmla="*/ 59410763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6" name="MH_Other_312">
              <a:extLst>
                <a:ext uri="{FF2B5EF4-FFF2-40B4-BE49-F238E27FC236}">
                  <a16:creationId xmlns:a16="http://schemas.microsoft.com/office/drawing/2014/main" id="{FCAAF83A-753A-42CB-9AF4-1815683F53A0}"/>
                </a:ext>
              </a:extLst>
            </p:cNvPr>
            <p:cNvSpPr/>
            <p:nvPr>
              <p:custDataLst>
                <p:tags r:id="rId312"/>
              </p:custDataLst>
            </p:nvPr>
          </p:nvSpPr>
          <p:spPr bwMode="auto">
            <a:xfrm>
              <a:off x="4705023" y="2259443"/>
              <a:ext cx="0" cy="0"/>
            </a:xfrm>
            <a:custGeom>
              <a:avLst/>
              <a:gdLst>
                <a:gd name="T0" fmla="*/ 356 w 2"/>
                <a:gd name="T1" fmla="*/ 0 h 1"/>
                <a:gd name="T2" fmla="*/ 0 w 2"/>
                <a:gd name="T3" fmla="*/ 0 h 1"/>
                <a:gd name="T4" fmla="*/ 178 w 2"/>
                <a:gd name="T5" fmla="*/ 711 h 1"/>
                <a:gd name="T6" fmla="*/ 178 w 2"/>
                <a:gd name="T7" fmla="*/ 711 h 1"/>
                <a:gd name="T8" fmla="*/ 35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7" name="MH_Other_313">
              <a:extLst>
                <a:ext uri="{FF2B5EF4-FFF2-40B4-BE49-F238E27FC236}">
                  <a16:creationId xmlns:a16="http://schemas.microsoft.com/office/drawing/2014/main" id="{5619D26A-7D0A-4D2F-BCC8-500DF75E692A}"/>
                </a:ext>
              </a:extLst>
            </p:cNvPr>
            <p:cNvSpPr/>
            <p:nvPr>
              <p:custDataLst>
                <p:tags r:id="rId313"/>
              </p:custDataLst>
            </p:nvPr>
          </p:nvSpPr>
          <p:spPr bwMode="auto">
            <a:xfrm>
              <a:off x="4651720" y="2155263"/>
              <a:ext cx="115744" cy="155516"/>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1532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8" name="MH_Other_314">
              <a:extLst>
                <a:ext uri="{FF2B5EF4-FFF2-40B4-BE49-F238E27FC236}">
                  <a16:creationId xmlns:a16="http://schemas.microsoft.com/office/drawing/2014/main" id="{EE8BFC87-7B58-4AA8-86D7-EEDCB4009385}"/>
                </a:ext>
              </a:extLst>
            </p:cNvPr>
            <p:cNvSpPr/>
            <p:nvPr>
              <p:custDataLst>
                <p:tags r:id="rId314"/>
              </p:custDataLst>
            </p:nvPr>
          </p:nvSpPr>
          <p:spPr bwMode="auto">
            <a:xfrm>
              <a:off x="4651720" y="2155263"/>
              <a:ext cx="0" cy="1509"/>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39" name="MH_Other_315">
              <a:extLst>
                <a:ext uri="{FF2B5EF4-FFF2-40B4-BE49-F238E27FC236}">
                  <a16:creationId xmlns:a16="http://schemas.microsoft.com/office/drawing/2014/main" id="{15EA7AC3-D31A-41A2-B494-DD1A2D489579}"/>
                </a:ext>
              </a:extLst>
            </p:cNvPr>
            <p:cNvSpPr/>
            <p:nvPr>
              <p:custDataLst>
                <p:tags r:id="rId315"/>
              </p:custDataLst>
            </p:nvPr>
          </p:nvSpPr>
          <p:spPr bwMode="auto">
            <a:xfrm>
              <a:off x="4735482" y="2282093"/>
              <a:ext cx="1523" cy="1509"/>
            </a:xfrm>
            <a:custGeom>
              <a:avLst/>
              <a:gdLst>
                <a:gd name="T0" fmla="*/ 0 w 1"/>
                <a:gd name="T1" fmla="*/ 0 h 1"/>
                <a:gd name="T2" fmla="*/ 0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0" name="MH_Other_316">
              <a:extLst>
                <a:ext uri="{FF2B5EF4-FFF2-40B4-BE49-F238E27FC236}">
                  <a16:creationId xmlns:a16="http://schemas.microsoft.com/office/drawing/2014/main" id="{0E668CE6-E547-4520-91E1-09D036E49EC3}"/>
                </a:ext>
              </a:extLst>
            </p:cNvPr>
            <p:cNvSpPr/>
            <p:nvPr>
              <p:custDataLst>
                <p:tags r:id="rId316"/>
              </p:custDataLst>
            </p:nvPr>
          </p:nvSpPr>
          <p:spPr bwMode="auto">
            <a:xfrm>
              <a:off x="4802491" y="2306251"/>
              <a:ext cx="185799" cy="243088"/>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5095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591882538 w 231"/>
                <a:gd name="T31" fmla="*/ 2147483646 h 304"/>
                <a:gd name="T32" fmla="*/ 591882538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1" name="MH_Other_317">
              <a:extLst>
                <a:ext uri="{FF2B5EF4-FFF2-40B4-BE49-F238E27FC236}">
                  <a16:creationId xmlns:a16="http://schemas.microsoft.com/office/drawing/2014/main" id="{77FC5F34-D718-4131-9558-7E41B63C5141}"/>
                </a:ext>
              </a:extLst>
            </p:cNvPr>
            <p:cNvSpPr/>
            <p:nvPr>
              <p:custDataLst>
                <p:tags r:id="rId317"/>
              </p:custDataLst>
            </p:nvPr>
          </p:nvSpPr>
          <p:spPr bwMode="auto">
            <a:xfrm>
              <a:off x="4883207" y="2347015"/>
              <a:ext cx="41120" cy="188735"/>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616576540 w 50"/>
                <a:gd name="T29" fmla="*/ 5996669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2" name="MH_Other_318">
              <a:extLst>
                <a:ext uri="{FF2B5EF4-FFF2-40B4-BE49-F238E27FC236}">
                  <a16:creationId xmlns:a16="http://schemas.microsoft.com/office/drawing/2014/main" id="{2B13AAE8-801E-40D9-9EB4-E8264507DDB9}"/>
                </a:ext>
              </a:extLst>
            </p:cNvPr>
            <p:cNvSpPr/>
            <p:nvPr>
              <p:custDataLst>
                <p:tags r:id="rId318"/>
              </p:custDataLst>
            </p:nvPr>
          </p:nvSpPr>
          <p:spPr bwMode="auto">
            <a:xfrm>
              <a:off x="4909097" y="2380232"/>
              <a:ext cx="27413" cy="169105"/>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629831100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3" name="MH_Other_319">
              <a:extLst>
                <a:ext uri="{FF2B5EF4-FFF2-40B4-BE49-F238E27FC236}">
                  <a16:creationId xmlns:a16="http://schemas.microsoft.com/office/drawing/2014/main" id="{E4EB7999-080F-4D7F-A7B4-35A90DA0E49F}"/>
                </a:ext>
              </a:extLst>
            </p:cNvPr>
            <p:cNvSpPr/>
            <p:nvPr>
              <p:custDataLst>
                <p:tags r:id="rId319"/>
              </p:custDataLst>
            </p:nvPr>
          </p:nvSpPr>
          <p:spPr bwMode="auto">
            <a:xfrm>
              <a:off x="4924326" y="2532730"/>
              <a:ext cx="0" cy="3019"/>
            </a:xfrm>
            <a:custGeom>
              <a:avLst/>
              <a:gdLst>
                <a:gd name="T0" fmla="*/ 119 w 3"/>
                <a:gd name="T1" fmla="*/ 365782679 h 7"/>
                <a:gd name="T2" fmla="*/ 0 w 3"/>
                <a:gd name="T3" fmla="*/ 0 h 7"/>
                <a:gd name="T4" fmla="*/ 0 w 3"/>
                <a:gd name="T5" fmla="*/ 512054475 h 7"/>
                <a:gd name="T6" fmla="*/ 0 w 3"/>
                <a:gd name="T7" fmla="*/ 512054475 h 7"/>
                <a:gd name="T8" fmla="*/ 119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4" name="MH_Other_320">
              <a:extLst>
                <a:ext uri="{FF2B5EF4-FFF2-40B4-BE49-F238E27FC236}">
                  <a16:creationId xmlns:a16="http://schemas.microsoft.com/office/drawing/2014/main" id="{E7E33BB1-E43B-452D-91CC-1E5FB207CEE3}"/>
                </a:ext>
              </a:extLst>
            </p:cNvPr>
            <p:cNvSpPr/>
            <p:nvPr>
              <p:custDataLst>
                <p:tags r:id="rId320"/>
              </p:custDataLst>
            </p:nvPr>
          </p:nvSpPr>
          <p:spPr bwMode="auto">
            <a:xfrm>
              <a:off x="4909097" y="2380234"/>
              <a:ext cx="1523" cy="3019"/>
            </a:xfrm>
            <a:custGeom>
              <a:avLst/>
              <a:gdLst>
                <a:gd name="T0" fmla="*/ 0 w 2"/>
                <a:gd name="T1" fmla="*/ 219510882 h 7"/>
                <a:gd name="T2" fmla="*/ 447676037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5" name="MH_Other_321">
              <a:extLst>
                <a:ext uri="{FF2B5EF4-FFF2-40B4-BE49-F238E27FC236}">
                  <a16:creationId xmlns:a16="http://schemas.microsoft.com/office/drawing/2014/main" id="{CBB3CFB0-6E9F-4E8C-9F1D-439CB1B6BA49}"/>
                </a:ext>
              </a:extLst>
            </p:cNvPr>
            <p:cNvSpPr/>
            <p:nvPr>
              <p:custDataLst>
                <p:tags r:id="rId321"/>
              </p:custDataLst>
            </p:nvPr>
          </p:nvSpPr>
          <p:spPr bwMode="auto">
            <a:xfrm>
              <a:off x="4931940" y="2416471"/>
              <a:ext cx="24367" cy="125319"/>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305594 h 157"/>
                <a:gd name="T22" fmla="*/ 602866460 w 30"/>
                <a:gd name="T23" fmla="*/ 1774958392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6" name="MH_Other_322">
              <a:extLst>
                <a:ext uri="{FF2B5EF4-FFF2-40B4-BE49-F238E27FC236}">
                  <a16:creationId xmlns:a16="http://schemas.microsoft.com/office/drawing/2014/main" id="{1E99E60F-3D83-48FB-AF1A-3F477E894F0B}"/>
                </a:ext>
              </a:extLst>
            </p:cNvPr>
            <p:cNvSpPr/>
            <p:nvPr>
              <p:custDataLst>
                <p:tags r:id="rId322"/>
              </p:custDataLst>
            </p:nvPr>
          </p:nvSpPr>
          <p:spPr bwMode="auto">
            <a:xfrm>
              <a:off x="4931940" y="2417981"/>
              <a:ext cx="1523" cy="1509"/>
            </a:xfrm>
            <a:custGeom>
              <a:avLst/>
              <a:gdLst>
                <a:gd name="T0" fmla="*/ 2147483646 w 1"/>
                <a:gd name="T1" fmla="*/ 1790702559 h 1"/>
                <a:gd name="T2" fmla="*/ 2147483646 w 1"/>
                <a:gd name="T3" fmla="*/ 0 h 1"/>
                <a:gd name="T4" fmla="*/ 0 w 1"/>
                <a:gd name="T5" fmla="*/ 0 h 1"/>
                <a:gd name="T6" fmla="*/ 2147483646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7" name="MH_Other_323">
              <a:extLst>
                <a:ext uri="{FF2B5EF4-FFF2-40B4-BE49-F238E27FC236}">
                  <a16:creationId xmlns:a16="http://schemas.microsoft.com/office/drawing/2014/main" id="{523DAEDC-3BDB-4C71-87A1-B10A4DD4DCAE}"/>
                </a:ext>
              </a:extLst>
            </p:cNvPr>
            <p:cNvSpPr/>
            <p:nvPr>
              <p:custDataLst>
                <p:tags r:id="rId323"/>
              </p:custDataLst>
            </p:nvPr>
          </p:nvSpPr>
          <p:spPr bwMode="auto">
            <a:xfrm>
              <a:off x="4954785" y="2455727"/>
              <a:ext cx="21321" cy="77003"/>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571194024 w 27"/>
                <a:gd name="T15" fmla="*/ 0 h 95"/>
                <a:gd name="T16" fmla="*/ 0 w 27"/>
                <a:gd name="T17" fmla="*/ 0 h 95"/>
                <a:gd name="T18" fmla="*/ 0 w 27"/>
                <a:gd name="T19" fmla="*/ 611558708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8" name="MH_Other_324">
              <a:extLst>
                <a:ext uri="{FF2B5EF4-FFF2-40B4-BE49-F238E27FC236}">
                  <a16:creationId xmlns:a16="http://schemas.microsoft.com/office/drawing/2014/main" id="{01EEB352-A54B-452B-836D-7D252BD63715}"/>
                </a:ext>
              </a:extLst>
            </p:cNvPr>
            <p:cNvSpPr/>
            <p:nvPr>
              <p:custDataLst>
                <p:tags r:id="rId324"/>
              </p:custDataLst>
            </p:nvPr>
          </p:nvSpPr>
          <p:spPr bwMode="auto">
            <a:xfrm>
              <a:off x="4954785" y="2455727"/>
              <a:ext cx="0" cy="1510"/>
            </a:xfrm>
            <a:custGeom>
              <a:avLst/>
              <a:gdLst>
                <a:gd name="T0" fmla="*/ 1792959984 h 1"/>
                <a:gd name="T1" fmla="*/ 0 h 1"/>
                <a:gd name="T2" fmla="*/ 1792959984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49" name="MH_Other_325">
              <a:extLst>
                <a:ext uri="{FF2B5EF4-FFF2-40B4-BE49-F238E27FC236}">
                  <a16:creationId xmlns:a16="http://schemas.microsoft.com/office/drawing/2014/main" id="{85E51221-66B9-4B85-8EB6-E030EC7D7772}"/>
                </a:ext>
              </a:extLst>
            </p:cNvPr>
            <p:cNvSpPr/>
            <p:nvPr>
              <p:custDataLst>
                <p:tags r:id="rId325"/>
              </p:custDataLst>
            </p:nvPr>
          </p:nvSpPr>
          <p:spPr bwMode="auto">
            <a:xfrm>
              <a:off x="4973061" y="2493474"/>
              <a:ext cx="15229" cy="31707"/>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415181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0" name="MH_Other_326">
              <a:extLst>
                <a:ext uri="{FF2B5EF4-FFF2-40B4-BE49-F238E27FC236}">
                  <a16:creationId xmlns:a16="http://schemas.microsoft.com/office/drawing/2014/main" id="{3D98DD86-0252-4CB7-A3C4-1B1F1ADDCF23}"/>
                </a:ext>
              </a:extLst>
            </p:cNvPr>
            <p:cNvSpPr/>
            <p:nvPr>
              <p:custDataLst>
                <p:tags r:id="rId326"/>
              </p:custDataLst>
            </p:nvPr>
          </p:nvSpPr>
          <p:spPr bwMode="auto">
            <a:xfrm>
              <a:off x="4973060" y="2493474"/>
              <a:ext cx="0" cy="3019"/>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1" name="MH_Other_327">
              <a:extLst>
                <a:ext uri="{FF2B5EF4-FFF2-40B4-BE49-F238E27FC236}">
                  <a16:creationId xmlns:a16="http://schemas.microsoft.com/office/drawing/2014/main" id="{AD1AE3BE-C328-4F46-8474-8DD139B75F42}"/>
                </a:ext>
              </a:extLst>
            </p:cNvPr>
            <p:cNvSpPr/>
            <p:nvPr>
              <p:custDataLst>
                <p:tags r:id="rId327"/>
              </p:custDataLst>
            </p:nvPr>
          </p:nvSpPr>
          <p:spPr bwMode="auto">
            <a:xfrm>
              <a:off x="4802491" y="2350036"/>
              <a:ext cx="18275" cy="16609"/>
            </a:xfrm>
            <a:custGeom>
              <a:avLst/>
              <a:gdLst>
                <a:gd name="T0" fmla="*/ 531752969 w 24"/>
                <a:gd name="T1" fmla="*/ 0 h 22"/>
                <a:gd name="T2" fmla="*/ 531752969 w 24"/>
                <a:gd name="T3" fmla="*/ 0 h 22"/>
                <a:gd name="T4" fmla="*/ 0 w 24"/>
                <a:gd name="T5" fmla="*/ 0 h 22"/>
                <a:gd name="T6" fmla="*/ 0 w 24"/>
                <a:gd name="T7" fmla="*/ 0 h 22"/>
                <a:gd name="T8" fmla="*/ 2128272350 w 24"/>
                <a:gd name="T9" fmla="*/ 2147483646 h 22"/>
                <a:gd name="T10" fmla="*/ 2147483646 w 24"/>
                <a:gd name="T11" fmla="*/ 2147483646 h 22"/>
                <a:gd name="T12" fmla="*/ 2147483646 w 24"/>
                <a:gd name="T13" fmla="*/ 2147483646 h 22"/>
                <a:gd name="T14" fmla="*/ 2147483646 w 24"/>
                <a:gd name="T15" fmla="*/ 2147483646 h 22"/>
                <a:gd name="T16" fmla="*/ 531752969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2" name="MH_Other_328">
              <a:extLst>
                <a:ext uri="{FF2B5EF4-FFF2-40B4-BE49-F238E27FC236}">
                  <a16:creationId xmlns:a16="http://schemas.microsoft.com/office/drawing/2014/main" id="{275DC904-936E-4837-8E64-D026231735E4}"/>
                </a:ext>
              </a:extLst>
            </p:cNvPr>
            <p:cNvSpPr/>
            <p:nvPr>
              <p:custDataLst>
                <p:tags r:id="rId328"/>
              </p:custDataLst>
            </p:nvPr>
          </p:nvSpPr>
          <p:spPr bwMode="auto">
            <a:xfrm>
              <a:off x="4814676" y="2337957"/>
              <a:ext cx="31981" cy="60395"/>
            </a:xfrm>
            <a:custGeom>
              <a:avLst/>
              <a:gdLst>
                <a:gd name="T0" fmla="*/ 1225340756 w 39"/>
                <a:gd name="T1" fmla="*/ 2147483646 h 76"/>
                <a:gd name="T2" fmla="*/ 613035803 w 39"/>
                <a:gd name="T3" fmla="*/ 0 h 76"/>
                <a:gd name="T4" fmla="*/ 0 w 39"/>
                <a:gd name="T5" fmla="*/ 584313632 h 76"/>
                <a:gd name="T6" fmla="*/ 6130358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22534075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3" name="MH_Other_329">
              <a:extLst>
                <a:ext uri="{FF2B5EF4-FFF2-40B4-BE49-F238E27FC236}">
                  <a16:creationId xmlns:a16="http://schemas.microsoft.com/office/drawing/2014/main" id="{BC515264-5C75-4938-A590-B643C43355E5}"/>
                </a:ext>
              </a:extLst>
            </p:cNvPr>
            <p:cNvSpPr/>
            <p:nvPr>
              <p:custDataLst>
                <p:tags r:id="rId329"/>
              </p:custDataLst>
            </p:nvPr>
          </p:nvSpPr>
          <p:spPr bwMode="auto">
            <a:xfrm>
              <a:off x="4820766" y="2365134"/>
              <a:ext cx="0" cy="1510"/>
            </a:xfrm>
            <a:custGeom>
              <a:avLst/>
              <a:gdLst>
                <a:gd name="T0" fmla="*/ 0 w 1"/>
                <a:gd name="T1" fmla="*/ 0 h 1"/>
                <a:gd name="T2" fmla="*/ 1067 w 1"/>
                <a:gd name="T3" fmla="*/ 2147483646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4" name="MH_Other_330">
              <a:extLst>
                <a:ext uri="{FF2B5EF4-FFF2-40B4-BE49-F238E27FC236}">
                  <a16:creationId xmlns:a16="http://schemas.microsoft.com/office/drawing/2014/main" id="{A96BB499-52C4-4078-B322-858B89921D6D}"/>
                </a:ext>
              </a:extLst>
            </p:cNvPr>
            <p:cNvSpPr/>
            <p:nvPr>
              <p:custDataLst>
                <p:tags r:id="rId330"/>
              </p:custDataLst>
            </p:nvPr>
          </p:nvSpPr>
          <p:spPr bwMode="auto">
            <a:xfrm>
              <a:off x="4835997" y="2318330"/>
              <a:ext cx="33504" cy="111730"/>
            </a:xfrm>
            <a:custGeom>
              <a:avLst/>
              <a:gdLst>
                <a:gd name="T0" fmla="*/ 2147483646 w 41"/>
                <a:gd name="T1" fmla="*/ 2147483646 h 140"/>
                <a:gd name="T2" fmla="*/ 2147483646 w 41"/>
                <a:gd name="T3" fmla="*/ 2147483646 h 140"/>
                <a:gd name="T4" fmla="*/ 610240266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5" name="MH_Other_331">
              <a:extLst>
                <a:ext uri="{FF2B5EF4-FFF2-40B4-BE49-F238E27FC236}">
                  <a16:creationId xmlns:a16="http://schemas.microsoft.com/office/drawing/2014/main" id="{B2626859-CEAF-4B14-948B-969B0BD67692}"/>
                </a:ext>
              </a:extLst>
            </p:cNvPr>
            <p:cNvSpPr/>
            <p:nvPr>
              <p:custDataLst>
                <p:tags r:id="rId331"/>
              </p:custDataLst>
            </p:nvPr>
          </p:nvSpPr>
          <p:spPr bwMode="auto">
            <a:xfrm>
              <a:off x="4845134" y="2396842"/>
              <a:ext cx="1523" cy="1509"/>
            </a:xfrm>
            <a:custGeom>
              <a:avLst/>
              <a:gdLst>
                <a:gd name="T0" fmla="*/ 0 w 1"/>
                <a:gd name="T1" fmla="*/ 0 h 1"/>
                <a:gd name="T2" fmla="*/ 1790702559 w 1"/>
                <a:gd name="T3" fmla="*/ 1790702559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6" name="MH_Other_332">
              <a:extLst>
                <a:ext uri="{FF2B5EF4-FFF2-40B4-BE49-F238E27FC236}">
                  <a16:creationId xmlns:a16="http://schemas.microsoft.com/office/drawing/2014/main" id="{80A71BD7-2127-41F8-BE41-05D174CA51B0}"/>
                </a:ext>
              </a:extLst>
            </p:cNvPr>
            <p:cNvSpPr/>
            <p:nvPr>
              <p:custDataLst>
                <p:tags r:id="rId332"/>
              </p:custDataLst>
            </p:nvPr>
          </p:nvSpPr>
          <p:spPr bwMode="auto">
            <a:xfrm>
              <a:off x="4849703" y="2306250"/>
              <a:ext cx="39596" cy="157026"/>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7" name="MH_Other_333">
              <a:extLst>
                <a:ext uri="{FF2B5EF4-FFF2-40B4-BE49-F238E27FC236}">
                  <a16:creationId xmlns:a16="http://schemas.microsoft.com/office/drawing/2014/main" id="{6598ADDA-6506-4EC8-A549-99662DBBCB08}"/>
                </a:ext>
              </a:extLst>
            </p:cNvPr>
            <p:cNvSpPr/>
            <p:nvPr>
              <p:custDataLst>
                <p:tags r:id="rId333"/>
              </p:custDataLst>
            </p:nvPr>
          </p:nvSpPr>
          <p:spPr bwMode="auto">
            <a:xfrm>
              <a:off x="4867976" y="2428548"/>
              <a:ext cx="1523" cy="1510"/>
            </a:xfrm>
            <a:custGeom>
              <a:avLst/>
              <a:gdLst>
                <a:gd name="T0" fmla="*/ 1120915208 w 2"/>
                <a:gd name="T1" fmla="*/ 560457604 h 2"/>
                <a:gd name="T2" fmla="*/ 0 w 2"/>
                <a:gd name="T3" fmla="*/ 0 h 2"/>
                <a:gd name="T4" fmla="*/ 560457604 w 2"/>
                <a:gd name="T5" fmla="*/ 1120915208 h 2"/>
                <a:gd name="T6" fmla="*/ 560457604 w 2"/>
                <a:gd name="T7" fmla="*/ 1120915208 h 2"/>
                <a:gd name="T8" fmla="*/ 1120915208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8" name="MH_Other_334">
              <a:extLst>
                <a:ext uri="{FF2B5EF4-FFF2-40B4-BE49-F238E27FC236}">
                  <a16:creationId xmlns:a16="http://schemas.microsoft.com/office/drawing/2014/main" id="{1F485115-7999-4978-92C7-E51B8D0B1578}"/>
                </a:ext>
              </a:extLst>
            </p:cNvPr>
            <p:cNvSpPr/>
            <p:nvPr>
              <p:custDataLst>
                <p:tags r:id="rId334"/>
              </p:custDataLst>
            </p:nvPr>
          </p:nvSpPr>
          <p:spPr bwMode="auto">
            <a:xfrm>
              <a:off x="4855794" y="2313799"/>
              <a:ext cx="51780" cy="185714"/>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44046 h 232"/>
                <a:gd name="T14" fmla="*/ 0 w 65"/>
                <a:gd name="T15" fmla="*/ 1192196763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59" name="MH_Other_335">
              <a:extLst>
                <a:ext uri="{FF2B5EF4-FFF2-40B4-BE49-F238E27FC236}">
                  <a16:creationId xmlns:a16="http://schemas.microsoft.com/office/drawing/2014/main" id="{FB66560C-3742-43D9-BD02-3FB07D6F4ABD}"/>
                </a:ext>
              </a:extLst>
            </p:cNvPr>
            <p:cNvSpPr/>
            <p:nvPr>
              <p:custDataLst>
                <p:tags r:id="rId335"/>
              </p:custDataLst>
            </p:nvPr>
          </p:nvSpPr>
          <p:spPr bwMode="auto">
            <a:xfrm>
              <a:off x="4855794" y="2313799"/>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0" name="MH_Other_336">
              <a:extLst>
                <a:ext uri="{FF2B5EF4-FFF2-40B4-BE49-F238E27FC236}">
                  <a16:creationId xmlns:a16="http://schemas.microsoft.com/office/drawing/2014/main" id="{8E87F87A-0B44-4419-8616-09B7181EA155}"/>
                </a:ext>
              </a:extLst>
            </p:cNvPr>
            <p:cNvSpPr/>
            <p:nvPr>
              <p:custDataLst>
                <p:tags r:id="rId336"/>
              </p:custDataLst>
            </p:nvPr>
          </p:nvSpPr>
          <p:spPr bwMode="auto">
            <a:xfrm>
              <a:off x="4889298" y="2463276"/>
              <a:ext cx="0" cy="0"/>
            </a:xfrm>
            <a:custGeom>
              <a:avLst/>
              <a:gdLst>
                <a:gd name="T0" fmla="*/ 0 h 1"/>
                <a:gd name="T1" fmla="*/ 711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1" name="MH_Other_337">
              <a:extLst>
                <a:ext uri="{FF2B5EF4-FFF2-40B4-BE49-F238E27FC236}">
                  <a16:creationId xmlns:a16="http://schemas.microsoft.com/office/drawing/2014/main" id="{A6AAF054-D824-4B7A-B151-2D7C574238CF}"/>
                </a:ext>
              </a:extLst>
            </p:cNvPr>
            <p:cNvSpPr/>
            <p:nvPr>
              <p:custDataLst>
                <p:tags r:id="rId337"/>
              </p:custDataLst>
            </p:nvPr>
          </p:nvSpPr>
          <p:spPr bwMode="auto">
            <a:xfrm>
              <a:off x="4925849" y="2525180"/>
              <a:ext cx="112698" cy="253658"/>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2" name="MH_Other_338">
              <a:extLst>
                <a:ext uri="{FF2B5EF4-FFF2-40B4-BE49-F238E27FC236}">
                  <a16:creationId xmlns:a16="http://schemas.microsoft.com/office/drawing/2014/main" id="{788658AA-D9DD-47AA-9C7E-E15E65E3F8C8}"/>
                </a:ext>
              </a:extLst>
            </p:cNvPr>
            <p:cNvSpPr/>
            <p:nvPr>
              <p:custDataLst>
                <p:tags r:id="rId338"/>
              </p:custDataLst>
            </p:nvPr>
          </p:nvSpPr>
          <p:spPr bwMode="auto">
            <a:xfrm>
              <a:off x="4966969" y="2575007"/>
              <a:ext cx="50256" cy="190244"/>
            </a:xfrm>
            <a:custGeom>
              <a:avLst/>
              <a:gdLst>
                <a:gd name="T0" fmla="*/ 2147483646 w 63"/>
                <a:gd name="T1" fmla="*/ 2147483646 h 237"/>
                <a:gd name="T2" fmla="*/ 2147483646 w 63"/>
                <a:gd name="T3" fmla="*/ 2147483646 h 237"/>
                <a:gd name="T4" fmla="*/ 2147483646 w 63"/>
                <a:gd name="T5" fmla="*/ 2147483646 h 237"/>
                <a:gd name="T6" fmla="*/ 1744549465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3" name="MH_Other_339">
              <a:extLst>
                <a:ext uri="{FF2B5EF4-FFF2-40B4-BE49-F238E27FC236}">
                  <a16:creationId xmlns:a16="http://schemas.microsoft.com/office/drawing/2014/main" id="{155D02B9-CDDA-41AC-ACC3-4895DFAC6622}"/>
                </a:ext>
              </a:extLst>
            </p:cNvPr>
            <p:cNvSpPr/>
            <p:nvPr>
              <p:custDataLst>
                <p:tags r:id="rId339"/>
              </p:custDataLst>
            </p:nvPr>
          </p:nvSpPr>
          <p:spPr bwMode="auto">
            <a:xfrm>
              <a:off x="4970015" y="2615773"/>
              <a:ext cx="56348" cy="163066"/>
            </a:xfrm>
            <a:custGeom>
              <a:avLst/>
              <a:gdLst>
                <a:gd name="T0" fmla="*/ 0 w 70"/>
                <a:gd name="T1" fmla="*/ 2147483646 h 203"/>
                <a:gd name="T2" fmla="*/ 593546615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640684 w 70"/>
                <a:gd name="T31" fmla="*/ 2147483646 h 203"/>
                <a:gd name="T32" fmla="*/ 1780640684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4" name="MH_Other_340">
              <a:extLst>
                <a:ext uri="{FF2B5EF4-FFF2-40B4-BE49-F238E27FC236}">
                  <a16:creationId xmlns:a16="http://schemas.microsoft.com/office/drawing/2014/main" id="{795C3A74-5096-4D35-83F6-987AA076572C}"/>
                </a:ext>
              </a:extLst>
            </p:cNvPr>
            <p:cNvSpPr/>
            <p:nvPr>
              <p:custDataLst>
                <p:tags r:id="rId340"/>
              </p:custDataLst>
            </p:nvPr>
          </p:nvSpPr>
          <p:spPr bwMode="auto">
            <a:xfrm>
              <a:off x="4971537" y="2763739"/>
              <a:ext cx="1523" cy="1510"/>
            </a:xfrm>
            <a:custGeom>
              <a:avLst/>
              <a:gdLst>
                <a:gd name="T0" fmla="*/ 298966937 w 3"/>
                <a:gd name="T1" fmla="*/ 179346497 h 5"/>
                <a:gd name="T2" fmla="*/ 298966937 w 3"/>
                <a:gd name="T3" fmla="*/ 0 h 5"/>
                <a:gd name="T4" fmla="*/ 0 w 3"/>
                <a:gd name="T5" fmla="*/ 179346497 h 5"/>
                <a:gd name="T6" fmla="*/ 0 w 3"/>
                <a:gd name="T7" fmla="*/ 179346497 h 5"/>
                <a:gd name="T8" fmla="*/ 298966937 w 3"/>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5" name="MH_Other_341">
              <a:extLst>
                <a:ext uri="{FF2B5EF4-FFF2-40B4-BE49-F238E27FC236}">
                  <a16:creationId xmlns:a16="http://schemas.microsoft.com/office/drawing/2014/main" id="{ED98FF3A-B1A6-4687-9DCE-0D083BB3FCAF}"/>
                </a:ext>
              </a:extLst>
            </p:cNvPr>
            <p:cNvSpPr/>
            <p:nvPr>
              <p:custDataLst>
                <p:tags r:id="rId341"/>
              </p:custDataLst>
            </p:nvPr>
          </p:nvSpPr>
          <p:spPr bwMode="auto">
            <a:xfrm>
              <a:off x="5014179" y="2615773"/>
              <a:ext cx="1523" cy="3019"/>
            </a:xfrm>
            <a:custGeom>
              <a:avLst/>
              <a:gdLst>
                <a:gd name="T0" fmla="*/ 0 w 3"/>
                <a:gd name="T1" fmla="*/ 146271796 h 7"/>
                <a:gd name="T2" fmla="*/ 298966937 w 3"/>
                <a:gd name="T3" fmla="*/ 512054475 h 7"/>
                <a:gd name="T4" fmla="*/ 298966937 w 3"/>
                <a:gd name="T5" fmla="*/ 0 h 7"/>
                <a:gd name="T6" fmla="*/ 298966937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6" name="MH_Other_342">
              <a:extLst>
                <a:ext uri="{FF2B5EF4-FFF2-40B4-BE49-F238E27FC236}">
                  <a16:creationId xmlns:a16="http://schemas.microsoft.com/office/drawing/2014/main" id="{AA3F4825-56AA-4D99-9A75-12B5AD37A328}"/>
                </a:ext>
              </a:extLst>
            </p:cNvPr>
            <p:cNvSpPr/>
            <p:nvPr>
              <p:custDataLst>
                <p:tags r:id="rId342"/>
              </p:custDataLst>
            </p:nvPr>
          </p:nvSpPr>
          <p:spPr bwMode="auto">
            <a:xfrm>
              <a:off x="4986767" y="2658048"/>
              <a:ext cx="45688" cy="12078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7" name="MH_Other_343">
              <a:extLst>
                <a:ext uri="{FF2B5EF4-FFF2-40B4-BE49-F238E27FC236}">
                  <a16:creationId xmlns:a16="http://schemas.microsoft.com/office/drawing/2014/main" id="{200523A4-FFFB-4373-A5F6-FAD9E79A7AEE}"/>
                </a:ext>
              </a:extLst>
            </p:cNvPr>
            <p:cNvSpPr/>
            <p:nvPr>
              <p:custDataLst>
                <p:tags r:id="rId343"/>
              </p:custDataLst>
            </p:nvPr>
          </p:nvSpPr>
          <p:spPr bwMode="auto">
            <a:xfrm>
              <a:off x="5023316" y="2659559"/>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8" name="MH_Other_344">
              <a:extLst>
                <a:ext uri="{FF2B5EF4-FFF2-40B4-BE49-F238E27FC236}">
                  <a16:creationId xmlns:a16="http://schemas.microsoft.com/office/drawing/2014/main" id="{14724494-F295-4726-B10A-B4551E7553B5}"/>
                </a:ext>
              </a:extLst>
            </p:cNvPr>
            <p:cNvSpPr/>
            <p:nvPr>
              <p:custDataLst>
                <p:tags r:id="rId344"/>
              </p:custDataLst>
            </p:nvPr>
          </p:nvSpPr>
          <p:spPr bwMode="auto">
            <a:xfrm>
              <a:off x="5015704" y="2703346"/>
              <a:ext cx="21321" cy="75493"/>
            </a:xfrm>
            <a:custGeom>
              <a:avLst/>
              <a:gdLst>
                <a:gd name="T0" fmla="*/ 2147483646 w 28"/>
                <a:gd name="T1" fmla="*/ 2147483646 h 95"/>
                <a:gd name="T2" fmla="*/ 0 w 28"/>
                <a:gd name="T3" fmla="*/ 2147483646 h 95"/>
                <a:gd name="T4" fmla="*/ 1055945469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585011296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69" name="MH_Other_345">
              <a:extLst>
                <a:ext uri="{FF2B5EF4-FFF2-40B4-BE49-F238E27FC236}">
                  <a16:creationId xmlns:a16="http://schemas.microsoft.com/office/drawing/2014/main" id="{6B0E6C60-012A-41F7-B801-425FF21E41FF}"/>
                </a:ext>
              </a:extLst>
            </p:cNvPr>
            <p:cNvSpPr/>
            <p:nvPr>
              <p:custDataLst>
                <p:tags r:id="rId345"/>
              </p:custDataLst>
            </p:nvPr>
          </p:nvSpPr>
          <p:spPr bwMode="auto">
            <a:xfrm>
              <a:off x="5029408" y="2703345"/>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0" name="MH_Other_346">
              <a:extLst>
                <a:ext uri="{FF2B5EF4-FFF2-40B4-BE49-F238E27FC236}">
                  <a16:creationId xmlns:a16="http://schemas.microsoft.com/office/drawing/2014/main" id="{8C884039-7A35-4B6F-8E1C-D17686A117F5}"/>
                </a:ext>
              </a:extLst>
            </p:cNvPr>
            <p:cNvSpPr/>
            <p:nvPr>
              <p:custDataLst>
                <p:tags r:id="rId346"/>
              </p:custDataLst>
            </p:nvPr>
          </p:nvSpPr>
          <p:spPr bwMode="auto">
            <a:xfrm>
              <a:off x="5032454" y="2744111"/>
              <a:ext cx="6092" cy="34727"/>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100894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1" name="MH_Other_347">
              <a:extLst>
                <a:ext uri="{FF2B5EF4-FFF2-40B4-BE49-F238E27FC236}">
                  <a16:creationId xmlns:a16="http://schemas.microsoft.com/office/drawing/2014/main" id="{4378DB1B-D747-49AF-B765-3FBD64E6FE94}"/>
                </a:ext>
              </a:extLst>
            </p:cNvPr>
            <p:cNvSpPr/>
            <p:nvPr>
              <p:custDataLst>
                <p:tags r:id="rId347"/>
              </p:custDataLst>
            </p:nvPr>
          </p:nvSpPr>
          <p:spPr bwMode="auto">
            <a:xfrm>
              <a:off x="5032454" y="2744113"/>
              <a:ext cx="1523" cy="3019"/>
            </a:xfrm>
            <a:custGeom>
              <a:avLst/>
              <a:gdLst>
                <a:gd name="T0" fmla="*/ 0 w 2"/>
                <a:gd name="T1" fmla="*/ 146271796 h 7"/>
                <a:gd name="T2" fmla="*/ 0 w 2"/>
                <a:gd name="T3" fmla="*/ 512054475 h 7"/>
                <a:gd name="T4" fmla="*/ 448239996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2" name="MH_Other_348">
              <a:extLst>
                <a:ext uri="{FF2B5EF4-FFF2-40B4-BE49-F238E27FC236}">
                  <a16:creationId xmlns:a16="http://schemas.microsoft.com/office/drawing/2014/main" id="{EBB55AD1-EE42-4ADA-8412-C21736F1D89B}"/>
                </a:ext>
              </a:extLst>
            </p:cNvPr>
            <p:cNvSpPr/>
            <p:nvPr>
              <p:custDataLst>
                <p:tags r:id="rId348"/>
              </p:custDataLst>
            </p:nvPr>
          </p:nvSpPr>
          <p:spPr bwMode="auto">
            <a:xfrm>
              <a:off x="4925849" y="2547829"/>
              <a:ext cx="12183" cy="24158"/>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3" name="MH_Other_349">
              <a:extLst>
                <a:ext uri="{FF2B5EF4-FFF2-40B4-BE49-F238E27FC236}">
                  <a16:creationId xmlns:a16="http://schemas.microsoft.com/office/drawing/2014/main" id="{C5E0C5C8-6926-4E71-97ED-B78BCEAF1F06}"/>
                </a:ext>
              </a:extLst>
            </p:cNvPr>
            <p:cNvSpPr/>
            <p:nvPr>
              <p:custDataLst>
                <p:tags r:id="rId349"/>
              </p:custDataLst>
            </p:nvPr>
          </p:nvSpPr>
          <p:spPr bwMode="auto">
            <a:xfrm>
              <a:off x="4936509" y="2541790"/>
              <a:ext cx="13706" cy="67944"/>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626505 w 17"/>
                <a:gd name="T9" fmla="*/ 2147483646 h 84"/>
                <a:gd name="T10" fmla="*/ 1181626505 w 17"/>
                <a:gd name="T11" fmla="*/ 2147483646 h 84"/>
                <a:gd name="T12" fmla="*/ 1181626505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4" name="MH_Other_350">
              <a:extLst>
                <a:ext uri="{FF2B5EF4-FFF2-40B4-BE49-F238E27FC236}">
                  <a16:creationId xmlns:a16="http://schemas.microsoft.com/office/drawing/2014/main" id="{0A5B60D6-996B-48C9-AF60-F312C070E5A0}"/>
                </a:ext>
              </a:extLst>
            </p:cNvPr>
            <p:cNvSpPr/>
            <p:nvPr>
              <p:custDataLst>
                <p:tags r:id="rId350"/>
              </p:custDataLst>
            </p:nvPr>
          </p:nvSpPr>
          <p:spPr bwMode="auto">
            <a:xfrm>
              <a:off x="4938032" y="2570476"/>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5" name="MH_Other_351">
              <a:extLst>
                <a:ext uri="{FF2B5EF4-FFF2-40B4-BE49-F238E27FC236}">
                  <a16:creationId xmlns:a16="http://schemas.microsoft.com/office/drawing/2014/main" id="{80058D0F-3CF9-482C-9D1C-EC4A51EF57FA}"/>
                </a:ext>
              </a:extLst>
            </p:cNvPr>
            <p:cNvSpPr/>
            <p:nvPr>
              <p:custDataLst>
                <p:tags r:id="rId351"/>
              </p:custDataLst>
            </p:nvPr>
          </p:nvSpPr>
          <p:spPr bwMode="auto">
            <a:xfrm>
              <a:off x="4947170" y="2532729"/>
              <a:ext cx="22844" cy="114751"/>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834929 w 28"/>
                <a:gd name="T13" fmla="*/ 2147483646 h 144"/>
                <a:gd name="T14" fmla="*/ 1845834929 w 28"/>
                <a:gd name="T15" fmla="*/ 2147483646 h 144"/>
                <a:gd name="T16" fmla="*/ 1845834929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6" name="MH_Other_352">
              <a:extLst>
                <a:ext uri="{FF2B5EF4-FFF2-40B4-BE49-F238E27FC236}">
                  <a16:creationId xmlns:a16="http://schemas.microsoft.com/office/drawing/2014/main" id="{66FD4524-29DE-4969-9247-F8121C13F6C7}"/>
                </a:ext>
              </a:extLst>
            </p:cNvPr>
            <p:cNvSpPr/>
            <p:nvPr>
              <p:custDataLst>
                <p:tags r:id="rId352"/>
              </p:custDataLst>
            </p:nvPr>
          </p:nvSpPr>
          <p:spPr bwMode="auto">
            <a:xfrm>
              <a:off x="4950215" y="2608225"/>
              <a:ext cx="0" cy="1509"/>
            </a:xfrm>
            <a:custGeom>
              <a:avLst/>
              <a:gdLst>
                <a:gd name="T0" fmla="*/ 0 h 1"/>
                <a:gd name="T1" fmla="*/ 2147483646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7" name="MH_Other_353">
              <a:extLst>
                <a:ext uri="{FF2B5EF4-FFF2-40B4-BE49-F238E27FC236}">
                  <a16:creationId xmlns:a16="http://schemas.microsoft.com/office/drawing/2014/main" id="{C405A030-3BFA-4C08-85EB-8DE223338BF9}"/>
                </a:ext>
              </a:extLst>
            </p:cNvPr>
            <p:cNvSpPr/>
            <p:nvPr>
              <p:custDataLst>
                <p:tags r:id="rId353"/>
              </p:custDataLst>
            </p:nvPr>
          </p:nvSpPr>
          <p:spPr bwMode="auto">
            <a:xfrm>
              <a:off x="4957831" y="2525181"/>
              <a:ext cx="31981" cy="161556"/>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90363 h 202"/>
                <a:gd name="T18" fmla="*/ 2147483646 w 40"/>
                <a:gd name="T19" fmla="*/ 2147483646 h 202"/>
                <a:gd name="T20" fmla="*/ 2147483646 w 40"/>
                <a:gd name="T21" fmla="*/ 2147483646 h 202"/>
                <a:gd name="T22" fmla="*/ 2147483646 w 40"/>
                <a:gd name="T23" fmla="*/ 2147483646 h 202"/>
                <a:gd name="T24" fmla="*/ 1160671827 w 40"/>
                <a:gd name="T25" fmla="*/ 2147483646 h 202"/>
                <a:gd name="T26" fmla="*/ 1740660618 w 40"/>
                <a:gd name="T27" fmla="*/ 2147483646 h 202"/>
                <a:gd name="T28" fmla="*/ 1160671827 w 40"/>
                <a:gd name="T29" fmla="*/ 2147483646 h 202"/>
                <a:gd name="T30" fmla="*/ 1160671827 w 40"/>
                <a:gd name="T31" fmla="*/ 2147483646 h 202"/>
                <a:gd name="T32" fmla="*/ 1160671827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8" name="MH_Other_354">
              <a:extLst>
                <a:ext uri="{FF2B5EF4-FFF2-40B4-BE49-F238E27FC236}">
                  <a16:creationId xmlns:a16="http://schemas.microsoft.com/office/drawing/2014/main" id="{3787E6AB-6001-472E-B5C7-CC918582A8A3}"/>
                </a:ext>
              </a:extLst>
            </p:cNvPr>
            <p:cNvSpPr/>
            <p:nvPr>
              <p:custDataLst>
                <p:tags r:id="rId354"/>
              </p:custDataLst>
            </p:nvPr>
          </p:nvSpPr>
          <p:spPr bwMode="auto">
            <a:xfrm>
              <a:off x="4959353" y="2645969"/>
              <a:ext cx="1523" cy="1510"/>
            </a:xfrm>
            <a:custGeom>
              <a:avLst/>
              <a:gdLst>
                <a:gd name="T0" fmla="*/ 2147483646 w 1"/>
                <a:gd name="T1" fmla="*/ 464841477 h 3"/>
                <a:gd name="T2" fmla="*/ 0 w 1"/>
                <a:gd name="T3" fmla="*/ 0 h 3"/>
                <a:gd name="T4" fmla="*/ 0 w 1"/>
                <a:gd name="T5" fmla="*/ 464841477 h 3"/>
                <a:gd name="T6" fmla="*/ 0 w 1"/>
                <a:gd name="T7" fmla="*/ 697402489 h 3"/>
                <a:gd name="T8" fmla="*/ 2147483646 w 1"/>
                <a:gd name="T9" fmla="*/ 46484147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79" name="MH_Other_355">
              <a:extLst>
                <a:ext uri="{FF2B5EF4-FFF2-40B4-BE49-F238E27FC236}">
                  <a16:creationId xmlns:a16="http://schemas.microsoft.com/office/drawing/2014/main" id="{8C64EFBA-4D02-4F7E-B5FC-44B97C5BEADE}"/>
                </a:ext>
              </a:extLst>
            </p:cNvPr>
            <p:cNvSpPr/>
            <p:nvPr>
              <p:custDataLst>
                <p:tags r:id="rId355"/>
              </p:custDataLst>
            </p:nvPr>
          </p:nvSpPr>
          <p:spPr bwMode="auto">
            <a:xfrm>
              <a:off x="4963923" y="2534239"/>
              <a:ext cx="44165" cy="191754"/>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51333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80" name="MH_Other_356">
              <a:extLst>
                <a:ext uri="{FF2B5EF4-FFF2-40B4-BE49-F238E27FC236}">
                  <a16:creationId xmlns:a16="http://schemas.microsoft.com/office/drawing/2014/main" id="{98754E4F-DCEF-43D9-BBCC-0EDE1007E407}"/>
                </a:ext>
              </a:extLst>
            </p:cNvPr>
            <p:cNvSpPr/>
            <p:nvPr>
              <p:custDataLst>
                <p:tags r:id="rId356"/>
              </p:custDataLst>
            </p:nvPr>
          </p:nvSpPr>
          <p:spPr bwMode="auto">
            <a:xfrm>
              <a:off x="4989812" y="2534239"/>
              <a:ext cx="0" cy="1510"/>
            </a:xfrm>
            <a:custGeom>
              <a:avLst/>
              <a:gdLst>
                <a:gd name="T0" fmla="*/ 711 w 1"/>
                <a:gd name="T1" fmla="*/ 1792959984 h 1"/>
                <a:gd name="T2" fmla="*/ 711 w 1"/>
                <a:gd name="T3" fmla="*/ 0 h 1"/>
                <a:gd name="T4" fmla="*/ 0 w 1"/>
                <a:gd name="T5" fmla="*/ 1792959984 h 1"/>
                <a:gd name="T6" fmla="*/ 711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81" name="MH_Other_357">
              <a:extLst>
                <a:ext uri="{FF2B5EF4-FFF2-40B4-BE49-F238E27FC236}">
                  <a16:creationId xmlns:a16="http://schemas.microsoft.com/office/drawing/2014/main" id="{EF5D27EA-E141-4DCF-8820-AA666DAA3D6A}"/>
                </a:ext>
              </a:extLst>
            </p:cNvPr>
            <p:cNvSpPr/>
            <p:nvPr>
              <p:custDataLst>
                <p:tags r:id="rId357"/>
              </p:custDataLst>
            </p:nvPr>
          </p:nvSpPr>
          <p:spPr bwMode="auto">
            <a:xfrm>
              <a:off x="4966968" y="2683718"/>
              <a:ext cx="0" cy="1509"/>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a:buClrTx/>
              </a:pPr>
              <a:endParaRPr lang="zh-CN" altLang="en-US" sz="1800" kern="1200" dirty="0">
                <a:solidFill>
                  <a:prstClr val="black"/>
                </a:solidFill>
                <a:latin typeface="微软雅黑"/>
                <a:ea typeface="微软雅黑"/>
                <a:cs typeface="+mn-ea"/>
                <a:sym typeface="+mn-lt"/>
              </a:endParaRPr>
            </a:p>
          </p:txBody>
        </p:sp>
        <p:sp>
          <p:nvSpPr>
            <p:cNvPr id="382" name="MH_Other_360">
              <a:extLst>
                <a:ext uri="{FF2B5EF4-FFF2-40B4-BE49-F238E27FC236}">
                  <a16:creationId xmlns:a16="http://schemas.microsoft.com/office/drawing/2014/main" id="{167CB8C3-16BE-418B-8607-857F89B75E34}"/>
                </a:ext>
              </a:extLst>
            </p:cNvPr>
            <p:cNvSpPr/>
            <p:nvPr>
              <p:custDataLst>
                <p:tags r:id="rId358"/>
              </p:custDataLst>
            </p:nvPr>
          </p:nvSpPr>
          <p:spPr bwMode="auto">
            <a:xfrm rot="16200000" flipV="1">
              <a:off x="3483489"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3" name="MH_Other_361">
              <a:extLst>
                <a:ext uri="{FF2B5EF4-FFF2-40B4-BE49-F238E27FC236}">
                  <a16:creationId xmlns:a16="http://schemas.microsoft.com/office/drawing/2014/main" id="{C44AF606-510D-4EDB-B34A-398F81083362}"/>
                </a:ext>
              </a:extLst>
            </p:cNvPr>
            <p:cNvSpPr/>
            <p:nvPr>
              <p:custDataLst>
                <p:tags r:id="rId359"/>
              </p:custDataLst>
            </p:nvPr>
          </p:nvSpPr>
          <p:spPr bwMode="auto">
            <a:xfrm rot="16200000" flipV="1">
              <a:off x="3681500" y="2596847"/>
              <a:ext cx="150988" cy="363982"/>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4" name="MH_Other_365">
              <a:extLst>
                <a:ext uri="{FF2B5EF4-FFF2-40B4-BE49-F238E27FC236}">
                  <a16:creationId xmlns:a16="http://schemas.microsoft.com/office/drawing/2014/main" id="{1A11EE5B-9200-44D7-8DEB-35C47B03FB75}"/>
                </a:ext>
              </a:extLst>
            </p:cNvPr>
            <p:cNvSpPr/>
            <p:nvPr>
              <p:custDataLst>
                <p:tags r:id="rId360"/>
              </p:custDataLst>
            </p:nvPr>
          </p:nvSpPr>
          <p:spPr bwMode="auto">
            <a:xfrm rot="19800000" flipV="1">
              <a:off x="3823241" y="2097888"/>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5" name="MH_Other_366">
              <a:extLst>
                <a:ext uri="{FF2B5EF4-FFF2-40B4-BE49-F238E27FC236}">
                  <a16:creationId xmlns:a16="http://schemas.microsoft.com/office/drawing/2014/main" id="{D8546B29-594E-4C2E-B69A-2CC2ACAC7119}"/>
                </a:ext>
              </a:extLst>
            </p:cNvPr>
            <p:cNvSpPr/>
            <p:nvPr>
              <p:custDataLst>
                <p:tags r:id="rId361"/>
              </p:custDataLst>
            </p:nvPr>
          </p:nvSpPr>
          <p:spPr bwMode="auto">
            <a:xfrm rot="19800000" flipV="1">
              <a:off x="3966397"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6" name="MH_Other_370">
              <a:extLst>
                <a:ext uri="{FF2B5EF4-FFF2-40B4-BE49-F238E27FC236}">
                  <a16:creationId xmlns:a16="http://schemas.microsoft.com/office/drawing/2014/main" id="{5DCBFFFF-C903-47A1-BEF3-8703428A1D3B}"/>
                </a:ext>
              </a:extLst>
            </p:cNvPr>
            <p:cNvSpPr/>
            <p:nvPr>
              <p:custDataLst>
                <p:tags r:id="rId362"/>
              </p:custDataLst>
            </p:nvPr>
          </p:nvSpPr>
          <p:spPr bwMode="auto">
            <a:xfrm rot="1800000" flipV="1">
              <a:off x="4508563" y="2097888"/>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7" name="MH_Other_371">
              <a:extLst>
                <a:ext uri="{FF2B5EF4-FFF2-40B4-BE49-F238E27FC236}">
                  <a16:creationId xmlns:a16="http://schemas.microsoft.com/office/drawing/2014/main" id="{EE13111D-2F33-4F61-80EC-FEE3DB066151}"/>
                </a:ext>
              </a:extLst>
            </p:cNvPr>
            <p:cNvSpPr/>
            <p:nvPr>
              <p:custDataLst>
                <p:tags r:id="rId363"/>
              </p:custDataLst>
            </p:nvPr>
          </p:nvSpPr>
          <p:spPr bwMode="auto">
            <a:xfrm rot="1800000" flipV="1">
              <a:off x="4537499"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8" name="MH_Other_375">
              <a:extLst>
                <a:ext uri="{FF2B5EF4-FFF2-40B4-BE49-F238E27FC236}">
                  <a16:creationId xmlns:a16="http://schemas.microsoft.com/office/drawing/2014/main" id="{EA25CACF-EE5F-4CED-AE81-9192736A55A9}"/>
                </a:ext>
              </a:extLst>
            </p:cNvPr>
            <p:cNvSpPr/>
            <p:nvPr>
              <p:custDataLst>
                <p:tags r:id="rId364"/>
              </p:custDataLst>
            </p:nvPr>
          </p:nvSpPr>
          <p:spPr bwMode="auto">
            <a:xfrm rot="5400000" flipV="1">
              <a:off x="4852610"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89" name="MH_Other_376">
              <a:extLst>
                <a:ext uri="{FF2B5EF4-FFF2-40B4-BE49-F238E27FC236}">
                  <a16:creationId xmlns:a16="http://schemas.microsoft.com/office/drawing/2014/main" id="{6842A493-B6CD-48C9-BBBA-437ACF03EE38}"/>
                </a:ext>
              </a:extLst>
            </p:cNvPr>
            <p:cNvSpPr/>
            <p:nvPr>
              <p:custDataLst>
                <p:tags r:id="rId365"/>
              </p:custDataLst>
            </p:nvPr>
          </p:nvSpPr>
          <p:spPr bwMode="auto">
            <a:xfrm rot="5400000" flipV="1">
              <a:off x="4822182" y="2596847"/>
              <a:ext cx="150988" cy="363983"/>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90" name="MH_Other_380">
              <a:extLst>
                <a:ext uri="{FF2B5EF4-FFF2-40B4-BE49-F238E27FC236}">
                  <a16:creationId xmlns:a16="http://schemas.microsoft.com/office/drawing/2014/main" id="{AE7265F4-8D0F-49C9-ADE5-B190F684BDB6}"/>
                </a:ext>
              </a:extLst>
            </p:cNvPr>
            <p:cNvSpPr/>
            <p:nvPr>
              <p:custDataLst>
                <p:tags r:id="rId366"/>
              </p:custDataLst>
            </p:nvPr>
          </p:nvSpPr>
          <p:spPr bwMode="auto">
            <a:xfrm rot="9000000" flipV="1">
              <a:off x="4508563" y="3275586"/>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91" name="MH_Other_381">
              <a:extLst>
                <a:ext uri="{FF2B5EF4-FFF2-40B4-BE49-F238E27FC236}">
                  <a16:creationId xmlns:a16="http://schemas.microsoft.com/office/drawing/2014/main" id="{5E888C96-19BE-4BE5-AF27-1C1D6F48BF1A}"/>
                </a:ext>
              </a:extLst>
            </p:cNvPr>
            <p:cNvSpPr/>
            <p:nvPr>
              <p:custDataLst>
                <p:tags r:id="rId367"/>
              </p:custDataLst>
            </p:nvPr>
          </p:nvSpPr>
          <p:spPr bwMode="auto">
            <a:xfrm rot="9000000" flipV="1">
              <a:off x="4537499"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92" name="MH_Other_385">
              <a:extLst>
                <a:ext uri="{FF2B5EF4-FFF2-40B4-BE49-F238E27FC236}">
                  <a16:creationId xmlns:a16="http://schemas.microsoft.com/office/drawing/2014/main" id="{0CA6A3E9-D6E3-4567-8D10-E4C8F39710B0}"/>
                </a:ext>
              </a:extLst>
            </p:cNvPr>
            <p:cNvSpPr/>
            <p:nvPr>
              <p:custDataLst>
                <p:tags r:id="rId368"/>
              </p:custDataLst>
            </p:nvPr>
          </p:nvSpPr>
          <p:spPr bwMode="auto">
            <a:xfrm rot="12600000" flipV="1">
              <a:off x="3823241" y="3275586"/>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sp>
          <p:nvSpPr>
            <p:cNvPr id="393" name="MH_Other_386">
              <a:extLst>
                <a:ext uri="{FF2B5EF4-FFF2-40B4-BE49-F238E27FC236}">
                  <a16:creationId xmlns:a16="http://schemas.microsoft.com/office/drawing/2014/main" id="{70A84A60-D53B-4CE0-9C90-72DBF2991ECC}"/>
                </a:ext>
              </a:extLst>
            </p:cNvPr>
            <p:cNvSpPr/>
            <p:nvPr>
              <p:custDataLst>
                <p:tags r:id="rId369"/>
              </p:custDataLst>
            </p:nvPr>
          </p:nvSpPr>
          <p:spPr bwMode="auto">
            <a:xfrm rot="12600000" flipV="1">
              <a:off x="3966397"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defTabSz="685800">
                <a:buClrTx/>
                <a:defRPr/>
              </a:pPr>
              <a:endParaRPr lang="zh-CN" altLang="en-US" sz="1800" dirty="0">
                <a:solidFill>
                  <a:prstClr val="black"/>
                </a:solidFill>
                <a:latin typeface="微软雅黑"/>
                <a:ea typeface="微软雅黑"/>
                <a:cs typeface="+mn-ea"/>
                <a:sym typeface="+mn-lt"/>
              </a:endParaRPr>
            </a:p>
          </p:txBody>
        </p:sp>
      </p:grpSp>
      <p:sp>
        <p:nvSpPr>
          <p:cNvPr id="394" name="矩形 23">
            <a:extLst>
              <a:ext uri="{FF2B5EF4-FFF2-40B4-BE49-F238E27FC236}">
                <a16:creationId xmlns:a16="http://schemas.microsoft.com/office/drawing/2014/main" id="{B081BA9A-9A1B-4CC8-9869-136156F8094D}"/>
              </a:ext>
            </a:extLst>
          </p:cNvPr>
          <p:cNvSpPr>
            <a:spLocks noChangeArrowheads="1"/>
          </p:cNvSpPr>
          <p:nvPr/>
        </p:nvSpPr>
        <p:spPr bwMode="auto">
          <a:xfrm>
            <a:off x="-12142" y="1659573"/>
            <a:ext cx="2999564" cy="1569660"/>
          </a:xfrm>
          <a:prstGeom prst="rect">
            <a:avLst/>
          </a:prstGeom>
          <a:solidFill>
            <a:srgbClr val="FFFFCC"/>
          </a:solidFill>
          <a:ln>
            <a:noFill/>
          </a:ln>
        </p:spPr>
        <p:txBody>
          <a:bodyPr wrap="square">
            <a:spAutoFit/>
          </a:bodyPr>
          <a:lstStyle/>
          <a:p>
            <a:pPr algn="just" defTabSz="685800">
              <a:buClrTx/>
              <a:defRPr/>
            </a:pPr>
            <a:r>
              <a:rPr lang="vi-VN" sz="2400" dirty="0"/>
              <a:t>Không sử dụng</a:t>
            </a:r>
            <a:r>
              <a:rPr lang="en-US" sz="2400" dirty="0"/>
              <a:t> </a:t>
            </a:r>
            <a:r>
              <a:rPr lang="vi-VN" sz="2400" dirty="0"/>
              <a:t>hoá chất đựng</a:t>
            </a:r>
            <a:r>
              <a:rPr lang="en-US" sz="2400" dirty="0"/>
              <a:t> </a:t>
            </a:r>
            <a:r>
              <a:rPr lang="vi-VN" sz="2400" dirty="0"/>
              <a:t>trong đồ chứa không có nhãn hoặc nhãn mờ</a:t>
            </a:r>
            <a:endParaRPr lang="zh-CN" altLang="en-US"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395" name="矩形 23">
            <a:extLst>
              <a:ext uri="{FF2B5EF4-FFF2-40B4-BE49-F238E27FC236}">
                <a16:creationId xmlns:a16="http://schemas.microsoft.com/office/drawing/2014/main" id="{9210412D-2264-43A4-A98B-EA4DB6D958C5}"/>
              </a:ext>
            </a:extLst>
          </p:cNvPr>
          <p:cNvSpPr>
            <a:spLocks noChangeArrowheads="1"/>
          </p:cNvSpPr>
          <p:nvPr/>
        </p:nvSpPr>
        <p:spPr bwMode="auto">
          <a:xfrm>
            <a:off x="5699270" y="3676162"/>
            <a:ext cx="3329400" cy="830997"/>
          </a:xfrm>
          <a:prstGeom prst="rect">
            <a:avLst/>
          </a:prstGeom>
          <a:solidFill>
            <a:srgbClr val="FFFFCC"/>
          </a:solidFill>
          <a:ln>
            <a:noFill/>
          </a:ln>
        </p:spPr>
        <p:txBody>
          <a:bodyPr wrap="square">
            <a:spAutoFit/>
          </a:bodyPr>
          <a:lstStyle/>
          <a:p>
            <a:pPr algn="just"/>
            <a:r>
              <a:rPr lang="vi-VN" sz="2400" dirty="0"/>
              <a:t>Có thể dùng tay trực tiếp lấy hoá chất.</a:t>
            </a:r>
            <a:endParaRPr lang="en-US" sz="2400" dirty="0"/>
          </a:p>
        </p:txBody>
      </p:sp>
      <p:sp>
        <p:nvSpPr>
          <p:cNvPr id="396" name="矩形 23">
            <a:extLst>
              <a:ext uri="{FF2B5EF4-FFF2-40B4-BE49-F238E27FC236}">
                <a16:creationId xmlns:a16="http://schemas.microsoft.com/office/drawing/2014/main" id="{E3F77298-0BD1-426C-90DD-511AF0C348AE}"/>
              </a:ext>
            </a:extLst>
          </p:cNvPr>
          <p:cNvSpPr>
            <a:spLocks noChangeArrowheads="1"/>
          </p:cNvSpPr>
          <p:nvPr/>
        </p:nvSpPr>
        <p:spPr bwMode="auto">
          <a:xfrm>
            <a:off x="14931" y="3674848"/>
            <a:ext cx="3384021" cy="830997"/>
          </a:xfrm>
          <a:prstGeom prst="rect">
            <a:avLst/>
          </a:prstGeom>
          <a:solidFill>
            <a:srgbClr val="FFFFCC"/>
          </a:solidFill>
          <a:ln>
            <a:noFill/>
          </a:ln>
        </p:spPr>
        <p:txBody>
          <a:bodyPr wrap="square">
            <a:spAutoFit/>
          </a:bodyPr>
          <a:lstStyle/>
          <a:p>
            <a:pPr algn="just" defTabSz="685800">
              <a:buClrTx/>
              <a:defRPr/>
            </a:pPr>
            <a:r>
              <a:rPr lang="vi-VN" sz="2400" dirty="0"/>
              <a:t>Đọc cẩn thận nhãn hoá chất trước khi sử dụng</a:t>
            </a:r>
            <a:endParaRPr lang="zh-CN" altLang="en-US" sz="2400" kern="1200" baseline="-250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397" name="矩形 23">
            <a:extLst>
              <a:ext uri="{FF2B5EF4-FFF2-40B4-BE49-F238E27FC236}">
                <a16:creationId xmlns:a16="http://schemas.microsoft.com/office/drawing/2014/main" id="{A37B5029-0FA3-4473-A5D2-B6169279F80A}"/>
              </a:ext>
            </a:extLst>
          </p:cNvPr>
          <p:cNvSpPr>
            <a:spLocks noChangeArrowheads="1"/>
          </p:cNvSpPr>
          <p:nvPr/>
        </p:nvSpPr>
        <p:spPr bwMode="auto">
          <a:xfrm>
            <a:off x="5921231" y="1674724"/>
            <a:ext cx="3107439" cy="1569660"/>
          </a:xfrm>
          <a:prstGeom prst="rect">
            <a:avLst/>
          </a:prstGeom>
          <a:solidFill>
            <a:srgbClr val="FFFFCC"/>
          </a:solidFill>
          <a:ln>
            <a:noFill/>
          </a:ln>
        </p:spPr>
        <p:txBody>
          <a:bodyPr wrap="square">
            <a:spAutoFit/>
          </a:bodyPr>
          <a:lstStyle/>
          <a:p>
            <a:pPr algn="just" defTabSz="685800">
              <a:buClrTx/>
              <a:defRPr/>
            </a:pPr>
            <a:r>
              <a:rPr lang="vi-VN" sz="2400" dirty="0"/>
              <a:t>Không được đặt lại thìa, panh vào lọ đựng hoá chất sau khi đã sử</a:t>
            </a:r>
            <a:r>
              <a:rPr lang="en-US" sz="2400" dirty="0"/>
              <a:t> </a:t>
            </a:r>
            <a:r>
              <a:rPr lang="vi-VN" sz="2400" dirty="0"/>
              <a:t>dụng.</a:t>
            </a:r>
            <a:endParaRPr lang="zh-CN" altLang="en-US"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398" name="矩形 9">
            <a:extLst>
              <a:ext uri="{FF2B5EF4-FFF2-40B4-BE49-F238E27FC236}">
                <a16:creationId xmlns:a16="http://schemas.microsoft.com/office/drawing/2014/main" id="{13909635-692D-4112-BC14-19001FAF2D57}"/>
              </a:ext>
            </a:extLst>
          </p:cNvPr>
          <p:cNvSpPr/>
          <p:nvPr/>
        </p:nvSpPr>
        <p:spPr>
          <a:xfrm>
            <a:off x="663761" y="342543"/>
            <a:ext cx="7701798" cy="1338828"/>
          </a:xfrm>
          <a:prstGeom prst="rect">
            <a:avLst/>
          </a:prstGeom>
        </p:spPr>
        <p:txBody>
          <a:bodyPr wrap="square">
            <a:spAutoFit/>
          </a:bodyPr>
          <a:lstStyle/>
          <a:p>
            <a:pPr algn="ctr" defTabSz="685800">
              <a:buClrTx/>
              <a:defRPr/>
            </a:pPr>
            <a:r>
              <a:rPr lang="vi-VN" altLang="zh-CN" sz="2700" b="1" u="sng" kern="1200" dirty="0">
                <a:solidFill>
                  <a:srgbClr val="C00000"/>
                </a:solidFill>
                <a:latin typeface="Arial" panose="020B0604020202020204" pitchFamily="34" charset="0"/>
                <a:ea typeface="微软雅黑"/>
                <a:cs typeface="Arial" panose="020B0604020202020204" pitchFamily="34" charset="0"/>
                <a:sym typeface="+mn-lt"/>
              </a:rPr>
              <a:t>Câu </a:t>
            </a:r>
            <a:r>
              <a:rPr lang="en-US" altLang="zh-CN" sz="2700" b="1" u="sng" kern="1200" dirty="0">
                <a:solidFill>
                  <a:srgbClr val="C00000"/>
                </a:solidFill>
                <a:latin typeface="Arial" panose="020B0604020202020204" pitchFamily="34" charset="0"/>
                <a:ea typeface="微软雅黑"/>
                <a:cs typeface="Arial" panose="020B0604020202020204" pitchFamily="34" charset="0"/>
                <a:sym typeface="+mn-lt"/>
              </a:rPr>
              <a:t>3</a:t>
            </a:r>
            <a:r>
              <a:rPr lang="vi-VN" altLang="zh-CN" sz="2700" b="1" u="sng" kern="1200" dirty="0">
                <a:solidFill>
                  <a:srgbClr val="C00000"/>
                </a:solidFill>
                <a:latin typeface="Arial" panose="020B0604020202020204" pitchFamily="34" charset="0"/>
                <a:ea typeface="微软雅黑"/>
                <a:cs typeface="Arial" panose="020B0604020202020204" pitchFamily="34" charset="0"/>
                <a:sym typeface="+mn-lt"/>
              </a:rPr>
              <a:t>: </a:t>
            </a:r>
          </a:p>
          <a:p>
            <a:pPr algn="ctr" defTabSz="685800">
              <a:buClrTx/>
              <a:defRPr/>
            </a:pP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Việc</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làm</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nào</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sau</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đây</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không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đảm</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bảo</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quy</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tắc</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an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toàn</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trong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PTN</a:t>
            </a:r>
            <a:endParaRPr lang="en-US" altLang="zh-CN" sz="2100" b="1" kern="1200" dirty="0">
              <a:solidFill>
                <a:srgbClr val="44546A"/>
              </a:solidFill>
              <a:latin typeface="Arial" panose="020B0604020202020204" pitchFamily="34" charset="0"/>
              <a:ea typeface="微软雅黑"/>
              <a:cs typeface="Arial" panose="020B0604020202020204" pitchFamily="34" charset="0"/>
              <a:sym typeface="+mn-lt"/>
            </a:endParaRPr>
          </a:p>
        </p:txBody>
      </p:sp>
      <p:pic>
        <p:nvPicPr>
          <p:cNvPr id="399" name="Picture 398">
            <a:extLst>
              <a:ext uri="{FF2B5EF4-FFF2-40B4-BE49-F238E27FC236}">
                <a16:creationId xmlns:a16="http://schemas.microsoft.com/office/drawing/2014/main" id="{DA809988-01AA-4791-A463-6BF71A8923E9}"/>
              </a:ext>
            </a:extLst>
          </p:cNvPr>
          <p:cNvPicPr>
            <a:picLocks noChangeAspect="1"/>
          </p:cNvPicPr>
          <p:nvPr/>
        </p:nvPicPr>
        <p:blipFill rotWithShape="1">
          <a:blip r:embed="rId38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4880127" y="3975172"/>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6451675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4"/>
                                        </p:tgtEl>
                                        <p:attrNameLst>
                                          <p:attrName>style.visibility</p:attrName>
                                        </p:attrNameLst>
                                      </p:cBhvr>
                                      <p:to>
                                        <p:strVal val="visible"/>
                                      </p:to>
                                    </p:set>
                                    <p:anim calcmode="lin" valueType="num">
                                      <p:cBhvr additive="base">
                                        <p:cTn id="7" dur="750" fill="hold"/>
                                        <p:tgtEl>
                                          <p:spTgt spid="394"/>
                                        </p:tgtEl>
                                        <p:attrNameLst>
                                          <p:attrName>ppt_x</p:attrName>
                                        </p:attrNameLst>
                                      </p:cBhvr>
                                      <p:tavLst>
                                        <p:tav tm="0">
                                          <p:val>
                                            <p:strVal val="#ppt_x"/>
                                          </p:val>
                                        </p:tav>
                                        <p:tav tm="100000">
                                          <p:val>
                                            <p:strVal val="#ppt_x"/>
                                          </p:val>
                                        </p:tav>
                                      </p:tavLst>
                                    </p:anim>
                                    <p:anim calcmode="lin" valueType="num">
                                      <p:cBhvr additive="base">
                                        <p:cTn id="8" dur="750" fill="hold"/>
                                        <p:tgtEl>
                                          <p:spTgt spid="3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5"/>
                                        </p:tgtEl>
                                        <p:attrNameLst>
                                          <p:attrName>style.visibility</p:attrName>
                                        </p:attrNameLst>
                                      </p:cBhvr>
                                      <p:to>
                                        <p:strVal val="visible"/>
                                      </p:to>
                                    </p:set>
                                    <p:anim calcmode="lin" valueType="num">
                                      <p:cBhvr additive="base">
                                        <p:cTn id="11" dur="750" fill="hold"/>
                                        <p:tgtEl>
                                          <p:spTgt spid="395"/>
                                        </p:tgtEl>
                                        <p:attrNameLst>
                                          <p:attrName>ppt_x</p:attrName>
                                        </p:attrNameLst>
                                      </p:cBhvr>
                                      <p:tavLst>
                                        <p:tav tm="0">
                                          <p:val>
                                            <p:strVal val="#ppt_x"/>
                                          </p:val>
                                        </p:tav>
                                        <p:tav tm="100000">
                                          <p:val>
                                            <p:strVal val="#ppt_x"/>
                                          </p:val>
                                        </p:tav>
                                      </p:tavLst>
                                    </p:anim>
                                    <p:anim calcmode="lin" valueType="num">
                                      <p:cBhvr additive="base">
                                        <p:cTn id="12" dur="750" fill="hold"/>
                                        <p:tgtEl>
                                          <p:spTgt spid="39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6"/>
                                        </p:tgtEl>
                                        <p:attrNameLst>
                                          <p:attrName>style.visibility</p:attrName>
                                        </p:attrNameLst>
                                      </p:cBhvr>
                                      <p:to>
                                        <p:strVal val="visible"/>
                                      </p:to>
                                    </p:set>
                                    <p:anim calcmode="lin" valueType="num">
                                      <p:cBhvr additive="base">
                                        <p:cTn id="15" dur="750" fill="hold"/>
                                        <p:tgtEl>
                                          <p:spTgt spid="396"/>
                                        </p:tgtEl>
                                        <p:attrNameLst>
                                          <p:attrName>ppt_x</p:attrName>
                                        </p:attrNameLst>
                                      </p:cBhvr>
                                      <p:tavLst>
                                        <p:tav tm="0">
                                          <p:val>
                                            <p:strVal val="#ppt_x"/>
                                          </p:val>
                                        </p:tav>
                                        <p:tav tm="100000">
                                          <p:val>
                                            <p:strVal val="#ppt_x"/>
                                          </p:val>
                                        </p:tav>
                                      </p:tavLst>
                                    </p:anim>
                                    <p:anim calcmode="lin" valueType="num">
                                      <p:cBhvr additive="base">
                                        <p:cTn id="16" dur="750" fill="hold"/>
                                        <p:tgtEl>
                                          <p:spTgt spid="3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7"/>
                                        </p:tgtEl>
                                        <p:attrNameLst>
                                          <p:attrName>style.visibility</p:attrName>
                                        </p:attrNameLst>
                                      </p:cBhvr>
                                      <p:to>
                                        <p:strVal val="visible"/>
                                      </p:to>
                                    </p:set>
                                    <p:anim calcmode="lin" valueType="num">
                                      <p:cBhvr additive="base">
                                        <p:cTn id="19" dur="750" fill="hold"/>
                                        <p:tgtEl>
                                          <p:spTgt spid="397"/>
                                        </p:tgtEl>
                                        <p:attrNameLst>
                                          <p:attrName>ppt_x</p:attrName>
                                        </p:attrNameLst>
                                      </p:cBhvr>
                                      <p:tavLst>
                                        <p:tav tm="0">
                                          <p:val>
                                            <p:strVal val="#ppt_x"/>
                                          </p:val>
                                        </p:tav>
                                        <p:tav tm="100000">
                                          <p:val>
                                            <p:strVal val="#ppt_x"/>
                                          </p:val>
                                        </p:tav>
                                      </p:tavLst>
                                    </p:anim>
                                    <p:anim calcmode="lin" valueType="num">
                                      <p:cBhvr additive="base">
                                        <p:cTn id="20" dur="75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399"/>
                                        </p:tgtEl>
                                        <p:attrNameLst>
                                          <p:attrName>style.visibility</p:attrName>
                                        </p:attrNameLst>
                                      </p:cBhvr>
                                      <p:to>
                                        <p:strVal val="visible"/>
                                      </p:to>
                                    </p:set>
                                    <p:anim calcmode="lin" valueType="num">
                                      <p:cBhvr>
                                        <p:cTn id="25" dur="250" fill="hold"/>
                                        <p:tgtEl>
                                          <p:spTgt spid="399"/>
                                        </p:tgtEl>
                                        <p:attrNameLst>
                                          <p:attrName>ppt_w</p:attrName>
                                        </p:attrNameLst>
                                      </p:cBhvr>
                                      <p:tavLst>
                                        <p:tav tm="0">
                                          <p:val>
                                            <p:strVal val="4*#ppt_w"/>
                                          </p:val>
                                        </p:tav>
                                        <p:tav tm="100000">
                                          <p:val>
                                            <p:strVal val="#ppt_w"/>
                                          </p:val>
                                        </p:tav>
                                      </p:tavLst>
                                    </p:anim>
                                    <p:anim calcmode="lin" valueType="num">
                                      <p:cBhvr>
                                        <p:cTn id="26" dur="250" fill="hold"/>
                                        <p:tgtEl>
                                          <p:spTgt spid="39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8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animBg="1"/>
      <p:bldP spid="395" grpId="0" animBg="1"/>
      <p:bldP spid="396" grpId="0" animBg="1"/>
      <p:bldP spid="39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12"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r>
              <a:rPr lang="en-US" altLang="zh-CN" sz="1350" kern="1200" dirty="0">
                <a:solidFill>
                  <a:prstClr val="white"/>
                </a:solidFill>
                <a:latin typeface="微软雅黑"/>
                <a:ea typeface="微软雅黑"/>
                <a:cs typeface="+mn-ea"/>
                <a:sym typeface="+mn-lt"/>
              </a:rPr>
              <a:t> (</a:t>
            </a:r>
            <a:r>
              <a:rPr lang="en-US" altLang="zh-CN" sz="1350" kern="1200" dirty="0" err="1">
                <a:solidFill>
                  <a:prstClr val="white"/>
                </a:solidFill>
                <a:latin typeface="微软雅黑"/>
                <a:ea typeface="微软雅黑"/>
                <a:cs typeface="+mn-ea"/>
                <a:sym typeface="+mn-lt"/>
              </a:rPr>
              <a:t>khoảng</a:t>
            </a:r>
            <a:r>
              <a:rPr lang="en-US" altLang="zh-CN" sz="1350" kern="1200" dirty="0">
                <a:solidFill>
                  <a:prstClr val="white"/>
                </a:solidFill>
                <a:latin typeface="微软雅黑"/>
                <a:ea typeface="微软雅黑"/>
                <a:cs typeface="+mn-ea"/>
                <a:sym typeface="+mn-lt"/>
              </a:rPr>
              <a:t> </a:t>
            </a:r>
            <a:endParaRPr lang="zh-CN" altLang="en-US" sz="1350" kern="1200" dirty="0">
              <a:solidFill>
                <a:prstClr val="white"/>
              </a:solidFill>
              <a:latin typeface="微软雅黑"/>
              <a:ea typeface="微软雅黑"/>
              <a:cs typeface="+mn-ea"/>
              <a:sym typeface="+mn-lt"/>
            </a:endParaRPr>
          </a:p>
        </p:txBody>
      </p:sp>
      <p:sp>
        <p:nvSpPr>
          <p:cNvPr id="5" name="椭圆 4"/>
          <p:cNvSpPr/>
          <p:nvPr/>
        </p:nvSpPr>
        <p:spPr>
          <a:xfrm>
            <a:off x="-1682453" y="130322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6" name="椭圆 5"/>
          <p:cNvSpPr/>
          <p:nvPr/>
        </p:nvSpPr>
        <p:spPr>
          <a:xfrm>
            <a:off x="-2069482" y="89447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grpSp>
        <p:nvGrpSpPr>
          <p:cNvPr id="8" name="组合 57">
            <a:extLst>
              <a:ext uri="{FF2B5EF4-FFF2-40B4-BE49-F238E27FC236}">
                <a16:creationId xmlns:a16="http://schemas.microsoft.com/office/drawing/2014/main" id="{CDB7E062-F99D-4E9A-B5ED-45836CC56CEB}"/>
              </a:ext>
            </a:extLst>
          </p:cNvPr>
          <p:cNvGrpSpPr/>
          <p:nvPr/>
        </p:nvGrpSpPr>
        <p:grpSpPr>
          <a:xfrm>
            <a:off x="481265" y="1346580"/>
            <a:ext cx="1533066" cy="1533067"/>
            <a:chOff x="539552" y="1275606"/>
            <a:chExt cx="1533066" cy="1533067"/>
          </a:xfrm>
        </p:grpSpPr>
        <p:sp>
          <p:nvSpPr>
            <p:cNvPr id="9" name="椭圆 5">
              <a:extLst>
                <a:ext uri="{FF2B5EF4-FFF2-40B4-BE49-F238E27FC236}">
                  <a16:creationId xmlns:a16="http://schemas.microsoft.com/office/drawing/2014/main" id="{737653B3-F366-4B60-B0FF-CE0FE9DD2FA7}"/>
                </a:ext>
              </a:extLst>
            </p:cNvPr>
            <p:cNvSpPr/>
            <p:nvPr/>
          </p:nvSpPr>
          <p:spPr>
            <a:xfrm>
              <a:off x="599841"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10" name="空心弧 6">
              <a:extLst>
                <a:ext uri="{FF2B5EF4-FFF2-40B4-BE49-F238E27FC236}">
                  <a16:creationId xmlns:a16="http://schemas.microsoft.com/office/drawing/2014/main" id="{74B3A2C1-7BDD-482D-8860-D66B12ED044F}"/>
                </a:ext>
              </a:extLst>
            </p:cNvPr>
            <p:cNvSpPr/>
            <p:nvPr/>
          </p:nvSpPr>
          <p:spPr>
            <a:xfrm>
              <a:off x="539552" y="1275606"/>
              <a:ext cx="1533066" cy="1533067"/>
            </a:xfrm>
            <a:prstGeom prst="blockArc">
              <a:avLst>
                <a:gd name="adj1" fmla="val 16159021"/>
                <a:gd name="adj2" fmla="val 8346940"/>
                <a:gd name="adj3" fmla="val 6804"/>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black"/>
                </a:solidFill>
                <a:latin typeface="微软雅黑"/>
                <a:ea typeface="微软雅黑"/>
                <a:cs typeface="+mn-ea"/>
                <a:sym typeface="+mn-lt"/>
              </a:endParaRPr>
            </a:p>
          </p:txBody>
        </p:sp>
      </p:grpSp>
      <p:grpSp>
        <p:nvGrpSpPr>
          <p:cNvPr id="11" name="组合 62">
            <a:extLst>
              <a:ext uri="{FF2B5EF4-FFF2-40B4-BE49-F238E27FC236}">
                <a16:creationId xmlns:a16="http://schemas.microsoft.com/office/drawing/2014/main" id="{5A22A82F-B19A-4E72-BC25-E847522651BB}"/>
              </a:ext>
            </a:extLst>
          </p:cNvPr>
          <p:cNvGrpSpPr/>
          <p:nvPr/>
        </p:nvGrpSpPr>
        <p:grpSpPr>
          <a:xfrm>
            <a:off x="2664341" y="2241847"/>
            <a:ext cx="1533066" cy="1533067"/>
            <a:chOff x="2714638" y="1275606"/>
            <a:chExt cx="1533066" cy="1533067"/>
          </a:xfrm>
        </p:grpSpPr>
        <p:sp>
          <p:nvSpPr>
            <p:cNvPr id="12" name="椭圆 10">
              <a:extLst>
                <a:ext uri="{FF2B5EF4-FFF2-40B4-BE49-F238E27FC236}">
                  <a16:creationId xmlns:a16="http://schemas.microsoft.com/office/drawing/2014/main" id="{F1D3FC4D-DE09-41AD-BB76-73859B582250}"/>
                </a:ext>
              </a:extLst>
            </p:cNvPr>
            <p:cNvSpPr/>
            <p:nvPr/>
          </p:nvSpPr>
          <p:spPr>
            <a:xfrm>
              <a:off x="2774927"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13" name="空心弧 11">
              <a:extLst>
                <a:ext uri="{FF2B5EF4-FFF2-40B4-BE49-F238E27FC236}">
                  <a16:creationId xmlns:a16="http://schemas.microsoft.com/office/drawing/2014/main" id="{CB2F7DA7-997D-4776-85BD-4B0DC135A6F1}"/>
                </a:ext>
              </a:extLst>
            </p:cNvPr>
            <p:cNvSpPr/>
            <p:nvPr/>
          </p:nvSpPr>
          <p:spPr>
            <a:xfrm>
              <a:off x="2714638" y="1275606"/>
              <a:ext cx="1533066" cy="1533067"/>
            </a:xfrm>
            <a:prstGeom prst="blockArc">
              <a:avLst>
                <a:gd name="adj1" fmla="val 16159021"/>
                <a:gd name="adj2" fmla="val 3379142"/>
                <a:gd name="adj3" fmla="val 6572"/>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black"/>
                </a:solidFill>
                <a:latin typeface="微软雅黑"/>
                <a:ea typeface="微软雅黑"/>
                <a:cs typeface="+mn-ea"/>
                <a:sym typeface="+mn-lt"/>
              </a:endParaRPr>
            </a:p>
          </p:txBody>
        </p:sp>
      </p:grpSp>
      <p:grpSp>
        <p:nvGrpSpPr>
          <p:cNvPr id="14" name="组合 63">
            <a:extLst>
              <a:ext uri="{FF2B5EF4-FFF2-40B4-BE49-F238E27FC236}">
                <a16:creationId xmlns:a16="http://schemas.microsoft.com/office/drawing/2014/main" id="{CCE481DA-1416-431F-8A33-5B596C7232B2}"/>
              </a:ext>
            </a:extLst>
          </p:cNvPr>
          <p:cNvGrpSpPr/>
          <p:nvPr/>
        </p:nvGrpSpPr>
        <p:grpSpPr>
          <a:xfrm>
            <a:off x="4831437" y="1346580"/>
            <a:ext cx="1533066" cy="1533067"/>
            <a:chOff x="4889724" y="1275606"/>
            <a:chExt cx="1533066" cy="1533067"/>
          </a:xfrm>
        </p:grpSpPr>
        <p:sp>
          <p:nvSpPr>
            <p:cNvPr id="15" name="椭圆 15">
              <a:extLst>
                <a:ext uri="{FF2B5EF4-FFF2-40B4-BE49-F238E27FC236}">
                  <a16:creationId xmlns:a16="http://schemas.microsoft.com/office/drawing/2014/main" id="{CAC85266-7E31-450E-AE40-B77651DC0AA3}"/>
                </a:ext>
              </a:extLst>
            </p:cNvPr>
            <p:cNvSpPr/>
            <p:nvPr/>
          </p:nvSpPr>
          <p:spPr>
            <a:xfrm>
              <a:off x="4950013"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16" name="空心弧 16">
              <a:extLst>
                <a:ext uri="{FF2B5EF4-FFF2-40B4-BE49-F238E27FC236}">
                  <a16:creationId xmlns:a16="http://schemas.microsoft.com/office/drawing/2014/main" id="{FA579281-8EE7-4437-8657-71A846F99220}"/>
                </a:ext>
              </a:extLst>
            </p:cNvPr>
            <p:cNvSpPr/>
            <p:nvPr/>
          </p:nvSpPr>
          <p:spPr>
            <a:xfrm>
              <a:off x="4889724" y="1275606"/>
              <a:ext cx="1533066" cy="1533067"/>
            </a:xfrm>
            <a:prstGeom prst="blockArc">
              <a:avLst>
                <a:gd name="adj1" fmla="val 16159021"/>
                <a:gd name="adj2" fmla="val 13327729"/>
                <a:gd name="adj3" fmla="val 6723"/>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black"/>
                </a:solidFill>
                <a:latin typeface="微软雅黑"/>
                <a:ea typeface="微软雅黑"/>
                <a:cs typeface="+mn-ea"/>
                <a:sym typeface="+mn-lt"/>
              </a:endParaRPr>
            </a:p>
          </p:txBody>
        </p:sp>
      </p:grpSp>
      <p:grpSp>
        <p:nvGrpSpPr>
          <p:cNvPr id="17" name="组合 64">
            <a:extLst>
              <a:ext uri="{FF2B5EF4-FFF2-40B4-BE49-F238E27FC236}">
                <a16:creationId xmlns:a16="http://schemas.microsoft.com/office/drawing/2014/main" id="{38CBE709-7486-4A18-B9C0-74DCFA940D0A}"/>
              </a:ext>
            </a:extLst>
          </p:cNvPr>
          <p:cNvGrpSpPr/>
          <p:nvPr/>
        </p:nvGrpSpPr>
        <p:grpSpPr>
          <a:xfrm>
            <a:off x="6961235" y="2201560"/>
            <a:ext cx="1533066" cy="1533067"/>
            <a:chOff x="7064810" y="1275606"/>
            <a:chExt cx="1533066" cy="1533067"/>
          </a:xfrm>
        </p:grpSpPr>
        <p:sp>
          <p:nvSpPr>
            <p:cNvPr id="18" name="椭圆 20">
              <a:extLst>
                <a:ext uri="{FF2B5EF4-FFF2-40B4-BE49-F238E27FC236}">
                  <a16:creationId xmlns:a16="http://schemas.microsoft.com/office/drawing/2014/main" id="{87CD4E14-A842-44E4-ACA9-360FFD7E6272}"/>
                </a:ext>
              </a:extLst>
            </p:cNvPr>
            <p:cNvSpPr/>
            <p:nvPr/>
          </p:nvSpPr>
          <p:spPr>
            <a:xfrm>
              <a:off x="7125099"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19" name="空心弧 21">
              <a:extLst>
                <a:ext uri="{FF2B5EF4-FFF2-40B4-BE49-F238E27FC236}">
                  <a16:creationId xmlns:a16="http://schemas.microsoft.com/office/drawing/2014/main" id="{AD7C667E-F37F-41E4-A4C0-A691393E861E}"/>
                </a:ext>
              </a:extLst>
            </p:cNvPr>
            <p:cNvSpPr/>
            <p:nvPr/>
          </p:nvSpPr>
          <p:spPr>
            <a:xfrm>
              <a:off x="7064810" y="1275606"/>
              <a:ext cx="1533066" cy="1533067"/>
            </a:xfrm>
            <a:prstGeom prst="blockArc">
              <a:avLst>
                <a:gd name="adj1" fmla="val 16159021"/>
                <a:gd name="adj2" fmla="val 911348"/>
                <a:gd name="adj3" fmla="val 6416"/>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800" kern="1200" dirty="0">
                <a:solidFill>
                  <a:prstClr val="black"/>
                </a:solidFill>
                <a:latin typeface="微软雅黑"/>
                <a:ea typeface="微软雅黑"/>
                <a:cs typeface="+mn-ea"/>
                <a:sym typeface="+mn-lt"/>
              </a:endParaRPr>
            </a:p>
          </p:txBody>
        </p:sp>
      </p:grpSp>
      <p:grpSp>
        <p:nvGrpSpPr>
          <p:cNvPr id="20" name="组合 48">
            <a:extLst>
              <a:ext uri="{FF2B5EF4-FFF2-40B4-BE49-F238E27FC236}">
                <a16:creationId xmlns:a16="http://schemas.microsoft.com/office/drawing/2014/main" id="{D5BCAB50-D549-4009-8D92-F8E34C504E09}"/>
              </a:ext>
            </a:extLst>
          </p:cNvPr>
          <p:cNvGrpSpPr/>
          <p:nvPr/>
        </p:nvGrpSpPr>
        <p:grpSpPr>
          <a:xfrm>
            <a:off x="775251" y="1640678"/>
            <a:ext cx="945123" cy="944781"/>
            <a:chOff x="4229236" y="3968984"/>
            <a:chExt cx="792000" cy="792000"/>
          </a:xfrm>
        </p:grpSpPr>
        <p:sp>
          <p:nvSpPr>
            <p:cNvPr id="21" name="MH_Other_2">
              <a:extLst>
                <a:ext uri="{FF2B5EF4-FFF2-40B4-BE49-F238E27FC236}">
                  <a16:creationId xmlns:a16="http://schemas.microsoft.com/office/drawing/2014/main" id="{DD4E426C-3283-404F-A2F5-BEC8A0E6BCD7}"/>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22" name="MH_Title_1">
              <a:extLst>
                <a:ext uri="{FF2B5EF4-FFF2-40B4-BE49-F238E27FC236}">
                  <a16:creationId xmlns:a16="http://schemas.microsoft.com/office/drawing/2014/main" id="{10F2755A-78E9-4B31-99BD-816B04DF3395}"/>
                </a:ext>
              </a:extLst>
            </p:cNvPr>
            <p:cNvSpPr/>
            <p:nvPr>
              <p:custDataLst>
                <p:tags r:id="rId8"/>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685800">
                <a:buClrTx/>
              </a:pPr>
              <a:r>
                <a:rPr lang="en-US" altLang="zh-CN" sz="2700" kern="1200" dirty="0">
                  <a:solidFill>
                    <a:prstClr val="white"/>
                  </a:solidFill>
                  <a:latin typeface="微软雅黑"/>
                  <a:ea typeface="微软雅黑"/>
                  <a:cs typeface="+mn-ea"/>
                  <a:sym typeface="+mn-lt"/>
                </a:rPr>
                <a:t>A</a:t>
              </a:r>
              <a:endParaRPr lang="en-US" altLang="zh-CN" sz="1500" kern="1200" dirty="0">
                <a:solidFill>
                  <a:prstClr val="white"/>
                </a:solidFill>
                <a:latin typeface="微软雅黑"/>
                <a:ea typeface="微软雅黑"/>
                <a:cs typeface="+mn-ea"/>
                <a:sym typeface="+mn-lt"/>
              </a:endParaRPr>
            </a:p>
          </p:txBody>
        </p:sp>
      </p:grpSp>
      <p:grpSp>
        <p:nvGrpSpPr>
          <p:cNvPr id="23" name="组合 55">
            <a:extLst>
              <a:ext uri="{FF2B5EF4-FFF2-40B4-BE49-F238E27FC236}">
                <a16:creationId xmlns:a16="http://schemas.microsoft.com/office/drawing/2014/main" id="{EFFC68D0-5FC1-4800-B6B7-034B48231B6D}"/>
              </a:ext>
            </a:extLst>
          </p:cNvPr>
          <p:cNvGrpSpPr/>
          <p:nvPr/>
        </p:nvGrpSpPr>
        <p:grpSpPr>
          <a:xfrm>
            <a:off x="2958325" y="2535945"/>
            <a:ext cx="945123" cy="944781"/>
            <a:chOff x="4229236" y="3968984"/>
            <a:chExt cx="792000" cy="792000"/>
          </a:xfrm>
        </p:grpSpPr>
        <p:sp>
          <p:nvSpPr>
            <p:cNvPr id="24" name="MH_Other_2">
              <a:extLst>
                <a:ext uri="{FF2B5EF4-FFF2-40B4-BE49-F238E27FC236}">
                  <a16:creationId xmlns:a16="http://schemas.microsoft.com/office/drawing/2014/main" id="{E1A8E0AB-CEB1-436E-B798-FA85555423A1}"/>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25" name="MH_Title_1">
              <a:extLst>
                <a:ext uri="{FF2B5EF4-FFF2-40B4-BE49-F238E27FC236}">
                  <a16:creationId xmlns:a16="http://schemas.microsoft.com/office/drawing/2014/main" id="{0B701B1E-9752-4CD9-99DB-0EABA4E25A13}"/>
                </a:ext>
              </a:extLst>
            </p:cNvPr>
            <p:cNvSpPr/>
            <p:nvPr>
              <p:custDataLst>
                <p:tags r:id="rId6"/>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685800">
                <a:buClrTx/>
              </a:pPr>
              <a:r>
                <a:rPr lang="en-US" altLang="zh-CN" sz="2700" kern="1200" dirty="0">
                  <a:solidFill>
                    <a:prstClr val="white"/>
                  </a:solidFill>
                  <a:latin typeface="微软雅黑"/>
                  <a:ea typeface="微软雅黑"/>
                  <a:cs typeface="+mn-ea"/>
                  <a:sym typeface="+mn-lt"/>
                </a:rPr>
                <a:t>B</a:t>
              </a:r>
              <a:endParaRPr lang="en-US" altLang="zh-CN" sz="1500" kern="1200" dirty="0">
                <a:solidFill>
                  <a:prstClr val="white"/>
                </a:solidFill>
                <a:latin typeface="微软雅黑"/>
                <a:ea typeface="微软雅黑"/>
                <a:cs typeface="+mn-ea"/>
                <a:sym typeface="+mn-lt"/>
              </a:endParaRPr>
            </a:p>
          </p:txBody>
        </p:sp>
      </p:grpSp>
      <p:grpSp>
        <p:nvGrpSpPr>
          <p:cNvPr id="26" name="组合 66">
            <a:extLst>
              <a:ext uri="{FF2B5EF4-FFF2-40B4-BE49-F238E27FC236}">
                <a16:creationId xmlns:a16="http://schemas.microsoft.com/office/drawing/2014/main" id="{6B14EF6C-EDED-4BF7-8545-2FA0EC526F0B}"/>
              </a:ext>
            </a:extLst>
          </p:cNvPr>
          <p:cNvGrpSpPr/>
          <p:nvPr/>
        </p:nvGrpSpPr>
        <p:grpSpPr>
          <a:xfrm>
            <a:off x="5125416" y="1640678"/>
            <a:ext cx="945123" cy="944781"/>
            <a:chOff x="4229236" y="3968984"/>
            <a:chExt cx="792000" cy="792000"/>
          </a:xfrm>
        </p:grpSpPr>
        <p:sp>
          <p:nvSpPr>
            <p:cNvPr id="27" name="MH_Other_2">
              <a:extLst>
                <a:ext uri="{FF2B5EF4-FFF2-40B4-BE49-F238E27FC236}">
                  <a16:creationId xmlns:a16="http://schemas.microsoft.com/office/drawing/2014/main" id="{5E1B70F5-D145-4209-838D-D9A286B2D6C0}"/>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28" name="MH_Title_1">
              <a:extLst>
                <a:ext uri="{FF2B5EF4-FFF2-40B4-BE49-F238E27FC236}">
                  <a16:creationId xmlns:a16="http://schemas.microsoft.com/office/drawing/2014/main" id="{A11CE157-B21B-4429-9AC5-126C2FF6DEFB}"/>
                </a:ext>
              </a:extLst>
            </p:cNvPr>
            <p:cNvSpPr/>
            <p:nvPr>
              <p:custDataLst>
                <p:tags r:id="rId4"/>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685800">
                <a:buClrTx/>
              </a:pPr>
              <a:r>
                <a:rPr lang="en-US" altLang="zh-CN" sz="2700" kern="1200" dirty="0">
                  <a:solidFill>
                    <a:prstClr val="white"/>
                  </a:solidFill>
                  <a:latin typeface="微软雅黑"/>
                  <a:ea typeface="微软雅黑"/>
                  <a:cs typeface="+mn-ea"/>
                  <a:sym typeface="+mn-lt"/>
                </a:rPr>
                <a:t>C</a:t>
              </a:r>
              <a:endParaRPr lang="en-US" altLang="zh-CN" sz="1500" kern="1200" dirty="0">
                <a:solidFill>
                  <a:prstClr val="white"/>
                </a:solidFill>
                <a:latin typeface="微软雅黑"/>
                <a:ea typeface="微软雅黑"/>
                <a:cs typeface="+mn-ea"/>
                <a:sym typeface="+mn-lt"/>
              </a:endParaRPr>
            </a:p>
          </p:txBody>
        </p:sp>
      </p:grpSp>
      <p:grpSp>
        <p:nvGrpSpPr>
          <p:cNvPr id="29" name="组合 69">
            <a:extLst>
              <a:ext uri="{FF2B5EF4-FFF2-40B4-BE49-F238E27FC236}">
                <a16:creationId xmlns:a16="http://schemas.microsoft.com/office/drawing/2014/main" id="{3ECC4B0E-2B8C-44BA-BC20-47C4CEAE7741}"/>
              </a:ext>
            </a:extLst>
          </p:cNvPr>
          <p:cNvGrpSpPr/>
          <p:nvPr/>
        </p:nvGrpSpPr>
        <p:grpSpPr>
          <a:xfrm>
            <a:off x="7255218" y="2495658"/>
            <a:ext cx="945123" cy="944781"/>
            <a:chOff x="4229236" y="3968984"/>
            <a:chExt cx="792000" cy="792000"/>
          </a:xfrm>
        </p:grpSpPr>
        <p:sp>
          <p:nvSpPr>
            <p:cNvPr id="30" name="MH_Other_2">
              <a:extLst>
                <a:ext uri="{FF2B5EF4-FFF2-40B4-BE49-F238E27FC236}">
                  <a16:creationId xmlns:a16="http://schemas.microsoft.com/office/drawing/2014/main" id="{44979F90-F11D-4586-A13F-A1CDE5BDC0CB}"/>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pPr>
              <a:endParaRPr lang="zh-CN" altLang="en-US" sz="1800" kern="1200" dirty="0">
                <a:solidFill>
                  <a:prstClr val="white"/>
                </a:solidFill>
                <a:latin typeface="微软雅黑"/>
                <a:ea typeface="微软雅黑"/>
                <a:cs typeface="+mn-ea"/>
                <a:sym typeface="+mn-lt"/>
              </a:endParaRPr>
            </a:p>
          </p:txBody>
        </p:sp>
        <p:sp>
          <p:nvSpPr>
            <p:cNvPr id="32" name="MH_Title_1">
              <a:extLst>
                <a:ext uri="{FF2B5EF4-FFF2-40B4-BE49-F238E27FC236}">
                  <a16:creationId xmlns:a16="http://schemas.microsoft.com/office/drawing/2014/main" id="{38A18E3C-B171-431E-AA47-1E7B5E76D8F9}"/>
                </a:ext>
              </a:extLst>
            </p:cNvPr>
            <p:cNvSpPr/>
            <p:nvPr>
              <p:custDataLst>
                <p:tags r:id="rId2"/>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685800">
                <a:buClrTx/>
              </a:pPr>
              <a:r>
                <a:rPr lang="en-US" altLang="zh-CN" sz="2700" kern="1200" dirty="0">
                  <a:solidFill>
                    <a:prstClr val="white"/>
                  </a:solidFill>
                  <a:latin typeface="微软雅黑"/>
                  <a:ea typeface="微软雅黑"/>
                  <a:cs typeface="+mn-ea"/>
                  <a:sym typeface="+mn-lt"/>
                </a:rPr>
                <a:t>D</a:t>
              </a:r>
              <a:endParaRPr lang="en-US" altLang="zh-CN" sz="1500" kern="1200" dirty="0">
                <a:solidFill>
                  <a:prstClr val="white"/>
                </a:solidFill>
                <a:latin typeface="微软雅黑"/>
                <a:ea typeface="微软雅黑"/>
                <a:cs typeface="+mn-ea"/>
                <a:sym typeface="+mn-lt"/>
              </a:endParaRPr>
            </a:p>
          </p:txBody>
        </p:sp>
      </p:grpSp>
      <p:sp>
        <p:nvSpPr>
          <p:cNvPr id="33" name="矩形 9">
            <a:extLst>
              <a:ext uri="{FF2B5EF4-FFF2-40B4-BE49-F238E27FC236}">
                <a16:creationId xmlns:a16="http://schemas.microsoft.com/office/drawing/2014/main" id="{C862B17A-A38A-4FC4-92B1-075503AE6387}"/>
              </a:ext>
            </a:extLst>
          </p:cNvPr>
          <p:cNvSpPr/>
          <p:nvPr/>
        </p:nvSpPr>
        <p:spPr>
          <a:xfrm>
            <a:off x="-29862" y="177343"/>
            <a:ext cx="8959279" cy="923330"/>
          </a:xfrm>
          <a:prstGeom prst="rect">
            <a:avLst/>
          </a:prstGeom>
        </p:spPr>
        <p:txBody>
          <a:bodyPr wrap="square">
            <a:spAutoFit/>
          </a:bodyPr>
          <a:lstStyle/>
          <a:p>
            <a:pPr algn="ctr" defTabSz="685800">
              <a:buClrTx/>
              <a:defRPr/>
            </a:pPr>
            <a:r>
              <a:rPr lang="vi-VN" altLang="zh-CN" sz="2700" b="1" u="sng" kern="1200" dirty="0">
                <a:solidFill>
                  <a:srgbClr val="C00000"/>
                </a:solidFill>
                <a:latin typeface="Arial" panose="020B0604020202020204" pitchFamily="34" charset="0"/>
                <a:ea typeface="微软雅黑"/>
                <a:cs typeface="Arial" panose="020B0604020202020204" pitchFamily="34" charset="0"/>
                <a:sym typeface="+mn-lt"/>
              </a:rPr>
              <a:t>Câu </a:t>
            </a:r>
            <a:r>
              <a:rPr lang="en-US" altLang="zh-CN" sz="2700" b="1" u="sng" kern="1200" dirty="0">
                <a:solidFill>
                  <a:srgbClr val="C00000"/>
                </a:solidFill>
                <a:latin typeface="Arial" panose="020B0604020202020204" pitchFamily="34" charset="0"/>
                <a:ea typeface="微软雅黑"/>
                <a:cs typeface="Arial" panose="020B0604020202020204" pitchFamily="34" charset="0"/>
                <a:sym typeface="+mn-lt"/>
              </a:rPr>
              <a:t>4</a:t>
            </a:r>
            <a:r>
              <a:rPr lang="vi-VN" altLang="zh-CN" sz="2700" b="1" u="sng" kern="1200" dirty="0">
                <a:solidFill>
                  <a:srgbClr val="C00000"/>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Đê</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lấy</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một</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lượng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nho</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dung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dịch</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khoảng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1ml)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thường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dùng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dụng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cụ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nào</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sau</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đây</a:t>
            </a:r>
            <a:endParaRPr lang="en-US" altLang="zh-CN" sz="2100" b="1" kern="1200" dirty="0">
              <a:solidFill>
                <a:srgbClr val="44546A"/>
              </a:solidFill>
              <a:latin typeface="Arial" panose="020B0604020202020204" pitchFamily="34" charset="0"/>
              <a:ea typeface="微软雅黑"/>
              <a:cs typeface="Arial" panose="020B0604020202020204" pitchFamily="34" charset="0"/>
              <a:sym typeface="+mn-lt"/>
            </a:endParaRPr>
          </a:p>
        </p:txBody>
      </p:sp>
      <p:sp>
        <p:nvSpPr>
          <p:cNvPr id="34" name="矩形 13">
            <a:extLst>
              <a:ext uri="{FF2B5EF4-FFF2-40B4-BE49-F238E27FC236}">
                <a16:creationId xmlns:a16="http://schemas.microsoft.com/office/drawing/2014/main" id="{7F4555B1-FCDF-419F-9076-D9BE95592FBC}"/>
              </a:ext>
            </a:extLst>
          </p:cNvPr>
          <p:cNvSpPr/>
          <p:nvPr/>
        </p:nvSpPr>
        <p:spPr>
          <a:xfrm>
            <a:off x="361449" y="3034032"/>
            <a:ext cx="1383712" cy="461665"/>
          </a:xfrm>
          <a:prstGeom prst="rect">
            <a:avLst/>
          </a:prstGeom>
          <a:solidFill>
            <a:srgbClr val="FFFFCC"/>
          </a:solidFill>
        </p:spPr>
        <p:txBody>
          <a:bodyPr wrap="none">
            <a:spAutoFit/>
          </a:bodyPr>
          <a:lstStyle/>
          <a:p>
            <a:pPr defTabSz="685800">
              <a:buClrTx/>
              <a:defRPr/>
            </a:pPr>
            <a:r>
              <a:rPr lang="en-US" sz="2400" kern="1200" dirty="0" err="1">
                <a:solidFill>
                  <a:prstClr val="black"/>
                </a:solidFill>
                <a:latin typeface="Arial" panose="020B0604020202020204" pitchFamily="34" charset="0"/>
                <a:ea typeface="微软雅黑"/>
                <a:cs typeface="Arial" panose="020B0604020202020204" pitchFamily="34" charset="0"/>
              </a:rPr>
              <a:t>Phễu</a:t>
            </a:r>
            <a:r>
              <a:rPr lang="en-US" sz="2400" kern="1200" dirty="0">
                <a:solidFill>
                  <a:prstClr val="black"/>
                </a:solidFill>
                <a:latin typeface="Arial" panose="020B0604020202020204" pitchFamily="34" charset="0"/>
                <a:ea typeface="微软雅黑"/>
                <a:cs typeface="Arial" panose="020B0604020202020204" pitchFamily="34" charset="0"/>
              </a:rPr>
              <a:t> </a:t>
            </a:r>
            <a:r>
              <a:rPr lang="en-US" sz="2400" kern="1200" dirty="0" err="1">
                <a:solidFill>
                  <a:prstClr val="black"/>
                </a:solidFill>
                <a:latin typeface="Arial" panose="020B0604020202020204" pitchFamily="34" charset="0"/>
                <a:ea typeface="微软雅黑"/>
                <a:cs typeface="Arial" panose="020B0604020202020204" pitchFamily="34" charset="0"/>
              </a:rPr>
              <a:t>lọc</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35" name="矩形 15">
            <a:extLst>
              <a:ext uri="{FF2B5EF4-FFF2-40B4-BE49-F238E27FC236}">
                <a16:creationId xmlns:a16="http://schemas.microsoft.com/office/drawing/2014/main" id="{F21CDEED-3194-41DD-B9CE-EC2698620CC4}"/>
              </a:ext>
            </a:extLst>
          </p:cNvPr>
          <p:cNvSpPr/>
          <p:nvPr/>
        </p:nvSpPr>
        <p:spPr>
          <a:xfrm>
            <a:off x="4576909" y="3029953"/>
            <a:ext cx="1863011" cy="461665"/>
          </a:xfrm>
          <a:prstGeom prst="rect">
            <a:avLst/>
          </a:prstGeom>
          <a:solidFill>
            <a:srgbClr val="FFFFCC"/>
          </a:solidFill>
        </p:spPr>
        <p:txBody>
          <a:bodyPr wrap="none">
            <a:spAutoFit/>
          </a:bodyPr>
          <a:lstStyle/>
          <a:p>
            <a:pPr defTabSz="685800">
              <a:buClrTx/>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Ống</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nghiệm</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36" name="矩形 17">
            <a:extLst>
              <a:ext uri="{FF2B5EF4-FFF2-40B4-BE49-F238E27FC236}">
                <a16:creationId xmlns:a16="http://schemas.microsoft.com/office/drawing/2014/main" id="{A3018A8A-5254-4DE8-BEB0-2F8824B63F5B}"/>
              </a:ext>
            </a:extLst>
          </p:cNvPr>
          <p:cNvSpPr/>
          <p:nvPr/>
        </p:nvSpPr>
        <p:spPr>
          <a:xfrm>
            <a:off x="2281989" y="3867121"/>
            <a:ext cx="2460930" cy="461665"/>
          </a:xfrm>
          <a:prstGeom prst="rect">
            <a:avLst/>
          </a:prstGeom>
          <a:solidFill>
            <a:srgbClr val="FFFFCC"/>
          </a:solidFill>
        </p:spPr>
        <p:txBody>
          <a:bodyPr wrap="none">
            <a:spAutoFit/>
          </a:bodyPr>
          <a:lstStyle/>
          <a:p>
            <a:pPr defTabSz="685800">
              <a:buClrTx/>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Ống</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đong</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có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mo</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37" name="矩形 19">
            <a:extLst>
              <a:ext uri="{FF2B5EF4-FFF2-40B4-BE49-F238E27FC236}">
                <a16:creationId xmlns:a16="http://schemas.microsoft.com/office/drawing/2014/main" id="{0C04E948-43DB-4134-A2FE-F9C606299C9D}"/>
              </a:ext>
            </a:extLst>
          </p:cNvPr>
          <p:cNvSpPr/>
          <p:nvPr/>
        </p:nvSpPr>
        <p:spPr>
          <a:xfrm>
            <a:off x="6354582" y="3867121"/>
            <a:ext cx="2460930" cy="461665"/>
          </a:xfrm>
          <a:prstGeom prst="rect">
            <a:avLst/>
          </a:prstGeom>
          <a:solidFill>
            <a:srgbClr val="FFFFCC"/>
          </a:solidFill>
        </p:spPr>
        <p:txBody>
          <a:bodyPr wrap="none">
            <a:spAutoFit/>
          </a:bodyPr>
          <a:lstStyle/>
          <a:p>
            <a:pPr defTabSz="685800">
              <a:buClrTx/>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Ống</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hút</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nho</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giọt</a:t>
            </a:r>
            <a:endParaRPr lang="zh-CN" altLang="en-US" sz="2400" kern="1200" dirty="0">
              <a:solidFill>
                <a:prstClr val="black"/>
              </a:solidFill>
              <a:latin typeface="Arial" panose="020B0604020202020204" pitchFamily="34" charset="0"/>
              <a:ea typeface="微软雅黑"/>
              <a:cs typeface="Arial" panose="020B0604020202020204" pitchFamily="34" charset="0"/>
              <a:sym typeface="+mn-lt"/>
            </a:endParaRPr>
          </a:p>
        </p:txBody>
      </p:sp>
      <p:pic>
        <p:nvPicPr>
          <p:cNvPr id="38" name="Picture 37">
            <a:extLst>
              <a:ext uri="{FF2B5EF4-FFF2-40B4-BE49-F238E27FC236}">
                <a16:creationId xmlns:a16="http://schemas.microsoft.com/office/drawing/2014/main" id="{B83FB17F-8DF0-42F3-BB1A-3126A0EFC2D0}"/>
              </a:ext>
            </a:extLst>
          </p:cNvPr>
          <p:cNvPicPr>
            <a:picLocks noChangeAspect="1"/>
          </p:cNvPicPr>
          <p:nvPr/>
        </p:nvPicPr>
        <p:blipFill rotWithShape="1">
          <a:blip r:embed="rId13"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7318196" y="4347907"/>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082737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250" fill="hold"/>
                                        <p:tgtEl>
                                          <p:spTgt spid="38"/>
                                        </p:tgtEl>
                                        <p:attrNameLst>
                                          <p:attrName>ppt_w</p:attrName>
                                        </p:attrNameLst>
                                      </p:cBhvr>
                                      <p:tavLst>
                                        <p:tav tm="0">
                                          <p:val>
                                            <p:strVal val="4*#ppt_w"/>
                                          </p:val>
                                        </p:tav>
                                        <p:tav tm="100000">
                                          <p:val>
                                            <p:strVal val="#ppt_w"/>
                                          </p:val>
                                        </p:tav>
                                      </p:tavLst>
                                    </p:anim>
                                    <p:anim calcmode="lin" valueType="num">
                                      <p:cBhvr>
                                        <p:cTn id="8"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11"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2254" y="-413468"/>
            <a:ext cx="11523883" cy="5591382"/>
          </a:xfrm>
          <a:prstGeom prst="rect">
            <a:avLst/>
          </a:prstGeom>
        </p:spPr>
      </p:pic>
      <p:grpSp>
        <p:nvGrpSpPr>
          <p:cNvPr id="4" name="Group 4"/>
          <p:cNvGrpSpPr/>
          <p:nvPr/>
        </p:nvGrpSpPr>
        <p:grpSpPr>
          <a:xfrm>
            <a:off x="1111749" y="1046336"/>
            <a:ext cx="6721262" cy="3287125"/>
            <a:chOff x="0" y="-176141"/>
            <a:chExt cx="3540418" cy="1372340"/>
          </a:xfrm>
          <a:solidFill>
            <a:schemeClr val="tx1"/>
          </a:solidFill>
        </p:grpSpPr>
        <p:sp>
          <p:nvSpPr>
            <p:cNvPr id="5" name="Freeform 5"/>
            <p:cNvSpPr/>
            <p:nvPr/>
          </p:nvSpPr>
          <p:spPr>
            <a:xfrm>
              <a:off x="0" y="-176141"/>
              <a:ext cx="3540418" cy="1372340"/>
            </a:xfrm>
            <a:custGeom>
              <a:avLst/>
              <a:gdLst/>
              <a:ahLst/>
              <a:cxnLst/>
              <a:rect l="l" t="t" r="r" b="b"/>
              <a:pathLst>
                <a:path w="3540418" h="1372340">
                  <a:moveTo>
                    <a:pt x="29372" y="0"/>
                  </a:moveTo>
                  <a:lnTo>
                    <a:pt x="3511045" y="0"/>
                  </a:lnTo>
                  <a:cubicBezTo>
                    <a:pt x="3518835" y="0"/>
                    <a:pt x="3526306" y="3095"/>
                    <a:pt x="3531815" y="8603"/>
                  </a:cubicBezTo>
                  <a:cubicBezTo>
                    <a:pt x="3537323" y="14111"/>
                    <a:pt x="3540418" y="21582"/>
                    <a:pt x="3540418" y="29372"/>
                  </a:cubicBezTo>
                  <a:lnTo>
                    <a:pt x="3540418" y="1342967"/>
                  </a:lnTo>
                  <a:cubicBezTo>
                    <a:pt x="3540418" y="1350757"/>
                    <a:pt x="3537323" y="1358228"/>
                    <a:pt x="3531815" y="1363737"/>
                  </a:cubicBezTo>
                  <a:cubicBezTo>
                    <a:pt x="3526306" y="1369245"/>
                    <a:pt x="3518835" y="1372340"/>
                    <a:pt x="3511045" y="1372340"/>
                  </a:cubicBezTo>
                  <a:lnTo>
                    <a:pt x="29372" y="1372340"/>
                  </a:lnTo>
                  <a:cubicBezTo>
                    <a:pt x="21582" y="1372340"/>
                    <a:pt x="14111" y="1369245"/>
                    <a:pt x="8603" y="1363737"/>
                  </a:cubicBezTo>
                  <a:cubicBezTo>
                    <a:pt x="3095" y="1358228"/>
                    <a:pt x="0" y="1350757"/>
                    <a:pt x="0" y="1342967"/>
                  </a:cubicBezTo>
                  <a:lnTo>
                    <a:pt x="0" y="29372"/>
                  </a:lnTo>
                  <a:cubicBezTo>
                    <a:pt x="0" y="21582"/>
                    <a:pt x="3095" y="14111"/>
                    <a:pt x="8603" y="8603"/>
                  </a:cubicBezTo>
                  <a:cubicBezTo>
                    <a:pt x="14111" y="3095"/>
                    <a:pt x="21582" y="0"/>
                    <a:pt x="29372" y="0"/>
                  </a:cubicBezTo>
                  <a:close/>
                </a:path>
              </a:pathLst>
            </a:custGeom>
            <a:grpFill/>
          </p:spPr>
          <p:txBody>
            <a:bodyPr/>
            <a:lstStyle/>
            <a:p>
              <a:endParaRPr lang="en-US" dirty="0"/>
            </a:p>
          </p:txBody>
        </p:sp>
        <p:sp>
          <p:nvSpPr>
            <p:cNvPr id="6" name="TextBox 6"/>
            <p:cNvSpPr txBox="1"/>
            <p:nvPr/>
          </p:nvSpPr>
          <p:spPr>
            <a:xfrm>
              <a:off x="0" y="-38100"/>
              <a:ext cx="812800" cy="850900"/>
            </a:xfrm>
            <a:prstGeom prst="rect">
              <a:avLst/>
            </a:prstGeom>
            <a:grpFill/>
          </p:spPr>
          <p:txBody>
            <a:bodyPr lIns="25400" tIns="25400" rIns="25400" bIns="25400" rtlCol="0" anchor="ctr"/>
            <a:lstStyle/>
            <a:p>
              <a:pPr algn="ctr" defTabSz="457223">
                <a:lnSpc>
                  <a:spcPts val="1330"/>
                </a:lnSpc>
              </a:pPr>
              <a:endParaRPr sz="900">
                <a:solidFill>
                  <a:prstClr val="black"/>
                </a:solidFill>
                <a:latin typeface="Calibri"/>
              </a:endParaRPr>
            </a:p>
          </p:txBody>
        </p:sp>
      </p:grpSp>
      <p:sp>
        <p:nvSpPr>
          <p:cNvPr id="7" name="TextBox 7"/>
          <p:cNvSpPr txBox="1"/>
          <p:nvPr/>
        </p:nvSpPr>
        <p:spPr>
          <a:xfrm>
            <a:off x="1596476" y="1356905"/>
            <a:ext cx="5951048" cy="1661993"/>
          </a:xfrm>
          <a:prstGeom prst="rect">
            <a:avLst/>
          </a:prstGeom>
        </p:spPr>
        <p:txBody>
          <a:bodyPr wrap="square" lIns="0" tIns="0" rIns="0" bIns="0" rtlCol="0" anchor="t">
            <a:spAutoFit/>
          </a:bodyPr>
          <a:lstStyle/>
          <a:p>
            <a:pPr algn="ctr" defTabSz="457223"/>
            <a:r>
              <a:rPr lang="en-US" sz="3600" b="1" dirty="0">
                <a:solidFill>
                  <a:srgbClr val="FF0000"/>
                </a:solidFill>
                <a:latin typeface="Times New Roman" panose="02020603050405020304" pitchFamily="18" charset="0"/>
                <a:cs typeface="Times New Roman" panose="02020603050405020304" pitchFamily="18" charset="0"/>
              </a:rPr>
              <a:t>CHÀO MỪNG CÁC CON</a:t>
            </a:r>
          </a:p>
          <a:p>
            <a:pPr algn="ctr" defTabSz="457223"/>
            <a:r>
              <a:rPr lang="en-US" sz="3600" b="1" dirty="0">
                <a:solidFill>
                  <a:srgbClr val="FF0000"/>
                </a:solidFill>
                <a:latin typeface="Times New Roman" panose="02020603050405020304" pitchFamily="18" charset="0"/>
                <a:cs typeface="Times New Roman" panose="02020603050405020304" pitchFamily="18" charset="0"/>
              </a:rPr>
              <a:t>ĐẾN VỚI MÔN HỌC</a:t>
            </a:r>
          </a:p>
          <a:p>
            <a:pPr algn="ctr" defTabSz="457223"/>
            <a:r>
              <a:rPr lang="en-US" sz="3600" b="1" dirty="0">
                <a:solidFill>
                  <a:srgbClr val="FF0000"/>
                </a:solidFill>
                <a:latin typeface="Times New Roman" panose="02020603050405020304" pitchFamily="18" charset="0"/>
                <a:cs typeface="Times New Roman" panose="02020603050405020304" pitchFamily="18" charset="0"/>
              </a:rPr>
              <a:t>KHOA HỌC TỰ NHIÊN 8</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032" y="-1021446"/>
            <a:ext cx="9144000" cy="2366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980" y="2723999"/>
            <a:ext cx="1948919" cy="2057400"/>
          </a:xfrm>
          <a:prstGeom prst="rect">
            <a:avLst/>
          </a:prstGeom>
        </p:spPr>
      </p:pic>
      <p:pic>
        <p:nvPicPr>
          <p:cNvPr id="12" name="Picture 10">
            <a:extLst>
              <a:ext uri="{FF2B5EF4-FFF2-40B4-BE49-F238E27FC236}">
                <a16:creationId xmlns:a16="http://schemas.microsoft.com/office/drawing/2014/main" id="{55142D9A-A352-1F7B-BE2C-C4D424334D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099512" y="2774735"/>
            <a:ext cx="1948919" cy="2057400"/>
          </a:xfrm>
          <a:prstGeom prst="rect">
            <a:avLst/>
          </a:prstGeom>
        </p:spPr>
      </p:pic>
      <p:sp>
        <p:nvSpPr>
          <p:cNvPr id="13" name="TextBox 7">
            <a:extLst>
              <a:ext uri="{FF2B5EF4-FFF2-40B4-BE49-F238E27FC236}">
                <a16:creationId xmlns:a16="http://schemas.microsoft.com/office/drawing/2014/main" id="{3F0CFB50-F2AC-9577-0E6D-F1E7AD9F5E59}"/>
              </a:ext>
            </a:extLst>
          </p:cNvPr>
          <p:cNvSpPr txBox="1"/>
          <p:nvPr/>
        </p:nvSpPr>
        <p:spPr>
          <a:xfrm>
            <a:off x="2789000" y="3306847"/>
            <a:ext cx="5951048" cy="369332"/>
          </a:xfrm>
          <a:prstGeom prst="rect">
            <a:avLst/>
          </a:prstGeom>
        </p:spPr>
        <p:txBody>
          <a:bodyPr wrap="square" lIns="0" tIns="0" rIns="0" bIns="0" rtlCol="0" anchor="t">
            <a:spAutoFit/>
          </a:bodyPr>
          <a:lstStyle/>
          <a:p>
            <a:pPr algn="ctr" defTabSz="457223"/>
            <a:r>
              <a:rPr lang="en-US" sz="2400" b="1" i="1" dirty="0" err="1">
                <a:solidFill>
                  <a:srgbClr val="FF0000"/>
                </a:solidFill>
                <a:latin typeface="Times New Roman" panose="02020603050405020304" pitchFamily="18" charset="0"/>
                <a:cs typeface="Times New Roman" panose="02020603050405020304" pitchFamily="18" charset="0"/>
              </a:rPr>
              <a:t>Cô</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giáo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Nguyễn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Hồng</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32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grpSp>
        <p:nvGrpSpPr>
          <p:cNvPr id="7" name="Group 6">
            <a:extLst>
              <a:ext uri="{FF2B5EF4-FFF2-40B4-BE49-F238E27FC236}">
                <a16:creationId xmlns:a16="http://schemas.microsoft.com/office/drawing/2014/main" id="{FA1D4AF3-DDA3-4732-BBCF-4AD4CB043D89}"/>
              </a:ext>
            </a:extLst>
          </p:cNvPr>
          <p:cNvGrpSpPr/>
          <p:nvPr/>
        </p:nvGrpSpPr>
        <p:grpSpPr>
          <a:xfrm>
            <a:off x="786157" y="1929859"/>
            <a:ext cx="1346729" cy="407451"/>
            <a:chOff x="5128064" y="2256183"/>
            <a:chExt cx="3273083" cy="515155"/>
          </a:xfrm>
        </p:grpSpPr>
        <p:sp>
          <p:nvSpPr>
            <p:cNvPr id="8" name="Pentagon 3">
              <a:extLst>
                <a:ext uri="{FF2B5EF4-FFF2-40B4-BE49-F238E27FC236}">
                  <a16:creationId xmlns:a16="http://schemas.microsoft.com/office/drawing/2014/main" id="{B1A8FCB4-1AC2-40A9-A628-F49BB38566F2}"/>
                </a:ext>
              </a:extLst>
            </p:cNvPr>
            <p:cNvSpPr/>
            <p:nvPr/>
          </p:nvSpPr>
          <p:spPr>
            <a:xfrm>
              <a:off x="5128064" y="2256184"/>
              <a:ext cx="3273083" cy="515154"/>
            </a:xfrm>
            <a:prstGeom prst="homePlat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r>
                <a:rPr lang="en-US" sz="3000" b="1" kern="1200" dirty="0">
                  <a:solidFill>
                    <a:prstClr val="white"/>
                  </a:solidFill>
                  <a:latin typeface="Arial" panose="020B0604020202020204" pitchFamily="34" charset="0"/>
                  <a:ea typeface="微软雅黑"/>
                  <a:cs typeface="Arial" panose="020B0604020202020204" pitchFamily="34" charset="0"/>
                  <a:sym typeface="+mn-lt"/>
                </a:rPr>
                <a:t>A</a:t>
              </a: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9" name="Rectangle 8">
              <a:extLst>
                <a:ext uri="{FF2B5EF4-FFF2-40B4-BE49-F238E27FC236}">
                  <a16:creationId xmlns:a16="http://schemas.microsoft.com/office/drawing/2014/main" id="{632361B5-A39C-47CE-A983-3064072DDADE}"/>
                </a:ext>
              </a:extLst>
            </p:cNvPr>
            <p:cNvSpPr/>
            <p:nvPr/>
          </p:nvSpPr>
          <p:spPr>
            <a:xfrm>
              <a:off x="5128064" y="2256183"/>
              <a:ext cx="464234" cy="515155"/>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grpSp>
      <p:grpSp>
        <p:nvGrpSpPr>
          <p:cNvPr id="10" name="Group 9">
            <a:extLst>
              <a:ext uri="{FF2B5EF4-FFF2-40B4-BE49-F238E27FC236}">
                <a16:creationId xmlns:a16="http://schemas.microsoft.com/office/drawing/2014/main" id="{8798ECAB-C6C6-4A83-8BB1-A6F09A73FB01}"/>
              </a:ext>
            </a:extLst>
          </p:cNvPr>
          <p:cNvGrpSpPr/>
          <p:nvPr/>
        </p:nvGrpSpPr>
        <p:grpSpPr>
          <a:xfrm>
            <a:off x="2789373" y="1932358"/>
            <a:ext cx="1346729" cy="407451"/>
            <a:chOff x="5128064" y="3095119"/>
            <a:chExt cx="3273083" cy="515155"/>
          </a:xfrm>
        </p:grpSpPr>
        <p:sp>
          <p:nvSpPr>
            <p:cNvPr id="11" name="Pentagon 5">
              <a:extLst>
                <a:ext uri="{FF2B5EF4-FFF2-40B4-BE49-F238E27FC236}">
                  <a16:creationId xmlns:a16="http://schemas.microsoft.com/office/drawing/2014/main" id="{6A1714EA-705A-4F49-81EE-116811C896CC}"/>
                </a:ext>
              </a:extLst>
            </p:cNvPr>
            <p:cNvSpPr/>
            <p:nvPr/>
          </p:nvSpPr>
          <p:spPr>
            <a:xfrm>
              <a:off x="5128064" y="3095119"/>
              <a:ext cx="3273083" cy="515154"/>
            </a:xfrm>
            <a:prstGeom prst="homePlat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B</a:t>
              </a: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12" name="Rectangle 11">
              <a:extLst>
                <a:ext uri="{FF2B5EF4-FFF2-40B4-BE49-F238E27FC236}">
                  <a16:creationId xmlns:a16="http://schemas.microsoft.com/office/drawing/2014/main" id="{AEB891A5-34E5-4A41-8B7B-C8CDEB858E84}"/>
                </a:ext>
              </a:extLst>
            </p:cNvPr>
            <p:cNvSpPr/>
            <p:nvPr/>
          </p:nvSpPr>
          <p:spPr>
            <a:xfrm>
              <a:off x="5128064" y="3095119"/>
              <a:ext cx="464234" cy="51515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grpSp>
      <p:grpSp>
        <p:nvGrpSpPr>
          <p:cNvPr id="13" name="Group 12">
            <a:extLst>
              <a:ext uri="{FF2B5EF4-FFF2-40B4-BE49-F238E27FC236}">
                <a16:creationId xmlns:a16="http://schemas.microsoft.com/office/drawing/2014/main" id="{203A3067-679D-434B-8244-A646D195EAE3}"/>
              </a:ext>
            </a:extLst>
          </p:cNvPr>
          <p:cNvGrpSpPr/>
          <p:nvPr/>
        </p:nvGrpSpPr>
        <p:grpSpPr>
          <a:xfrm>
            <a:off x="4819548" y="1933849"/>
            <a:ext cx="1346729" cy="407451"/>
            <a:chOff x="5128064" y="3934054"/>
            <a:chExt cx="3273083" cy="515155"/>
          </a:xfrm>
        </p:grpSpPr>
        <p:sp>
          <p:nvSpPr>
            <p:cNvPr id="14" name="Pentagon 6">
              <a:extLst>
                <a:ext uri="{FF2B5EF4-FFF2-40B4-BE49-F238E27FC236}">
                  <a16:creationId xmlns:a16="http://schemas.microsoft.com/office/drawing/2014/main" id="{7A8FCDE7-C48F-46A0-9CC4-55589477706B}"/>
                </a:ext>
              </a:extLst>
            </p:cNvPr>
            <p:cNvSpPr/>
            <p:nvPr/>
          </p:nvSpPr>
          <p:spPr>
            <a:xfrm>
              <a:off x="5128064" y="3934054"/>
              <a:ext cx="3273083" cy="515154"/>
            </a:xfrm>
            <a:prstGeom prst="homePlat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C</a:t>
              </a: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15" name="Rectangle 14">
              <a:extLst>
                <a:ext uri="{FF2B5EF4-FFF2-40B4-BE49-F238E27FC236}">
                  <a16:creationId xmlns:a16="http://schemas.microsoft.com/office/drawing/2014/main" id="{519E7E31-E352-4546-9D42-EB6860C36D46}"/>
                </a:ext>
              </a:extLst>
            </p:cNvPr>
            <p:cNvSpPr/>
            <p:nvPr/>
          </p:nvSpPr>
          <p:spPr>
            <a:xfrm>
              <a:off x="5128064" y="3934054"/>
              <a:ext cx="464234" cy="515155"/>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grpSp>
      <p:grpSp>
        <p:nvGrpSpPr>
          <p:cNvPr id="16" name="Group 15">
            <a:extLst>
              <a:ext uri="{FF2B5EF4-FFF2-40B4-BE49-F238E27FC236}">
                <a16:creationId xmlns:a16="http://schemas.microsoft.com/office/drawing/2014/main" id="{C192A1ED-1381-4F7B-86B8-9C2DB38DD6BA}"/>
              </a:ext>
            </a:extLst>
          </p:cNvPr>
          <p:cNvGrpSpPr/>
          <p:nvPr/>
        </p:nvGrpSpPr>
        <p:grpSpPr>
          <a:xfrm>
            <a:off x="6759383" y="1926372"/>
            <a:ext cx="1346730" cy="407452"/>
            <a:chOff x="5128064" y="4772988"/>
            <a:chExt cx="3273084" cy="515156"/>
          </a:xfrm>
        </p:grpSpPr>
        <p:sp>
          <p:nvSpPr>
            <p:cNvPr id="17" name="Pentagon 7">
              <a:extLst>
                <a:ext uri="{FF2B5EF4-FFF2-40B4-BE49-F238E27FC236}">
                  <a16:creationId xmlns:a16="http://schemas.microsoft.com/office/drawing/2014/main" id="{1ED0A8D0-EA29-43E8-AD9A-FD8253F6D372}"/>
                </a:ext>
              </a:extLst>
            </p:cNvPr>
            <p:cNvSpPr/>
            <p:nvPr/>
          </p:nvSpPr>
          <p:spPr>
            <a:xfrm>
              <a:off x="5128065" y="4772990"/>
              <a:ext cx="3273083" cy="515154"/>
            </a:xfrm>
            <a:prstGeom prst="homePlat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r>
                <a:rPr lang="en-US" altLang="zh-CN" sz="3000" b="1" kern="1200" dirty="0">
                  <a:solidFill>
                    <a:prstClr val="white"/>
                  </a:solidFill>
                  <a:latin typeface="Arial" panose="020B0604020202020204" pitchFamily="34" charset="0"/>
                  <a:ea typeface="微软雅黑"/>
                  <a:cs typeface="Arial" panose="020B0604020202020204" pitchFamily="34" charset="0"/>
                  <a:sym typeface="+mn-lt"/>
                </a:rPr>
                <a:t>D</a:t>
              </a: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sp>
          <p:nvSpPr>
            <p:cNvPr id="18" name="Rectangle 17">
              <a:extLst>
                <a:ext uri="{FF2B5EF4-FFF2-40B4-BE49-F238E27FC236}">
                  <a16:creationId xmlns:a16="http://schemas.microsoft.com/office/drawing/2014/main" id="{BA8A1B0A-FEB3-496C-9964-6AAA6E1DC571}"/>
                </a:ext>
              </a:extLst>
            </p:cNvPr>
            <p:cNvSpPr/>
            <p:nvPr/>
          </p:nvSpPr>
          <p:spPr>
            <a:xfrm>
              <a:off x="5128064" y="4772988"/>
              <a:ext cx="464234" cy="51515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20000"/>
                </a:lnSpc>
                <a:buClrTx/>
              </a:pPr>
              <a:endParaRPr lang="en-GB" sz="3000" b="1" kern="1200" dirty="0">
                <a:solidFill>
                  <a:prstClr val="white"/>
                </a:solidFill>
                <a:latin typeface="Arial" panose="020B0604020202020204" pitchFamily="34" charset="0"/>
                <a:ea typeface="微软雅黑"/>
                <a:cs typeface="Arial" panose="020B0604020202020204" pitchFamily="34" charset="0"/>
                <a:sym typeface="+mn-lt"/>
              </a:endParaRPr>
            </a:p>
          </p:txBody>
        </p:sp>
      </p:grpSp>
      <p:sp>
        <p:nvSpPr>
          <p:cNvPr id="19" name="矩形 9">
            <a:extLst>
              <a:ext uri="{FF2B5EF4-FFF2-40B4-BE49-F238E27FC236}">
                <a16:creationId xmlns:a16="http://schemas.microsoft.com/office/drawing/2014/main" id="{D4396E10-2EF3-4237-945E-F787C255F9E0}"/>
              </a:ext>
            </a:extLst>
          </p:cNvPr>
          <p:cNvSpPr/>
          <p:nvPr/>
        </p:nvSpPr>
        <p:spPr>
          <a:xfrm>
            <a:off x="422908" y="437714"/>
            <a:ext cx="7701797" cy="830997"/>
          </a:xfrm>
          <a:prstGeom prst="rect">
            <a:avLst/>
          </a:prstGeom>
        </p:spPr>
        <p:txBody>
          <a:bodyPr wrap="square">
            <a:spAutoFit/>
          </a:bodyPr>
          <a:lstStyle/>
          <a:p>
            <a:pPr algn="ctr" defTabSz="685800">
              <a:buClrTx/>
              <a:defRPr/>
            </a:pPr>
            <a:r>
              <a:rPr lang="vi-VN" altLang="zh-CN" sz="2400" b="1" u="sng" kern="1200" dirty="0">
                <a:solidFill>
                  <a:srgbClr val="C00000"/>
                </a:solidFill>
                <a:latin typeface="Arial" panose="020B0604020202020204" pitchFamily="34" charset="0"/>
                <a:ea typeface="微软雅黑"/>
                <a:cs typeface="Arial" panose="020B0604020202020204" pitchFamily="34" charset="0"/>
                <a:sym typeface="+mn-lt"/>
              </a:rPr>
              <a:t>Câu </a:t>
            </a:r>
            <a:r>
              <a:rPr lang="en-US" altLang="zh-CN" sz="2400" b="1" u="sng" kern="1200" dirty="0">
                <a:solidFill>
                  <a:srgbClr val="C00000"/>
                </a:solidFill>
                <a:latin typeface="Arial" panose="020B0604020202020204" pitchFamily="34" charset="0"/>
                <a:ea typeface="微软雅黑"/>
                <a:cs typeface="Arial" panose="020B0604020202020204" pitchFamily="34" charset="0"/>
                <a:sym typeface="+mn-lt"/>
              </a:rPr>
              <a:t>5</a:t>
            </a:r>
            <a:r>
              <a:rPr lang="vi-VN" altLang="zh-CN" sz="2400" b="1" u="sng" kern="1200" dirty="0">
                <a:solidFill>
                  <a:srgbClr val="C00000"/>
                </a:solidFill>
                <a:latin typeface="Arial" panose="020B0604020202020204" pitchFamily="34" charset="0"/>
                <a:ea typeface="微软雅黑"/>
                <a:cs typeface="Arial" panose="020B0604020202020204" pitchFamily="34" charset="0"/>
                <a:sym typeface="+mn-lt"/>
              </a:rPr>
              <a:t>: </a:t>
            </a:r>
          </a:p>
          <a:p>
            <a:pPr algn="ctr" defTabSz="685800">
              <a:buClrTx/>
              <a:defRPr/>
            </a:pP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Đê</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lấy</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chất</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rắn</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dạng</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miếng</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ta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nên</a:t>
            </a:r>
            <a:r>
              <a:rPr lang="en-US" altLang="zh-CN" sz="2400" b="1"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b="1" kern="1200" dirty="0" err="1">
                <a:solidFill>
                  <a:prstClr val="black"/>
                </a:solidFill>
                <a:latin typeface="Arial" panose="020B0604020202020204" pitchFamily="34" charset="0"/>
                <a:ea typeface="微软雅黑"/>
                <a:cs typeface="Arial" panose="020B0604020202020204" pitchFamily="34" charset="0"/>
                <a:sym typeface="+mn-lt"/>
              </a:rPr>
              <a:t>dùng</a:t>
            </a:r>
            <a:endParaRPr lang="en-US" altLang="zh-CN" sz="1800" b="1" kern="1200" dirty="0">
              <a:solidFill>
                <a:prstClr val="black"/>
              </a:solidFill>
              <a:latin typeface="Arial" panose="020B0604020202020204" pitchFamily="34" charset="0"/>
              <a:ea typeface="微软雅黑"/>
              <a:cs typeface="Arial" panose="020B0604020202020204" pitchFamily="34" charset="0"/>
              <a:sym typeface="+mn-lt"/>
            </a:endParaRPr>
          </a:p>
        </p:txBody>
      </p:sp>
      <p:sp>
        <p:nvSpPr>
          <p:cNvPr id="22" name="文本框 17">
            <a:extLst>
              <a:ext uri="{FF2B5EF4-FFF2-40B4-BE49-F238E27FC236}">
                <a16:creationId xmlns:a16="http://schemas.microsoft.com/office/drawing/2014/main" id="{15FD902D-A887-460A-9158-86C667585E8D}"/>
              </a:ext>
            </a:extLst>
          </p:cNvPr>
          <p:cNvSpPr txBox="1"/>
          <p:nvPr/>
        </p:nvSpPr>
        <p:spPr>
          <a:xfrm>
            <a:off x="913614" y="2489514"/>
            <a:ext cx="939950" cy="1131848"/>
          </a:xfrm>
          <a:prstGeom prst="rect">
            <a:avLst/>
          </a:prstGeom>
          <a:solidFill>
            <a:srgbClr val="FFFFCC"/>
          </a:solidFill>
        </p:spPr>
        <p:txBody>
          <a:bodyPr wrap="square" rtlCol="0">
            <a:spAutoFit/>
          </a:bodyPr>
          <a:lstStyle/>
          <a:p>
            <a:pPr algn="ctr" defTabSz="685800">
              <a:lnSpc>
                <a:spcPct val="150000"/>
              </a:lnSpc>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Ống</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đong</a:t>
            </a:r>
            <a:endPar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23" name="文本框 18">
            <a:extLst>
              <a:ext uri="{FF2B5EF4-FFF2-40B4-BE49-F238E27FC236}">
                <a16:creationId xmlns:a16="http://schemas.microsoft.com/office/drawing/2014/main" id="{A8AB26DD-74EC-4537-A870-8265953AC5BC}"/>
              </a:ext>
            </a:extLst>
          </p:cNvPr>
          <p:cNvSpPr txBox="1"/>
          <p:nvPr/>
        </p:nvSpPr>
        <p:spPr>
          <a:xfrm>
            <a:off x="2606175" y="2495471"/>
            <a:ext cx="1601674" cy="1131848"/>
          </a:xfrm>
          <a:prstGeom prst="rect">
            <a:avLst/>
          </a:prstGeom>
          <a:solidFill>
            <a:srgbClr val="FFFFCC"/>
          </a:solidFill>
        </p:spPr>
        <p:txBody>
          <a:bodyPr wrap="square" rtlCol="0">
            <a:spAutoFit/>
          </a:bodyPr>
          <a:lstStyle/>
          <a:p>
            <a:pPr algn="ctr" defTabSz="685800">
              <a:lnSpc>
                <a:spcPct val="150000"/>
              </a:lnSpc>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Thìa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xúc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chất</a:t>
            </a:r>
            <a:endParaRPr lang="en-US" altLang="zh-CN" sz="2400" b="1"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24" name="文本框 19">
            <a:extLst>
              <a:ext uri="{FF2B5EF4-FFF2-40B4-BE49-F238E27FC236}">
                <a16:creationId xmlns:a16="http://schemas.microsoft.com/office/drawing/2014/main" id="{B2B065BE-435F-46AE-9E0F-0924DD0D98FB}"/>
              </a:ext>
            </a:extLst>
          </p:cNvPr>
          <p:cNvSpPr txBox="1"/>
          <p:nvPr/>
        </p:nvSpPr>
        <p:spPr>
          <a:xfrm>
            <a:off x="4717189" y="2402283"/>
            <a:ext cx="1449088" cy="577850"/>
          </a:xfrm>
          <a:prstGeom prst="rect">
            <a:avLst/>
          </a:prstGeom>
          <a:solidFill>
            <a:srgbClr val="FFFFCC"/>
          </a:solidFill>
        </p:spPr>
        <p:txBody>
          <a:bodyPr wrap="square" rtlCol="0">
            <a:spAutoFit/>
          </a:bodyPr>
          <a:lstStyle/>
          <a:p>
            <a:pPr algn="ctr" defTabSz="685800">
              <a:lnSpc>
                <a:spcPct val="150000"/>
              </a:lnSpc>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panh</a:t>
            </a:r>
            <a:endParaRPr lang="en-US" altLang="zh-CN" sz="2400" b="1"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25" name="文本框 18">
            <a:extLst>
              <a:ext uri="{FF2B5EF4-FFF2-40B4-BE49-F238E27FC236}">
                <a16:creationId xmlns:a16="http://schemas.microsoft.com/office/drawing/2014/main" id="{DE79ADED-A19A-4263-B09D-EABD74034D1B}"/>
              </a:ext>
            </a:extLst>
          </p:cNvPr>
          <p:cNvSpPr txBox="1"/>
          <p:nvPr/>
        </p:nvSpPr>
        <p:spPr>
          <a:xfrm>
            <a:off x="6675617" y="2436025"/>
            <a:ext cx="1449088" cy="1131848"/>
          </a:xfrm>
          <a:prstGeom prst="rect">
            <a:avLst/>
          </a:prstGeom>
          <a:solidFill>
            <a:srgbClr val="FFFFCC"/>
          </a:solidFill>
        </p:spPr>
        <p:txBody>
          <a:bodyPr wrap="square" rtlCol="0">
            <a:spAutoFit/>
          </a:bodyPr>
          <a:lstStyle/>
          <a:p>
            <a:pPr algn="ctr" defTabSz="685800">
              <a:lnSpc>
                <a:spcPct val="150000"/>
              </a:lnSpc>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Đũa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p>
          <a:p>
            <a:pPr algn="ctr" defTabSz="685800">
              <a:lnSpc>
                <a:spcPct val="150000"/>
              </a:lnSpc>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thủy</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tinh</a:t>
            </a:r>
            <a:endPar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pic>
        <p:nvPicPr>
          <p:cNvPr id="26" name="Picture 25">
            <a:extLst>
              <a:ext uri="{FF2B5EF4-FFF2-40B4-BE49-F238E27FC236}">
                <a16:creationId xmlns:a16="http://schemas.microsoft.com/office/drawing/2014/main" id="{007C1E6E-3300-4E72-A85C-00FFFB26D6DF}"/>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4960460" y="3018083"/>
            <a:ext cx="1026803" cy="821384"/>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0126972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250" fill="hold"/>
                                        <p:tgtEl>
                                          <p:spTgt spid="26"/>
                                        </p:tgtEl>
                                        <p:attrNameLst>
                                          <p:attrName>ppt_w</p:attrName>
                                        </p:attrNameLst>
                                      </p:cBhvr>
                                      <p:tavLst>
                                        <p:tav tm="0">
                                          <p:val>
                                            <p:strVal val="4*#ppt_w"/>
                                          </p:val>
                                        </p:tav>
                                        <p:tav tm="100000">
                                          <p:val>
                                            <p:strVal val="#ppt_w"/>
                                          </p:val>
                                        </p:tav>
                                      </p:tavLst>
                                    </p:anim>
                                    <p:anim calcmode="lin" valueType="num">
                                      <p:cBhvr>
                                        <p:cTn id="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微软雅黑"/>
              <a:ea typeface="微软雅黑"/>
              <a:cs typeface="+mn-ea"/>
              <a:sym typeface="+mn-lt"/>
            </a:endParaRPr>
          </a:p>
        </p:txBody>
      </p:sp>
      <p:sp>
        <p:nvSpPr>
          <p:cNvPr id="5" name="椭圆 4"/>
          <p:cNvSpPr/>
          <p:nvPr/>
        </p:nvSpPr>
        <p:spPr>
          <a:xfrm>
            <a:off x="-1739622" y="1185953"/>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sp>
        <p:nvSpPr>
          <p:cNvPr id="6" name="椭圆 5"/>
          <p:cNvSpPr/>
          <p:nvPr/>
        </p:nvSpPr>
        <p:spPr>
          <a:xfrm>
            <a:off x="-2126651" y="777200"/>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defRPr/>
            </a:pPr>
            <a:endParaRPr lang="zh-CN" altLang="en-US" sz="1350" kern="1200">
              <a:solidFill>
                <a:prstClr val="white"/>
              </a:solidFill>
              <a:latin typeface="微软雅黑"/>
              <a:ea typeface="微软雅黑"/>
              <a:cs typeface="+mn-ea"/>
              <a:sym typeface="+mn-lt"/>
            </a:endParaRPr>
          </a:p>
        </p:txBody>
      </p:sp>
      <p:grpSp>
        <p:nvGrpSpPr>
          <p:cNvPr id="7" name="Group 6">
            <a:extLst>
              <a:ext uri="{FF2B5EF4-FFF2-40B4-BE49-F238E27FC236}">
                <a16:creationId xmlns:a16="http://schemas.microsoft.com/office/drawing/2014/main" id="{9D59FE27-2E2E-4FBE-A826-13EC7F7DEE2C}"/>
              </a:ext>
            </a:extLst>
          </p:cNvPr>
          <p:cNvGrpSpPr/>
          <p:nvPr/>
        </p:nvGrpSpPr>
        <p:grpSpPr>
          <a:xfrm flipH="1">
            <a:off x="3567879" y="2844383"/>
            <a:ext cx="1209752" cy="920873"/>
            <a:chOff x="4250639" y="3537480"/>
            <a:chExt cx="1529450" cy="1164230"/>
          </a:xfrm>
        </p:grpSpPr>
        <p:sp>
          <p:nvSpPr>
            <p:cNvPr id="8" name="Freeform 21">
              <a:extLst>
                <a:ext uri="{FF2B5EF4-FFF2-40B4-BE49-F238E27FC236}">
                  <a16:creationId xmlns:a16="http://schemas.microsoft.com/office/drawing/2014/main" id="{B9A94B5F-7013-4DB0-83D6-7CE3256C7929}"/>
                </a:ext>
              </a:extLst>
            </p:cNvPr>
            <p:cNvSpPr/>
            <p:nvPr/>
          </p:nvSpPr>
          <p:spPr bwMode="auto">
            <a:xfrm>
              <a:off x="4250639" y="3537480"/>
              <a:ext cx="1529450" cy="1164230"/>
            </a:xfrm>
            <a:custGeom>
              <a:avLst/>
              <a:gdLst>
                <a:gd name="T0" fmla="*/ 192 w 813"/>
                <a:gd name="T1" fmla="*/ 556 h 619"/>
                <a:gd name="T2" fmla="*/ 637 w 813"/>
                <a:gd name="T3" fmla="*/ 535 h 619"/>
                <a:gd name="T4" fmla="*/ 637 w 813"/>
                <a:gd name="T5" fmla="*/ 535 h 619"/>
                <a:gd name="T6" fmla="*/ 783 w 813"/>
                <a:gd name="T7" fmla="*/ 348 h 619"/>
                <a:gd name="T8" fmla="*/ 575 w 813"/>
                <a:gd name="T9" fmla="*/ 31 h 619"/>
                <a:gd name="T10" fmla="*/ 258 w 813"/>
                <a:gd name="T11" fmla="*/ 238 h 619"/>
                <a:gd name="T12" fmla="*/ 342 w 813"/>
                <a:gd name="T13" fmla="*/ 494 h 619"/>
                <a:gd name="T14" fmla="*/ 220 w 813"/>
                <a:gd name="T15" fmla="*/ 472 h 619"/>
                <a:gd name="T16" fmla="*/ 241 w 813"/>
                <a:gd name="T17" fmla="*/ 408 h 619"/>
                <a:gd name="T18" fmla="*/ 0 w 813"/>
                <a:gd name="T19" fmla="*/ 379 h 619"/>
                <a:gd name="T20" fmla="*/ 171 w 813"/>
                <a:gd name="T21" fmla="*/ 619 h 619"/>
                <a:gd name="T22" fmla="*/ 192 w 813"/>
                <a:gd name="T23" fmla="*/ 55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619">
                  <a:moveTo>
                    <a:pt x="192" y="556"/>
                  </a:moveTo>
                  <a:cubicBezTo>
                    <a:pt x="319" y="598"/>
                    <a:pt x="511" y="596"/>
                    <a:pt x="637" y="535"/>
                  </a:cubicBezTo>
                  <a:cubicBezTo>
                    <a:pt x="637" y="535"/>
                    <a:pt x="638" y="536"/>
                    <a:pt x="637" y="535"/>
                  </a:cubicBezTo>
                  <a:cubicBezTo>
                    <a:pt x="710" y="500"/>
                    <a:pt x="765" y="432"/>
                    <a:pt x="783" y="348"/>
                  </a:cubicBezTo>
                  <a:cubicBezTo>
                    <a:pt x="813" y="203"/>
                    <a:pt x="720" y="61"/>
                    <a:pt x="575" y="31"/>
                  </a:cubicBezTo>
                  <a:cubicBezTo>
                    <a:pt x="430" y="0"/>
                    <a:pt x="288" y="93"/>
                    <a:pt x="258" y="238"/>
                  </a:cubicBezTo>
                  <a:cubicBezTo>
                    <a:pt x="237" y="336"/>
                    <a:pt x="273" y="432"/>
                    <a:pt x="342" y="494"/>
                  </a:cubicBezTo>
                  <a:cubicBezTo>
                    <a:pt x="301" y="492"/>
                    <a:pt x="260" y="485"/>
                    <a:pt x="220" y="472"/>
                  </a:cubicBezTo>
                  <a:cubicBezTo>
                    <a:pt x="227" y="451"/>
                    <a:pt x="234" y="429"/>
                    <a:pt x="241" y="408"/>
                  </a:cubicBezTo>
                  <a:cubicBezTo>
                    <a:pt x="170" y="424"/>
                    <a:pt x="85" y="418"/>
                    <a:pt x="0" y="379"/>
                  </a:cubicBezTo>
                  <a:cubicBezTo>
                    <a:pt x="30" y="468"/>
                    <a:pt x="87" y="553"/>
                    <a:pt x="171" y="619"/>
                  </a:cubicBezTo>
                  <a:cubicBezTo>
                    <a:pt x="178" y="598"/>
                    <a:pt x="185" y="577"/>
                    <a:pt x="192" y="556"/>
                  </a:cubicBezTo>
                  <a:close/>
                </a:path>
              </a:pathLst>
            </a:custGeom>
            <a:solidFill>
              <a:srgbClr val="006174"/>
            </a:solidFill>
            <a:ln>
              <a:noFill/>
            </a:ln>
          </p:spPr>
          <p:txBody>
            <a:bodyPr vert="horz" wrap="square" lIns="72326" tIns="36164" rIns="72326" bIns="36164" numCol="1" anchor="t" anchorCtr="0" compatLnSpc="1"/>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sp>
          <p:nvSpPr>
            <p:cNvPr id="9" name="Oval 8">
              <a:extLst>
                <a:ext uri="{FF2B5EF4-FFF2-40B4-BE49-F238E27FC236}">
                  <a16:creationId xmlns:a16="http://schemas.microsoft.com/office/drawing/2014/main" id="{C757C0D0-262F-41B8-BAB3-8AC761F0A8E4}"/>
                </a:ext>
              </a:extLst>
            </p:cNvPr>
            <p:cNvSpPr/>
            <p:nvPr/>
          </p:nvSpPr>
          <p:spPr>
            <a:xfrm>
              <a:off x="4946647" y="3804569"/>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grpSp>
      <p:grpSp>
        <p:nvGrpSpPr>
          <p:cNvPr id="10" name="Group 9">
            <a:extLst>
              <a:ext uri="{FF2B5EF4-FFF2-40B4-BE49-F238E27FC236}">
                <a16:creationId xmlns:a16="http://schemas.microsoft.com/office/drawing/2014/main" id="{CEF52F04-1542-43EC-BE96-54F2BCEFFFB2}"/>
              </a:ext>
            </a:extLst>
          </p:cNvPr>
          <p:cNvGrpSpPr/>
          <p:nvPr/>
        </p:nvGrpSpPr>
        <p:grpSpPr>
          <a:xfrm flipH="1">
            <a:off x="4640854" y="2580265"/>
            <a:ext cx="1107171" cy="1052933"/>
            <a:chOff x="3023802" y="3203565"/>
            <a:chExt cx="1399760" cy="1331188"/>
          </a:xfrm>
        </p:grpSpPr>
        <p:sp>
          <p:nvSpPr>
            <p:cNvPr id="11" name="Freeform 20">
              <a:extLst>
                <a:ext uri="{FF2B5EF4-FFF2-40B4-BE49-F238E27FC236}">
                  <a16:creationId xmlns:a16="http://schemas.microsoft.com/office/drawing/2014/main" id="{B2E08FF4-2C28-44B1-B992-93F31AA13722}"/>
                </a:ext>
              </a:extLst>
            </p:cNvPr>
            <p:cNvSpPr/>
            <p:nvPr/>
          </p:nvSpPr>
          <p:spPr bwMode="auto">
            <a:xfrm>
              <a:off x="3023802" y="3203565"/>
              <a:ext cx="1399760" cy="1331188"/>
            </a:xfrm>
            <a:custGeom>
              <a:avLst/>
              <a:gdLst>
                <a:gd name="T0" fmla="*/ 66 w 745"/>
                <a:gd name="T1" fmla="*/ 251 h 708"/>
                <a:gd name="T2" fmla="*/ 284 w 745"/>
                <a:gd name="T3" fmla="*/ 640 h 708"/>
                <a:gd name="T4" fmla="*/ 284 w 745"/>
                <a:gd name="T5" fmla="*/ 640 h 708"/>
                <a:gd name="T6" fmla="*/ 517 w 745"/>
                <a:gd name="T7" fmla="*/ 686 h 708"/>
                <a:gd name="T8" fmla="*/ 707 w 745"/>
                <a:gd name="T9" fmla="*/ 358 h 708"/>
                <a:gd name="T10" fmla="*/ 379 w 745"/>
                <a:gd name="T11" fmla="*/ 167 h 708"/>
                <a:gd name="T12" fmla="*/ 189 w 745"/>
                <a:gd name="T13" fmla="*/ 357 h 708"/>
                <a:gd name="T14" fmla="*/ 154 w 745"/>
                <a:gd name="T15" fmla="*/ 239 h 708"/>
                <a:gd name="T16" fmla="*/ 220 w 745"/>
                <a:gd name="T17" fmla="*/ 229 h 708"/>
                <a:gd name="T18" fmla="*/ 138 w 745"/>
                <a:gd name="T19" fmla="*/ 0 h 708"/>
                <a:gd name="T20" fmla="*/ 0 w 745"/>
                <a:gd name="T21" fmla="*/ 261 h 708"/>
                <a:gd name="T22" fmla="*/ 66 w 745"/>
                <a:gd name="T23" fmla="*/ 251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5" h="708">
                  <a:moveTo>
                    <a:pt x="66" y="251"/>
                  </a:moveTo>
                  <a:cubicBezTo>
                    <a:pt x="85" y="383"/>
                    <a:pt x="172" y="554"/>
                    <a:pt x="284" y="640"/>
                  </a:cubicBezTo>
                  <a:cubicBezTo>
                    <a:pt x="284" y="639"/>
                    <a:pt x="283" y="640"/>
                    <a:pt x="284" y="640"/>
                  </a:cubicBezTo>
                  <a:cubicBezTo>
                    <a:pt x="347" y="689"/>
                    <a:pt x="433" y="708"/>
                    <a:pt x="517" y="686"/>
                  </a:cubicBezTo>
                  <a:cubicBezTo>
                    <a:pt x="660" y="648"/>
                    <a:pt x="745" y="501"/>
                    <a:pt x="707" y="358"/>
                  </a:cubicBezTo>
                  <a:cubicBezTo>
                    <a:pt x="669" y="215"/>
                    <a:pt x="522" y="129"/>
                    <a:pt x="379" y="167"/>
                  </a:cubicBezTo>
                  <a:cubicBezTo>
                    <a:pt x="283" y="193"/>
                    <a:pt x="213" y="268"/>
                    <a:pt x="189" y="357"/>
                  </a:cubicBezTo>
                  <a:cubicBezTo>
                    <a:pt x="171" y="320"/>
                    <a:pt x="160" y="280"/>
                    <a:pt x="154" y="239"/>
                  </a:cubicBezTo>
                  <a:cubicBezTo>
                    <a:pt x="176" y="235"/>
                    <a:pt x="198" y="232"/>
                    <a:pt x="220" y="229"/>
                  </a:cubicBezTo>
                  <a:cubicBezTo>
                    <a:pt x="174" y="172"/>
                    <a:pt x="141" y="94"/>
                    <a:pt x="138" y="0"/>
                  </a:cubicBezTo>
                  <a:cubicBezTo>
                    <a:pt x="72" y="66"/>
                    <a:pt x="22" y="156"/>
                    <a:pt x="0" y="261"/>
                  </a:cubicBezTo>
                  <a:cubicBezTo>
                    <a:pt x="22" y="258"/>
                    <a:pt x="44" y="254"/>
                    <a:pt x="66" y="251"/>
                  </a:cubicBezTo>
                  <a:close/>
                </a:path>
              </a:pathLst>
            </a:custGeom>
            <a:solidFill>
              <a:srgbClr val="006174"/>
            </a:solidFill>
            <a:ln>
              <a:noFill/>
            </a:ln>
          </p:spPr>
          <p:txBody>
            <a:bodyPr vert="horz" wrap="square" lIns="72326" tIns="36164" rIns="72326" bIns="36164" numCol="1" anchor="t" anchorCtr="0" compatLnSpc="1"/>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sp>
          <p:nvSpPr>
            <p:cNvPr id="12" name="Oval 11">
              <a:extLst>
                <a:ext uri="{FF2B5EF4-FFF2-40B4-BE49-F238E27FC236}">
                  <a16:creationId xmlns:a16="http://schemas.microsoft.com/office/drawing/2014/main" id="{068AAABE-BD4C-468A-BCE4-3B9E895B0993}"/>
                </a:ext>
              </a:extLst>
            </p:cNvPr>
            <p:cNvSpPr/>
            <p:nvPr/>
          </p:nvSpPr>
          <p:spPr>
            <a:xfrm>
              <a:off x="3596074" y="3732211"/>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grpSp>
      <p:grpSp>
        <p:nvGrpSpPr>
          <p:cNvPr id="13" name="Group 12">
            <a:extLst>
              <a:ext uri="{FF2B5EF4-FFF2-40B4-BE49-F238E27FC236}">
                <a16:creationId xmlns:a16="http://schemas.microsoft.com/office/drawing/2014/main" id="{BD77BB74-A67C-4A6C-A024-6E761A391801}"/>
              </a:ext>
            </a:extLst>
          </p:cNvPr>
          <p:cNvGrpSpPr/>
          <p:nvPr/>
        </p:nvGrpSpPr>
        <p:grpSpPr>
          <a:xfrm flipH="1">
            <a:off x="3277821" y="1798524"/>
            <a:ext cx="887859" cy="1236872"/>
            <a:chOff x="5024310" y="2215236"/>
            <a:chExt cx="1122491" cy="1563736"/>
          </a:xfrm>
        </p:grpSpPr>
        <p:sp>
          <p:nvSpPr>
            <p:cNvPr id="14" name="Freeform 22">
              <a:extLst>
                <a:ext uri="{FF2B5EF4-FFF2-40B4-BE49-F238E27FC236}">
                  <a16:creationId xmlns:a16="http://schemas.microsoft.com/office/drawing/2014/main" id="{A063C191-C708-4DFF-B868-DBEE1D4CAC60}"/>
                </a:ext>
              </a:extLst>
            </p:cNvPr>
            <p:cNvSpPr/>
            <p:nvPr/>
          </p:nvSpPr>
          <p:spPr bwMode="auto">
            <a:xfrm>
              <a:off x="5024310" y="2215236"/>
              <a:ext cx="1122491" cy="1563736"/>
            </a:xfrm>
            <a:custGeom>
              <a:avLst/>
              <a:gdLst>
                <a:gd name="T0" fmla="*/ 477 w 597"/>
                <a:gd name="T1" fmla="*/ 690 h 831"/>
                <a:gd name="T2" fmla="*/ 570 w 597"/>
                <a:gd name="T3" fmla="*/ 255 h 831"/>
                <a:gd name="T4" fmla="*/ 570 w 597"/>
                <a:gd name="T5" fmla="*/ 255 h 831"/>
                <a:gd name="T6" fmla="*/ 426 w 597"/>
                <a:gd name="T7" fmla="*/ 66 h 831"/>
                <a:gd name="T8" fmla="*/ 66 w 597"/>
                <a:gd name="T9" fmla="*/ 186 h 831"/>
                <a:gd name="T10" fmla="*/ 186 w 597"/>
                <a:gd name="T11" fmla="*/ 546 h 831"/>
                <a:gd name="T12" fmla="*/ 454 w 597"/>
                <a:gd name="T13" fmla="*/ 529 h 831"/>
                <a:gd name="T14" fmla="*/ 402 w 597"/>
                <a:gd name="T15" fmla="*/ 642 h 831"/>
                <a:gd name="T16" fmla="*/ 346 w 597"/>
                <a:gd name="T17" fmla="*/ 605 h 831"/>
                <a:gd name="T18" fmla="*/ 256 w 597"/>
                <a:gd name="T19" fmla="*/ 831 h 831"/>
                <a:gd name="T20" fmla="*/ 532 w 597"/>
                <a:gd name="T21" fmla="*/ 727 h 831"/>
                <a:gd name="T22" fmla="*/ 477 w 597"/>
                <a:gd name="T23" fmla="*/ 69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7" h="831">
                  <a:moveTo>
                    <a:pt x="477" y="690"/>
                  </a:moveTo>
                  <a:cubicBezTo>
                    <a:pt x="550" y="578"/>
                    <a:pt x="597" y="392"/>
                    <a:pt x="570" y="255"/>
                  </a:cubicBezTo>
                  <a:cubicBezTo>
                    <a:pt x="569" y="255"/>
                    <a:pt x="571" y="254"/>
                    <a:pt x="570" y="255"/>
                  </a:cubicBezTo>
                  <a:cubicBezTo>
                    <a:pt x="554" y="176"/>
                    <a:pt x="503" y="105"/>
                    <a:pt x="426" y="66"/>
                  </a:cubicBezTo>
                  <a:cubicBezTo>
                    <a:pt x="293" y="0"/>
                    <a:pt x="132" y="54"/>
                    <a:pt x="66" y="186"/>
                  </a:cubicBezTo>
                  <a:cubicBezTo>
                    <a:pt x="0" y="319"/>
                    <a:pt x="54" y="480"/>
                    <a:pt x="186" y="546"/>
                  </a:cubicBezTo>
                  <a:cubicBezTo>
                    <a:pt x="275" y="590"/>
                    <a:pt x="377" y="581"/>
                    <a:pt x="454" y="529"/>
                  </a:cubicBezTo>
                  <a:cubicBezTo>
                    <a:pt x="442" y="569"/>
                    <a:pt x="425" y="607"/>
                    <a:pt x="402" y="642"/>
                  </a:cubicBezTo>
                  <a:cubicBezTo>
                    <a:pt x="383" y="630"/>
                    <a:pt x="365" y="617"/>
                    <a:pt x="346" y="605"/>
                  </a:cubicBezTo>
                  <a:cubicBezTo>
                    <a:pt x="343" y="678"/>
                    <a:pt x="316" y="759"/>
                    <a:pt x="256" y="831"/>
                  </a:cubicBezTo>
                  <a:cubicBezTo>
                    <a:pt x="350" y="825"/>
                    <a:pt x="446" y="791"/>
                    <a:pt x="532" y="727"/>
                  </a:cubicBezTo>
                  <a:cubicBezTo>
                    <a:pt x="514" y="715"/>
                    <a:pt x="495" y="702"/>
                    <a:pt x="477" y="690"/>
                  </a:cubicBezTo>
                  <a:close/>
                </a:path>
              </a:pathLst>
            </a:custGeom>
            <a:solidFill>
              <a:srgbClr val="0C8397"/>
            </a:solidFill>
            <a:ln>
              <a:noFill/>
            </a:ln>
          </p:spPr>
          <p:txBody>
            <a:bodyPr vert="horz" wrap="square" lIns="72326" tIns="36164" rIns="72326" bIns="36164" numCol="1" anchor="t" anchorCtr="0" compatLnSpc="1"/>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sp>
          <p:nvSpPr>
            <p:cNvPr id="15" name="Oval 14">
              <a:extLst>
                <a:ext uri="{FF2B5EF4-FFF2-40B4-BE49-F238E27FC236}">
                  <a16:creationId xmlns:a16="http://schemas.microsoft.com/office/drawing/2014/main" id="{3DDCAFB8-34D1-4282-8F0C-C637A13529CE}"/>
                </a:ext>
              </a:extLst>
            </p:cNvPr>
            <p:cNvSpPr/>
            <p:nvPr/>
          </p:nvSpPr>
          <p:spPr>
            <a:xfrm>
              <a:off x="5318921" y="2519887"/>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grpSp>
      <p:grpSp>
        <p:nvGrpSpPr>
          <p:cNvPr id="16" name="Group 15">
            <a:extLst>
              <a:ext uri="{FF2B5EF4-FFF2-40B4-BE49-F238E27FC236}">
                <a16:creationId xmlns:a16="http://schemas.microsoft.com/office/drawing/2014/main" id="{7DFACD04-14DD-49C5-91DF-04C20369749D}"/>
              </a:ext>
            </a:extLst>
          </p:cNvPr>
          <p:cNvGrpSpPr/>
          <p:nvPr/>
        </p:nvGrpSpPr>
        <p:grpSpPr>
          <a:xfrm>
            <a:off x="3702295" y="1226663"/>
            <a:ext cx="1206215" cy="851307"/>
            <a:chOff x="5068168" y="1824270"/>
            <a:chExt cx="1524978" cy="1076279"/>
          </a:xfrm>
        </p:grpSpPr>
        <p:grpSp>
          <p:nvGrpSpPr>
            <p:cNvPr id="17" name="Group 16">
              <a:extLst>
                <a:ext uri="{FF2B5EF4-FFF2-40B4-BE49-F238E27FC236}">
                  <a16:creationId xmlns:a16="http://schemas.microsoft.com/office/drawing/2014/main" id="{03523D15-1EC5-489B-8BA4-AC8CE4122737}"/>
                </a:ext>
              </a:extLst>
            </p:cNvPr>
            <p:cNvGrpSpPr/>
            <p:nvPr/>
          </p:nvGrpSpPr>
          <p:grpSpPr>
            <a:xfrm flipH="1">
              <a:off x="5068168" y="1824270"/>
              <a:ext cx="1524978" cy="1076279"/>
              <a:chOff x="4085174" y="1492251"/>
              <a:chExt cx="1524978" cy="1076279"/>
            </a:xfrm>
          </p:grpSpPr>
          <p:sp>
            <p:nvSpPr>
              <p:cNvPr id="19" name="Freeform 23">
                <a:extLst>
                  <a:ext uri="{FF2B5EF4-FFF2-40B4-BE49-F238E27FC236}">
                    <a16:creationId xmlns:a16="http://schemas.microsoft.com/office/drawing/2014/main" id="{C4BB9C3A-B5DA-443C-BC58-03E4E34139A8}"/>
                  </a:ext>
                </a:extLst>
              </p:cNvPr>
              <p:cNvSpPr/>
              <p:nvPr/>
            </p:nvSpPr>
            <p:spPr bwMode="auto">
              <a:xfrm>
                <a:off x="4085174" y="1492251"/>
                <a:ext cx="1524978" cy="1076279"/>
              </a:xfrm>
              <a:custGeom>
                <a:avLst/>
                <a:gdLst>
                  <a:gd name="T0" fmla="*/ 714 w 811"/>
                  <a:gd name="T1" fmla="*/ 209 h 573"/>
                  <a:gd name="T2" fmla="*/ 318 w 811"/>
                  <a:gd name="T3" fmla="*/ 6 h 573"/>
                  <a:gd name="T4" fmla="*/ 318 w 811"/>
                  <a:gd name="T5" fmla="*/ 6 h 573"/>
                  <a:gd name="T6" fmla="*/ 98 w 811"/>
                  <a:gd name="T7" fmla="*/ 97 h 573"/>
                  <a:gd name="T8" fmla="*/ 121 w 811"/>
                  <a:gd name="T9" fmla="*/ 475 h 573"/>
                  <a:gd name="T10" fmla="*/ 500 w 811"/>
                  <a:gd name="T11" fmla="*/ 452 h 573"/>
                  <a:gd name="T12" fmla="*/ 553 w 811"/>
                  <a:gd name="T13" fmla="*/ 189 h 573"/>
                  <a:gd name="T14" fmla="*/ 648 w 811"/>
                  <a:gd name="T15" fmla="*/ 268 h 573"/>
                  <a:gd name="T16" fmla="*/ 598 w 811"/>
                  <a:gd name="T17" fmla="*/ 313 h 573"/>
                  <a:gd name="T18" fmla="*/ 793 w 811"/>
                  <a:gd name="T19" fmla="*/ 458 h 573"/>
                  <a:gd name="T20" fmla="*/ 764 w 811"/>
                  <a:gd name="T21" fmla="*/ 164 h 573"/>
                  <a:gd name="T22" fmla="*/ 714 w 811"/>
                  <a:gd name="T23" fmla="*/ 20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573">
                    <a:moveTo>
                      <a:pt x="714" y="209"/>
                    </a:moveTo>
                    <a:cubicBezTo>
                      <a:pt x="625" y="109"/>
                      <a:pt x="458" y="16"/>
                      <a:pt x="318" y="6"/>
                    </a:cubicBezTo>
                    <a:cubicBezTo>
                      <a:pt x="317" y="7"/>
                      <a:pt x="318" y="5"/>
                      <a:pt x="318" y="6"/>
                    </a:cubicBezTo>
                    <a:cubicBezTo>
                      <a:pt x="237" y="0"/>
                      <a:pt x="156" y="32"/>
                      <a:pt x="98" y="97"/>
                    </a:cubicBezTo>
                    <a:cubicBezTo>
                      <a:pt x="0" y="207"/>
                      <a:pt x="10" y="377"/>
                      <a:pt x="121" y="475"/>
                    </a:cubicBezTo>
                    <a:cubicBezTo>
                      <a:pt x="232" y="573"/>
                      <a:pt x="401" y="563"/>
                      <a:pt x="500" y="452"/>
                    </a:cubicBezTo>
                    <a:cubicBezTo>
                      <a:pt x="566" y="378"/>
                      <a:pt x="583" y="277"/>
                      <a:pt x="553" y="189"/>
                    </a:cubicBezTo>
                    <a:cubicBezTo>
                      <a:pt x="588" y="211"/>
                      <a:pt x="620" y="237"/>
                      <a:pt x="648" y="268"/>
                    </a:cubicBezTo>
                    <a:cubicBezTo>
                      <a:pt x="631" y="283"/>
                      <a:pt x="615" y="298"/>
                      <a:pt x="598" y="313"/>
                    </a:cubicBezTo>
                    <a:cubicBezTo>
                      <a:pt x="668" y="335"/>
                      <a:pt x="738" y="382"/>
                      <a:pt x="793" y="458"/>
                    </a:cubicBezTo>
                    <a:cubicBezTo>
                      <a:pt x="811" y="367"/>
                      <a:pt x="803" y="264"/>
                      <a:pt x="764" y="164"/>
                    </a:cubicBezTo>
                    <a:cubicBezTo>
                      <a:pt x="747" y="179"/>
                      <a:pt x="731" y="194"/>
                      <a:pt x="714" y="209"/>
                    </a:cubicBezTo>
                    <a:close/>
                  </a:path>
                </a:pathLst>
              </a:custGeom>
              <a:solidFill>
                <a:srgbClr val="006174"/>
              </a:solidFill>
              <a:ln>
                <a:noFill/>
              </a:ln>
            </p:spPr>
            <p:txBody>
              <a:bodyPr vert="horz" wrap="square" lIns="72326" tIns="36164" rIns="72326" bIns="36164" numCol="1" anchor="t" anchorCtr="0" compatLnSpc="1"/>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sp>
            <p:nvSpPr>
              <p:cNvPr id="20" name="Oval 19">
                <a:extLst>
                  <a:ext uri="{FF2B5EF4-FFF2-40B4-BE49-F238E27FC236}">
                    <a16:creationId xmlns:a16="http://schemas.microsoft.com/office/drawing/2014/main" id="{75438F80-11C3-4DB8-AD56-B7A587908C98}"/>
                  </a:ext>
                </a:extLst>
              </p:cNvPr>
              <p:cNvSpPr/>
              <p:nvPr/>
            </p:nvSpPr>
            <p:spPr>
              <a:xfrm>
                <a:off x="4366880" y="1741826"/>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grpSp>
        <p:sp>
          <p:nvSpPr>
            <p:cNvPr id="18" name="Shape 819">
              <a:extLst>
                <a:ext uri="{FF2B5EF4-FFF2-40B4-BE49-F238E27FC236}">
                  <a16:creationId xmlns:a16="http://schemas.microsoft.com/office/drawing/2014/main" id="{ADA895D9-AD6F-44DF-B05B-B99F47554E72}"/>
                </a:ext>
              </a:extLst>
            </p:cNvPr>
            <p:cNvSpPr/>
            <p:nvPr/>
          </p:nvSpPr>
          <p:spPr>
            <a:xfrm>
              <a:off x="5903979" y="2201089"/>
              <a:ext cx="263729" cy="296704"/>
            </a:xfrm>
            <a:custGeom>
              <a:avLst/>
              <a:gdLst/>
              <a:ahLst/>
              <a:cxnLst>
                <a:cxn ang="0">
                  <a:pos x="wd2" y="hd2"/>
                </a:cxn>
                <a:cxn ang="5400000">
                  <a:pos x="wd2" y="hd2"/>
                </a:cxn>
                <a:cxn ang="10800000">
                  <a:pos x="wd2" y="hd2"/>
                </a:cxn>
                <a:cxn ang="16200000">
                  <a:pos x="wd2" y="hd2"/>
                </a:cxn>
              </a:cxnLst>
              <a:rect l="0" t="0" r="r" b="b"/>
              <a:pathLst>
                <a:path w="21600" h="20959" extrusionOk="0">
                  <a:moveTo>
                    <a:pt x="4049" y="7519"/>
                  </a:moveTo>
                  <a:cubicBezTo>
                    <a:pt x="3162" y="7519"/>
                    <a:pt x="0" y="7985"/>
                    <a:pt x="0" y="11154"/>
                  </a:cubicBezTo>
                  <a:lnTo>
                    <a:pt x="0" y="16799"/>
                  </a:lnTo>
                  <a:cubicBezTo>
                    <a:pt x="0" y="19968"/>
                    <a:pt x="3162" y="20318"/>
                    <a:pt x="4049" y="20318"/>
                  </a:cubicBezTo>
                  <a:cubicBezTo>
                    <a:pt x="4937" y="20318"/>
                    <a:pt x="2699" y="19651"/>
                    <a:pt x="2699" y="17687"/>
                  </a:cubicBezTo>
                  <a:lnTo>
                    <a:pt x="2699" y="10267"/>
                  </a:lnTo>
                  <a:cubicBezTo>
                    <a:pt x="2699" y="8207"/>
                    <a:pt x="4937" y="7519"/>
                    <a:pt x="4049" y="7519"/>
                  </a:cubicBezTo>
                  <a:close/>
                  <a:moveTo>
                    <a:pt x="15725" y="7408"/>
                  </a:moveTo>
                  <a:cubicBezTo>
                    <a:pt x="15548" y="6995"/>
                    <a:pt x="20503" y="3177"/>
                    <a:pt x="17612" y="83"/>
                  </a:cubicBezTo>
                  <a:cubicBezTo>
                    <a:pt x="16934" y="-641"/>
                    <a:pt x="14641" y="3547"/>
                    <a:pt x="11381" y="5443"/>
                  </a:cubicBezTo>
                  <a:cubicBezTo>
                    <a:pt x="9583" y="6489"/>
                    <a:pt x="5399" y="8716"/>
                    <a:pt x="5399" y="9946"/>
                  </a:cubicBezTo>
                  <a:lnTo>
                    <a:pt x="5399" y="17911"/>
                  </a:lnTo>
                  <a:cubicBezTo>
                    <a:pt x="5399" y="19392"/>
                    <a:pt x="12033" y="20959"/>
                    <a:pt x="17076" y="20959"/>
                  </a:cubicBezTo>
                  <a:cubicBezTo>
                    <a:pt x="18923" y="20959"/>
                    <a:pt x="21600" y="10974"/>
                    <a:pt x="21600" y="9387"/>
                  </a:cubicBezTo>
                  <a:cubicBezTo>
                    <a:pt x="21600" y="7795"/>
                    <a:pt x="15902" y="7823"/>
                    <a:pt x="15725" y="7408"/>
                  </a:cubicBezTo>
                  <a:close/>
                </a:path>
              </a:pathLst>
            </a:custGeom>
            <a:solidFill>
              <a:schemeClr val="bg1"/>
            </a:solidFill>
            <a:ln w="12700" cap="flat">
              <a:noFill/>
              <a:miter lim="400000"/>
            </a:ln>
            <a:effectLst/>
          </p:spPr>
          <p:txBody>
            <a:bodyPr wrap="square" lIns="30136" tIns="30136" rIns="30136" bIns="30136" numCol="1" anchor="ctr">
              <a:noAutofit/>
            </a:bodyPr>
            <a:lstStyle/>
            <a:p>
              <a:pPr algn="just" defTabSz="685800">
                <a:lnSpc>
                  <a:spcPct val="120000"/>
                </a:lnSpc>
                <a:buClrTx/>
                <a:defRPr sz="3200">
                  <a:solidFill>
                    <a:srgbClr val="FFFFFF"/>
                  </a:solidFill>
                  <a:latin typeface="+mn-lt"/>
                  <a:ea typeface="+mn-ea"/>
                  <a:cs typeface="+mn-cs"/>
                  <a:sym typeface="Helvetica Light"/>
                </a:defRPr>
              </a:pPr>
              <a:endParaRPr sz="600" kern="1200" dirty="0">
                <a:solidFill>
                  <a:prstClr val="black"/>
                </a:solidFill>
                <a:latin typeface="微软雅黑"/>
                <a:ea typeface="微软雅黑"/>
                <a:cs typeface="+mn-ea"/>
                <a:sym typeface="+mn-lt"/>
              </a:endParaRPr>
            </a:p>
          </p:txBody>
        </p:sp>
      </p:grpSp>
      <p:grpSp>
        <p:nvGrpSpPr>
          <p:cNvPr id="21" name="Group 20">
            <a:extLst>
              <a:ext uri="{FF2B5EF4-FFF2-40B4-BE49-F238E27FC236}">
                <a16:creationId xmlns:a16="http://schemas.microsoft.com/office/drawing/2014/main" id="{8FA6014D-4014-4AE7-A0ED-9B882F018DAA}"/>
              </a:ext>
            </a:extLst>
          </p:cNvPr>
          <p:cNvGrpSpPr/>
          <p:nvPr/>
        </p:nvGrpSpPr>
        <p:grpSpPr>
          <a:xfrm flipH="1">
            <a:off x="4821257" y="1594540"/>
            <a:ext cx="931485" cy="1162589"/>
            <a:chOff x="3017839" y="1957347"/>
            <a:chExt cx="1177646" cy="1469822"/>
          </a:xfrm>
        </p:grpSpPr>
        <p:sp>
          <p:nvSpPr>
            <p:cNvPr id="22" name="Freeform 19">
              <a:extLst>
                <a:ext uri="{FF2B5EF4-FFF2-40B4-BE49-F238E27FC236}">
                  <a16:creationId xmlns:a16="http://schemas.microsoft.com/office/drawing/2014/main" id="{6F42B3B5-DFFC-416A-86EF-522ADE6508F3}"/>
                </a:ext>
              </a:extLst>
            </p:cNvPr>
            <p:cNvSpPr/>
            <p:nvPr/>
          </p:nvSpPr>
          <p:spPr bwMode="auto">
            <a:xfrm>
              <a:off x="3017839" y="1957347"/>
              <a:ext cx="1177646" cy="1469822"/>
            </a:xfrm>
            <a:custGeom>
              <a:avLst/>
              <a:gdLst>
                <a:gd name="T0" fmla="*/ 365 w 626"/>
                <a:gd name="T1" fmla="*/ 64 h 781"/>
                <a:gd name="T2" fmla="*/ 34 w 626"/>
                <a:gd name="T3" fmla="*/ 362 h 781"/>
                <a:gd name="T4" fmla="*/ 34 w 626"/>
                <a:gd name="T5" fmla="*/ 362 h 781"/>
                <a:gd name="T6" fmla="*/ 40 w 626"/>
                <a:gd name="T7" fmla="*/ 599 h 781"/>
                <a:gd name="T8" fmla="*/ 401 w 626"/>
                <a:gd name="T9" fmla="*/ 713 h 781"/>
                <a:gd name="T10" fmla="*/ 515 w 626"/>
                <a:gd name="T11" fmla="*/ 351 h 781"/>
                <a:gd name="T12" fmla="*/ 288 w 626"/>
                <a:gd name="T13" fmla="*/ 207 h 781"/>
                <a:gd name="T14" fmla="*/ 397 w 626"/>
                <a:gd name="T15" fmla="*/ 147 h 781"/>
                <a:gd name="T16" fmla="*/ 421 w 626"/>
                <a:gd name="T17" fmla="*/ 209 h 781"/>
                <a:gd name="T18" fmla="*/ 626 w 626"/>
                <a:gd name="T19" fmla="*/ 79 h 781"/>
                <a:gd name="T20" fmla="*/ 341 w 626"/>
                <a:gd name="T21" fmla="*/ 2 h 781"/>
                <a:gd name="T22" fmla="*/ 365 w 626"/>
                <a:gd name="T23" fmla="*/ 6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781">
                  <a:moveTo>
                    <a:pt x="365" y="64"/>
                  </a:moveTo>
                  <a:cubicBezTo>
                    <a:pt x="240" y="112"/>
                    <a:pt x="93" y="235"/>
                    <a:pt x="34" y="362"/>
                  </a:cubicBezTo>
                  <a:cubicBezTo>
                    <a:pt x="34" y="362"/>
                    <a:pt x="33" y="362"/>
                    <a:pt x="34" y="362"/>
                  </a:cubicBezTo>
                  <a:cubicBezTo>
                    <a:pt x="0" y="435"/>
                    <a:pt x="0" y="522"/>
                    <a:pt x="40" y="599"/>
                  </a:cubicBezTo>
                  <a:cubicBezTo>
                    <a:pt x="108" y="730"/>
                    <a:pt x="270" y="781"/>
                    <a:pt x="401" y="713"/>
                  </a:cubicBezTo>
                  <a:cubicBezTo>
                    <a:pt x="533" y="645"/>
                    <a:pt x="584" y="483"/>
                    <a:pt x="515" y="351"/>
                  </a:cubicBezTo>
                  <a:cubicBezTo>
                    <a:pt x="469" y="263"/>
                    <a:pt x="381" y="211"/>
                    <a:pt x="288" y="207"/>
                  </a:cubicBezTo>
                  <a:cubicBezTo>
                    <a:pt x="321" y="182"/>
                    <a:pt x="358" y="162"/>
                    <a:pt x="397" y="147"/>
                  </a:cubicBezTo>
                  <a:cubicBezTo>
                    <a:pt x="405" y="168"/>
                    <a:pt x="413" y="189"/>
                    <a:pt x="421" y="209"/>
                  </a:cubicBezTo>
                  <a:cubicBezTo>
                    <a:pt x="466" y="152"/>
                    <a:pt x="535" y="103"/>
                    <a:pt x="626" y="79"/>
                  </a:cubicBezTo>
                  <a:cubicBezTo>
                    <a:pt x="547" y="30"/>
                    <a:pt x="448" y="0"/>
                    <a:pt x="341" y="2"/>
                  </a:cubicBezTo>
                  <a:cubicBezTo>
                    <a:pt x="349" y="22"/>
                    <a:pt x="357" y="43"/>
                    <a:pt x="365" y="64"/>
                  </a:cubicBezTo>
                  <a:close/>
                </a:path>
              </a:pathLst>
            </a:custGeom>
            <a:solidFill>
              <a:srgbClr val="0C8397"/>
            </a:solidFill>
            <a:ln>
              <a:noFill/>
            </a:ln>
          </p:spPr>
          <p:txBody>
            <a:bodyPr vert="horz" wrap="square" lIns="72326" tIns="36164" rIns="72326" bIns="36164" numCol="1" anchor="t" anchorCtr="0" compatLnSpc="1"/>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sp>
          <p:nvSpPr>
            <p:cNvPr id="23" name="Oval 22">
              <a:extLst>
                <a:ext uri="{FF2B5EF4-FFF2-40B4-BE49-F238E27FC236}">
                  <a16:creationId xmlns:a16="http://schemas.microsoft.com/office/drawing/2014/main" id="{D09DE9D3-E6BC-4073-9E7E-2AF837386ADE}"/>
                </a:ext>
              </a:extLst>
            </p:cNvPr>
            <p:cNvSpPr/>
            <p:nvPr/>
          </p:nvSpPr>
          <p:spPr>
            <a:xfrm>
              <a:off x="3262699" y="2568530"/>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pPr>
              <a:endParaRPr lang="en-US" sz="600" kern="1200" dirty="0">
                <a:solidFill>
                  <a:prstClr val="black"/>
                </a:solidFill>
                <a:latin typeface="微软雅黑"/>
                <a:ea typeface="微软雅黑"/>
                <a:cs typeface="+mn-ea"/>
                <a:sym typeface="+mn-lt"/>
              </a:endParaRPr>
            </a:p>
          </p:txBody>
        </p:sp>
      </p:grpSp>
      <p:sp>
        <p:nvSpPr>
          <p:cNvPr id="24" name="Shape 632">
            <a:extLst>
              <a:ext uri="{FF2B5EF4-FFF2-40B4-BE49-F238E27FC236}">
                <a16:creationId xmlns:a16="http://schemas.microsoft.com/office/drawing/2014/main" id="{4A9C30B2-550D-4F92-8E6C-C123B1274D46}"/>
              </a:ext>
            </a:extLst>
          </p:cNvPr>
          <p:cNvSpPr/>
          <p:nvPr/>
        </p:nvSpPr>
        <p:spPr>
          <a:xfrm>
            <a:off x="3412700" y="1947906"/>
            <a:ext cx="614249" cy="6142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FFF87B"/>
          </a:solidFill>
          <a:ln w="38100" cap="flat">
            <a:solidFill>
              <a:srgbClr val="FFFFFF"/>
            </a:solidFill>
            <a:miter lim="400000"/>
          </a:ln>
          <a:effectLst/>
        </p:spPr>
        <p:txBody>
          <a:bodyPr wrap="square" lIns="28575" tIns="28575" rIns="28575" bIns="28575" numCol="1" anchor="ctr">
            <a:noAutofit/>
          </a:bodyPr>
          <a:lstStyle/>
          <a:p>
            <a:pPr algn="ctr" defTabSz="685800">
              <a:buClrTx/>
              <a:defRPr sz="3200">
                <a:solidFill>
                  <a:srgbClr val="FFFFFF"/>
                </a:solidFill>
                <a:latin typeface="+mn-lt"/>
                <a:ea typeface="+mn-ea"/>
                <a:cs typeface="+mn-cs"/>
                <a:sym typeface="Helvetica Light"/>
              </a:defRPr>
            </a:pPr>
            <a:r>
              <a:rPr lang="en-US" altLang="zh-CN"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rPr>
              <a:t>A</a:t>
            </a:r>
            <a:endParaRPr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endParaRPr>
          </a:p>
        </p:txBody>
      </p:sp>
      <p:sp>
        <p:nvSpPr>
          <p:cNvPr id="25" name="Shape 1631">
            <a:extLst>
              <a:ext uri="{FF2B5EF4-FFF2-40B4-BE49-F238E27FC236}">
                <a16:creationId xmlns:a16="http://schemas.microsoft.com/office/drawing/2014/main" id="{CE458C57-47D2-4B5B-A341-24DF10FE6017}"/>
              </a:ext>
            </a:extLst>
          </p:cNvPr>
          <p:cNvSpPr/>
          <p:nvPr/>
        </p:nvSpPr>
        <p:spPr>
          <a:xfrm>
            <a:off x="5050803" y="1968812"/>
            <a:ext cx="611453" cy="6114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D3E9"/>
          </a:solidFill>
          <a:ln w="38100" cap="flat">
            <a:solidFill>
              <a:srgbClr val="FFFFFF"/>
            </a:solidFill>
            <a:miter lim="400000"/>
          </a:ln>
          <a:effectLst/>
        </p:spPr>
        <p:txBody>
          <a:bodyPr wrap="square" lIns="38100" tIns="38100" rIns="38100" bIns="38100" numCol="1" anchor="ctr">
            <a:noAutofit/>
          </a:bodyPr>
          <a:lstStyle/>
          <a:p>
            <a:pPr algn="ctr" defTabSz="685800">
              <a:buClrTx/>
              <a:defRPr sz="3200">
                <a:solidFill>
                  <a:srgbClr val="FFFFFF"/>
                </a:solidFill>
                <a:latin typeface="+mn-lt"/>
                <a:ea typeface="+mn-ea"/>
                <a:cs typeface="+mn-cs"/>
                <a:sym typeface="Helvetica Light"/>
              </a:defRPr>
            </a:pPr>
            <a:r>
              <a:rPr lang="en-US" altLang="zh-CN"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rPr>
              <a:t>B</a:t>
            </a:r>
            <a:endParaRPr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endParaRPr>
          </a:p>
        </p:txBody>
      </p:sp>
      <p:sp>
        <p:nvSpPr>
          <p:cNvPr id="26" name="Oval 50">
            <a:extLst>
              <a:ext uri="{FF2B5EF4-FFF2-40B4-BE49-F238E27FC236}">
                <a16:creationId xmlns:a16="http://schemas.microsoft.com/office/drawing/2014/main" id="{20663BE4-537B-4740-85BF-5E7DDBE09DE0}"/>
              </a:ext>
            </a:extLst>
          </p:cNvPr>
          <p:cNvSpPr/>
          <p:nvPr/>
        </p:nvSpPr>
        <p:spPr>
          <a:xfrm>
            <a:off x="3714661" y="2936854"/>
            <a:ext cx="608409" cy="608409"/>
          </a:xfrm>
          <a:prstGeom prst="ellipse">
            <a:avLst/>
          </a:prstGeom>
          <a:solidFill>
            <a:srgbClr val="FFF87B"/>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rPr>
              <a:t>C</a:t>
            </a:r>
          </a:p>
        </p:txBody>
      </p:sp>
      <p:sp>
        <p:nvSpPr>
          <p:cNvPr id="27" name="TextBox 13">
            <a:extLst>
              <a:ext uri="{FF2B5EF4-FFF2-40B4-BE49-F238E27FC236}">
                <a16:creationId xmlns:a16="http://schemas.microsoft.com/office/drawing/2014/main" id="{E6E52D9D-8C39-47AE-BD9A-83C960C895AB}"/>
              </a:ext>
            </a:extLst>
          </p:cNvPr>
          <p:cNvSpPr txBox="1"/>
          <p:nvPr/>
        </p:nvSpPr>
        <p:spPr>
          <a:xfrm>
            <a:off x="-46053" y="2085779"/>
            <a:ext cx="3065862" cy="369332"/>
          </a:xfrm>
          <a:prstGeom prst="rect">
            <a:avLst/>
          </a:prstGeom>
          <a:solidFill>
            <a:srgbClr val="FFFFCC"/>
          </a:solidFill>
        </p:spPr>
        <p:txBody>
          <a:bodyPr wrap="square" lIns="0" tIns="0" rIns="0" bIns="0" rtlCol="0">
            <a:spAutoFit/>
          </a:bodyPr>
          <a:lstStyle/>
          <a:p>
            <a:pPr algn="ctr" defTabSz="685800">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Ngửi</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nếm</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chất</a:t>
            </a:r>
            <a:endPar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28" name="TextBox 17">
            <a:extLst>
              <a:ext uri="{FF2B5EF4-FFF2-40B4-BE49-F238E27FC236}">
                <a16:creationId xmlns:a16="http://schemas.microsoft.com/office/drawing/2014/main" id="{07281EF0-B469-4CED-B7B4-B256E3D937C2}"/>
              </a:ext>
            </a:extLst>
          </p:cNvPr>
          <p:cNvSpPr txBox="1"/>
          <p:nvPr/>
        </p:nvSpPr>
        <p:spPr>
          <a:xfrm>
            <a:off x="5903046" y="1991168"/>
            <a:ext cx="3168854" cy="738664"/>
          </a:xfrm>
          <a:prstGeom prst="rect">
            <a:avLst/>
          </a:prstGeom>
          <a:solidFill>
            <a:srgbClr val="FFFFCC"/>
          </a:solidFill>
        </p:spPr>
        <p:txBody>
          <a:bodyPr wrap="square" lIns="0" tIns="0" rIns="0" bIns="0" rtlCol="0">
            <a:spAutoFit/>
          </a:bodyPr>
          <a:lstStyle/>
          <a:p>
            <a:pPr algn="ctr" defTabSz="685800">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Sư</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dụng</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tay</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tiếp</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xúc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trực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tiếp</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với</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chất</a:t>
            </a:r>
            <a:endPar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29" name="TextBox 17">
            <a:extLst>
              <a:ext uri="{FF2B5EF4-FFF2-40B4-BE49-F238E27FC236}">
                <a16:creationId xmlns:a16="http://schemas.microsoft.com/office/drawing/2014/main" id="{7100EC15-CEA0-4EBE-8BB8-C177D75789E3}"/>
              </a:ext>
            </a:extLst>
          </p:cNvPr>
          <p:cNvSpPr txBox="1"/>
          <p:nvPr/>
        </p:nvSpPr>
        <p:spPr>
          <a:xfrm>
            <a:off x="92733" y="3293072"/>
            <a:ext cx="3173977" cy="1107996"/>
          </a:xfrm>
          <a:prstGeom prst="rect">
            <a:avLst/>
          </a:prstGeom>
          <a:solidFill>
            <a:srgbClr val="FFFFCC"/>
          </a:solidFill>
        </p:spPr>
        <p:txBody>
          <a:bodyPr wrap="square" lIns="0" tIns="0" rIns="0" bIns="0" rtlCol="0">
            <a:spAutoFit/>
          </a:bodyPr>
          <a:lstStyle/>
          <a:p>
            <a:pPr algn="ctr" defTabSz="685800">
              <a:buClrTx/>
              <a:defRPr/>
            </a:pP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Sau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khi</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lấy</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chất</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xong</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cần</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phải</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đậy</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kín</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các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lọ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đựng</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chất</a:t>
            </a:r>
            <a:endPar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30" name="Shape 1631">
            <a:extLst>
              <a:ext uri="{FF2B5EF4-FFF2-40B4-BE49-F238E27FC236}">
                <a16:creationId xmlns:a16="http://schemas.microsoft.com/office/drawing/2014/main" id="{91BFF097-808C-4167-9819-48AAC4D888A6}"/>
              </a:ext>
            </a:extLst>
          </p:cNvPr>
          <p:cNvSpPr/>
          <p:nvPr/>
        </p:nvSpPr>
        <p:spPr>
          <a:xfrm>
            <a:off x="4789510" y="2866286"/>
            <a:ext cx="611453" cy="6114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D3E9"/>
          </a:solidFill>
          <a:ln w="38100" cap="flat">
            <a:solidFill>
              <a:srgbClr val="FFFFFF"/>
            </a:solidFill>
            <a:miter lim="400000"/>
          </a:ln>
          <a:effectLst/>
        </p:spPr>
        <p:txBody>
          <a:bodyPr wrap="square" lIns="38100" tIns="38100" rIns="38100" bIns="38100" numCol="1" anchor="ctr">
            <a:noAutofit/>
          </a:bodyPr>
          <a:lstStyle/>
          <a:p>
            <a:pPr algn="ctr" defTabSz="685800">
              <a:buClrTx/>
              <a:defRPr sz="3200">
                <a:solidFill>
                  <a:srgbClr val="FFFFFF"/>
                </a:solidFill>
                <a:latin typeface="+mn-lt"/>
                <a:ea typeface="+mn-ea"/>
                <a:cs typeface="+mn-cs"/>
                <a:sym typeface="Helvetica Light"/>
              </a:defRPr>
            </a:pPr>
            <a:r>
              <a:rPr lang="en-US" altLang="zh-CN"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rPr>
              <a:t>D</a:t>
            </a:r>
            <a:endParaRPr sz="1500" kern="1200" dirty="0">
              <a:solidFill>
                <a:prstClr val="black">
                  <a:lumMod val="95000"/>
                  <a:lumOff val="5000"/>
                </a:prstClr>
              </a:solidFill>
              <a:effectLst>
                <a:outerShdw blurRad="38100" dist="38100" dir="2700000" algn="tl">
                  <a:srgbClr val="000000">
                    <a:alpha val="43137"/>
                  </a:srgbClr>
                </a:outerShdw>
              </a:effectLst>
              <a:latin typeface="微软雅黑"/>
              <a:ea typeface="微软雅黑"/>
              <a:cs typeface="+mn-ea"/>
              <a:sym typeface="+mn-lt"/>
            </a:endParaRPr>
          </a:p>
        </p:txBody>
      </p:sp>
      <p:sp>
        <p:nvSpPr>
          <p:cNvPr id="32" name="TextBox 17">
            <a:extLst>
              <a:ext uri="{FF2B5EF4-FFF2-40B4-BE49-F238E27FC236}">
                <a16:creationId xmlns:a16="http://schemas.microsoft.com/office/drawing/2014/main" id="{026D01F7-791B-4F5E-8C8B-5E1D18E938F7}"/>
              </a:ext>
            </a:extLst>
          </p:cNvPr>
          <p:cNvSpPr txBox="1"/>
          <p:nvPr/>
        </p:nvSpPr>
        <p:spPr>
          <a:xfrm>
            <a:off x="5814458" y="3246757"/>
            <a:ext cx="3168854" cy="1107996"/>
          </a:xfrm>
          <a:prstGeom prst="rect">
            <a:avLst/>
          </a:prstGeom>
          <a:solidFill>
            <a:srgbClr val="FFFFCC"/>
          </a:solidFill>
        </p:spPr>
        <p:txBody>
          <a:bodyPr wrap="square" lIns="0" tIns="0" rIns="0" bIns="0" rtlCol="0">
            <a:spAutoFit/>
          </a:bodyPr>
          <a:lstStyle/>
          <a:p>
            <a:pPr algn="ctr" defTabSz="685800">
              <a:buClrTx/>
              <a:defRPr/>
            </a:pP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Đô</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chất</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trực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tiếp</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vào</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cống</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thoát</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nước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hoặc</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đô</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ra</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môi</a:t>
            </a:r>
            <a:r>
              <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lumMod val="95000"/>
                    <a:lumOff val="5000"/>
                  </a:prstClr>
                </a:solidFill>
                <a:latin typeface="Arial" panose="020B0604020202020204" pitchFamily="34" charset="0"/>
                <a:ea typeface="微软雅黑"/>
                <a:cs typeface="Arial" panose="020B0604020202020204" pitchFamily="34" charset="0"/>
                <a:sym typeface="+mn-lt"/>
              </a:rPr>
              <a:t>trường</a:t>
            </a:r>
            <a:endParaRPr lang="en-US" altLang="zh-CN" sz="2400" kern="1200" dirty="0">
              <a:solidFill>
                <a:prstClr val="black">
                  <a:lumMod val="95000"/>
                  <a:lumOff val="5000"/>
                </a:prstClr>
              </a:solidFill>
              <a:latin typeface="Arial" panose="020B0604020202020204" pitchFamily="34" charset="0"/>
              <a:ea typeface="微软雅黑"/>
              <a:cs typeface="Arial" panose="020B0604020202020204" pitchFamily="34" charset="0"/>
              <a:sym typeface="+mn-lt"/>
            </a:endParaRPr>
          </a:p>
        </p:txBody>
      </p:sp>
      <p:sp>
        <p:nvSpPr>
          <p:cNvPr id="33" name="矩形 9">
            <a:extLst>
              <a:ext uri="{FF2B5EF4-FFF2-40B4-BE49-F238E27FC236}">
                <a16:creationId xmlns:a16="http://schemas.microsoft.com/office/drawing/2014/main" id="{EFC9E857-2365-4B9E-A087-6B1EFF69DCE8}"/>
              </a:ext>
            </a:extLst>
          </p:cNvPr>
          <p:cNvSpPr/>
          <p:nvPr/>
        </p:nvSpPr>
        <p:spPr>
          <a:xfrm>
            <a:off x="721101" y="19121"/>
            <a:ext cx="7701798" cy="923330"/>
          </a:xfrm>
          <a:prstGeom prst="rect">
            <a:avLst/>
          </a:prstGeom>
        </p:spPr>
        <p:txBody>
          <a:bodyPr wrap="square">
            <a:spAutoFit/>
          </a:bodyPr>
          <a:lstStyle/>
          <a:p>
            <a:pPr algn="ctr" defTabSz="685800">
              <a:buClrTx/>
              <a:defRPr/>
            </a:pPr>
            <a:r>
              <a:rPr lang="vi-VN" altLang="zh-CN" sz="2700" b="1" u="sng" kern="1200" dirty="0">
                <a:solidFill>
                  <a:srgbClr val="C00000"/>
                </a:solidFill>
                <a:latin typeface="Arial" panose="020B0604020202020204" pitchFamily="34" charset="0"/>
                <a:ea typeface="微软雅黑"/>
                <a:cs typeface="Arial" panose="020B0604020202020204" pitchFamily="34" charset="0"/>
                <a:sym typeface="+mn-lt"/>
              </a:rPr>
              <a:t>Câu </a:t>
            </a:r>
            <a:r>
              <a:rPr lang="en-US" altLang="zh-CN" sz="2700" b="1" u="sng" kern="1200" dirty="0">
                <a:solidFill>
                  <a:srgbClr val="C00000"/>
                </a:solidFill>
                <a:latin typeface="Arial" panose="020B0604020202020204" pitchFamily="34" charset="0"/>
                <a:ea typeface="微软雅黑"/>
                <a:cs typeface="Arial" panose="020B0604020202020204" pitchFamily="34" charset="0"/>
                <a:sym typeface="+mn-lt"/>
              </a:rPr>
              <a:t>6</a:t>
            </a:r>
            <a:r>
              <a:rPr lang="vi-VN" altLang="zh-CN" sz="2700" b="1" u="sng" kern="1200" dirty="0">
                <a:solidFill>
                  <a:srgbClr val="C00000"/>
                </a:solidFill>
                <a:latin typeface="Arial" panose="020B0604020202020204" pitchFamily="34" charset="0"/>
                <a:ea typeface="微软雅黑"/>
                <a:cs typeface="Arial" panose="020B0604020202020204" pitchFamily="34" charset="0"/>
                <a:sym typeface="+mn-lt"/>
              </a:rPr>
              <a:t>: </a:t>
            </a:r>
          </a:p>
          <a:p>
            <a:pPr algn="ctr" defTabSz="685800">
              <a:buClrTx/>
              <a:defRPr/>
            </a:pP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Khi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sư</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dụng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hóa</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chất</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chúng</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ta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cần</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phải</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a:t>
            </a:r>
            <a:endParaRPr lang="en-US" altLang="zh-CN" sz="2100" b="1" kern="1200" dirty="0">
              <a:solidFill>
                <a:srgbClr val="44546A"/>
              </a:solidFill>
              <a:latin typeface="Arial" panose="020B0604020202020204" pitchFamily="34" charset="0"/>
              <a:ea typeface="微软雅黑"/>
              <a:cs typeface="Arial" panose="020B0604020202020204" pitchFamily="34" charset="0"/>
              <a:sym typeface="+mn-lt"/>
            </a:endParaRPr>
          </a:p>
        </p:txBody>
      </p:sp>
      <p:pic>
        <p:nvPicPr>
          <p:cNvPr id="34" name="Picture 33">
            <a:extLst>
              <a:ext uri="{FF2B5EF4-FFF2-40B4-BE49-F238E27FC236}">
                <a16:creationId xmlns:a16="http://schemas.microsoft.com/office/drawing/2014/main" id="{E016E594-82BB-4416-B460-6EEF48E98CDB}"/>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3135764" y="3547401"/>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3890515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250" fill="hold"/>
                                        <p:tgtEl>
                                          <p:spTgt spid="34"/>
                                        </p:tgtEl>
                                        <p:attrNameLst>
                                          <p:attrName>ppt_w</p:attrName>
                                        </p:attrNameLst>
                                      </p:cBhvr>
                                      <p:tavLst>
                                        <p:tav tm="0">
                                          <p:val>
                                            <p:strVal val="4*#ppt_w"/>
                                          </p:val>
                                        </p:tav>
                                        <p:tav tm="100000">
                                          <p:val>
                                            <p:strVal val="#ppt_w"/>
                                          </p:val>
                                        </p:tav>
                                      </p:tavLst>
                                    </p:anim>
                                    <p:anim calcmode="lin" valueType="num">
                                      <p:cBhvr>
                                        <p:cTn id="8"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337;p14">
            <a:extLst>
              <a:ext uri="{FF2B5EF4-FFF2-40B4-BE49-F238E27FC236}">
                <a16:creationId xmlns:a16="http://schemas.microsoft.com/office/drawing/2014/main" id="{1B09B59D-D51A-D784-0BD7-C6D884AE2236}"/>
              </a:ext>
            </a:extLst>
          </p:cNvPr>
          <p:cNvSpPr/>
          <p:nvPr/>
        </p:nvSpPr>
        <p:spPr>
          <a:xfrm>
            <a:off x="755765" y="819970"/>
            <a:ext cx="7845183" cy="1751780"/>
          </a:xfrm>
          <a:prstGeom prst="roundRect">
            <a:avLst>
              <a:gd name="adj" fmla="val 16667"/>
            </a:avLst>
          </a:prstGeom>
          <a:ln w="7620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8569" tIns="34275" rIns="68569" bIns="34275" anchor="ctr" anchorCtr="0">
            <a:noAutofit/>
          </a:bodyPr>
          <a:lstStyle/>
          <a:p>
            <a:pPr algn="ctr"/>
            <a:endParaRPr sz="120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15" name="Google Shape;338;p14">
            <a:extLst>
              <a:ext uri="{FF2B5EF4-FFF2-40B4-BE49-F238E27FC236}">
                <a16:creationId xmlns:a16="http://schemas.microsoft.com/office/drawing/2014/main" id="{E0D98DA6-1B8A-F06F-215D-5CC25D507409}"/>
              </a:ext>
            </a:extLst>
          </p:cNvPr>
          <p:cNvSpPr txBox="1"/>
          <p:nvPr/>
        </p:nvSpPr>
        <p:spPr>
          <a:xfrm>
            <a:off x="957265" y="972442"/>
            <a:ext cx="7643683" cy="1361881"/>
          </a:xfrm>
          <a:prstGeom prst="rect">
            <a:avLst/>
          </a:prstGeom>
          <a:noFill/>
          <a:ln>
            <a:noFill/>
          </a:ln>
        </p:spPr>
        <p:txBody>
          <a:bodyPr spcFirstLastPara="1" wrap="square" lIns="68569" tIns="34275" rIns="68569" bIns="34275" anchor="t" anchorCtr="0">
            <a:spAutoFit/>
          </a:bodyPr>
          <a:lstStyle/>
          <a:p>
            <a:pPr lvl="0"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a:t>
            </a:r>
          </a:p>
        </p:txBody>
      </p:sp>
      <p:sp>
        <p:nvSpPr>
          <p:cNvPr id="19" name="Google Shape;315;p12">
            <a:extLst>
              <a:ext uri="{FF2B5EF4-FFF2-40B4-BE49-F238E27FC236}">
                <a16:creationId xmlns:a16="http://schemas.microsoft.com/office/drawing/2014/main" id="{E2293C80-346A-F95B-46CC-3CD51CC75A64}"/>
              </a:ext>
            </a:extLst>
          </p:cNvPr>
          <p:cNvSpPr txBox="1"/>
          <p:nvPr/>
        </p:nvSpPr>
        <p:spPr>
          <a:xfrm>
            <a:off x="3890170" y="204131"/>
            <a:ext cx="2003485" cy="530884"/>
          </a:xfrm>
          <a:prstGeom prst="rect">
            <a:avLst/>
          </a:prstGeom>
          <a:noFill/>
          <a:ln>
            <a:noFill/>
          </a:ln>
        </p:spPr>
        <p:txBody>
          <a:bodyPr spcFirstLastPara="1" wrap="square" lIns="68569" tIns="34275" rIns="68569" bIns="34275" anchor="t" anchorCtr="0">
            <a:spAutoFit/>
          </a:bodyPr>
          <a:lstStyle/>
          <a:p>
            <a:r>
              <a:rPr lang="en-US" sz="3000" b="1" dirty="0" err="1">
                <a:solidFill>
                  <a:srgbClr val="F37B11"/>
                </a:solidFill>
                <a:latin typeface="Times New Roman" panose="02020603050405020304" pitchFamily="18" charset="0"/>
                <a:cs typeface="Times New Roman" panose="02020603050405020304" pitchFamily="18" charset="0"/>
              </a:rPr>
              <a:t>Vận</a:t>
            </a:r>
            <a:r>
              <a:rPr lang="en-US" sz="3000" b="1" dirty="0">
                <a:solidFill>
                  <a:srgbClr val="F37B11"/>
                </a:solidFill>
                <a:latin typeface="Times New Roman" panose="02020603050405020304" pitchFamily="18" charset="0"/>
                <a:cs typeface="Times New Roman" panose="02020603050405020304" pitchFamily="18" charset="0"/>
              </a:rPr>
              <a:t> </a:t>
            </a:r>
            <a:r>
              <a:rPr lang="en-US" sz="3000" b="1" dirty="0" err="1">
                <a:solidFill>
                  <a:srgbClr val="F37B11"/>
                </a:solidFill>
                <a:latin typeface="Times New Roman" panose="02020603050405020304" pitchFamily="18" charset="0"/>
                <a:cs typeface="Times New Roman" panose="02020603050405020304" pitchFamily="18" charset="0"/>
              </a:rPr>
              <a:t>dụng</a:t>
            </a:r>
            <a:endParaRPr lang="en-US" sz="105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5F0010B-AC39-8870-B81D-83960D279DEB}"/>
              </a:ext>
            </a:extLst>
          </p:cNvPr>
          <p:cNvSpPr/>
          <p:nvPr/>
        </p:nvSpPr>
        <p:spPr>
          <a:xfrm rot="16200000">
            <a:off x="-4423953" y="722508"/>
            <a:ext cx="9144000" cy="38576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3" name="Rectangle 2">
            <a:extLst>
              <a:ext uri="{FF2B5EF4-FFF2-40B4-BE49-F238E27FC236}">
                <a16:creationId xmlns:a16="http://schemas.microsoft.com/office/drawing/2014/main" id="{E87F7451-5E0C-5B45-2AC9-8130FA8B32FD}"/>
              </a:ext>
            </a:extLst>
          </p:cNvPr>
          <p:cNvSpPr/>
          <p:nvPr/>
        </p:nvSpPr>
        <p:spPr>
          <a:xfrm rot="16200000">
            <a:off x="-4188209" y="1344014"/>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5" name="Rectangle 4">
            <a:extLst>
              <a:ext uri="{FF2B5EF4-FFF2-40B4-BE49-F238E27FC236}">
                <a16:creationId xmlns:a16="http://schemas.microsoft.com/office/drawing/2014/main" id="{41C58D60-A723-AF58-059C-3EEB1D5FEA6B}"/>
              </a:ext>
            </a:extLst>
          </p:cNvPr>
          <p:cNvSpPr/>
          <p:nvPr/>
        </p:nvSpPr>
        <p:spPr>
          <a:xfrm rot="16200000">
            <a:off x="4363660" y="1245058"/>
            <a:ext cx="9144000" cy="38576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7" name="Rectangle 6">
            <a:extLst>
              <a:ext uri="{FF2B5EF4-FFF2-40B4-BE49-F238E27FC236}">
                <a16:creationId xmlns:a16="http://schemas.microsoft.com/office/drawing/2014/main" id="{5B461374-630B-5819-25A6-DCCB63DEC39E}"/>
              </a:ext>
            </a:extLst>
          </p:cNvPr>
          <p:cNvSpPr/>
          <p:nvPr/>
        </p:nvSpPr>
        <p:spPr>
          <a:xfrm rot="16200000">
            <a:off x="4179026" y="196198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Tree>
    <p:extLst>
      <p:ext uri="{BB962C8B-B14F-4D97-AF65-F5344CB8AC3E}">
        <p14:creationId xmlns:p14="http://schemas.microsoft.com/office/powerpoint/2010/main" val="26876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315;p12">
            <a:extLst>
              <a:ext uri="{FF2B5EF4-FFF2-40B4-BE49-F238E27FC236}">
                <a16:creationId xmlns:a16="http://schemas.microsoft.com/office/drawing/2014/main" id="{E2293C80-346A-F95B-46CC-3CD51CC75A64}"/>
              </a:ext>
            </a:extLst>
          </p:cNvPr>
          <p:cNvSpPr txBox="1"/>
          <p:nvPr/>
        </p:nvSpPr>
        <p:spPr>
          <a:xfrm>
            <a:off x="4067076" y="170810"/>
            <a:ext cx="2961044" cy="530884"/>
          </a:xfrm>
          <a:prstGeom prst="rect">
            <a:avLst/>
          </a:prstGeom>
          <a:noFill/>
          <a:ln>
            <a:noFill/>
          </a:ln>
        </p:spPr>
        <p:txBody>
          <a:bodyPr spcFirstLastPara="1" wrap="square" lIns="68569" tIns="34275" rIns="68569" bIns="34275" anchor="t" anchorCtr="0">
            <a:spAutoFit/>
          </a:bodyPr>
          <a:lstStyle/>
          <a:p>
            <a:r>
              <a:rPr lang="en-US" sz="3000" b="1" dirty="0" err="1">
                <a:solidFill>
                  <a:srgbClr val="F37B11"/>
                </a:solidFill>
                <a:latin typeface="Times New Roman" panose="02020603050405020304" pitchFamily="18" charset="0"/>
                <a:cs typeface="Times New Roman" panose="02020603050405020304" pitchFamily="18" charset="0"/>
              </a:rPr>
              <a:t>Lời</a:t>
            </a:r>
            <a:r>
              <a:rPr lang="en-US" sz="3000" b="1" dirty="0">
                <a:solidFill>
                  <a:srgbClr val="F37B11"/>
                </a:solidFill>
                <a:latin typeface="Times New Roman" panose="02020603050405020304" pitchFamily="18" charset="0"/>
                <a:cs typeface="Times New Roman" panose="02020603050405020304" pitchFamily="18" charset="0"/>
              </a:rPr>
              <a:t> </a:t>
            </a:r>
            <a:r>
              <a:rPr lang="en-US" sz="3000" b="1" dirty="0" err="1">
                <a:solidFill>
                  <a:srgbClr val="F37B11"/>
                </a:solidFill>
                <a:latin typeface="Times New Roman" panose="02020603050405020304" pitchFamily="18" charset="0"/>
                <a:cs typeface="Times New Roman" panose="02020603050405020304" pitchFamily="18" charset="0"/>
              </a:rPr>
              <a:t>giải</a:t>
            </a:r>
            <a:endParaRPr lang="en-US" sz="105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87F7451-5E0C-5B45-2AC9-8130FA8B32FD}"/>
              </a:ext>
            </a:extLst>
          </p:cNvPr>
          <p:cNvSpPr/>
          <p:nvPr/>
        </p:nvSpPr>
        <p:spPr>
          <a:xfrm rot="16200000">
            <a:off x="-4513679" y="1328113"/>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7" name="Rectangle 6">
            <a:extLst>
              <a:ext uri="{FF2B5EF4-FFF2-40B4-BE49-F238E27FC236}">
                <a16:creationId xmlns:a16="http://schemas.microsoft.com/office/drawing/2014/main" id="{5B461374-630B-5819-25A6-DCCB63DEC39E}"/>
              </a:ext>
            </a:extLst>
          </p:cNvPr>
          <p:cNvSpPr/>
          <p:nvPr/>
        </p:nvSpPr>
        <p:spPr>
          <a:xfrm rot="16200000">
            <a:off x="4502369" y="1977884"/>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8" name="TextBox 7">
            <a:extLst>
              <a:ext uri="{FF2B5EF4-FFF2-40B4-BE49-F238E27FC236}">
                <a16:creationId xmlns:a16="http://schemas.microsoft.com/office/drawing/2014/main" id="{BE891F3E-CEFB-39B5-33E4-521D7900A376}"/>
              </a:ext>
            </a:extLst>
          </p:cNvPr>
          <p:cNvSpPr txBox="1"/>
          <p:nvPr/>
        </p:nvSpPr>
        <p:spPr>
          <a:xfrm>
            <a:off x="3297996" y="1174225"/>
            <a:ext cx="5392859" cy="2246769"/>
          </a:xfrm>
          <a:prstGeom prst="rect">
            <a:avLst/>
          </a:prstGeom>
          <a:noFill/>
        </p:spPr>
        <p:txBody>
          <a:bodyPr wrap="square">
            <a:spAutoFit/>
          </a:bodyPr>
          <a:lstStyle/>
          <a:p>
            <a:pPr algn="just"/>
            <a:r>
              <a:rPr lang="vi-VN" sz="2800" dirty="0">
                <a:solidFill>
                  <a:srgbClr val="000000"/>
                </a:solidFill>
                <a:effectLst/>
                <a:latin typeface="+mj-lt"/>
              </a:rPr>
              <a:t>Tên thương mại: Hydrochloric acid.</a:t>
            </a:r>
          </a:p>
          <a:p>
            <a:pPr algn="just"/>
            <a:r>
              <a:rPr lang="vi-VN" sz="2800" dirty="0">
                <a:solidFill>
                  <a:srgbClr val="000000"/>
                </a:solidFill>
                <a:effectLst/>
                <a:latin typeface="+mj-lt"/>
              </a:rPr>
              <a:t>Công thức: HCl.</a:t>
            </a:r>
          </a:p>
          <a:p>
            <a:pPr algn="just"/>
            <a:r>
              <a:rPr lang="vi-VN" sz="2800" dirty="0">
                <a:solidFill>
                  <a:srgbClr val="000000"/>
                </a:solidFill>
                <a:effectLst/>
                <a:latin typeface="+mj-lt"/>
              </a:rPr>
              <a:t>Ý nghĩa các kí hiệu cảnh báo: Độc hại; Gây ăn mòn mạnh; Gây nguy hiểm cho môi trường.</a:t>
            </a:r>
          </a:p>
        </p:txBody>
      </p:sp>
      <p:pic>
        <p:nvPicPr>
          <p:cNvPr id="6" name="Picture 5">
            <a:extLst>
              <a:ext uri="{FF2B5EF4-FFF2-40B4-BE49-F238E27FC236}">
                <a16:creationId xmlns:a16="http://schemas.microsoft.com/office/drawing/2014/main" id="{CA0D5A20-7DB0-4561-94CA-AD305F04743A}"/>
              </a:ext>
            </a:extLst>
          </p:cNvPr>
          <p:cNvPicPr>
            <a:picLocks noChangeAspect="1"/>
          </p:cNvPicPr>
          <p:nvPr/>
        </p:nvPicPr>
        <p:blipFill>
          <a:blip r:embed="rId2"/>
          <a:stretch>
            <a:fillRect/>
          </a:stretch>
        </p:blipFill>
        <p:spPr>
          <a:xfrm>
            <a:off x="188648" y="365760"/>
            <a:ext cx="3190947" cy="4692944"/>
          </a:xfrm>
          <a:prstGeom prst="rect">
            <a:avLst/>
          </a:prstGeom>
          <a:ln>
            <a:noFill/>
          </a:ln>
          <a:effectLst>
            <a:softEdge rad="112500"/>
          </a:effectLst>
        </p:spPr>
      </p:pic>
    </p:spTree>
    <p:extLst>
      <p:ext uri="{BB962C8B-B14F-4D97-AF65-F5344CB8AC3E}">
        <p14:creationId xmlns:p14="http://schemas.microsoft.com/office/powerpoint/2010/main" val="22035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315;p12">
            <a:extLst>
              <a:ext uri="{FF2B5EF4-FFF2-40B4-BE49-F238E27FC236}">
                <a16:creationId xmlns:a16="http://schemas.microsoft.com/office/drawing/2014/main" id="{E2293C80-346A-F95B-46CC-3CD51CC75A64}"/>
              </a:ext>
            </a:extLst>
          </p:cNvPr>
          <p:cNvSpPr txBox="1"/>
          <p:nvPr/>
        </p:nvSpPr>
        <p:spPr>
          <a:xfrm>
            <a:off x="4067076" y="170810"/>
            <a:ext cx="2961044" cy="530884"/>
          </a:xfrm>
          <a:prstGeom prst="rect">
            <a:avLst/>
          </a:prstGeom>
          <a:noFill/>
          <a:ln>
            <a:noFill/>
          </a:ln>
        </p:spPr>
        <p:txBody>
          <a:bodyPr spcFirstLastPara="1" wrap="square" lIns="68569" tIns="34275" rIns="68569" bIns="34275" anchor="t" anchorCtr="0">
            <a:spAutoFit/>
          </a:bodyPr>
          <a:lstStyle/>
          <a:p>
            <a:r>
              <a:rPr lang="en-US" sz="3000" b="1" dirty="0" err="1">
                <a:solidFill>
                  <a:srgbClr val="F37B11"/>
                </a:solidFill>
                <a:latin typeface="Times New Roman" panose="02020603050405020304" pitchFamily="18" charset="0"/>
                <a:cs typeface="Times New Roman" panose="02020603050405020304" pitchFamily="18" charset="0"/>
              </a:rPr>
              <a:t>Lời</a:t>
            </a:r>
            <a:r>
              <a:rPr lang="en-US" sz="3000" b="1" dirty="0">
                <a:solidFill>
                  <a:srgbClr val="F37B11"/>
                </a:solidFill>
                <a:latin typeface="Times New Roman" panose="02020603050405020304" pitchFamily="18" charset="0"/>
                <a:cs typeface="Times New Roman" panose="02020603050405020304" pitchFamily="18" charset="0"/>
              </a:rPr>
              <a:t> </a:t>
            </a:r>
            <a:r>
              <a:rPr lang="en-US" sz="3000" b="1" dirty="0" err="1">
                <a:solidFill>
                  <a:srgbClr val="F37B11"/>
                </a:solidFill>
                <a:latin typeface="Times New Roman" panose="02020603050405020304" pitchFamily="18" charset="0"/>
                <a:cs typeface="Times New Roman" panose="02020603050405020304" pitchFamily="18" charset="0"/>
              </a:rPr>
              <a:t>giải</a:t>
            </a:r>
            <a:endParaRPr lang="en-US" sz="105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87F7451-5E0C-5B45-2AC9-8130FA8B32FD}"/>
              </a:ext>
            </a:extLst>
          </p:cNvPr>
          <p:cNvSpPr/>
          <p:nvPr/>
        </p:nvSpPr>
        <p:spPr>
          <a:xfrm rot="16200000">
            <a:off x="-4536835" y="1304259"/>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7" name="Rectangle 6">
            <a:extLst>
              <a:ext uri="{FF2B5EF4-FFF2-40B4-BE49-F238E27FC236}">
                <a16:creationId xmlns:a16="http://schemas.microsoft.com/office/drawing/2014/main" id="{5B461374-630B-5819-25A6-DCCB63DEC39E}"/>
              </a:ext>
            </a:extLst>
          </p:cNvPr>
          <p:cNvSpPr/>
          <p:nvPr/>
        </p:nvSpPr>
        <p:spPr>
          <a:xfrm rot="16200000">
            <a:off x="4517567" y="196198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8" name="TextBox 7">
            <a:extLst>
              <a:ext uri="{FF2B5EF4-FFF2-40B4-BE49-F238E27FC236}">
                <a16:creationId xmlns:a16="http://schemas.microsoft.com/office/drawing/2014/main" id="{BE891F3E-CEFB-39B5-33E4-521D7900A376}"/>
              </a:ext>
            </a:extLst>
          </p:cNvPr>
          <p:cNvSpPr txBox="1"/>
          <p:nvPr/>
        </p:nvSpPr>
        <p:spPr>
          <a:xfrm>
            <a:off x="3275937" y="1186245"/>
            <a:ext cx="5770767" cy="954107"/>
          </a:xfrm>
          <a:prstGeom prst="rect">
            <a:avLst/>
          </a:prstGeom>
          <a:noFill/>
        </p:spPr>
        <p:txBody>
          <a:bodyPr wrap="square">
            <a:spAutoFit/>
          </a:bodyPr>
          <a:lstStyle/>
          <a:p>
            <a:pPr algn="just"/>
            <a:r>
              <a:rPr lang="vi-VN" sz="2800" dirty="0">
                <a:solidFill>
                  <a:srgbClr val="000000"/>
                </a:solidFill>
                <a:effectLst/>
                <a:latin typeface="+mj-lt"/>
              </a:rPr>
              <a:t>Tên thương mại: Potassium hydroxide.</a:t>
            </a:r>
          </a:p>
          <a:p>
            <a:pPr algn="just"/>
            <a:r>
              <a:rPr lang="vi-VN" sz="2800" dirty="0">
                <a:solidFill>
                  <a:srgbClr val="000000"/>
                </a:solidFill>
                <a:effectLst/>
                <a:latin typeface="+mj-lt"/>
              </a:rPr>
              <a:t>Công thức hoá học: KOH.</a:t>
            </a:r>
          </a:p>
        </p:txBody>
      </p:sp>
      <p:pic>
        <p:nvPicPr>
          <p:cNvPr id="1026" name="Picture 2" descr="Đọc tên, công thức của một số hoá chất thông dụng có trong phòng thí nghiệm  ">
            <a:extLst>
              <a:ext uri="{FF2B5EF4-FFF2-40B4-BE49-F238E27FC236}">
                <a16:creationId xmlns:a16="http://schemas.microsoft.com/office/drawing/2014/main" id="{8CD0592C-B296-BB60-AA14-C96D958C8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44" y="560579"/>
            <a:ext cx="3141005" cy="4464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3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315;p12">
            <a:extLst>
              <a:ext uri="{FF2B5EF4-FFF2-40B4-BE49-F238E27FC236}">
                <a16:creationId xmlns:a16="http://schemas.microsoft.com/office/drawing/2014/main" id="{E2293C80-346A-F95B-46CC-3CD51CC75A64}"/>
              </a:ext>
            </a:extLst>
          </p:cNvPr>
          <p:cNvSpPr txBox="1"/>
          <p:nvPr/>
        </p:nvSpPr>
        <p:spPr>
          <a:xfrm>
            <a:off x="4067076" y="170810"/>
            <a:ext cx="2961044" cy="530884"/>
          </a:xfrm>
          <a:prstGeom prst="rect">
            <a:avLst/>
          </a:prstGeom>
          <a:noFill/>
          <a:ln>
            <a:noFill/>
          </a:ln>
        </p:spPr>
        <p:txBody>
          <a:bodyPr spcFirstLastPara="1" wrap="square" lIns="68569" tIns="34275" rIns="68569" bIns="34275" anchor="t" anchorCtr="0">
            <a:spAutoFit/>
          </a:bodyPr>
          <a:lstStyle/>
          <a:p>
            <a:r>
              <a:rPr lang="en-US" sz="3000" b="1" dirty="0" err="1">
                <a:solidFill>
                  <a:srgbClr val="F37B11"/>
                </a:solidFill>
                <a:latin typeface="Times New Roman" panose="02020603050405020304" pitchFamily="18" charset="0"/>
                <a:cs typeface="Times New Roman" panose="02020603050405020304" pitchFamily="18" charset="0"/>
              </a:rPr>
              <a:t>Lời</a:t>
            </a:r>
            <a:r>
              <a:rPr lang="en-US" sz="3000" b="1" dirty="0">
                <a:solidFill>
                  <a:srgbClr val="F37B11"/>
                </a:solidFill>
                <a:latin typeface="Times New Roman" panose="02020603050405020304" pitchFamily="18" charset="0"/>
                <a:cs typeface="Times New Roman" panose="02020603050405020304" pitchFamily="18" charset="0"/>
              </a:rPr>
              <a:t> </a:t>
            </a:r>
            <a:r>
              <a:rPr lang="en-US" sz="3000" b="1" dirty="0" err="1">
                <a:solidFill>
                  <a:srgbClr val="F37B11"/>
                </a:solidFill>
                <a:latin typeface="Times New Roman" panose="02020603050405020304" pitchFamily="18" charset="0"/>
                <a:cs typeface="Times New Roman" panose="02020603050405020304" pitchFamily="18" charset="0"/>
              </a:rPr>
              <a:t>giải</a:t>
            </a:r>
            <a:endParaRPr lang="en-US" sz="105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5F0010B-AC39-8870-B81D-83960D279DEB}"/>
              </a:ext>
            </a:extLst>
          </p:cNvPr>
          <p:cNvSpPr/>
          <p:nvPr/>
        </p:nvSpPr>
        <p:spPr>
          <a:xfrm rot="16200000">
            <a:off x="-4423953" y="722508"/>
            <a:ext cx="9144000" cy="38576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3" name="Rectangle 2">
            <a:extLst>
              <a:ext uri="{FF2B5EF4-FFF2-40B4-BE49-F238E27FC236}">
                <a16:creationId xmlns:a16="http://schemas.microsoft.com/office/drawing/2014/main" id="{E87F7451-5E0C-5B45-2AC9-8130FA8B32FD}"/>
              </a:ext>
            </a:extLst>
          </p:cNvPr>
          <p:cNvSpPr/>
          <p:nvPr/>
        </p:nvSpPr>
        <p:spPr>
          <a:xfrm rot="16200000">
            <a:off x="-4188209" y="1344014"/>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5" name="Rectangle 4">
            <a:extLst>
              <a:ext uri="{FF2B5EF4-FFF2-40B4-BE49-F238E27FC236}">
                <a16:creationId xmlns:a16="http://schemas.microsoft.com/office/drawing/2014/main" id="{41C58D60-A723-AF58-059C-3EEB1D5FEA6B}"/>
              </a:ext>
            </a:extLst>
          </p:cNvPr>
          <p:cNvSpPr/>
          <p:nvPr/>
        </p:nvSpPr>
        <p:spPr>
          <a:xfrm rot="16200000">
            <a:off x="4363660" y="1245058"/>
            <a:ext cx="9144000" cy="38576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7" name="Rectangle 6">
            <a:extLst>
              <a:ext uri="{FF2B5EF4-FFF2-40B4-BE49-F238E27FC236}">
                <a16:creationId xmlns:a16="http://schemas.microsoft.com/office/drawing/2014/main" id="{5B461374-630B-5819-25A6-DCCB63DEC39E}"/>
              </a:ext>
            </a:extLst>
          </p:cNvPr>
          <p:cNvSpPr/>
          <p:nvPr/>
        </p:nvSpPr>
        <p:spPr>
          <a:xfrm rot="16200000">
            <a:off x="4179026" y="196198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8" name="TextBox 7">
            <a:extLst>
              <a:ext uri="{FF2B5EF4-FFF2-40B4-BE49-F238E27FC236}">
                <a16:creationId xmlns:a16="http://schemas.microsoft.com/office/drawing/2014/main" id="{BE891F3E-CEFB-39B5-33E4-521D7900A376}"/>
              </a:ext>
            </a:extLst>
          </p:cNvPr>
          <p:cNvSpPr txBox="1"/>
          <p:nvPr/>
        </p:nvSpPr>
        <p:spPr>
          <a:xfrm>
            <a:off x="3297996" y="1174225"/>
            <a:ext cx="5392859" cy="2246769"/>
          </a:xfrm>
          <a:prstGeom prst="rect">
            <a:avLst/>
          </a:prstGeom>
          <a:noFill/>
        </p:spPr>
        <p:txBody>
          <a:bodyPr wrap="square">
            <a:spAutoFit/>
          </a:bodyPr>
          <a:lstStyle/>
          <a:p>
            <a:pPr algn="just"/>
            <a:r>
              <a:rPr lang="vi-VN" sz="2800" dirty="0">
                <a:solidFill>
                  <a:srgbClr val="000000"/>
                </a:solidFill>
                <a:effectLst/>
                <a:latin typeface="+mj-lt"/>
              </a:rPr>
              <a:t>Tên thương mại: Sulfuric acid.</a:t>
            </a:r>
          </a:p>
          <a:p>
            <a:pPr algn="just"/>
            <a:r>
              <a:rPr lang="vi-VN" sz="2800" dirty="0">
                <a:solidFill>
                  <a:srgbClr val="000000"/>
                </a:solidFill>
                <a:effectLst/>
                <a:latin typeface="+mj-lt"/>
              </a:rPr>
              <a:t>Công thức: H</a:t>
            </a:r>
            <a:r>
              <a:rPr lang="vi-VN" sz="2800" baseline="-25000" dirty="0">
                <a:solidFill>
                  <a:srgbClr val="000000"/>
                </a:solidFill>
                <a:effectLst/>
                <a:latin typeface="+mj-lt"/>
              </a:rPr>
              <a:t>2</a:t>
            </a:r>
            <a:r>
              <a:rPr lang="vi-VN" sz="2800" dirty="0">
                <a:solidFill>
                  <a:srgbClr val="000000"/>
                </a:solidFill>
                <a:effectLst/>
                <a:latin typeface="+mj-lt"/>
              </a:rPr>
              <a:t>SO</a:t>
            </a:r>
            <a:r>
              <a:rPr lang="vi-VN" sz="2800" baseline="-25000" dirty="0">
                <a:solidFill>
                  <a:srgbClr val="000000"/>
                </a:solidFill>
                <a:effectLst/>
                <a:latin typeface="+mj-lt"/>
              </a:rPr>
              <a:t>4</a:t>
            </a:r>
            <a:r>
              <a:rPr lang="vi-VN" sz="2800" dirty="0">
                <a:solidFill>
                  <a:srgbClr val="000000"/>
                </a:solidFill>
                <a:effectLst/>
                <a:latin typeface="+mj-lt"/>
              </a:rPr>
              <a:t>.</a:t>
            </a:r>
          </a:p>
          <a:p>
            <a:pPr algn="just"/>
            <a:r>
              <a:rPr lang="vi-VN" sz="2800" dirty="0">
                <a:solidFill>
                  <a:srgbClr val="000000"/>
                </a:solidFill>
                <a:effectLst/>
                <a:latin typeface="+mj-lt"/>
              </a:rPr>
              <a:t>Ý nghĩa các kí hiệu cảnh báo: Độc hại; Gây ăn mòn mạnh; Gây nguy hiểm cho môi trường.</a:t>
            </a:r>
          </a:p>
        </p:txBody>
      </p:sp>
      <p:pic>
        <p:nvPicPr>
          <p:cNvPr id="2050" name="Picture 2" descr="Đọc tên, công thức của một số hoá chất thông dụng có trong phòng thí nghiệm  ">
            <a:extLst>
              <a:ext uri="{FF2B5EF4-FFF2-40B4-BE49-F238E27FC236}">
                <a16:creationId xmlns:a16="http://schemas.microsoft.com/office/drawing/2014/main" id="{8BB4C5F4-E813-E419-3937-7C8FBE754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60" y="1054837"/>
            <a:ext cx="2738428" cy="36979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4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333114-D077-29E0-DE67-B8750ACCAAF0}"/>
              </a:ext>
            </a:extLst>
          </p:cNvPr>
          <p:cNvSpPr txBox="1"/>
          <p:nvPr/>
        </p:nvSpPr>
        <p:spPr>
          <a:xfrm>
            <a:off x="127416" y="0"/>
            <a:ext cx="8866682" cy="4587794"/>
          </a:xfrm>
          <a:prstGeom prst="rect">
            <a:avLst/>
          </a:prstGeom>
          <a:noFill/>
        </p:spPr>
        <p:txBody>
          <a:bodyPr wrap="square">
            <a:spAutoFit/>
          </a:bodyPr>
          <a:lstStyle/>
          <a:p>
            <a:pPr marL="30480" marR="30480" algn="just">
              <a:lnSpc>
                <a:spcPct val="120000"/>
              </a:lnSpc>
              <a:spcBef>
                <a:spcPts val="600"/>
              </a:spcBef>
              <a:spcAft>
                <a:spcPts val="600"/>
              </a:spcAft>
            </a:pP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20000"/>
              </a:lnSpc>
              <a:spcBef>
                <a:spcPts val="600"/>
              </a:spcBef>
              <a:spcAft>
                <a:spcPts val="600"/>
              </a:spcAft>
            </a:pP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acid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sulfuric acid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dội</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vòi</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vết</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 5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NaHCO</a:t>
            </a:r>
            <a:r>
              <a:rPr lang="en-US" sz="22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xà</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20000"/>
              </a:lnSpc>
              <a:spcBef>
                <a:spcPts val="600"/>
              </a:spcBef>
              <a:spcAft>
                <a:spcPts val="600"/>
              </a:spcAft>
            </a:pP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kiềm</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acid,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loãng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acetic acid 5% hay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giấm</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20000"/>
              </a:lnSpc>
              <a:spcBef>
                <a:spcPts val="600"/>
              </a:spcBef>
              <a:spcAft>
                <a:spcPts val="600"/>
              </a:spcAft>
            </a:pP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ngộ</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sổ</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tủ</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hốt</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6693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38821" y="1231438"/>
            <a:ext cx="8225081" cy="1246495"/>
          </a:xfrm>
          <a:prstGeom prst="rect">
            <a:avLst/>
          </a:prstGeom>
          <a:noFill/>
        </p:spPr>
        <p:txBody>
          <a:bodyPr wrap="square" rtlCol="0">
            <a:spAutoFit/>
            <a:scene3d>
              <a:camera prst="orthographicFront"/>
              <a:lightRig rig="threePt" dir="t"/>
            </a:scene3d>
            <a:sp3d contourW="12700"/>
          </a:bodyPr>
          <a:lstStyle/>
          <a:p>
            <a:pPr algn="ctr" defTabSz="685800">
              <a:buClrTx/>
              <a:defRPr/>
            </a:pP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Chúc</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các</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con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một</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năm</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học</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mới</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p>
          <a:p>
            <a:pPr algn="ctr" defTabSz="685800">
              <a:buClrTx/>
              <a:defRPr/>
            </a:pP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vui</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vẻ</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và</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tỏa</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 </a:t>
            </a:r>
            <a:r>
              <a:rPr lang="en-US" altLang="zh-CN" sz="3750" b="1" kern="1200" dirty="0" err="1">
                <a:solidFill>
                  <a:prstClr val="white"/>
                </a:solidFill>
                <a:effectLst>
                  <a:outerShdw blurRad="76200" dist="38100" dir="2700000" algn="tl">
                    <a:srgbClr val="000000">
                      <a:alpha val="70000"/>
                    </a:srgbClr>
                  </a:outerShdw>
                </a:effectLst>
                <a:latin typeface="Cambria"/>
                <a:ea typeface="Cambria"/>
                <a:cs typeface="+mn-ea"/>
                <a:sym typeface="+mn-lt"/>
              </a:rPr>
              <a:t>sáng</a:t>
            </a:r>
            <a:r>
              <a:rPr lang="en-US" altLang="zh-CN" sz="3750" b="1" kern="1200" dirty="0">
                <a:solidFill>
                  <a:prstClr val="white"/>
                </a:solidFill>
                <a:effectLst>
                  <a:outerShdw blurRad="76200" dist="38100" dir="2700000" algn="tl">
                    <a:srgbClr val="000000">
                      <a:alpha val="70000"/>
                    </a:srgbClr>
                  </a:outerShdw>
                </a:effectLst>
                <a:latin typeface="Cambria"/>
                <a:ea typeface="Cambria"/>
                <a:cs typeface="+mn-ea"/>
                <a:sym typeface="+mn-lt"/>
              </a:rPr>
              <a:t>!</a:t>
            </a:r>
            <a:endParaRPr lang="zh-CN" altLang="en-US" sz="3750" b="1" kern="1200" dirty="0">
              <a:solidFill>
                <a:prstClr val="white"/>
              </a:solidFill>
              <a:effectLst>
                <a:outerShdw blurRad="76200" dist="38100" dir="2700000" algn="tl">
                  <a:srgbClr val="000000">
                    <a:alpha val="70000"/>
                  </a:srgbClr>
                </a:outerShdw>
              </a:effectLst>
              <a:latin typeface="Cambria"/>
              <a:cs typeface="+mn-ea"/>
              <a:sym typeface="+mn-lt"/>
            </a:endParaRPr>
          </a:p>
        </p:txBody>
      </p:sp>
      <p:sp>
        <p:nvSpPr>
          <p:cNvPr id="6" name="文本框 5"/>
          <p:cNvSpPr txBox="1"/>
          <p:nvPr/>
        </p:nvSpPr>
        <p:spPr>
          <a:xfrm>
            <a:off x="2872657" y="2743200"/>
            <a:ext cx="3398687" cy="784830"/>
          </a:xfrm>
          <a:prstGeom prst="rect">
            <a:avLst/>
          </a:prstGeom>
          <a:noFill/>
        </p:spPr>
        <p:txBody>
          <a:bodyPr wrap="none" rtlCol="0">
            <a:spAutoFit/>
            <a:scene3d>
              <a:camera prst="orthographicFront"/>
              <a:lightRig rig="threePt" dir="t"/>
            </a:scene3d>
            <a:sp3d contourW="12700"/>
          </a:bodyPr>
          <a:lstStyle/>
          <a:p>
            <a:pPr algn="ctr" defTabSz="685800">
              <a:buClrTx/>
              <a:defRPr/>
            </a:pPr>
            <a:r>
              <a:rPr lang="en-US" altLang="zh-CN" sz="4500" b="1" kern="1200" dirty="0">
                <a:solidFill>
                  <a:prstClr val="white"/>
                </a:solidFill>
                <a:effectLst>
                  <a:outerShdw blurRad="76200" dist="38100" dir="2700000" algn="tl">
                    <a:srgbClr val="000000">
                      <a:alpha val="70000"/>
                    </a:srgbClr>
                  </a:outerShdw>
                </a:effectLst>
                <a:latin typeface="Cambria"/>
                <a:ea typeface="Cambria"/>
                <a:cs typeface="+mn-ea"/>
                <a:sym typeface="+mn-lt"/>
              </a:rPr>
              <a:t>THANK YOU</a:t>
            </a:r>
            <a:endParaRPr lang="zh-CN" altLang="en-US" sz="4500" b="1" kern="1200" dirty="0">
              <a:solidFill>
                <a:prstClr val="white"/>
              </a:solidFill>
              <a:effectLst>
                <a:outerShdw blurRad="76200" dist="38100" dir="2700000" algn="tl">
                  <a:srgbClr val="000000">
                    <a:alpha val="70000"/>
                  </a:srgbClr>
                </a:outerShdw>
              </a:effectLst>
              <a:latin typeface="Cambria"/>
              <a:cs typeface="+mn-ea"/>
              <a:sym typeface="+mn-lt"/>
            </a:endParaRPr>
          </a:p>
        </p:txBody>
      </p:sp>
    </p:spTree>
    <p:extLst>
      <p:ext uri="{BB962C8B-B14F-4D97-AF65-F5344CB8AC3E}">
        <p14:creationId xmlns:p14="http://schemas.microsoft.com/office/powerpoint/2010/main" val="22205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97A9EE2-B82F-41F7-A611-37D008EA8CB3}"/>
              </a:ext>
            </a:extLst>
          </p:cNvPr>
          <p:cNvSpPr/>
          <p:nvPr/>
        </p:nvSpPr>
        <p:spPr>
          <a:xfrm>
            <a:off x="804304" y="1688454"/>
            <a:ext cx="7739621" cy="16783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defTabSz="685800">
              <a:buClrTx/>
              <a:defRPr/>
            </a:pPr>
            <a:r>
              <a:rPr lang="en-US" sz="4950" kern="1200" dirty="0" err="1">
                <a:ln>
                  <a:solidFill>
                    <a:prstClr val="white"/>
                  </a:solidFill>
                </a:ln>
                <a:solidFill>
                  <a:srgbClr val="C03C2E"/>
                </a:solidFill>
                <a:latin typeface="Bebas Neue" panose="020B0606020202050201" pitchFamily="34" charset="0"/>
              </a:rPr>
              <a:t>Chúc</a:t>
            </a:r>
            <a:r>
              <a:rPr lang="en-US" sz="4950" kern="1200" dirty="0">
                <a:ln>
                  <a:solidFill>
                    <a:prstClr val="white"/>
                  </a:solidFill>
                </a:ln>
                <a:solidFill>
                  <a:srgbClr val="C03C2E"/>
                </a:solidFill>
                <a:latin typeface="Bebas Neue" panose="020B0606020202050201" pitchFamily="34" charset="0"/>
              </a:rPr>
              <a:t> </a:t>
            </a:r>
            <a:r>
              <a:rPr lang="en-US" sz="4950" kern="1200" dirty="0" err="1">
                <a:ln>
                  <a:solidFill>
                    <a:prstClr val="white"/>
                  </a:solidFill>
                </a:ln>
                <a:solidFill>
                  <a:srgbClr val="C03C2E"/>
                </a:solidFill>
                <a:latin typeface="Bebas Neue" panose="020B0606020202050201" pitchFamily="34" charset="0"/>
              </a:rPr>
              <a:t>các</a:t>
            </a:r>
            <a:r>
              <a:rPr lang="en-US" sz="4950" kern="1200" dirty="0">
                <a:ln>
                  <a:solidFill>
                    <a:prstClr val="white"/>
                  </a:solidFill>
                </a:ln>
                <a:solidFill>
                  <a:srgbClr val="C03C2E"/>
                </a:solidFill>
                <a:latin typeface="Bebas Neue" panose="020B0606020202050201" pitchFamily="34" charset="0"/>
              </a:rPr>
              <a:t> con </a:t>
            </a:r>
            <a:r>
              <a:rPr lang="en-US" sz="4950" kern="1200" dirty="0" err="1">
                <a:ln>
                  <a:solidFill>
                    <a:prstClr val="white"/>
                  </a:solidFill>
                </a:ln>
                <a:solidFill>
                  <a:srgbClr val="C03C2E"/>
                </a:solidFill>
                <a:latin typeface="Bebas Neue" panose="020B0606020202050201" pitchFamily="34" charset="0"/>
              </a:rPr>
              <a:t>học</a:t>
            </a:r>
            <a:r>
              <a:rPr lang="en-US" sz="4950" kern="1200" dirty="0">
                <a:ln>
                  <a:solidFill>
                    <a:prstClr val="white"/>
                  </a:solidFill>
                </a:ln>
                <a:solidFill>
                  <a:srgbClr val="C03C2E"/>
                </a:solidFill>
                <a:latin typeface="Bebas Neue" panose="020B0606020202050201" pitchFamily="34" charset="0"/>
              </a:rPr>
              <a:t> </a:t>
            </a:r>
            <a:r>
              <a:rPr lang="en-US" sz="4950" kern="1200" dirty="0" err="1">
                <a:ln>
                  <a:solidFill>
                    <a:prstClr val="white"/>
                  </a:solidFill>
                </a:ln>
                <a:solidFill>
                  <a:srgbClr val="C03C2E"/>
                </a:solidFill>
                <a:latin typeface="Bebas Neue" panose="020B0606020202050201" pitchFamily="34" charset="0"/>
              </a:rPr>
              <a:t>tốt</a:t>
            </a:r>
            <a:endParaRPr lang="id-ID" sz="4950" kern="1200" dirty="0">
              <a:ln>
                <a:solidFill>
                  <a:prstClr val="white"/>
                </a:solidFill>
              </a:ln>
              <a:solidFill>
                <a:srgbClr val="FFC000"/>
              </a:solidFill>
              <a:latin typeface="Bebas Neue" panose="020B0606020202050201" pitchFamily="34" charset="0"/>
            </a:endParaRPr>
          </a:p>
        </p:txBody>
      </p:sp>
      <p:sp>
        <p:nvSpPr>
          <p:cNvPr id="23" name="Rectangle 22">
            <a:extLst>
              <a:ext uri="{FF2B5EF4-FFF2-40B4-BE49-F238E27FC236}">
                <a16:creationId xmlns:a16="http://schemas.microsoft.com/office/drawing/2014/main" id="{B12E6B34-425A-429C-BAB6-623FD139E98B}"/>
              </a:ext>
            </a:extLst>
          </p:cNvPr>
          <p:cNvSpPr/>
          <p:nvPr/>
        </p:nvSpPr>
        <p:spPr>
          <a:xfrm>
            <a:off x="854393" y="554355"/>
            <a:ext cx="634365" cy="634365"/>
          </a:xfrm>
          <a:prstGeom prst="rect">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4" name="Rectangle 23">
            <a:extLst>
              <a:ext uri="{FF2B5EF4-FFF2-40B4-BE49-F238E27FC236}">
                <a16:creationId xmlns:a16="http://schemas.microsoft.com/office/drawing/2014/main" id="{FEA034DA-6D0A-41BC-A913-50929E7AC040}"/>
              </a:ext>
            </a:extLst>
          </p:cNvPr>
          <p:cNvSpPr/>
          <p:nvPr/>
        </p:nvSpPr>
        <p:spPr>
          <a:xfrm>
            <a:off x="7109460" y="3783330"/>
            <a:ext cx="634365" cy="634365"/>
          </a:xfrm>
          <a:prstGeom prst="rect">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8FA4301A-EEE9-496A-AD34-457EA9F090C7}"/>
              </a:ext>
            </a:extLst>
          </p:cNvPr>
          <p:cNvSpPr/>
          <p:nvPr/>
        </p:nvSpPr>
        <p:spPr>
          <a:xfrm>
            <a:off x="1662335" y="942975"/>
            <a:ext cx="491490" cy="4914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96B85006-D262-4956-81E0-4FC278EB8361}"/>
              </a:ext>
            </a:extLst>
          </p:cNvPr>
          <p:cNvSpPr/>
          <p:nvPr/>
        </p:nvSpPr>
        <p:spPr>
          <a:xfrm>
            <a:off x="3709035" y="4417695"/>
            <a:ext cx="491490" cy="4914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7" name="Rectangle 26">
            <a:extLst>
              <a:ext uri="{FF2B5EF4-FFF2-40B4-BE49-F238E27FC236}">
                <a16:creationId xmlns:a16="http://schemas.microsoft.com/office/drawing/2014/main" id="{CD26E659-5596-4235-8A8A-CBE4817C7E0D}"/>
              </a:ext>
            </a:extLst>
          </p:cNvPr>
          <p:cNvSpPr/>
          <p:nvPr/>
        </p:nvSpPr>
        <p:spPr>
          <a:xfrm>
            <a:off x="4606290" y="234315"/>
            <a:ext cx="491490" cy="4914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8" name="Rectangle 27">
            <a:extLst>
              <a:ext uri="{FF2B5EF4-FFF2-40B4-BE49-F238E27FC236}">
                <a16:creationId xmlns:a16="http://schemas.microsoft.com/office/drawing/2014/main" id="{9C1268B4-EECC-42EF-B20D-37B91E83E6BC}"/>
              </a:ext>
            </a:extLst>
          </p:cNvPr>
          <p:cNvSpPr/>
          <p:nvPr/>
        </p:nvSpPr>
        <p:spPr>
          <a:xfrm>
            <a:off x="7898130" y="3534728"/>
            <a:ext cx="491490" cy="4914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B729E20B-4FE5-47C7-B24E-57DD3CA26524}"/>
              </a:ext>
            </a:extLst>
          </p:cNvPr>
          <p:cNvSpPr/>
          <p:nvPr/>
        </p:nvSpPr>
        <p:spPr>
          <a:xfrm>
            <a:off x="409052" y="1359435"/>
            <a:ext cx="634365" cy="6343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30" name="Rectangle 29">
            <a:extLst>
              <a:ext uri="{FF2B5EF4-FFF2-40B4-BE49-F238E27FC236}">
                <a16:creationId xmlns:a16="http://schemas.microsoft.com/office/drawing/2014/main" id="{87A40C4D-A495-418B-ACB4-D1B6E14475B2}"/>
              </a:ext>
            </a:extLst>
          </p:cNvPr>
          <p:cNvSpPr/>
          <p:nvPr/>
        </p:nvSpPr>
        <p:spPr>
          <a:xfrm>
            <a:off x="5534978" y="554355"/>
            <a:ext cx="491490" cy="4914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31" name="Rectangle 30">
            <a:extLst>
              <a:ext uri="{FF2B5EF4-FFF2-40B4-BE49-F238E27FC236}">
                <a16:creationId xmlns:a16="http://schemas.microsoft.com/office/drawing/2014/main" id="{0B84793C-1F94-4C64-BCAE-CE3DFAF248D1}"/>
              </a:ext>
            </a:extLst>
          </p:cNvPr>
          <p:cNvSpPr/>
          <p:nvPr/>
        </p:nvSpPr>
        <p:spPr>
          <a:xfrm>
            <a:off x="2788920" y="4100513"/>
            <a:ext cx="634365" cy="6343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32" name="Rectangle 31">
            <a:extLst>
              <a:ext uri="{FF2B5EF4-FFF2-40B4-BE49-F238E27FC236}">
                <a16:creationId xmlns:a16="http://schemas.microsoft.com/office/drawing/2014/main" id="{4BA84656-AF4A-492D-AFDA-64FF2E1503C8}"/>
              </a:ext>
            </a:extLst>
          </p:cNvPr>
          <p:cNvSpPr/>
          <p:nvPr/>
        </p:nvSpPr>
        <p:spPr>
          <a:xfrm>
            <a:off x="7909560" y="4185881"/>
            <a:ext cx="634365" cy="6343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B483E9E9-4BEE-4A69-8F63-FBC6926074F5}"/>
              </a:ext>
            </a:extLst>
          </p:cNvPr>
          <p:cNvSpPr/>
          <p:nvPr/>
        </p:nvSpPr>
        <p:spPr>
          <a:xfrm rot="21132772">
            <a:off x="-4878917" y="-3791050"/>
            <a:ext cx="14618663" cy="25529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D1E496C1-7EEA-4DD4-8920-4B0A7082E565}"/>
              </a:ext>
            </a:extLst>
          </p:cNvPr>
          <p:cNvSpPr/>
          <p:nvPr/>
        </p:nvSpPr>
        <p:spPr>
          <a:xfrm rot="21132772">
            <a:off x="-2021418" y="6610250"/>
            <a:ext cx="14618663" cy="25529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1AC0AD8E-1B0A-4573-8B50-63661346E61B}"/>
              </a:ext>
            </a:extLst>
          </p:cNvPr>
          <p:cNvSpPr/>
          <p:nvPr/>
        </p:nvSpPr>
        <p:spPr>
          <a:xfrm rot="21132772">
            <a:off x="-4878917" y="-3791050"/>
            <a:ext cx="14618663" cy="25529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96B9DAEE-8FFA-410E-A3DD-8D3D99CF29A0}"/>
              </a:ext>
            </a:extLst>
          </p:cNvPr>
          <p:cNvSpPr/>
          <p:nvPr/>
        </p:nvSpPr>
        <p:spPr>
          <a:xfrm rot="21132772">
            <a:off x="-2021418" y="6610250"/>
            <a:ext cx="14618663" cy="25529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8" name="Rectangle 7">
            <a:extLst>
              <a:ext uri="{FF2B5EF4-FFF2-40B4-BE49-F238E27FC236}">
                <a16:creationId xmlns:a16="http://schemas.microsoft.com/office/drawing/2014/main" id="{40881A3E-B4DA-46FD-9508-D6078C0B3F40}"/>
              </a:ext>
            </a:extLst>
          </p:cNvPr>
          <p:cNvSpPr/>
          <p:nvPr/>
        </p:nvSpPr>
        <p:spPr>
          <a:xfrm rot="21132772">
            <a:off x="-4878918" y="-3791051"/>
            <a:ext cx="14618663" cy="2552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9732265A-F92D-4578-8F06-005B4552C0E1}"/>
              </a:ext>
            </a:extLst>
          </p:cNvPr>
          <p:cNvSpPr/>
          <p:nvPr/>
        </p:nvSpPr>
        <p:spPr>
          <a:xfrm rot="21132772">
            <a:off x="-2021419" y="6610250"/>
            <a:ext cx="14618663" cy="2552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F587078C-1497-4ECD-8B1F-034762107C92}"/>
              </a:ext>
            </a:extLst>
          </p:cNvPr>
          <p:cNvSpPr/>
          <p:nvPr/>
        </p:nvSpPr>
        <p:spPr>
          <a:xfrm rot="21132772">
            <a:off x="-4878918" y="-3791051"/>
            <a:ext cx="14618663" cy="2552973"/>
          </a:xfrm>
          <a:prstGeom prst="rect">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EA18CFF6-18F5-46FC-A658-DCBC6A0AEF58}"/>
              </a:ext>
            </a:extLst>
          </p:cNvPr>
          <p:cNvSpPr/>
          <p:nvPr/>
        </p:nvSpPr>
        <p:spPr>
          <a:xfrm rot="21132772">
            <a:off x="-2021418" y="6610250"/>
            <a:ext cx="14618663" cy="2552973"/>
          </a:xfrm>
          <a:prstGeom prst="rect">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grpSp>
        <p:nvGrpSpPr>
          <p:cNvPr id="4" name="Group 3">
            <a:extLst>
              <a:ext uri="{FF2B5EF4-FFF2-40B4-BE49-F238E27FC236}">
                <a16:creationId xmlns:a16="http://schemas.microsoft.com/office/drawing/2014/main" id="{B1F464DF-D90A-49B3-B4DC-76FCCD9394D9}"/>
              </a:ext>
            </a:extLst>
          </p:cNvPr>
          <p:cNvGrpSpPr/>
          <p:nvPr/>
        </p:nvGrpSpPr>
        <p:grpSpPr>
          <a:xfrm>
            <a:off x="9349442" y="-4138380"/>
            <a:ext cx="14508356" cy="4012192"/>
            <a:chOff x="12465922" y="-5517840"/>
            <a:chExt cx="19344475" cy="5349589"/>
          </a:xfrm>
        </p:grpSpPr>
        <p:sp>
          <p:nvSpPr>
            <p:cNvPr id="17" name="Arrow: Right 16">
              <a:extLst>
                <a:ext uri="{FF2B5EF4-FFF2-40B4-BE49-F238E27FC236}">
                  <a16:creationId xmlns:a16="http://schemas.microsoft.com/office/drawing/2014/main" id="{598A33F4-5734-465F-98FA-D698245DBB73}"/>
                </a:ext>
              </a:extLst>
            </p:cNvPr>
            <p:cNvSpPr/>
            <p:nvPr/>
          </p:nvSpPr>
          <p:spPr>
            <a:xfrm rot="10330971">
              <a:off x="12465922" y="-5517840"/>
              <a:ext cx="19344475" cy="5349589"/>
            </a:xfrm>
            <a:prstGeom prst="rightArrow">
              <a:avLst>
                <a:gd name="adj1" fmla="val 50000"/>
                <a:gd name="adj2" fmla="val 72417"/>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2100" kern="1200" dirty="0">
                <a:solidFill>
                  <a:prstClr val="white"/>
                </a:solidFill>
                <a:latin typeface="Bebas Neue" panose="020B0606020202050201" pitchFamily="34" charset="0"/>
              </a:endParaRPr>
            </a:p>
          </p:txBody>
        </p:sp>
        <p:sp>
          <p:nvSpPr>
            <p:cNvPr id="18" name="Rectangle: Rounded Corners 17">
              <a:extLst>
                <a:ext uri="{FF2B5EF4-FFF2-40B4-BE49-F238E27FC236}">
                  <a16:creationId xmlns:a16="http://schemas.microsoft.com/office/drawing/2014/main" id="{7869B1F8-0187-4BC8-8BFB-E0A7407EB356}"/>
                </a:ext>
              </a:extLst>
            </p:cNvPr>
            <p:cNvSpPr/>
            <p:nvPr/>
          </p:nvSpPr>
          <p:spPr>
            <a:xfrm rot="21133746">
              <a:off x="16346850" y="-4269093"/>
              <a:ext cx="15062550" cy="22202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defTabSz="685800">
                <a:buClrTx/>
                <a:defRPr/>
              </a:pPr>
              <a:r>
                <a:rPr lang="id-ID" sz="14925" kern="1200" dirty="0">
                  <a:solidFill>
                    <a:prstClr val="white"/>
                  </a:solidFill>
                  <a:latin typeface="Bebas Neue" panose="020B0606020202050201" pitchFamily="34" charset="0"/>
                </a:rPr>
                <a:t>thankyou</a:t>
              </a:r>
            </a:p>
          </p:txBody>
        </p:sp>
      </p:grpSp>
      <p:grpSp>
        <p:nvGrpSpPr>
          <p:cNvPr id="3" name="Group 2">
            <a:extLst>
              <a:ext uri="{FF2B5EF4-FFF2-40B4-BE49-F238E27FC236}">
                <a16:creationId xmlns:a16="http://schemas.microsoft.com/office/drawing/2014/main" id="{06F1E7E5-7051-4198-94FA-0FF8C4CF1FF1}"/>
              </a:ext>
            </a:extLst>
          </p:cNvPr>
          <p:cNvGrpSpPr/>
          <p:nvPr/>
        </p:nvGrpSpPr>
        <p:grpSpPr>
          <a:xfrm>
            <a:off x="-14706105" y="5166901"/>
            <a:ext cx="14508356" cy="3148424"/>
            <a:chOff x="-19608140" y="6889201"/>
            <a:chExt cx="19344475" cy="5349589"/>
          </a:xfrm>
        </p:grpSpPr>
        <p:sp>
          <p:nvSpPr>
            <p:cNvPr id="19" name="Arrow: Right 18">
              <a:extLst>
                <a:ext uri="{FF2B5EF4-FFF2-40B4-BE49-F238E27FC236}">
                  <a16:creationId xmlns:a16="http://schemas.microsoft.com/office/drawing/2014/main" id="{EA565F74-C6FA-4FCD-ABBF-B458D3E88598}"/>
                </a:ext>
              </a:extLst>
            </p:cNvPr>
            <p:cNvSpPr/>
            <p:nvPr/>
          </p:nvSpPr>
          <p:spPr>
            <a:xfrm rot="21156679">
              <a:off x="-19608140" y="6889201"/>
              <a:ext cx="19344475" cy="5349589"/>
            </a:xfrm>
            <a:prstGeom prst="rightArrow">
              <a:avLst>
                <a:gd name="adj1" fmla="val 50000"/>
                <a:gd name="adj2" fmla="val 72417"/>
              </a:avLst>
            </a:prstGeom>
            <a:solidFill>
              <a:srgbClr val="00B0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8A74AF0A-2871-4BB4-BE31-59E042EBF0E1}"/>
                </a:ext>
              </a:extLst>
            </p:cNvPr>
            <p:cNvSpPr/>
            <p:nvPr/>
          </p:nvSpPr>
          <p:spPr>
            <a:xfrm rot="21133746">
              <a:off x="-19284063" y="8675302"/>
              <a:ext cx="15062550" cy="22202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defTabSz="685800">
                <a:buClrTx/>
                <a:defRPr/>
              </a:pPr>
              <a:r>
                <a:rPr lang="id-ID" sz="14925" kern="1200" dirty="0">
                  <a:solidFill>
                    <a:prstClr val="white"/>
                  </a:solidFill>
                  <a:latin typeface="Bebas Neue" panose="020B0606020202050201" pitchFamily="34" charset="0"/>
                </a:rPr>
                <a:t>thankyou</a:t>
              </a:r>
            </a:p>
          </p:txBody>
        </p:sp>
      </p:grpSp>
      <p:sp>
        <p:nvSpPr>
          <p:cNvPr id="33" name="Rectangle 32">
            <a:extLst>
              <a:ext uri="{FF2B5EF4-FFF2-40B4-BE49-F238E27FC236}">
                <a16:creationId xmlns:a16="http://schemas.microsoft.com/office/drawing/2014/main" id="{ED548814-1DDB-41F8-B515-494ECBEBA766}"/>
              </a:ext>
            </a:extLst>
          </p:cNvPr>
          <p:cNvSpPr/>
          <p:nvPr/>
        </p:nvSpPr>
        <p:spPr>
          <a:xfrm>
            <a:off x="7275195" y="323421"/>
            <a:ext cx="634365" cy="634365"/>
          </a:xfrm>
          <a:prstGeom prst="rect">
            <a:avLst/>
          </a:prstGeom>
          <a:solidFill>
            <a:srgbClr val="C0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ABBABA7E-EFBD-4E2C-BC86-D2120837A631}"/>
              </a:ext>
            </a:extLst>
          </p:cNvPr>
          <p:cNvSpPr/>
          <p:nvPr/>
        </p:nvSpPr>
        <p:spPr>
          <a:xfrm>
            <a:off x="327184" y="4371152"/>
            <a:ext cx="491490" cy="4914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
        <p:nvSpPr>
          <p:cNvPr id="35" name="Rectangle 34">
            <a:extLst>
              <a:ext uri="{FF2B5EF4-FFF2-40B4-BE49-F238E27FC236}">
                <a16:creationId xmlns:a16="http://schemas.microsoft.com/office/drawing/2014/main" id="{83ED7317-7A74-49FA-A790-F03D85088D09}"/>
              </a:ext>
            </a:extLst>
          </p:cNvPr>
          <p:cNvSpPr/>
          <p:nvPr/>
        </p:nvSpPr>
        <p:spPr>
          <a:xfrm>
            <a:off x="934757" y="4205950"/>
            <a:ext cx="390408" cy="3904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id-ID" sz="1350" kern="1200">
              <a:solidFill>
                <a:prstClr val="white"/>
              </a:solidFill>
              <a:latin typeface="Calibri" panose="020F0502020204030204"/>
            </a:endParaRPr>
          </a:p>
        </p:txBody>
      </p:sp>
    </p:spTree>
    <p:extLst>
      <p:ext uri="{BB962C8B-B14F-4D97-AF65-F5344CB8AC3E}">
        <p14:creationId xmlns:p14="http://schemas.microsoft.com/office/powerpoint/2010/main" val="34271873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1.85185E-6 L 1.32083 -0.30324 " pathEditMode="relative" rAng="0" ptsTypes="AA">
                                      <p:cBhvr>
                                        <p:cTn id="6" dur="500" fill="hold"/>
                                        <p:tgtEl>
                                          <p:spTgt spid="3"/>
                                        </p:tgtEl>
                                        <p:attrNameLst>
                                          <p:attrName>ppt_x</p:attrName>
                                          <p:attrName>ppt_y</p:attrName>
                                        </p:attrNameLst>
                                      </p:cBhvr>
                                      <p:rCtr x="66042" y="-15162"/>
                                    </p:animMotion>
                                  </p:childTnLst>
                                </p:cTn>
                              </p:par>
                              <p:par>
                                <p:cTn id="7" presetID="42" presetClass="path" presetSubtype="0" accel="50000" decel="50000" fill="hold" nodeType="withEffect">
                                  <p:stCondLst>
                                    <p:cond delay="0"/>
                                  </p:stCondLst>
                                  <p:childTnLst>
                                    <p:animMotion origin="layout" path="M 4.79167E-6 3.33333E-6 L -1.42201 0.36157 " pathEditMode="relative" rAng="0" ptsTypes="AA">
                                      <p:cBhvr>
                                        <p:cTn id="8" dur="500" fill="hold"/>
                                        <p:tgtEl>
                                          <p:spTgt spid="4"/>
                                        </p:tgtEl>
                                        <p:attrNameLst>
                                          <p:attrName>ppt_x</p:attrName>
                                          <p:attrName>ppt_y</p:attrName>
                                        </p:attrNameLst>
                                      </p:cBhvr>
                                      <p:rCtr x="-71107" y="18079"/>
                                    </p:animMotion>
                                  </p:childTnLst>
                                </p:cTn>
                              </p:par>
                              <p:par>
                                <p:cTn id="9" presetID="42" presetClass="path" presetSubtype="0" accel="50000" decel="50000" fill="hold" grpId="0" nodeType="withEffect">
                                  <p:stCondLst>
                                    <p:cond delay="0"/>
                                  </p:stCondLst>
                                  <p:childTnLst>
                                    <p:animMotion origin="layout" path="M 0.18737 0.76111 L 0.14674 0.27222 " pathEditMode="relative" rAng="0" ptsTypes="AA">
                                      <p:cBhvr>
                                        <p:cTn id="10" dur="1000" fill="hold"/>
                                        <p:tgtEl>
                                          <p:spTgt spid="13"/>
                                        </p:tgtEl>
                                        <p:attrNameLst>
                                          <p:attrName>ppt_x</p:attrName>
                                          <p:attrName>ppt_y</p:attrName>
                                        </p:attrNameLst>
                                      </p:cBhvr>
                                      <p:rCtr x="-2031" y="-24444"/>
                                    </p:animMotion>
                                  </p:childTnLst>
                                </p:cTn>
                              </p:par>
                              <p:par>
                                <p:cTn id="11" presetID="42" presetClass="path" presetSubtype="0" accel="50000" decel="50000" fill="hold" grpId="0" nodeType="withEffect">
                                  <p:stCondLst>
                                    <p:cond delay="0"/>
                                  </p:stCondLst>
                                  <p:childTnLst>
                                    <p:animMotion origin="layout" path="M -0.07826 -0.75 L -0.04076 -0.26111 " pathEditMode="relative" rAng="0" ptsTypes="AA">
                                      <p:cBhvr>
                                        <p:cTn id="12" dur="1000" fill="hold"/>
                                        <p:tgtEl>
                                          <p:spTgt spid="7"/>
                                        </p:tgtEl>
                                        <p:attrNameLst>
                                          <p:attrName>ppt_x</p:attrName>
                                          <p:attrName>ppt_y</p:attrName>
                                        </p:attrNameLst>
                                      </p:cBhvr>
                                      <p:rCtr x="1875" y="24444"/>
                                    </p:animMotion>
                                  </p:childTnLst>
                                </p:cTn>
                              </p:par>
                              <p:par>
                                <p:cTn id="13" presetID="42" presetClass="path" presetSubtype="0" accel="50000" decel="50000" fill="hold" grpId="0" nodeType="withEffect">
                                  <p:stCondLst>
                                    <p:cond delay="250"/>
                                  </p:stCondLst>
                                  <p:childTnLst>
                                    <p:animMotion origin="layout" path="M 0.18737 0.76111 L 0.14674 0.27222 " pathEditMode="relative" rAng="0" ptsTypes="AA">
                                      <p:cBhvr>
                                        <p:cTn id="14" dur="1000" fill="hold"/>
                                        <p:tgtEl>
                                          <p:spTgt spid="8"/>
                                        </p:tgtEl>
                                        <p:attrNameLst>
                                          <p:attrName>ppt_x</p:attrName>
                                          <p:attrName>ppt_y</p:attrName>
                                        </p:attrNameLst>
                                      </p:cBhvr>
                                      <p:rCtr x="-2031" y="-24444"/>
                                    </p:animMotion>
                                  </p:childTnLst>
                                </p:cTn>
                              </p:par>
                              <p:par>
                                <p:cTn id="15" presetID="42" presetClass="path" presetSubtype="0" accel="50000" decel="50000" fill="hold" grpId="0" nodeType="withEffect">
                                  <p:stCondLst>
                                    <p:cond delay="250"/>
                                  </p:stCondLst>
                                  <p:childTnLst>
                                    <p:animMotion origin="layout" path="M -0.07826 -0.75 L -0.04076 -0.26111 " pathEditMode="relative" rAng="0" ptsTypes="AA">
                                      <p:cBhvr>
                                        <p:cTn id="16" dur="1000" fill="hold"/>
                                        <p:tgtEl>
                                          <p:spTgt spid="9"/>
                                        </p:tgtEl>
                                        <p:attrNameLst>
                                          <p:attrName>ppt_x</p:attrName>
                                          <p:attrName>ppt_y</p:attrName>
                                        </p:attrNameLst>
                                      </p:cBhvr>
                                      <p:rCtr x="1875" y="24444"/>
                                    </p:animMotion>
                                  </p:childTnLst>
                                </p:cTn>
                              </p:par>
                              <p:par>
                                <p:cTn id="17" presetID="42" presetClass="path" presetSubtype="0" accel="50000" decel="50000" fill="hold" grpId="0" nodeType="withEffect">
                                  <p:stCondLst>
                                    <p:cond delay="500"/>
                                  </p:stCondLst>
                                  <p:childTnLst>
                                    <p:animMotion origin="layout" path="M 0.18737 0.76111 L 0.14674 0.27222 " pathEditMode="relative" rAng="0" ptsTypes="AA">
                                      <p:cBhvr>
                                        <p:cTn id="18" dur="1000" fill="hold"/>
                                        <p:tgtEl>
                                          <p:spTgt spid="10"/>
                                        </p:tgtEl>
                                        <p:attrNameLst>
                                          <p:attrName>ppt_x</p:attrName>
                                          <p:attrName>ppt_y</p:attrName>
                                        </p:attrNameLst>
                                      </p:cBhvr>
                                      <p:rCtr x="-2031" y="-24444"/>
                                    </p:animMotion>
                                  </p:childTnLst>
                                </p:cTn>
                              </p:par>
                              <p:par>
                                <p:cTn id="19" presetID="42" presetClass="path" presetSubtype="0" accel="50000" decel="50000" fill="hold" grpId="0" nodeType="withEffect">
                                  <p:stCondLst>
                                    <p:cond delay="500"/>
                                  </p:stCondLst>
                                  <p:childTnLst>
                                    <p:animMotion origin="layout" path="M -0.07826 -0.75 L -0.04076 -0.26111 " pathEditMode="relative" rAng="0" ptsTypes="AA">
                                      <p:cBhvr>
                                        <p:cTn id="20" dur="1000" fill="hold"/>
                                        <p:tgtEl>
                                          <p:spTgt spid="14"/>
                                        </p:tgtEl>
                                        <p:attrNameLst>
                                          <p:attrName>ppt_x</p:attrName>
                                          <p:attrName>ppt_y</p:attrName>
                                        </p:attrNameLst>
                                      </p:cBhvr>
                                      <p:rCtr x="1875" y="24444"/>
                                    </p:animMotion>
                                  </p:childTnLst>
                                </p:cTn>
                              </p:par>
                              <p:par>
                                <p:cTn id="21" presetID="42" presetClass="path" presetSubtype="0" accel="50000" decel="50000" fill="hold" grpId="0" nodeType="withEffect">
                                  <p:stCondLst>
                                    <p:cond delay="750"/>
                                  </p:stCondLst>
                                  <p:childTnLst>
                                    <p:animMotion origin="layout" path="M 0.18737 0.76111 L 0.14674 0.27222 " pathEditMode="relative" rAng="0" ptsTypes="AA">
                                      <p:cBhvr>
                                        <p:cTn id="22" dur="1000" fill="hold"/>
                                        <p:tgtEl>
                                          <p:spTgt spid="15"/>
                                        </p:tgtEl>
                                        <p:attrNameLst>
                                          <p:attrName>ppt_x</p:attrName>
                                          <p:attrName>ppt_y</p:attrName>
                                        </p:attrNameLst>
                                      </p:cBhvr>
                                      <p:rCtr x="-2031" y="-24444"/>
                                    </p:animMotion>
                                  </p:childTnLst>
                                </p:cTn>
                              </p:par>
                              <p:par>
                                <p:cTn id="23" presetID="42" presetClass="path" presetSubtype="0" accel="50000" decel="50000" fill="hold" grpId="0" nodeType="withEffect">
                                  <p:stCondLst>
                                    <p:cond delay="750"/>
                                  </p:stCondLst>
                                  <p:childTnLst>
                                    <p:animMotion origin="layout" path="M -0.07826 -0.75 L -0.04076 -0.26111 " pathEditMode="relative" rAng="0" ptsTypes="AA">
                                      <p:cBhvr>
                                        <p:cTn id="24" dur="1000" fill="hold"/>
                                        <p:tgtEl>
                                          <p:spTgt spid="16"/>
                                        </p:tgtEl>
                                        <p:attrNameLst>
                                          <p:attrName>ppt_x</p:attrName>
                                          <p:attrName>ppt_y</p:attrName>
                                        </p:attrNameLst>
                                      </p:cBhvr>
                                      <p:rCtr x="1875" y="24444"/>
                                    </p:animMotion>
                                  </p:childTnLst>
                                </p:cTn>
                              </p:par>
                              <p:par>
                                <p:cTn id="25" presetID="42" presetClass="path" presetSubtype="0" accel="50000" decel="50000" fill="hold" nodeType="withEffect">
                                  <p:stCondLst>
                                    <p:cond delay="750"/>
                                  </p:stCondLst>
                                  <p:childTnLst>
                                    <p:animMotion origin="layout" path="M 1.32083 -0.30324 L 1.5931 -0.36065 " pathEditMode="relative" rAng="0" ptsTypes="AA">
                                      <p:cBhvr>
                                        <p:cTn id="26" dur="2000" fill="hold"/>
                                        <p:tgtEl>
                                          <p:spTgt spid="3"/>
                                        </p:tgtEl>
                                        <p:attrNameLst>
                                          <p:attrName>ppt_x</p:attrName>
                                          <p:attrName>ppt_y</p:attrName>
                                        </p:attrNameLst>
                                      </p:cBhvr>
                                      <p:rCtr x="13607" y="-2870"/>
                                    </p:animMotion>
                                  </p:childTnLst>
                                </p:cTn>
                              </p:par>
                              <p:par>
                                <p:cTn id="27" presetID="42" presetClass="path" presetSubtype="0" accel="50000" decel="50000" fill="hold" nodeType="withEffect">
                                  <p:stCondLst>
                                    <p:cond delay="750"/>
                                  </p:stCondLst>
                                  <p:childTnLst>
                                    <p:animMotion origin="layout" path="M -1.42201 0.36158 L -1.64701 0.41458 " pathEditMode="relative" rAng="0" ptsTypes="AA">
                                      <p:cBhvr>
                                        <p:cTn id="28" dur="2000" fill="hold"/>
                                        <p:tgtEl>
                                          <p:spTgt spid="4"/>
                                        </p:tgtEl>
                                        <p:attrNameLst>
                                          <p:attrName>ppt_x</p:attrName>
                                          <p:attrName>ppt_y</p:attrName>
                                        </p:attrNameLst>
                                      </p:cBhvr>
                                      <p:rCtr x="-10443" y="2523"/>
                                    </p:animMotion>
                                  </p:childTnLst>
                                </p:cTn>
                              </p:par>
                              <p:par>
                                <p:cTn id="29" presetID="16" presetClass="entr" presetSubtype="42" fill="hold" grpId="0" nodeType="withEffect">
                                  <p:stCondLst>
                                    <p:cond delay="750"/>
                                  </p:stCondLst>
                                  <p:childTnLst>
                                    <p:set>
                                      <p:cBhvr>
                                        <p:cTn id="30" dur="1" fill="hold">
                                          <p:stCondLst>
                                            <p:cond delay="0"/>
                                          </p:stCondLst>
                                        </p:cTn>
                                        <p:tgtEl>
                                          <p:spTgt spid="21"/>
                                        </p:tgtEl>
                                        <p:attrNameLst>
                                          <p:attrName>style.visibility</p:attrName>
                                        </p:attrNameLst>
                                      </p:cBhvr>
                                      <p:to>
                                        <p:strVal val="visible"/>
                                      </p:to>
                                    </p:set>
                                    <p:animEffect transition="in" filter="barn(outHorizontal)">
                                      <p:cBhvr>
                                        <p:cTn id="31" dur="500"/>
                                        <p:tgtEl>
                                          <p:spTgt spid="21"/>
                                        </p:tgtEl>
                                      </p:cBhvr>
                                    </p:animEffect>
                                  </p:childTnLst>
                                </p:cTn>
                              </p:par>
                              <p:par>
                                <p:cTn id="32" presetID="1" presetClass="entr" presetSubtype="0" fill="hold" grpId="0" nodeType="withEffect">
                                  <p:stCondLst>
                                    <p:cond delay="300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280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330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400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grpId="0" nodeType="withEffect">
                                  <p:stCondLst>
                                    <p:cond delay="300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grpId="0" nodeType="withEffect">
                                  <p:stCondLst>
                                    <p:cond delay="3300"/>
                                  </p:stCondLst>
                                  <p:childTnLst>
                                    <p:set>
                                      <p:cBhvr>
                                        <p:cTn id="43" dur="1" fill="hold">
                                          <p:stCondLst>
                                            <p:cond delay="0"/>
                                          </p:stCondLst>
                                        </p:cTn>
                                        <p:tgtEl>
                                          <p:spTgt spid="28"/>
                                        </p:tgtEl>
                                        <p:attrNameLst>
                                          <p:attrName>style.visibility</p:attrName>
                                        </p:attrNameLst>
                                      </p:cBhvr>
                                      <p:to>
                                        <p:strVal val="visible"/>
                                      </p:to>
                                    </p:set>
                                  </p:childTnLst>
                                </p:cTn>
                              </p:par>
                              <p:par>
                                <p:cTn id="44" presetID="1" presetClass="entr" presetSubtype="0" fill="hold" grpId="0" nodeType="withEffect">
                                  <p:stCondLst>
                                    <p:cond delay="290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grpId="0" nodeType="withEffect">
                                  <p:stCondLst>
                                    <p:cond delay="3600"/>
                                  </p:stCondLst>
                                  <p:childTnLst>
                                    <p:set>
                                      <p:cBhvr>
                                        <p:cTn id="47" dur="1" fill="hold">
                                          <p:stCondLst>
                                            <p:cond delay="0"/>
                                          </p:stCondLst>
                                        </p:cTn>
                                        <p:tgtEl>
                                          <p:spTgt spid="24"/>
                                        </p:tgtEl>
                                        <p:attrNameLst>
                                          <p:attrName>style.visibility</p:attrName>
                                        </p:attrNameLst>
                                      </p:cBhvr>
                                      <p:to>
                                        <p:strVal val="visible"/>
                                      </p:to>
                                    </p:set>
                                  </p:childTnLst>
                                </p:cTn>
                              </p:par>
                              <p:par>
                                <p:cTn id="48" presetID="1" presetClass="entr" presetSubtype="0" fill="hold" grpId="0" nodeType="withEffect">
                                  <p:stCondLst>
                                    <p:cond delay="3100"/>
                                  </p:stCondLst>
                                  <p:childTnLst>
                                    <p:set>
                                      <p:cBhvr>
                                        <p:cTn id="49" dur="1" fill="hold">
                                          <p:stCondLst>
                                            <p:cond delay="0"/>
                                          </p:stCondLst>
                                        </p:cTn>
                                        <p:tgtEl>
                                          <p:spTgt spid="26"/>
                                        </p:tgtEl>
                                        <p:attrNameLst>
                                          <p:attrName>style.visibility</p:attrName>
                                        </p:attrNameLst>
                                      </p:cBhvr>
                                      <p:to>
                                        <p:strVal val="visible"/>
                                      </p:to>
                                    </p:set>
                                  </p:childTnLst>
                                </p:cTn>
                              </p:par>
                              <p:par>
                                <p:cTn id="50" presetID="1" presetClass="entr" presetSubtype="0" fill="hold" grpId="0" nodeType="withEffect">
                                  <p:stCondLst>
                                    <p:cond delay="400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grpId="0" nodeType="withEffect">
                                  <p:stCondLst>
                                    <p:cond delay="3000"/>
                                  </p:stCondLst>
                                  <p:childTnLst>
                                    <p:set>
                                      <p:cBhvr>
                                        <p:cTn id="53" dur="1" fill="hold">
                                          <p:stCondLst>
                                            <p:cond delay="0"/>
                                          </p:stCondLst>
                                        </p:cTn>
                                        <p:tgtEl>
                                          <p:spTgt spid="33"/>
                                        </p:tgtEl>
                                        <p:attrNameLst>
                                          <p:attrName>style.visibility</p:attrName>
                                        </p:attrNameLst>
                                      </p:cBhvr>
                                      <p:to>
                                        <p:strVal val="visible"/>
                                      </p:to>
                                    </p:set>
                                  </p:childTnLst>
                                </p:cTn>
                              </p:par>
                              <p:par>
                                <p:cTn id="54" presetID="1" presetClass="entr" presetSubtype="0" fill="hold" grpId="0" nodeType="withEffect">
                                  <p:stCondLst>
                                    <p:cond delay="290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0" nodeType="withEffect">
                                  <p:stCondLst>
                                    <p:cond delay="350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15" grpId="0" animBg="1"/>
      <p:bldP spid="16" grpId="0" animBg="1"/>
      <p:bldP spid="10" grpId="0" animBg="1"/>
      <p:bldP spid="14" grpId="0" animBg="1"/>
      <p:bldP spid="8" grpId="0" animBg="1"/>
      <p:bldP spid="9" grpId="0" animBg="1"/>
      <p:bldP spid="13" grpId="0" animBg="1"/>
      <p:bldP spid="7" grpId="0" animBg="1"/>
      <p:bldP spid="33" grpId="0" animBg="1"/>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54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154872" y="-2505684"/>
            <a:ext cx="7040616" cy="9969013"/>
          </a:xfrm>
          <a:custGeom>
            <a:avLst/>
            <a:gdLst/>
            <a:ahLst/>
            <a:cxnLst/>
            <a:rect l="l" t="t" r="r" b="b"/>
            <a:pathLst>
              <a:path w="14081231" h="19938026">
                <a:moveTo>
                  <a:pt x="14081231" y="19938026"/>
                </a:moveTo>
                <a:lnTo>
                  <a:pt x="0" y="19938026"/>
                </a:lnTo>
                <a:lnTo>
                  <a:pt x="0" y="0"/>
                </a:lnTo>
                <a:lnTo>
                  <a:pt x="14081231" y="0"/>
                </a:lnTo>
                <a:lnTo>
                  <a:pt x="14081231" y="19938026"/>
                </a:lnTo>
                <a:close/>
              </a:path>
            </a:pathLst>
          </a:custGeom>
          <a:blipFill>
            <a:blip r:embed="rId2">
              <a:extLst>
                <a:ext uri="{96DAC541-7B7A-43D3-8B79-37D633B846F1}">
                  <asvg:svgBlip xmlns:asvg="http://schemas.microsoft.com/office/drawing/2016/SVG/main" r:embed="rId3"/>
                </a:ext>
              </a:extLst>
            </a:blip>
            <a:stretch>
              <a:fillRect l="-1800" t="-1741" r="-989" b="-1048"/>
            </a:stretch>
          </a:blipFill>
        </p:spPr>
        <p:txBody>
          <a:bodyPr/>
          <a:lstStyle/>
          <a:p>
            <a:pPr defTabSz="457200">
              <a:buClrTx/>
            </a:pPr>
            <a:endParaRPr lang="en-US" sz="900" kern="1200">
              <a:solidFill>
                <a:prstClr val="black"/>
              </a:solidFill>
              <a:latin typeface="Calibri"/>
              <a:ea typeface="+mn-ea"/>
              <a:cs typeface="+mn-cs"/>
            </a:endParaRPr>
          </a:p>
        </p:txBody>
      </p:sp>
      <p:pic>
        <p:nvPicPr>
          <p:cNvPr id="5" name="Picture 4">
            <a:extLst>
              <a:ext uri="{FF2B5EF4-FFF2-40B4-BE49-F238E27FC236}">
                <a16:creationId xmlns:a16="http://schemas.microsoft.com/office/drawing/2014/main" id="{924C43A2-A61B-9B80-365C-7F84A54FE228}"/>
              </a:ext>
            </a:extLst>
          </p:cNvPr>
          <p:cNvPicPr>
            <a:picLocks noChangeAspect="1"/>
          </p:cNvPicPr>
          <p:nvPr/>
        </p:nvPicPr>
        <p:blipFill>
          <a:blip r:embed="rId4"/>
          <a:stretch>
            <a:fillRect/>
          </a:stretch>
        </p:blipFill>
        <p:spPr>
          <a:xfrm>
            <a:off x="675129" y="0"/>
            <a:ext cx="7793741"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6FEFE8E6-4C06-DCDB-13BE-C961F906EFEB}"/>
              </a:ext>
            </a:extLst>
          </p:cNvPr>
          <p:cNvSpPr txBox="1"/>
          <p:nvPr/>
        </p:nvSpPr>
        <p:spPr>
          <a:xfrm>
            <a:off x="1587539" y="1756603"/>
            <a:ext cx="5951048" cy="884858"/>
          </a:xfrm>
          <a:prstGeom prst="rect">
            <a:avLst/>
          </a:prstGeom>
        </p:spPr>
        <p:txBody>
          <a:bodyPr wrap="square" lIns="0" tIns="0" rIns="0" bIns="0" rtlCol="0" anchor="t">
            <a:spAutoFit/>
          </a:bodyPr>
          <a:lstStyle/>
          <a:p>
            <a:pPr algn="ctr" defTabSz="457223">
              <a:lnSpc>
                <a:spcPts val="7700"/>
              </a:lnSpc>
            </a:pPr>
            <a:r>
              <a:rPr lang="en-US" sz="4800" b="1" dirty="0" err="1">
                <a:solidFill>
                  <a:srgbClr val="FF0000"/>
                </a:solidFill>
                <a:latin typeface="Times New Roman" panose="02020603050405020304" pitchFamily="18" charset="0"/>
                <a:cs typeface="Times New Roman" panose="02020603050405020304" pitchFamily="18" charset="0"/>
              </a:rPr>
              <a:t>Tiết</a:t>
            </a:r>
            <a:r>
              <a:rPr lang="en-US" sz="4800" b="1" dirty="0">
                <a:solidFill>
                  <a:srgbClr val="FF0000"/>
                </a:solidFill>
                <a:latin typeface="Times New Roman" panose="02020603050405020304" pitchFamily="18" charset="0"/>
                <a:cs typeface="Times New Roman" panose="02020603050405020304" pitchFamily="18" charset="0"/>
              </a:rPr>
              <a:t> 2- </a:t>
            </a:r>
            <a:r>
              <a:rPr lang="en-US" sz="4800" b="1" dirty="0" err="1">
                <a:solidFill>
                  <a:srgbClr val="FF0000"/>
                </a:solidFill>
                <a:latin typeface="Times New Roman" panose="02020603050405020304" pitchFamily="18" charset="0"/>
                <a:cs typeface="Times New Roman" panose="02020603050405020304" pitchFamily="18" charset="0"/>
              </a:rPr>
              <a:t>bài</a:t>
            </a:r>
            <a:r>
              <a:rPr lang="en-US" sz="4800" b="1" dirty="0">
                <a:solidFill>
                  <a:srgbClr val="FF0000"/>
                </a:solidFill>
                <a:latin typeface="Times New Roman" panose="02020603050405020304" pitchFamily="18" charset="0"/>
                <a:cs typeface="Times New Roman" panose="02020603050405020304" pitchFamily="18" charset="0"/>
              </a:rPr>
              <a:t> 1 (2)</a:t>
            </a:r>
          </a:p>
        </p:txBody>
      </p:sp>
    </p:spTree>
    <p:extLst>
      <p:ext uri="{BB962C8B-B14F-4D97-AF65-F5344CB8AC3E}">
        <p14:creationId xmlns:p14="http://schemas.microsoft.com/office/powerpoint/2010/main" val="345144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857250" y="962896"/>
            <a:ext cx="7591426" cy="818109"/>
          </a:xfrm>
          <a:prstGeom prst="rect">
            <a:avLst/>
          </a:prstGeom>
          <a:noFill/>
        </p:spPr>
        <p:txBody>
          <a:bodyPr wrap="square" rtlCol="0">
            <a:spAutoFit/>
            <a:scene3d>
              <a:camera prst="orthographicFront"/>
              <a:lightRig rig="threePt" dir="t"/>
            </a:scene3d>
            <a:sp3d contourW="12700"/>
          </a:bodyPr>
          <a:lstStyle/>
          <a:p>
            <a:pPr algn="ctr" defTabSz="685800">
              <a:lnSpc>
                <a:spcPct val="130000"/>
              </a:lnSpc>
              <a:buClrTx/>
              <a:defRPr/>
            </a:pPr>
            <a:r>
              <a:rPr lang="en-US" altLang="zh-CN" sz="4050" kern="1200" dirty="0">
                <a:solidFill>
                  <a:prstClr val="black"/>
                </a:solidFill>
                <a:highlight>
                  <a:srgbClr val="F7EA5D"/>
                </a:highlight>
                <a:latin typeface="Cambria"/>
                <a:ea typeface="Cambria"/>
                <a:cs typeface="+mn-ea"/>
                <a:sym typeface="+mn-lt"/>
              </a:rPr>
              <a:t>CHÀO MỪNG CÁC CON </a:t>
            </a:r>
          </a:p>
        </p:txBody>
      </p:sp>
      <p:sp>
        <p:nvSpPr>
          <p:cNvPr id="3" name="文本框 15">
            <a:extLst>
              <a:ext uri="{FF2B5EF4-FFF2-40B4-BE49-F238E27FC236}">
                <a16:creationId xmlns:a16="http://schemas.microsoft.com/office/drawing/2014/main" id="{9B6E6506-EEB8-C43F-C839-06522D2385FB}"/>
              </a:ext>
            </a:extLst>
          </p:cNvPr>
          <p:cNvSpPr txBox="1"/>
          <p:nvPr/>
        </p:nvSpPr>
        <p:spPr>
          <a:xfrm>
            <a:off x="908427" y="2057401"/>
            <a:ext cx="7591426" cy="1477328"/>
          </a:xfrm>
          <a:prstGeom prst="rect">
            <a:avLst/>
          </a:prstGeom>
          <a:noFill/>
        </p:spPr>
        <p:txBody>
          <a:bodyPr wrap="square" rtlCol="0">
            <a:spAutoFit/>
            <a:scene3d>
              <a:camera prst="orthographicFront"/>
              <a:lightRig rig="threePt" dir="t"/>
            </a:scene3d>
            <a:sp3d contourW="12700"/>
          </a:bodyPr>
          <a:lstStyle/>
          <a:p>
            <a:pPr algn="ctr" defTabSz="685800">
              <a:buClrTx/>
              <a:defRPr/>
            </a:pPr>
            <a:r>
              <a:rPr lang="en-US" sz="3000" b="1" kern="1200" dirty="0">
                <a:solidFill>
                  <a:prstClr val="black"/>
                </a:solidFill>
                <a:highlight>
                  <a:srgbClr val="F7EA5D"/>
                </a:highlight>
                <a:latin typeface="Baguet Script" panose="020B0604020202020204" pitchFamily="2" charset="0"/>
                <a:ea typeface="Cambria"/>
                <a:cs typeface="Times New Roman" panose="02020603050405020304" pitchFamily="18" charset="0"/>
              </a:rPr>
              <a:t>ĐẾN VỚI MÔN HỌC </a:t>
            </a:r>
          </a:p>
          <a:p>
            <a:pPr algn="ctr" defTabSz="685800">
              <a:buClrTx/>
              <a:defRPr/>
            </a:pPr>
            <a:r>
              <a:rPr lang="en-US" sz="3000" b="1" kern="1200" dirty="0">
                <a:solidFill>
                  <a:prstClr val="black"/>
                </a:solidFill>
                <a:highlight>
                  <a:srgbClr val="F7EA5D"/>
                </a:highlight>
                <a:latin typeface="Times New Roman" panose="02020603050405020304" pitchFamily="18" charset="0"/>
                <a:ea typeface="Cambria"/>
                <a:cs typeface="Times New Roman" panose="02020603050405020304" pitchFamily="18" charset="0"/>
              </a:rPr>
              <a:t>KHOA HỌC TỰ NHIÊN 8 </a:t>
            </a:r>
          </a:p>
          <a:p>
            <a:pPr algn="ctr" defTabSz="685800">
              <a:buClrTx/>
              <a:defRPr/>
            </a:pPr>
            <a:r>
              <a:rPr lang="en-US" sz="3000" b="1" kern="1200" dirty="0">
                <a:solidFill>
                  <a:prstClr val="black"/>
                </a:solidFill>
                <a:highlight>
                  <a:srgbClr val="F7EA5D"/>
                </a:highlight>
                <a:latin typeface="Times New Roman" panose="02020603050405020304" pitchFamily="18" charset="0"/>
                <a:ea typeface="Cambria"/>
                <a:cs typeface="Times New Roman" panose="02020603050405020304" pitchFamily="18" charset="0"/>
              </a:rPr>
              <a:t>TIẾT 2</a:t>
            </a:r>
          </a:p>
        </p:txBody>
      </p:sp>
    </p:spTree>
    <p:extLst>
      <p:ext uri="{BB962C8B-B14F-4D97-AF65-F5344CB8AC3E}">
        <p14:creationId xmlns:p14="http://schemas.microsoft.com/office/powerpoint/2010/main" val="2167275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extLst>
    <p:ext uri="{E180D4A7-C9FB-4DFB-919C-405C955672EB}">
      <p14:showEvtLst xmlns:p14="http://schemas.microsoft.com/office/powerpoint/2010/main">
        <p14:playEvt time="24" objId="19"/>
        <p14:pauseEvt time="1736" objId="19"/>
        <p14:seekEvt time="1736" objId="19" seek="1680"/>
        <p14:resumeEvt time="1736" objId="19"/>
        <p14:pauseEvt time="2071" objId="19"/>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a:off x="1143000" y="1257300"/>
            <a:ext cx="6057900" cy="3886200"/>
          </a:xfrm>
          <a:prstGeom prst="triangle">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Isosceles Triangle 6"/>
          <p:cNvSpPr/>
          <p:nvPr/>
        </p:nvSpPr>
        <p:spPr>
          <a:xfrm>
            <a:off x="2628900" y="-57150"/>
            <a:ext cx="5429250" cy="5200650"/>
          </a:xfrm>
          <a:prstGeom prst="triangle">
            <a:avLst>
              <a:gd name="adj" fmla="val 987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Isosceles Triangle 7"/>
          <p:cNvSpPr/>
          <p:nvPr/>
        </p:nvSpPr>
        <p:spPr>
          <a:xfrm rot="10638066">
            <a:off x="178154" y="-315150"/>
            <a:ext cx="8586768" cy="5341871"/>
          </a:xfrm>
          <a:prstGeom prst="triangle">
            <a:avLst>
              <a:gd name="adj" fmla="val 7069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030" y="2922940"/>
            <a:ext cx="2423970" cy="2423970"/>
          </a:xfrm>
          <a:prstGeom prst="rect">
            <a:avLst/>
          </a:prstGeom>
        </p:spPr>
      </p:pic>
      <p:pic>
        <p:nvPicPr>
          <p:cNvPr id="15" name="khởi độ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9750" y="743252"/>
            <a:ext cx="457200" cy="457200"/>
          </a:xfrm>
          <a:prstGeom prst="rect">
            <a:avLst/>
          </a:prstGeom>
        </p:spPr>
      </p:pic>
      <p:grpSp>
        <p:nvGrpSpPr>
          <p:cNvPr id="20" name="Group 19"/>
          <p:cNvGrpSpPr/>
          <p:nvPr/>
        </p:nvGrpSpPr>
        <p:grpSpPr>
          <a:xfrm>
            <a:off x="1771651" y="1435057"/>
            <a:ext cx="5627042" cy="1708118"/>
            <a:chOff x="838200" y="1913410"/>
            <a:chExt cx="7502723" cy="227749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2164697"/>
              <a:ext cx="7502723" cy="173255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b="45809"/>
            <a:stretch/>
          </p:blipFill>
          <p:spPr>
            <a:xfrm rot="1226162">
              <a:off x="3399678" y="2354760"/>
              <a:ext cx="457105" cy="350917"/>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45809"/>
            <a:stretch/>
          </p:blipFill>
          <p:spPr>
            <a:xfrm rot="21109600">
              <a:off x="3000903" y="1943658"/>
              <a:ext cx="457105" cy="44207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5973" y="1913410"/>
              <a:ext cx="977778" cy="81269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389" y="3390900"/>
              <a:ext cx="787302" cy="80000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7575" y="2389191"/>
              <a:ext cx="827196" cy="614993"/>
            </a:xfrm>
            <a:prstGeom prst="rect">
              <a:avLst/>
            </a:prstGeom>
          </p:spPr>
        </p:pic>
      </p:grpSp>
    </p:spTree>
    <p:extLst>
      <p:ext uri="{BB962C8B-B14F-4D97-AF65-F5344CB8AC3E}">
        <p14:creationId xmlns:p14="http://schemas.microsoft.com/office/powerpoint/2010/main" val="21010424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3" fill="hold"/>
                                        <p:tgtEl>
                                          <p:spTgt spid="15"/>
                                        </p:tgtEl>
                                      </p:cBhvr>
                                    </p:cmd>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5"/>
                </p:tgtEl>
              </p:cMediaNode>
            </p:audio>
          </p:childTnLst>
        </p:cTn>
      </p:par>
    </p:tnLst>
    <p:bldLst>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606" y="28070"/>
            <a:ext cx="6805914" cy="5084765"/>
          </a:xfrm>
          <a:prstGeom prst="roundRect">
            <a:avLst>
              <a:gd name="adj" fmla="val 7891"/>
            </a:avLst>
          </a:prstGeom>
        </p:spPr>
      </p:pic>
      <p:grpSp>
        <p:nvGrpSpPr>
          <p:cNvPr id="7" name="Group 6"/>
          <p:cNvGrpSpPr/>
          <p:nvPr/>
        </p:nvGrpSpPr>
        <p:grpSpPr>
          <a:xfrm>
            <a:off x="1100464" y="149024"/>
            <a:ext cx="4686300" cy="4790651"/>
            <a:chOff x="-228600" y="-1676400"/>
            <a:chExt cx="6248400" cy="6387534"/>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76400"/>
              <a:ext cx="6248400" cy="638753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1511490"/>
              <a:ext cx="2971800" cy="1940957"/>
            </a:xfrm>
            <a:prstGeom prst="rect">
              <a:avLst/>
            </a:prstGeom>
          </p:spPr>
        </p:pic>
      </p:gr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34510" t="29290"/>
          <a:stretch/>
        </p:blipFill>
        <p:spPr>
          <a:xfrm>
            <a:off x="5257801" y="1677467"/>
            <a:ext cx="2829470" cy="3423936"/>
          </a:xfrm>
          <a:prstGeom prst="rect">
            <a:avLst/>
          </a:prstGeom>
        </p:spPr>
      </p:pic>
      <p:pic>
        <p:nvPicPr>
          <p:cNvPr id="2" name="Gameshow Vua Tiếng Việt - Tập 18 Full HD - Ngày 7-1-2022 ⭐ Chủ Đề -Mùa-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2600" y="-182761"/>
            <a:ext cx="365522" cy="365522"/>
          </a:xfrm>
          <a:prstGeom prst="rect">
            <a:avLst/>
          </a:prstGeom>
        </p:spPr>
      </p:pic>
    </p:spTree>
    <p:extLst>
      <p:ext uri="{BB962C8B-B14F-4D97-AF65-F5344CB8AC3E}">
        <p14:creationId xmlns:p14="http://schemas.microsoft.com/office/powerpoint/2010/main" val="1138202175"/>
      </p:ext>
    </p:extLst>
  </p:cSld>
  <p:clrMapOvr>
    <a:masterClrMapping/>
  </p:clrMapOvr>
  <mc:AlternateContent xmlns:mc="http://schemas.openxmlformats.org/markup-compatibility/2006" xmlns:p14="http://schemas.microsoft.com/office/powerpoint/2010/main">
    <mc:Choice Requires="p14">
      <p:transition spd="slow" p14:dur="1500" advClick="0" advTm="400">
        <p:random/>
      </p:transition>
    </mc:Choice>
    <mc:Fallback xmlns="">
      <p:transition spd="slow" advClick="0" advTm="4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5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500" fill="hold"/>
                                        <p:tgtEl>
                                          <p:spTgt spid="8"/>
                                        </p:tgtEl>
                                        <p:attrNameLst>
                                          <p:attrName>ppt_w</p:attrName>
                                        </p:attrNameLst>
                                      </p:cBhvr>
                                      <p:tavLst>
                                        <p:tav tm="0">
                                          <p:val>
                                            <p:fltVal val="0"/>
                                          </p:val>
                                        </p:tav>
                                        <p:tav tm="100000">
                                          <p:val>
                                            <p:strVal val="#ppt_w"/>
                                          </p:val>
                                        </p:tav>
                                      </p:tavLst>
                                    </p:anim>
                                    <p:anim calcmode="lin" valueType="num">
                                      <p:cBhvr>
                                        <p:cTn id="10" dur="1500" fill="hold"/>
                                        <p:tgtEl>
                                          <p:spTgt spid="8"/>
                                        </p:tgtEl>
                                        <p:attrNameLst>
                                          <p:attrName>ppt_h</p:attrName>
                                        </p:attrNameLst>
                                      </p:cBhvr>
                                      <p:tavLst>
                                        <p:tav tm="0">
                                          <p:val>
                                            <p:fltVal val="0"/>
                                          </p:val>
                                        </p:tav>
                                        <p:tav tm="100000">
                                          <p:val>
                                            <p:strVal val="#ppt_h"/>
                                          </p:val>
                                        </p:tav>
                                      </p:tavLst>
                                    </p:anim>
                                    <p:animEffect transition="in" filter="fade">
                                      <p:cBhvr>
                                        <p:cTn id="11" dur="1500"/>
                                        <p:tgtEl>
                                          <p:spTgt spid="8"/>
                                        </p:tgtEl>
                                      </p:cBhvr>
                                    </p:animEffect>
                                  </p:childTnLst>
                                </p:cTn>
                              </p:par>
                              <p:par>
                                <p:cTn id="12" presetID="42" presetClass="entr" presetSubtype="0" fill="hold" nodeType="with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4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1" y="971550"/>
            <a:ext cx="8543925" cy="1687963"/>
          </a:xfrm>
          <a:prstGeom prst="rect">
            <a:avLst/>
          </a:prstGeom>
        </p:spPr>
        <p:txBody>
          <a:bodyPr wrap="square">
            <a:spAutoFit/>
          </a:bodyPr>
          <a:lstStyle/>
          <a:p>
            <a:pPr marL="0" marR="0" lvl="0" indent="0" algn="just" defTabSz="685783"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8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lộn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thưởng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556505" y="2369993"/>
            <a:ext cx="3143250" cy="2559557"/>
            <a:chOff x="-76200" y="1524000"/>
            <a:chExt cx="5715000" cy="53340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24000"/>
              <a:ext cx="5217814" cy="5334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7964" y="2553562"/>
              <a:ext cx="5460836" cy="3773915"/>
            </a:xfrm>
            <a:prstGeom prst="rect">
              <a:avLst/>
            </a:prstGeom>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556" y="151694"/>
            <a:ext cx="2102891" cy="68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7975" y="3473832"/>
            <a:ext cx="2228850" cy="1455718"/>
          </a:xfrm>
          <a:prstGeom prst="rect">
            <a:avLst/>
          </a:prstGeom>
        </p:spPr>
      </p:pic>
    </p:spTree>
    <p:extLst>
      <p:ext uri="{BB962C8B-B14F-4D97-AF65-F5344CB8AC3E}">
        <p14:creationId xmlns:p14="http://schemas.microsoft.com/office/powerpoint/2010/main" val="394990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43051" y="199593"/>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800" y="1771652"/>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5931" y="2573538"/>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4658" y="2665997"/>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2050257" y="1543052"/>
            <a:ext cx="5770852" cy="969742"/>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10">
                <a:extLst>
                  <a:ext uri="{28A0092B-C50C-407E-A947-70E740481C1C}">
                    <a14:useLocalDpi xmlns:a14="http://schemas.microsoft.com/office/drawing/2010/main" val="0"/>
                  </a:ext>
                </a:extLst>
              </a:blip>
              <a:srcRect l="16667" t="17827" r="17511" b="12131"/>
              <a:stretch/>
            </p:blipFill>
            <p:spPr>
              <a:xfrm>
                <a:off x="7086600" y="5105398"/>
                <a:ext cx="1215098"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HÚT / </a:t>
              </a:r>
              <a:r>
                <a:rPr lang="en-US" sz="2400" b="1" kern="1200" dirty="0">
                  <a:solidFill>
                    <a:prstClr val="black"/>
                  </a:solidFill>
                  <a:latin typeface="Arial" pitchFamily="34" charset="0"/>
                  <a:ea typeface="+mn-ea"/>
                  <a:cs typeface="Arial" pitchFamily="34" charset="0"/>
                </a:rPr>
                <a:t>GIỌT</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a:t>
              </a:r>
              <a:r>
                <a:rPr lang="en-US" sz="2400" b="1" kern="1200" dirty="0">
                  <a:solidFill>
                    <a:prstClr val="black"/>
                  </a:solidFill>
                  <a:latin typeface="Arial" pitchFamily="34" charset="0"/>
                  <a:ea typeface="+mn-ea"/>
                  <a:cs typeface="Arial" pitchFamily="34" charset="0"/>
                </a:rPr>
                <a:t>ỐNG</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NHỎ</a:t>
              </a:r>
            </a:p>
          </p:txBody>
        </p:sp>
      </p:grpSp>
      <p:grpSp>
        <p:nvGrpSpPr>
          <p:cNvPr id="33" name="Group 32"/>
          <p:cNvGrpSpPr/>
          <p:nvPr/>
        </p:nvGrpSpPr>
        <p:grpSpPr>
          <a:xfrm>
            <a:off x="2411658" y="3227971"/>
            <a:ext cx="5200328" cy="969743"/>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10">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583128" y="3864668"/>
              <a:ext cx="4114800" cy="61555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ỐNG HÚT NHỎ GIỌT</a:t>
              </a:r>
            </a:p>
          </p:txBody>
        </p:sp>
      </p:grpSp>
      <p:pic>
        <p:nvPicPr>
          <p:cNvPr id="29"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71496" y="3341208"/>
            <a:ext cx="365522" cy="365522"/>
          </a:xfrm>
          <a:prstGeom prst="rect">
            <a:avLst/>
          </a:prstGeom>
        </p:spPr>
      </p:pic>
      <p:pic>
        <p:nvPicPr>
          <p:cNvPr id="22" name="Picture 3">
            <a:extLst>
              <a:ext uri="{FF2B5EF4-FFF2-40B4-BE49-F238E27FC236}">
                <a16:creationId xmlns:a16="http://schemas.microsoft.com/office/drawing/2014/main" id="{F402E4AB-F9A3-3AB9-E266-609EF2883A9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810" t="21753" r="29025" b="20055"/>
          <a:stretch/>
        </p:blipFill>
        <p:spPr bwMode="auto">
          <a:xfrm>
            <a:off x="6978628" y="1761174"/>
            <a:ext cx="543917" cy="51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B8C396E-A23D-0093-2488-8EF3979810E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810" t="21753" r="29025" b="20055"/>
          <a:stretch/>
        </p:blipFill>
        <p:spPr bwMode="auto">
          <a:xfrm>
            <a:off x="2727427" y="3398536"/>
            <a:ext cx="543917" cy="51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54907315-D587-5F3A-03D9-3398E29C17C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810" t="21753" r="29025" b="20055"/>
          <a:stretch/>
        </p:blipFill>
        <p:spPr bwMode="auto">
          <a:xfrm>
            <a:off x="1762831" y="378598"/>
            <a:ext cx="543917" cy="51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FD1348-B95C-672D-9BD7-54EB9416E0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056448">
            <a:off x="7442790" y="3081695"/>
            <a:ext cx="1457173" cy="1457173"/>
          </a:xfrm>
          <a:prstGeom prst="rect">
            <a:avLst/>
          </a:prstGeom>
        </p:spPr>
      </p:pic>
    </p:spTree>
    <p:extLst>
      <p:ext uri="{BB962C8B-B14F-4D97-AF65-F5344CB8AC3E}">
        <p14:creationId xmlns:p14="http://schemas.microsoft.com/office/powerpoint/2010/main" val="143794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5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966" fill="hold"/>
                                        <p:tgtEl>
                                          <p:spTgt spid="29"/>
                                        </p:tgtEl>
                                      </p:cBhvr>
                                    </p:cmd>
                                  </p:childTnLst>
                                </p:cTn>
                              </p:par>
                            </p:childTnLst>
                          </p:cTn>
                        </p:par>
                      </p:childTnLst>
                    </p:cTn>
                  </p:par>
                </p:childTnLst>
              </p:cTn>
              <p:nextCondLst>
                <p:cond evt="onClick" delay="0">
                  <p:tgtEl>
                    <p:spTgt spid="2057"/>
                  </p:tgtEl>
                </p:cond>
              </p:nextCondLst>
            </p:seq>
            <p:audio>
              <p:cMediaNode vol="80000">
                <p:cTn id="25" fill="hold" display="0">
                  <p:stCondLst>
                    <p:cond delay="indefinite"/>
                  </p:stCondLst>
                  <p:endCondLst>
                    <p:cond evt="onStopAudio" delay="0">
                      <p:tgtEl>
                        <p:sldTgt/>
                      </p:tgtEl>
                    </p:cond>
                  </p:endCondLst>
                </p:cTn>
                <p:tgtEl>
                  <p:spTgt spid="2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4122D7-3FA7-2400-4131-661679151466}"/>
              </a:ext>
            </a:extLst>
          </p:cNvPr>
          <p:cNvPicPr>
            <a:picLocks noChangeAspect="1"/>
          </p:cNvPicPr>
          <p:nvPr/>
        </p:nvPicPr>
        <p:blipFill>
          <a:blip r:embed="rId4"/>
          <a:srcRect/>
          <a:stretch/>
        </p:blipFill>
        <p:spPr>
          <a:xfrm>
            <a:off x="7308646" y="2867540"/>
            <a:ext cx="1713911" cy="1713911"/>
          </a:xfrm>
          <a:prstGeom prst="rect">
            <a:avLst/>
          </a:prstGeom>
        </p:spPr>
      </p:pic>
      <p:grpSp>
        <p:nvGrpSpPr>
          <p:cNvPr id="17" name="Group 16"/>
          <p:cNvGrpSpPr/>
          <p:nvPr/>
        </p:nvGrpSpPr>
        <p:grpSpPr>
          <a:xfrm>
            <a:off x="3886201" y="1543053"/>
            <a:ext cx="5136356" cy="969743"/>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6667" t="17827" r="17511" b="12131"/>
              <a:stretch/>
            </p:blipFill>
            <p:spPr>
              <a:xfrm>
                <a:off x="7346817" y="5105398"/>
                <a:ext cx="954881"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Ô</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P / K / </a:t>
              </a:r>
              <a:r>
                <a:rPr lang="en-US" sz="2400" b="1" kern="1200" dirty="0">
                  <a:solidFill>
                    <a:prstClr val="black"/>
                  </a:solidFill>
                  <a:latin typeface="Arial" pitchFamily="34" charset="0"/>
                  <a:ea typeface="+mn-ea"/>
                  <a:cs typeface="Arial" pitchFamily="34" charset="0"/>
                </a:rPr>
                <a:t>Ẹ</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G /</a:t>
              </a:r>
            </a:p>
          </p:txBody>
        </p:sp>
      </p:grpSp>
      <p:grpSp>
        <p:nvGrpSpPr>
          <p:cNvPr id="13" name="Group 12"/>
          <p:cNvGrpSpPr/>
          <p:nvPr/>
        </p:nvGrpSpPr>
        <p:grpSpPr>
          <a:xfrm>
            <a:off x="1543051" y="199593"/>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4">
            <a:extLst>
              <a:ext uri="{FF2B5EF4-FFF2-40B4-BE49-F238E27FC236}">
                <a16:creationId xmlns:a16="http://schemas.microsoft.com/office/drawing/2014/main" id="{D2C91C60-7866-4A2A-0767-5D4309E041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9594" y="1543053"/>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2691790" y="3239625"/>
            <a:ext cx="4628561" cy="969742"/>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9">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525999" y="3852690"/>
              <a:ext cx="4114800" cy="61555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KẸP GỖ</a:t>
              </a:r>
            </a:p>
          </p:txBody>
        </p:sp>
      </p:grpSp>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4658" y="2665997"/>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71496" y="3341208"/>
            <a:ext cx="365522" cy="365522"/>
          </a:xfrm>
          <a:prstGeom prst="rect">
            <a:avLst/>
          </a:prstGeom>
        </p:spPr>
      </p:pic>
      <p:pic>
        <p:nvPicPr>
          <p:cNvPr id="5" name="Picture 4">
            <a:extLst>
              <a:ext uri="{FF2B5EF4-FFF2-40B4-BE49-F238E27FC236}">
                <a16:creationId xmlns:a16="http://schemas.microsoft.com/office/drawing/2014/main" id="{0975645B-106C-C5F0-D5A3-1C67CD56B4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0212" y="203598"/>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7B238D02-E0E3-BF7E-9799-E644CB4ED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7271" y="3265603"/>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69BB4021-BB6E-F1B6-64E2-15ACB6C3C408}"/>
              </a:ext>
            </a:extLst>
          </p:cNvPr>
          <p:cNvPicPr>
            <a:picLocks noChangeAspect="1"/>
          </p:cNvPicPr>
          <p:nvPr/>
        </p:nvPicPr>
        <p:blipFill rotWithShape="1">
          <a:blip r:embed="rId12">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spTree>
    <p:extLst>
      <p:ext uri="{BB962C8B-B14F-4D97-AF65-F5344CB8AC3E}">
        <p14:creationId xmlns:p14="http://schemas.microsoft.com/office/powerpoint/2010/main" val="3061939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5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withEffect">
                                  <p:stCondLst>
                                    <p:cond delay="0"/>
                                  </p:stCondLst>
                                  <p:childTnLst>
                                    <p:cmd type="call" cmd="playFrom(0.0)">
                                      <p:cBhvr>
                                        <p:cTn id="22" dur="966" fill="hold"/>
                                        <p:tgtEl>
                                          <p:spTgt spid="2"/>
                                        </p:tgtEl>
                                      </p:cBhvr>
                                    </p:cmd>
                                  </p:childTnLst>
                                </p:cTn>
                              </p:par>
                            </p:childTnLst>
                          </p:cTn>
                        </p:par>
                      </p:childTnLst>
                    </p:cTn>
                  </p:par>
                </p:childTnLst>
              </p:cTn>
              <p:nextCondLst>
                <p:cond evt="onClick" delay="0">
                  <p:tgtEl>
                    <p:spTgt spid="2057"/>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94602" y="1418552"/>
            <a:ext cx="5136356" cy="969743"/>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6667" t="17827" r="17511" b="12131"/>
              <a:stretch/>
            </p:blipFill>
            <p:spPr>
              <a:xfrm>
                <a:off x="7346817" y="5105398"/>
                <a:ext cx="954881"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lang="en-US" sz="2400" b="1" kern="1200" dirty="0">
                  <a:solidFill>
                    <a:prstClr val="black"/>
                  </a:solidFill>
                  <a:latin typeface="Arial" pitchFamily="34" charset="0"/>
                  <a:ea typeface="+mn-ea"/>
                  <a:cs typeface="Arial" pitchFamily="34" charset="0"/>
                </a:rPr>
                <a:t>G</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a:t>
              </a:r>
              <a:r>
                <a:rPr lang="en-US" sz="2400" b="1" kern="1200" dirty="0">
                  <a:solidFill>
                    <a:prstClr val="black"/>
                  </a:solidFill>
                  <a:latin typeface="Arial" pitchFamily="34" charset="0"/>
                  <a:ea typeface="+mn-ea"/>
                  <a:cs typeface="Arial" pitchFamily="34" charset="0"/>
                </a:rPr>
                <a:t>Đ</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N / Ố / N / O / </a:t>
              </a:r>
              <a:r>
                <a:rPr lang="en-US" sz="2400" b="1" kern="1200" dirty="0">
                  <a:solidFill>
                    <a:prstClr val="black"/>
                  </a:solidFill>
                  <a:latin typeface="Arial" pitchFamily="34" charset="0"/>
                  <a:ea typeface="+mn-ea"/>
                  <a:cs typeface="Arial" pitchFamily="34" charset="0"/>
                </a:rPr>
                <a:t>G</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p>
          </p:txBody>
        </p:sp>
      </p:grpSp>
      <p:grpSp>
        <p:nvGrpSpPr>
          <p:cNvPr id="13" name="Group 12"/>
          <p:cNvGrpSpPr/>
          <p:nvPr/>
        </p:nvGrpSpPr>
        <p:grpSpPr>
          <a:xfrm>
            <a:off x="1543051" y="199593"/>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2335797" y="3115124"/>
            <a:ext cx="5027111" cy="969742"/>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525999" y="3852690"/>
              <a:ext cx="4114800" cy="61555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ỐNG </a:t>
              </a:r>
              <a:r>
                <a:rPr lang="en-US" sz="2400" b="1" kern="1200" dirty="0">
                  <a:solidFill>
                    <a:prstClr val="black"/>
                  </a:solidFill>
                  <a:latin typeface="Arial" pitchFamily="34" charset="0"/>
                  <a:ea typeface="+mn-ea"/>
                  <a:cs typeface="Arial" pitchFamily="34" charset="0"/>
                </a:rPr>
                <a:t>ĐONG</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grpSp>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8666" y="2541496"/>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71496" y="3341208"/>
            <a:ext cx="365522" cy="365522"/>
          </a:xfrm>
          <a:prstGeom prst="rect">
            <a:avLst/>
          </a:prstGeom>
        </p:spPr>
      </p:pic>
      <p:pic>
        <p:nvPicPr>
          <p:cNvPr id="11" name="Picture 5">
            <a:extLst>
              <a:ext uri="{FF2B5EF4-FFF2-40B4-BE49-F238E27FC236}">
                <a16:creationId xmlns:a16="http://schemas.microsoft.com/office/drawing/2014/main" id="{B52ED403-4756-81EF-DF9F-9099A3176E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5353" y="237839"/>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D327BD88-6951-BAA1-2D70-1D749BFA63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6350" y="1418552"/>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id="{C8682836-E4C6-0502-7EB7-A373EC5084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6182" y="3115124"/>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75A9B24-499C-89B7-2C1C-99E17DA42789}"/>
              </a:ext>
            </a:extLst>
          </p:cNvPr>
          <p:cNvPicPr>
            <a:picLocks noChangeAspect="1"/>
          </p:cNvPicPr>
          <p:nvPr/>
        </p:nvPicPr>
        <p:blipFill rotWithShape="1">
          <a:blip r:embed="rId11">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5" name="Picture 4">
            <a:extLst>
              <a:ext uri="{FF2B5EF4-FFF2-40B4-BE49-F238E27FC236}">
                <a16:creationId xmlns:a16="http://schemas.microsoft.com/office/drawing/2014/main" id="{39EE2993-3B69-1F6E-5C78-D0FF6FEAF470}"/>
              </a:ext>
            </a:extLst>
          </p:cNvPr>
          <p:cNvPicPr>
            <a:picLocks noChangeAspect="1"/>
          </p:cNvPicPr>
          <p:nvPr/>
        </p:nvPicPr>
        <p:blipFill>
          <a:blip r:embed="rId12"/>
          <a:stretch>
            <a:fillRect/>
          </a:stretch>
        </p:blipFill>
        <p:spPr>
          <a:xfrm>
            <a:off x="7164029" y="2667013"/>
            <a:ext cx="1713911" cy="1713911"/>
          </a:xfrm>
          <a:prstGeom prst="rect">
            <a:avLst/>
          </a:prstGeom>
        </p:spPr>
      </p:pic>
    </p:spTree>
    <p:extLst>
      <p:ext uri="{BB962C8B-B14F-4D97-AF65-F5344CB8AC3E}">
        <p14:creationId xmlns:p14="http://schemas.microsoft.com/office/powerpoint/2010/main" val="54964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5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966" fill="hold"/>
                                        <p:tgtEl>
                                          <p:spTgt spid="2"/>
                                        </p:tgtEl>
                                      </p:cBhvr>
                                    </p:cmd>
                                  </p:childTnLst>
                                </p:cTn>
                              </p:par>
                            </p:childTnLst>
                          </p:cTn>
                        </p:par>
                      </p:childTnLst>
                    </p:cTn>
                  </p:par>
                </p:childTnLst>
              </p:cTn>
              <p:nextCondLst>
                <p:cond evt="onClick" delay="0">
                  <p:tgtEl>
                    <p:spTgt spid="2057"/>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931" y="2573538"/>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5098" y="2764084"/>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114551" y="1344988"/>
            <a:ext cx="6808739" cy="969742"/>
            <a:chOff x="3657600" y="2057400"/>
            <a:chExt cx="5246544" cy="1292989"/>
          </a:xfrm>
        </p:grpSpPr>
        <p:grpSp>
          <p:nvGrpSpPr>
            <p:cNvPr id="17" name="Group 16"/>
            <p:cNvGrpSpPr/>
            <p:nvPr/>
          </p:nvGrpSpPr>
          <p:grpSpPr>
            <a:xfrm>
              <a:off x="3657600" y="2057400"/>
              <a:ext cx="5246544" cy="1292989"/>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6667" t="17827" r="17511" b="12131"/>
                <a:stretch/>
              </p:blipFill>
              <p:spPr>
                <a:xfrm>
                  <a:off x="7086600" y="5105398"/>
                  <a:ext cx="1215098"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N / Ố / T / I / H / U / C / C / Ỷ / T / H  </a:t>
                </a:r>
              </a:p>
            </p:txBody>
          </p:sp>
        </p:grpSp>
        <p:pic>
          <p:nvPicPr>
            <p:cNvPr id="2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3670" y="2115725"/>
              <a:ext cx="10858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543051" y="199593"/>
            <a:ext cx="2973971" cy="969742"/>
            <a:chOff x="533400" y="266121"/>
            <a:chExt cx="3965294" cy="1292989"/>
          </a:xfrm>
        </p:grpSpPr>
        <p:grpSp>
          <p:nvGrpSpPr>
            <p:cNvPr id="13" name="Group 12"/>
            <p:cNvGrpSpPr/>
            <p:nvPr/>
          </p:nvGrpSpPr>
          <p:grpSpPr>
            <a:xfrm>
              <a:off x="533400" y="266121"/>
              <a:ext cx="3965294" cy="1292989"/>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24" y="284687"/>
              <a:ext cx="10858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481965" y="3326060"/>
            <a:ext cx="4110460" cy="969742"/>
            <a:chOff x="3144699" y="4303961"/>
            <a:chExt cx="5480613" cy="1292989"/>
          </a:xfrm>
        </p:grpSpPr>
        <p:grpSp>
          <p:nvGrpSpPr>
            <p:cNvPr id="33" name="Group 32"/>
            <p:cNvGrpSpPr/>
            <p:nvPr/>
          </p:nvGrpSpPr>
          <p:grpSpPr>
            <a:xfrm>
              <a:off x="3144699" y="4303961"/>
              <a:ext cx="5480613" cy="1292989"/>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CỐC THỦY TINH</a:t>
                </a:r>
              </a:p>
            </p:txBody>
          </p:sp>
        </p:grpSp>
        <p:pic>
          <p:nvPicPr>
            <p:cNvPr id="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9323" y="4303961"/>
              <a:ext cx="10858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71496" y="3341208"/>
            <a:ext cx="365522" cy="365522"/>
          </a:xfrm>
          <a:prstGeom prst="rect">
            <a:avLst/>
          </a:prstGeom>
        </p:spPr>
      </p:pic>
      <p:pic>
        <p:nvPicPr>
          <p:cNvPr id="7" name="Picture 6">
            <a:extLst>
              <a:ext uri="{FF2B5EF4-FFF2-40B4-BE49-F238E27FC236}">
                <a16:creationId xmlns:a16="http://schemas.microsoft.com/office/drawing/2014/main" id="{FD55E6EA-3DE4-47C9-C523-4BD76C71FA76}"/>
              </a:ext>
            </a:extLst>
          </p:cNvPr>
          <p:cNvPicPr>
            <a:picLocks noChangeAspect="1"/>
          </p:cNvPicPr>
          <p:nvPr/>
        </p:nvPicPr>
        <p:blipFill rotWithShape="1">
          <a:blip r:embed="rId11">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10" name="Picture 9">
            <a:extLst>
              <a:ext uri="{FF2B5EF4-FFF2-40B4-BE49-F238E27FC236}">
                <a16:creationId xmlns:a16="http://schemas.microsoft.com/office/drawing/2014/main" id="{C279B8A7-7465-9F13-1A4D-A2AD71962245}"/>
              </a:ext>
            </a:extLst>
          </p:cNvPr>
          <p:cNvPicPr>
            <a:picLocks noChangeAspect="1"/>
          </p:cNvPicPr>
          <p:nvPr/>
        </p:nvPicPr>
        <p:blipFill rotWithShape="1">
          <a:blip r:embed="rId12"/>
          <a:srcRect l="22695" t="26548" r="25532" b="11318"/>
          <a:stretch/>
        </p:blipFill>
        <p:spPr>
          <a:xfrm>
            <a:off x="6987123" y="2779068"/>
            <a:ext cx="1263036" cy="1515799"/>
          </a:xfrm>
          <a:prstGeom prst="rect">
            <a:avLst/>
          </a:prstGeom>
        </p:spPr>
      </p:pic>
    </p:spTree>
    <p:extLst>
      <p:ext uri="{BB962C8B-B14F-4D97-AF65-F5344CB8AC3E}">
        <p14:creationId xmlns:p14="http://schemas.microsoft.com/office/powerpoint/2010/main" val="14110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1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5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withEffect">
                                  <p:stCondLst>
                                    <p:cond delay="0"/>
                                  </p:stCondLst>
                                  <p:childTnLst>
                                    <p:cmd type="call" cmd="playFrom(0.0)">
                                      <p:cBhvr>
                                        <p:cTn id="22" dur="966" fill="hold"/>
                                        <p:tgtEl>
                                          <p:spTgt spid="28"/>
                                        </p:tgtEl>
                                      </p:cBhvr>
                                    </p:cmd>
                                  </p:childTnLst>
                                </p:cTn>
                              </p:par>
                            </p:childTnLst>
                          </p:cTn>
                        </p:par>
                      </p:childTnLst>
                    </p:cTn>
                  </p:par>
                </p:childTnLst>
              </p:cTn>
              <p:nextCondLst>
                <p:cond evt="onClick" delay="0">
                  <p:tgtEl>
                    <p:spTgt spid="2057"/>
                  </p:tgtEl>
                </p:cond>
              </p:nextCondLst>
            </p:seq>
            <p:audio>
              <p:cMediaNode vol="80000">
                <p:cTn id="23" fill="hold" display="0">
                  <p:stCondLst>
                    <p:cond delay="indefinite"/>
                  </p:stCondLst>
                  <p:endCondLst>
                    <p:cond evt="onStopAudio" delay="0">
                      <p:tgtEl>
                        <p:sldTgt/>
                      </p:tgtEl>
                    </p:cond>
                  </p:endCondLst>
                </p:cTn>
                <p:tgtEl>
                  <p:spTgt spid="2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179" y="2779232"/>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2512117" y="1543052"/>
            <a:ext cx="5308993" cy="969742"/>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6667" t="17827" r="17511" b="12131"/>
              <a:stretch/>
            </p:blipFill>
            <p:spPr>
              <a:xfrm>
                <a:off x="7086600" y="5105398"/>
                <a:ext cx="1215098"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solidFill>
                    <a:prstClr val="black"/>
                  </a:solidFill>
                  <a:latin typeface="Arial" pitchFamily="34" charset="0"/>
                  <a:ea typeface="+mn-ea"/>
                  <a:cs typeface="Arial" pitchFamily="34" charset="0"/>
                </a:rPr>
                <a:t>C</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Ễ/ H / U / P / L / Ọ</a:t>
              </a:r>
            </a:p>
          </p:txBody>
        </p:sp>
      </p:grpSp>
      <p:grpSp>
        <p:nvGrpSpPr>
          <p:cNvPr id="13" name="Group 12"/>
          <p:cNvGrpSpPr/>
          <p:nvPr/>
        </p:nvGrpSpPr>
        <p:grpSpPr>
          <a:xfrm>
            <a:off x="1543051" y="199593"/>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2610046" y="3341208"/>
            <a:ext cx="4110460" cy="969742"/>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solidFill>
                    <a:prstClr val="black"/>
                  </a:solidFill>
                  <a:latin typeface="Arial" pitchFamily="34" charset="0"/>
                  <a:ea typeface="+mn-ea"/>
                  <a:cs typeface="Arial" pitchFamily="34" charset="0"/>
                </a:rPr>
                <a:t>PHỄU LỌC</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grpSp>
      <p:pic>
        <p:nvPicPr>
          <p:cNvPr id="28"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71496" y="3341208"/>
            <a:ext cx="365522" cy="365522"/>
          </a:xfrm>
          <a:prstGeom prst="rect">
            <a:avLst/>
          </a:prstGeom>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5390" y="1586796"/>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a:extLst>
              <a:ext uri="{FF2B5EF4-FFF2-40B4-BE49-F238E27FC236}">
                <a16:creationId xmlns:a16="http://schemas.microsoft.com/office/drawing/2014/main" id="{775541D7-5253-4B41-DDD4-EEAE1845D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5353" y="199593"/>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extLst>
              <a:ext uri="{FF2B5EF4-FFF2-40B4-BE49-F238E27FC236}">
                <a16:creationId xmlns:a16="http://schemas.microsoft.com/office/drawing/2014/main" id="{B10030DE-2C76-314C-A3A6-98DE032C4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8797" y="3384951"/>
            <a:ext cx="814388" cy="8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B2DFD4A-445B-B23A-4DD5-D0C040723033}"/>
              </a:ext>
            </a:extLst>
          </p:cNvPr>
          <p:cNvPicPr>
            <a:picLocks noChangeAspect="1"/>
          </p:cNvPicPr>
          <p:nvPr/>
        </p:nvPicPr>
        <p:blipFill rotWithShape="1">
          <a:blip r:embed="rId10">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5" name="Picture 4">
            <a:extLst>
              <a:ext uri="{FF2B5EF4-FFF2-40B4-BE49-F238E27FC236}">
                <a16:creationId xmlns:a16="http://schemas.microsoft.com/office/drawing/2014/main" id="{F29C35FA-3ACF-B6C4-38FB-3E435D40869F}"/>
              </a:ext>
            </a:extLst>
          </p:cNvPr>
          <p:cNvPicPr>
            <a:picLocks noChangeAspect="1"/>
          </p:cNvPicPr>
          <p:nvPr/>
        </p:nvPicPr>
        <p:blipFill>
          <a:blip r:embed="rId11"/>
          <a:stretch>
            <a:fillRect/>
          </a:stretch>
        </p:blipFill>
        <p:spPr>
          <a:xfrm>
            <a:off x="6733416" y="2919796"/>
            <a:ext cx="1772724" cy="1812561"/>
          </a:xfrm>
          <a:prstGeom prst="rect">
            <a:avLst/>
          </a:prstGeom>
        </p:spPr>
      </p:pic>
    </p:spTree>
    <p:extLst>
      <p:ext uri="{BB962C8B-B14F-4D97-AF65-F5344CB8AC3E}">
        <p14:creationId xmlns:p14="http://schemas.microsoft.com/office/powerpoint/2010/main" val="91745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5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966" fill="hold"/>
                                        <p:tgtEl>
                                          <p:spTgt spid="28"/>
                                        </p:tgtEl>
                                      </p:cBhvr>
                                    </p:cmd>
                                  </p:childTnLst>
                                </p:cTn>
                              </p:par>
                            </p:childTnLst>
                          </p:cTn>
                        </p:par>
                      </p:childTnLst>
                    </p:cTn>
                  </p:par>
                </p:childTnLst>
              </p:cTn>
              <p:nextCondLst>
                <p:cond evt="onClick" delay="0">
                  <p:tgtEl>
                    <p:spTgt spid="2057"/>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2"/>
        <p:cNvGrpSpPr/>
        <p:nvPr/>
      </p:nvGrpSpPr>
      <p:grpSpPr>
        <a:xfrm>
          <a:off x="0" y="0"/>
          <a:ext cx="0" cy="0"/>
          <a:chOff x="0" y="0"/>
          <a:chExt cx="0" cy="0"/>
        </a:xfrm>
      </p:grpSpPr>
      <p:sp>
        <p:nvSpPr>
          <p:cNvPr id="3458" name="Google Shape;3458;p38"/>
          <p:cNvSpPr txBox="1">
            <a:spLocks noGrp="1"/>
          </p:cNvSpPr>
          <p:nvPr>
            <p:ph type="ctrTitle" idx="4294967295"/>
          </p:nvPr>
        </p:nvSpPr>
        <p:spPr>
          <a:xfrm>
            <a:off x="925029" y="1082632"/>
            <a:ext cx="3751263" cy="2562225"/>
          </a:xfrm>
          <a:prstGeom prst="rect">
            <a:avLst/>
          </a:prstGeom>
          <a:solidFill>
            <a:schemeClr val="accent6">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ctr" anchorCtr="0">
            <a:noAutofit/>
          </a:bodyPr>
          <a:lstStyle/>
          <a:p>
            <a:pPr marL="48261" lvl="0" algn="just" rtl="0">
              <a:spcBef>
                <a:spcPts val="0"/>
              </a:spcBef>
              <a:spcAft>
                <a:spcPts val="0"/>
              </a:spcAft>
              <a:buClr>
                <a:schemeClr val="accent2"/>
              </a:buClr>
              <a:buSzPts val="1400"/>
            </a:pPr>
            <a:br>
              <a:rPr lang="en-US" sz="2800" dirty="0">
                <a:solidFill>
                  <a:srgbClr val="FF0000"/>
                </a:solidFill>
                <a:latin typeface="Times New Roman" panose="02020603050405020304" pitchFamily="18" charset="0"/>
                <a:ea typeface="Oxanium"/>
                <a:cs typeface="Times New Roman" panose="02020603050405020304" pitchFamily="18" charset="0"/>
                <a:sym typeface="Oxanium"/>
              </a:rPr>
            </a:b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Kết</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quả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thực</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hành</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thi</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nghiệm</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phu</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thuộc</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vào</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những</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yếu</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tô</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 </a:t>
            </a:r>
            <a:r>
              <a:rPr lang="en-US" sz="2800" dirty="0" err="1">
                <a:solidFill>
                  <a:schemeClr val="tx1"/>
                </a:solidFill>
                <a:latin typeface="Times New Roman" panose="02020603050405020304" pitchFamily="18" charset="0"/>
                <a:ea typeface="Oxanium"/>
                <a:cs typeface="Times New Roman" panose="02020603050405020304" pitchFamily="18" charset="0"/>
                <a:sym typeface="Oxanium"/>
              </a:rPr>
              <a:t>nào</a:t>
            </a:r>
            <a:r>
              <a:rPr lang="en-US" sz="2800" dirty="0">
                <a:solidFill>
                  <a:schemeClr val="tx1"/>
                </a:solidFill>
                <a:latin typeface="Times New Roman" panose="02020603050405020304" pitchFamily="18" charset="0"/>
                <a:ea typeface="Oxanium"/>
                <a:cs typeface="Times New Roman" panose="02020603050405020304" pitchFamily="18" charset="0"/>
                <a:sym typeface="Oxanium"/>
              </a:rPr>
              <a:t>?</a:t>
            </a:r>
            <a:endParaRPr lang="vi-VN" sz="2800" dirty="0">
              <a:solidFill>
                <a:schemeClr val="tx1"/>
              </a:solidFill>
              <a:latin typeface="Times New Roman" panose="02020603050405020304" pitchFamily="18" charset="0"/>
              <a:ea typeface="Oxanium"/>
              <a:cs typeface="Times New Roman" panose="02020603050405020304" pitchFamily="18" charset="0"/>
              <a:sym typeface="Oxanium"/>
            </a:endParaRPr>
          </a:p>
        </p:txBody>
      </p:sp>
      <p:grpSp>
        <p:nvGrpSpPr>
          <p:cNvPr id="3293" name="Google Shape;3293;p38"/>
          <p:cNvGrpSpPr/>
          <p:nvPr/>
        </p:nvGrpSpPr>
        <p:grpSpPr>
          <a:xfrm>
            <a:off x="5189663" y="2751584"/>
            <a:ext cx="3009078" cy="2307588"/>
            <a:chOff x="2204638" y="2788734"/>
            <a:chExt cx="3009078" cy="2307588"/>
          </a:xfrm>
        </p:grpSpPr>
        <p:grpSp>
          <p:nvGrpSpPr>
            <p:cNvPr id="3294" name="Google Shape;3294;p38"/>
            <p:cNvGrpSpPr/>
            <p:nvPr/>
          </p:nvGrpSpPr>
          <p:grpSpPr>
            <a:xfrm>
              <a:off x="2204638" y="3413875"/>
              <a:ext cx="3009078" cy="1682448"/>
              <a:chOff x="2091288" y="3354977"/>
              <a:chExt cx="3009078" cy="1682448"/>
            </a:xfrm>
          </p:grpSpPr>
          <p:sp>
            <p:nvSpPr>
              <p:cNvPr id="3295" name="Google Shape;3295;p38"/>
              <p:cNvSpPr/>
              <p:nvPr/>
            </p:nvSpPr>
            <p:spPr>
              <a:xfrm>
                <a:off x="2091666" y="4690625"/>
                <a:ext cx="3008700" cy="346800"/>
              </a:xfrm>
              <a:prstGeom prst="ellipse">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6" name="Google Shape;3296;p38"/>
              <p:cNvGrpSpPr/>
              <p:nvPr/>
            </p:nvGrpSpPr>
            <p:grpSpPr>
              <a:xfrm>
                <a:off x="2091288" y="3354977"/>
                <a:ext cx="2918874" cy="1559918"/>
                <a:chOff x="2491050" y="3855991"/>
                <a:chExt cx="3309381" cy="1768614"/>
              </a:xfrm>
            </p:grpSpPr>
            <p:sp>
              <p:nvSpPr>
                <p:cNvPr id="3297" name="Google Shape;3297;p38"/>
                <p:cNvSpPr/>
                <p:nvPr/>
              </p:nvSpPr>
              <p:spPr>
                <a:xfrm>
                  <a:off x="2678957"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8"/>
                <p:cNvSpPr/>
                <p:nvPr/>
              </p:nvSpPr>
              <p:spPr>
                <a:xfrm>
                  <a:off x="4140310"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8"/>
                <p:cNvSpPr/>
                <p:nvPr/>
              </p:nvSpPr>
              <p:spPr>
                <a:xfrm>
                  <a:off x="2678957"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8"/>
                <p:cNvSpPr/>
                <p:nvPr/>
              </p:nvSpPr>
              <p:spPr>
                <a:xfrm>
                  <a:off x="2734597" y="4000108"/>
                  <a:ext cx="1392003" cy="282810"/>
                </a:xfrm>
                <a:custGeom>
                  <a:avLst/>
                  <a:gdLst/>
                  <a:ahLst/>
                  <a:cxnLst/>
                  <a:rect l="l" t="t" r="r" b="b"/>
                  <a:pathLst>
                    <a:path w="40530" h="8235" extrusionOk="0">
                      <a:moveTo>
                        <a:pt x="1" y="1"/>
                      </a:moveTo>
                      <a:lnTo>
                        <a:pt x="1" y="8234"/>
                      </a:lnTo>
                      <a:lnTo>
                        <a:pt x="40530" y="8234"/>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8"/>
                <p:cNvSpPr/>
                <p:nvPr/>
              </p:nvSpPr>
              <p:spPr>
                <a:xfrm>
                  <a:off x="3233576" y="4109604"/>
                  <a:ext cx="395002" cy="62950"/>
                </a:xfrm>
                <a:custGeom>
                  <a:avLst/>
                  <a:gdLst/>
                  <a:ahLst/>
                  <a:cxnLst/>
                  <a:rect l="l" t="t" r="r" b="b"/>
                  <a:pathLst>
                    <a:path w="11501" h="1833" extrusionOk="0">
                      <a:moveTo>
                        <a:pt x="0" y="0"/>
                      </a:moveTo>
                      <a:lnTo>
                        <a:pt x="0" y="1833"/>
                      </a:lnTo>
                      <a:lnTo>
                        <a:pt x="11501" y="1833"/>
                      </a:lnTo>
                      <a:lnTo>
                        <a:pt x="11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8"/>
                <p:cNvSpPr/>
                <p:nvPr/>
              </p:nvSpPr>
              <p:spPr>
                <a:xfrm>
                  <a:off x="2734597" y="4322138"/>
                  <a:ext cx="1392003" cy="590176"/>
                </a:xfrm>
                <a:custGeom>
                  <a:avLst/>
                  <a:gdLst/>
                  <a:ahLst/>
                  <a:cxnLst/>
                  <a:rect l="l" t="t" r="r" b="b"/>
                  <a:pathLst>
                    <a:path w="40530" h="17185" extrusionOk="0">
                      <a:moveTo>
                        <a:pt x="1" y="0"/>
                      </a:moveTo>
                      <a:lnTo>
                        <a:pt x="1" y="17184"/>
                      </a:lnTo>
                      <a:lnTo>
                        <a:pt x="40530" y="17184"/>
                      </a:lnTo>
                      <a:lnTo>
                        <a:pt x="405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8"/>
                <p:cNvSpPr/>
                <p:nvPr/>
              </p:nvSpPr>
              <p:spPr>
                <a:xfrm>
                  <a:off x="2734597" y="4956099"/>
                  <a:ext cx="1392003" cy="602951"/>
                </a:xfrm>
                <a:custGeom>
                  <a:avLst/>
                  <a:gdLst/>
                  <a:ahLst/>
                  <a:cxnLst/>
                  <a:rect l="l" t="t" r="r" b="b"/>
                  <a:pathLst>
                    <a:path w="40530" h="17557" extrusionOk="0">
                      <a:moveTo>
                        <a:pt x="1" y="1"/>
                      </a:moveTo>
                      <a:lnTo>
                        <a:pt x="1" y="17556"/>
                      </a:lnTo>
                      <a:lnTo>
                        <a:pt x="40530" y="17556"/>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8"/>
                <p:cNvSpPr/>
                <p:nvPr/>
              </p:nvSpPr>
              <p:spPr>
                <a:xfrm>
                  <a:off x="3233576" y="4786429"/>
                  <a:ext cx="395002" cy="62984"/>
                </a:xfrm>
                <a:custGeom>
                  <a:avLst/>
                  <a:gdLst/>
                  <a:ahLst/>
                  <a:cxnLst/>
                  <a:rect l="l" t="t" r="r" b="b"/>
                  <a:pathLst>
                    <a:path w="11501" h="1834" extrusionOk="0">
                      <a:moveTo>
                        <a:pt x="0" y="1"/>
                      </a:moveTo>
                      <a:lnTo>
                        <a:pt x="0" y="1833"/>
                      </a:lnTo>
                      <a:lnTo>
                        <a:pt x="11501" y="1833"/>
                      </a:lnTo>
                      <a:lnTo>
                        <a:pt x="11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8"/>
                <p:cNvSpPr/>
                <p:nvPr/>
              </p:nvSpPr>
              <p:spPr>
                <a:xfrm>
                  <a:off x="3233576" y="5431381"/>
                  <a:ext cx="395002" cy="63877"/>
                </a:xfrm>
                <a:custGeom>
                  <a:avLst/>
                  <a:gdLst/>
                  <a:ahLst/>
                  <a:cxnLst/>
                  <a:rect l="l" t="t" r="r" b="b"/>
                  <a:pathLst>
                    <a:path w="11501" h="1860" extrusionOk="0">
                      <a:moveTo>
                        <a:pt x="0" y="0"/>
                      </a:moveTo>
                      <a:lnTo>
                        <a:pt x="0" y="1859"/>
                      </a:lnTo>
                      <a:lnTo>
                        <a:pt x="11501" y="1859"/>
                      </a:lnTo>
                      <a:lnTo>
                        <a:pt x="11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8"/>
                <p:cNvSpPr/>
                <p:nvPr/>
              </p:nvSpPr>
              <p:spPr>
                <a:xfrm>
                  <a:off x="4140310"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8"/>
                <p:cNvSpPr/>
                <p:nvPr/>
              </p:nvSpPr>
              <p:spPr>
                <a:xfrm>
                  <a:off x="4195950" y="4000108"/>
                  <a:ext cx="1392003" cy="282810"/>
                </a:xfrm>
                <a:custGeom>
                  <a:avLst/>
                  <a:gdLst/>
                  <a:ahLst/>
                  <a:cxnLst/>
                  <a:rect l="l" t="t" r="r" b="b"/>
                  <a:pathLst>
                    <a:path w="40530" h="8235" extrusionOk="0">
                      <a:moveTo>
                        <a:pt x="0" y="1"/>
                      </a:moveTo>
                      <a:lnTo>
                        <a:pt x="0" y="8234"/>
                      </a:lnTo>
                      <a:lnTo>
                        <a:pt x="40530" y="8234"/>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8"/>
                <p:cNvSpPr/>
                <p:nvPr/>
              </p:nvSpPr>
              <p:spPr>
                <a:xfrm>
                  <a:off x="4694929" y="4109604"/>
                  <a:ext cx="395002" cy="62950"/>
                </a:xfrm>
                <a:custGeom>
                  <a:avLst/>
                  <a:gdLst/>
                  <a:ahLst/>
                  <a:cxnLst/>
                  <a:rect l="l" t="t" r="r" b="b"/>
                  <a:pathLst>
                    <a:path w="11501" h="1833" extrusionOk="0">
                      <a:moveTo>
                        <a:pt x="0" y="0"/>
                      </a:moveTo>
                      <a:lnTo>
                        <a:pt x="0" y="1833"/>
                      </a:lnTo>
                      <a:lnTo>
                        <a:pt x="11500" y="1833"/>
                      </a:lnTo>
                      <a:lnTo>
                        <a:pt x="11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8"/>
                <p:cNvSpPr/>
                <p:nvPr/>
              </p:nvSpPr>
              <p:spPr>
                <a:xfrm>
                  <a:off x="4195950" y="4322138"/>
                  <a:ext cx="1392003" cy="590176"/>
                </a:xfrm>
                <a:custGeom>
                  <a:avLst/>
                  <a:gdLst/>
                  <a:ahLst/>
                  <a:cxnLst/>
                  <a:rect l="l" t="t" r="r" b="b"/>
                  <a:pathLst>
                    <a:path w="40530" h="17185" extrusionOk="0">
                      <a:moveTo>
                        <a:pt x="0" y="0"/>
                      </a:moveTo>
                      <a:lnTo>
                        <a:pt x="0" y="17184"/>
                      </a:lnTo>
                      <a:lnTo>
                        <a:pt x="40530" y="17184"/>
                      </a:lnTo>
                      <a:lnTo>
                        <a:pt x="405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8"/>
                <p:cNvSpPr/>
                <p:nvPr/>
              </p:nvSpPr>
              <p:spPr>
                <a:xfrm>
                  <a:off x="4195950" y="4956099"/>
                  <a:ext cx="1392003" cy="602951"/>
                </a:xfrm>
                <a:custGeom>
                  <a:avLst/>
                  <a:gdLst/>
                  <a:ahLst/>
                  <a:cxnLst/>
                  <a:rect l="l" t="t" r="r" b="b"/>
                  <a:pathLst>
                    <a:path w="40530" h="17557" extrusionOk="0">
                      <a:moveTo>
                        <a:pt x="0" y="1"/>
                      </a:moveTo>
                      <a:lnTo>
                        <a:pt x="0" y="17556"/>
                      </a:lnTo>
                      <a:lnTo>
                        <a:pt x="40530" y="17556"/>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8"/>
                <p:cNvSpPr/>
                <p:nvPr/>
              </p:nvSpPr>
              <p:spPr>
                <a:xfrm>
                  <a:off x="4694929" y="4786429"/>
                  <a:ext cx="395002" cy="62984"/>
                </a:xfrm>
                <a:custGeom>
                  <a:avLst/>
                  <a:gdLst/>
                  <a:ahLst/>
                  <a:cxnLst/>
                  <a:rect l="l" t="t" r="r" b="b"/>
                  <a:pathLst>
                    <a:path w="11501" h="1834" extrusionOk="0">
                      <a:moveTo>
                        <a:pt x="0" y="1"/>
                      </a:moveTo>
                      <a:lnTo>
                        <a:pt x="0" y="1833"/>
                      </a:lnTo>
                      <a:lnTo>
                        <a:pt x="11500" y="1833"/>
                      </a:lnTo>
                      <a:lnTo>
                        <a:pt x="11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8"/>
                <p:cNvSpPr/>
                <p:nvPr/>
              </p:nvSpPr>
              <p:spPr>
                <a:xfrm>
                  <a:off x="4694929" y="5431381"/>
                  <a:ext cx="395002" cy="63877"/>
                </a:xfrm>
                <a:custGeom>
                  <a:avLst/>
                  <a:gdLst/>
                  <a:ahLst/>
                  <a:cxnLst/>
                  <a:rect l="l" t="t" r="r" b="b"/>
                  <a:pathLst>
                    <a:path w="11501" h="1860" extrusionOk="0">
                      <a:moveTo>
                        <a:pt x="0" y="0"/>
                      </a:moveTo>
                      <a:lnTo>
                        <a:pt x="0" y="1859"/>
                      </a:lnTo>
                      <a:lnTo>
                        <a:pt x="11500" y="1859"/>
                      </a:lnTo>
                      <a:lnTo>
                        <a:pt x="11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8"/>
                <p:cNvSpPr/>
                <p:nvPr/>
              </p:nvSpPr>
              <p:spPr>
                <a:xfrm>
                  <a:off x="2491050" y="3855991"/>
                  <a:ext cx="3309381" cy="91248"/>
                </a:xfrm>
                <a:custGeom>
                  <a:avLst/>
                  <a:gdLst/>
                  <a:ahLst/>
                  <a:cxnLst/>
                  <a:rect l="l" t="t" r="r" b="b"/>
                  <a:pathLst>
                    <a:path w="96357" h="2657" extrusionOk="0">
                      <a:moveTo>
                        <a:pt x="1700" y="1"/>
                      </a:moveTo>
                      <a:lnTo>
                        <a:pt x="1328" y="27"/>
                      </a:lnTo>
                      <a:lnTo>
                        <a:pt x="983" y="107"/>
                      </a:lnTo>
                      <a:lnTo>
                        <a:pt x="691" y="240"/>
                      </a:lnTo>
                      <a:lnTo>
                        <a:pt x="452" y="399"/>
                      </a:lnTo>
                      <a:lnTo>
                        <a:pt x="266" y="585"/>
                      </a:lnTo>
                      <a:lnTo>
                        <a:pt x="106" y="824"/>
                      </a:lnTo>
                      <a:lnTo>
                        <a:pt x="27" y="1063"/>
                      </a:lnTo>
                      <a:lnTo>
                        <a:pt x="0" y="1329"/>
                      </a:lnTo>
                      <a:lnTo>
                        <a:pt x="27" y="1594"/>
                      </a:lnTo>
                      <a:lnTo>
                        <a:pt x="106" y="1860"/>
                      </a:lnTo>
                      <a:lnTo>
                        <a:pt x="266" y="2072"/>
                      </a:lnTo>
                      <a:lnTo>
                        <a:pt x="452" y="2258"/>
                      </a:lnTo>
                      <a:lnTo>
                        <a:pt x="691" y="2444"/>
                      </a:lnTo>
                      <a:lnTo>
                        <a:pt x="983" y="2550"/>
                      </a:lnTo>
                      <a:lnTo>
                        <a:pt x="1328" y="2630"/>
                      </a:lnTo>
                      <a:lnTo>
                        <a:pt x="1700" y="2657"/>
                      </a:lnTo>
                      <a:lnTo>
                        <a:pt x="94418" y="2657"/>
                      </a:lnTo>
                      <a:lnTo>
                        <a:pt x="94816" y="2630"/>
                      </a:lnTo>
                      <a:lnTo>
                        <a:pt x="95188" y="2550"/>
                      </a:lnTo>
                      <a:lnTo>
                        <a:pt x="95507" y="2444"/>
                      </a:lnTo>
                      <a:lnTo>
                        <a:pt x="95799" y="2258"/>
                      </a:lnTo>
                      <a:lnTo>
                        <a:pt x="96038" y="2072"/>
                      </a:lnTo>
                      <a:lnTo>
                        <a:pt x="96118" y="1966"/>
                      </a:lnTo>
                      <a:lnTo>
                        <a:pt x="96198" y="1860"/>
                      </a:lnTo>
                      <a:lnTo>
                        <a:pt x="96277" y="1727"/>
                      </a:lnTo>
                      <a:lnTo>
                        <a:pt x="96330" y="1594"/>
                      </a:lnTo>
                      <a:lnTo>
                        <a:pt x="96357" y="1461"/>
                      </a:lnTo>
                      <a:lnTo>
                        <a:pt x="96357" y="1329"/>
                      </a:lnTo>
                      <a:lnTo>
                        <a:pt x="96357" y="1196"/>
                      </a:lnTo>
                      <a:lnTo>
                        <a:pt x="96330" y="1063"/>
                      </a:lnTo>
                      <a:lnTo>
                        <a:pt x="96277" y="930"/>
                      </a:lnTo>
                      <a:lnTo>
                        <a:pt x="96198" y="824"/>
                      </a:lnTo>
                      <a:lnTo>
                        <a:pt x="96118" y="718"/>
                      </a:lnTo>
                      <a:lnTo>
                        <a:pt x="96038" y="585"/>
                      </a:lnTo>
                      <a:lnTo>
                        <a:pt x="95799" y="399"/>
                      </a:lnTo>
                      <a:lnTo>
                        <a:pt x="95507" y="240"/>
                      </a:lnTo>
                      <a:lnTo>
                        <a:pt x="95188" y="107"/>
                      </a:lnTo>
                      <a:lnTo>
                        <a:pt x="94816" y="27"/>
                      </a:lnTo>
                      <a:lnTo>
                        <a:pt x="94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4" name="Google Shape;3314;p38"/>
            <p:cNvGrpSpPr/>
            <p:nvPr/>
          </p:nvGrpSpPr>
          <p:grpSpPr>
            <a:xfrm>
              <a:off x="2726519" y="2788734"/>
              <a:ext cx="674347" cy="625143"/>
              <a:chOff x="3008925" y="-642761"/>
              <a:chExt cx="851019" cy="788924"/>
            </a:xfrm>
          </p:grpSpPr>
          <p:sp>
            <p:nvSpPr>
              <p:cNvPr id="3315" name="Google Shape;3315;p38"/>
              <p:cNvSpPr/>
              <p:nvPr/>
            </p:nvSpPr>
            <p:spPr>
              <a:xfrm>
                <a:off x="3497585" y="-325962"/>
                <a:ext cx="362358" cy="472126"/>
              </a:xfrm>
              <a:custGeom>
                <a:avLst/>
                <a:gdLst/>
                <a:ahLst/>
                <a:cxnLst/>
                <a:rect l="l" t="t" r="r" b="b"/>
                <a:pathLst>
                  <a:path w="9296" h="12112" extrusionOk="0">
                    <a:moveTo>
                      <a:pt x="2975" y="0"/>
                    </a:moveTo>
                    <a:lnTo>
                      <a:pt x="2975" y="3134"/>
                    </a:lnTo>
                    <a:lnTo>
                      <a:pt x="2656" y="3267"/>
                    </a:lnTo>
                    <a:lnTo>
                      <a:pt x="2337" y="3427"/>
                    </a:lnTo>
                    <a:lnTo>
                      <a:pt x="2045" y="3612"/>
                    </a:lnTo>
                    <a:lnTo>
                      <a:pt x="1780" y="3825"/>
                    </a:lnTo>
                    <a:lnTo>
                      <a:pt x="1514" y="4037"/>
                    </a:lnTo>
                    <a:lnTo>
                      <a:pt x="1275" y="4276"/>
                    </a:lnTo>
                    <a:lnTo>
                      <a:pt x="1036" y="4542"/>
                    </a:lnTo>
                    <a:lnTo>
                      <a:pt x="823" y="4808"/>
                    </a:lnTo>
                    <a:lnTo>
                      <a:pt x="638" y="5100"/>
                    </a:lnTo>
                    <a:lnTo>
                      <a:pt x="478" y="5418"/>
                    </a:lnTo>
                    <a:lnTo>
                      <a:pt x="345" y="5737"/>
                    </a:lnTo>
                    <a:lnTo>
                      <a:pt x="213" y="6056"/>
                    </a:lnTo>
                    <a:lnTo>
                      <a:pt x="106" y="6401"/>
                    </a:lnTo>
                    <a:lnTo>
                      <a:pt x="53" y="6746"/>
                    </a:lnTo>
                    <a:lnTo>
                      <a:pt x="0" y="7118"/>
                    </a:lnTo>
                    <a:lnTo>
                      <a:pt x="0" y="7464"/>
                    </a:lnTo>
                    <a:lnTo>
                      <a:pt x="27" y="7915"/>
                    </a:lnTo>
                    <a:lnTo>
                      <a:pt x="80" y="8367"/>
                    </a:lnTo>
                    <a:lnTo>
                      <a:pt x="186" y="8791"/>
                    </a:lnTo>
                    <a:lnTo>
                      <a:pt x="319" y="9190"/>
                    </a:lnTo>
                    <a:lnTo>
                      <a:pt x="505" y="9588"/>
                    </a:lnTo>
                    <a:lnTo>
                      <a:pt x="717" y="9960"/>
                    </a:lnTo>
                    <a:lnTo>
                      <a:pt x="956" y="10305"/>
                    </a:lnTo>
                    <a:lnTo>
                      <a:pt x="1222" y="10624"/>
                    </a:lnTo>
                    <a:lnTo>
                      <a:pt x="1567" y="10969"/>
                    </a:lnTo>
                    <a:lnTo>
                      <a:pt x="1939" y="11261"/>
                    </a:lnTo>
                    <a:lnTo>
                      <a:pt x="2337" y="11500"/>
                    </a:lnTo>
                    <a:lnTo>
                      <a:pt x="2762" y="11713"/>
                    </a:lnTo>
                    <a:lnTo>
                      <a:pt x="3187" y="11899"/>
                    </a:lnTo>
                    <a:lnTo>
                      <a:pt x="3665" y="12005"/>
                    </a:lnTo>
                    <a:lnTo>
                      <a:pt x="4143" y="12085"/>
                    </a:lnTo>
                    <a:lnTo>
                      <a:pt x="4648" y="12111"/>
                    </a:lnTo>
                    <a:lnTo>
                      <a:pt x="5126" y="12085"/>
                    </a:lnTo>
                    <a:lnTo>
                      <a:pt x="5578" y="12032"/>
                    </a:lnTo>
                    <a:lnTo>
                      <a:pt x="6029" y="11899"/>
                    </a:lnTo>
                    <a:lnTo>
                      <a:pt x="6454" y="11740"/>
                    </a:lnTo>
                    <a:lnTo>
                      <a:pt x="6852" y="11554"/>
                    </a:lnTo>
                    <a:lnTo>
                      <a:pt x="7224" y="11315"/>
                    </a:lnTo>
                    <a:lnTo>
                      <a:pt x="7596" y="11049"/>
                    </a:lnTo>
                    <a:lnTo>
                      <a:pt x="7915" y="10757"/>
                    </a:lnTo>
                    <a:lnTo>
                      <a:pt x="8233" y="10438"/>
                    </a:lnTo>
                    <a:lnTo>
                      <a:pt x="8499" y="10066"/>
                    </a:lnTo>
                    <a:lnTo>
                      <a:pt x="8712" y="9694"/>
                    </a:lnTo>
                    <a:lnTo>
                      <a:pt x="8924" y="9270"/>
                    </a:lnTo>
                    <a:lnTo>
                      <a:pt x="9083" y="8845"/>
                    </a:lnTo>
                    <a:lnTo>
                      <a:pt x="9190" y="8420"/>
                    </a:lnTo>
                    <a:lnTo>
                      <a:pt x="9269" y="7942"/>
                    </a:lnTo>
                    <a:lnTo>
                      <a:pt x="9296" y="7464"/>
                    </a:lnTo>
                    <a:lnTo>
                      <a:pt x="9269" y="7092"/>
                    </a:lnTo>
                    <a:lnTo>
                      <a:pt x="9216" y="6720"/>
                    </a:lnTo>
                    <a:lnTo>
                      <a:pt x="9163" y="6375"/>
                    </a:lnTo>
                    <a:lnTo>
                      <a:pt x="9057" y="6029"/>
                    </a:lnTo>
                    <a:lnTo>
                      <a:pt x="8924" y="5684"/>
                    </a:lnTo>
                    <a:lnTo>
                      <a:pt x="8765" y="5365"/>
                    </a:lnTo>
                    <a:lnTo>
                      <a:pt x="8605" y="5047"/>
                    </a:lnTo>
                    <a:lnTo>
                      <a:pt x="8419" y="4754"/>
                    </a:lnTo>
                    <a:lnTo>
                      <a:pt x="8180" y="4489"/>
                    </a:lnTo>
                    <a:lnTo>
                      <a:pt x="7968" y="4223"/>
                    </a:lnTo>
                    <a:lnTo>
                      <a:pt x="7702" y="3984"/>
                    </a:lnTo>
                    <a:lnTo>
                      <a:pt x="7437" y="3745"/>
                    </a:lnTo>
                    <a:lnTo>
                      <a:pt x="7145" y="3559"/>
                    </a:lnTo>
                    <a:lnTo>
                      <a:pt x="6826" y="3373"/>
                    </a:lnTo>
                    <a:lnTo>
                      <a:pt x="6507" y="3214"/>
                    </a:lnTo>
                    <a:lnTo>
                      <a:pt x="6188" y="3081"/>
                    </a:lnTo>
                    <a:lnTo>
                      <a:pt x="6188" y="2603"/>
                    </a:lnTo>
                    <a:lnTo>
                      <a:pt x="61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8"/>
              <p:cNvSpPr/>
              <p:nvPr/>
            </p:nvSpPr>
            <p:spPr>
              <a:xfrm>
                <a:off x="3497585" y="-325962"/>
                <a:ext cx="362358" cy="472126"/>
              </a:xfrm>
              <a:custGeom>
                <a:avLst/>
                <a:gdLst/>
                <a:ahLst/>
                <a:cxnLst/>
                <a:rect l="l" t="t" r="r" b="b"/>
                <a:pathLst>
                  <a:path w="9296" h="12112" fill="none" extrusionOk="0">
                    <a:moveTo>
                      <a:pt x="9296" y="7464"/>
                    </a:moveTo>
                    <a:lnTo>
                      <a:pt x="9296" y="7464"/>
                    </a:lnTo>
                    <a:lnTo>
                      <a:pt x="9269" y="7942"/>
                    </a:lnTo>
                    <a:lnTo>
                      <a:pt x="9190" y="8420"/>
                    </a:lnTo>
                    <a:lnTo>
                      <a:pt x="9083" y="8845"/>
                    </a:lnTo>
                    <a:lnTo>
                      <a:pt x="8924" y="9270"/>
                    </a:lnTo>
                    <a:lnTo>
                      <a:pt x="8712" y="9694"/>
                    </a:lnTo>
                    <a:lnTo>
                      <a:pt x="8499" y="10066"/>
                    </a:lnTo>
                    <a:lnTo>
                      <a:pt x="8233" y="10438"/>
                    </a:lnTo>
                    <a:lnTo>
                      <a:pt x="7915" y="10757"/>
                    </a:lnTo>
                    <a:lnTo>
                      <a:pt x="7596" y="11049"/>
                    </a:lnTo>
                    <a:lnTo>
                      <a:pt x="7224" y="11315"/>
                    </a:lnTo>
                    <a:lnTo>
                      <a:pt x="6852" y="11554"/>
                    </a:lnTo>
                    <a:lnTo>
                      <a:pt x="6454" y="11740"/>
                    </a:lnTo>
                    <a:lnTo>
                      <a:pt x="6029" y="11899"/>
                    </a:lnTo>
                    <a:lnTo>
                      <a:pt x="5578" y="12032"/>
                    </a:lnTo>
                    <a:lnTo>
                      <a:pt x="5126" y="12085"/>
                    </a:lnTo>
                    <a:lnTo>
                      <a:pt x="4648" y="12111"/>
                    </a:lnTo>
                    <a:lnTo>
                      <a:pt x="4648" y="12111"/>
                    </a:lnTo>
                    <a:lnTo>
                      <a:pt x="4143" y="12085"/>
                    </a:lnTo>
                    <a:lnTo>
                      <a:pt x="3665" y="12005"/>
                    </a:lnTo>
                    <a:lnTo>
                      <a:pt x="3187" y="11899"/>
                    </a:lnTo>
                    <a:lnTo>
                      <a:pt x="2762" y="11713"/>
                    </a:lnTo>
                    <a:lnTo>
                      <a:pt x="2337" y="11500"/>
                    </a:lnTo>
                    <a:lnTo>
                      <a:pt x="1939" y="11261"/>
                    </a:lnTo>
                    <a:lnTo>
                      <a:pt x="1567" y="10969"/>
                    </a:lnTo>
                    <a:lnTo>
                      <a:pt x="1222" y="10624"/>
                    </a:lnTo>
                    <a:lnTo>
                      <a:pt x="1222" y="10624"/>
                    </a:lnTo>
                    <a:lnTo>
                      <a:pt x="956" y="10305"/>
                    </a:lnTo>
                    <a:lnTo>
                      <a:pt x="717" y="9960"/>
                    </a:lnTo>
                    <a:lnTo>
                      <a:pt x="505" y="9588"/>
                    </a:lnTo>
                    <a:lnTo>
                      <a:pt x="319" y="9190"/>
                    </a:lnTo>
                    <a:lnTo>
                      <a:pt x="186" y="8791"/>
                    </a:lnTo>
                    <a:lnTo>
                      <a:pt x="80" y="8367"/>
                    </a:lnTo>
                    <a:lnTo>
                      <a:pt x="27" y="7915"/>
                    </a:lnTo>
                    <a:lnTo>
                      <a:pt x="0" y="7464"/>
                    </a:lnTo>
                    <a:lnTo>
                      <a:pt x="0" y="7464"/>
                    </a:lnTo>
                    <a:lnTo>
                      <a:pt x="0" y="7118"/>
                    </a:lnTo>
                    <a:lnTo>
                      <a:pt x="53" y="6746"/>
                    </a:lnTo>
                    <a:lnTo>
                      <a:pt x="106" y="6401"/>
                    </a:lnTo>
                    <a:lnTo>
                      <a:pt x="213" y="6056"/>
                    </a:lnTo>
                    <a:lnTo>
                      <a:pt x="345" y="5737"/>
                    </a:lnTo>
                    <a:lnTo>
                      <a:pt x="478" y="5418"/>
                    </a:lnTo>
                    <a:lnTo>
                      <a:pt x="638" y="5100"/>
                    </a:lnTo>
                    <a:lnTo>
                      <a:pt x="823" y="4808"/>
                    </a:lnTo>
                    <a:lnTo>
                      <a:pt x="1036" y="4542"/>
                    </a:lnTo>
                    <a:lnTo>
                      <a:pt x="1275" y="4276"/>
                    </a:lnTo>
                    <a:lnTo>
                      <a:pt x="1514" y="4037"/>
                    </a:lnTo>
                    <a:lnTo>
                      <a:pt x="1780" y="3825"/>
                    </a:lnTo>
                    <a:lnTo>
                      <a:pt x="2045" y="3612"/>
                    </a:lnTo>
                    <a:lnTo>
                      <a:pt x="2337" y="3427"/>
                    </a:lnTo>
                    <a:lnTo>
                      <a:pt x="2656" y="3267"/>
                    </a:lnTo>
                    <a:lnTo>
                      <a:pt x="2975" y="3134"/>
                    </a:lnTo>
                    <a:lnTo>
                      <a:pt x="2975" y="3134"/>
                    </a:lnTo>
                    <a:lnTo>
                      <a:pt x="2975" y="0"/>
                    </a:lnTo>
                    <a:lnTo>
                      <a:pt x="6188" y="0"/>
                    </a:lnTo>
                    <a:lnTo>
                      <a:pt x="6188" y="0"/>
                    </a:lnTo>
                    <a:lnTo>
                      <a:pt x="6188" y="2603"/>
                    </a:lnTo>
                    <a:lnTo>
                      <a:pt x="6188" y="3081"/>
                    </a:lnTo>
                    <a:lnTo>
                      <a:pt x="6188" y="3081"/>
                    </a:lnTo>
                    <a:lnTo>
                      <a:pt x="6507" y="3214"/>
                    </a:lnTo>
                    <a:lnTo>
                      <a:pt x="6826" y="3373"/>
                    </a:lnTo>
                    <a:lnTo>
                      <a:pt x="7145" y="3559"/>
                    </a:lnTo>
                    <a:lnTo>
                      <a:pt x="7437" y="3745"/>
                    </a:lnTo>
                    <a:lnTo>
                      <a:pt x="7702" y="3984"/>
                    </a:lnTo>
                    <a:lnTo>
                      <a:pt x="7968" y="4223"/>
                    </a:lnTo>
                    <a:lnTo>
                      <a:pt x="8180" y="4489"/>
                    </a:lnTo>
                    <a:lnTo>
                      <a:pt x="8419" y="4754"/>
                    </a:lnTo>
                    <a:lnTo>
                      <a:pt x="8605" y="5047"/>
                    </a:lnTo>
                    <a:lnTo>
                      <a:pt x="8765" y="5365"/>
                    </a:lnTo>
                    <a:lnTo>
                      <a:pt x="8924" y="5684"/>
                    </a:lnTo>
                    <a:lnTo>
                      <a:pt x="9057" y="6029"/>
                    </a:lnTo>
                    <a:lnTo>
                      <a:pt x="9163" y="6375"/>
                    </a:lnTo>
                    <a:lnTo>
                      <a:pt x="9216" y="6720"/>
                    </a:lnTo>
                    <a:lnTo>
                      <a:pt x="9269" y="7092"/>
                    </a:lnTo>
                    <a:lnTo>
                      <a:pt x="9296" y="74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8"/>
              <p:cNvSpPr/>
              <p:nvPr/>
            </p:nvSpPr>
            <p:spPr>
              <a:xfrm>
                <a:off x="3008925" y="-387045"/>
                <a:ext cx="472126" cy="533207"/>
              </a:xfrm>
              <a:custGeom>
                <a:avLst/>
                <a:gdLst/>
                <a:ahLst/>
                <a:cxnLst/>
                <a:rect l="l" t="t" r="r" b="b"/>
                <a:pathLst>
                  <a:path w="12112" h="13679" extrusionOk="0">
                    <a:moveTo>
                      <a:pt x="4329" y="0"/>
                    </a:moveTo>
                    <a:lnTo>
                      <a:pt x="4329" y="3533"/>
                    </a:lnTo>
                    <a:lnTo>
                      <a:pt x="4303" y="3798"/>
                    </a:lnTo>
                    <a:lnTo>
                      <a:pt x="4197" y="4144"/>
                    </a:lnTo>
                    <a:lnTo>
                      <a:pt x="4037" y="4569"/>
                    </a:lnTo>
                    <a:lnTo>
                      <a:pt x="3825" y="5047"/>
                    </a:lnTo>
                    <a:lnTo>
                      <a:pt x="3294" y="6162"/>
                    </a:lnTo>
                    <a:lnTo>
                      <a:pt x="2630" y="7410"/>
                    </a:lnTo>
                    <a:lnTo>
                      <a:pt x="1966" y="8659"/>
                    </a:lnTo>
                    <a:lnTo>
                      <a:pt x="1302" y="9854"/>
                    </a:lnTo>
                    <a:lnTo>
                      <a:pt x="319" y="11607"/>
                    </a:lnTo>
                    <a:lnTo>
                      <a:pt x="186" y="11846"/>
                    </a:lnTo>
                    <a:lnTo>
                      <a:pt x="106" y="12058"/>
                    </a:lnTo>
                    <a:lnTo>
                      <a:pt x="53" y="12271"/>
                    </a:lnTo>
                    <a:lnTo>
                      <a:pt x="0" y="12483"/>
                    </a:lnTo>
                    <a:lnTo>
                      <a:pt x="0" y="12643"/>
                    </a:lnTo>
                    <a:lnTo>
                      <a:pt x="27" y="12802"/>
                    </a:lnTo>
                    <a:lnTo>
                      <a:pt x="53" y="12961"/>
                    </a:lnTo>
                    <a:lnTo>
                      <a:pt x="133" y="13094"/>
                    </a:lnTo>
                    <a:lnTo>
                      <a:pt x="239" y="13227"/>
                    </a:lnTo>
                    <a:lnTo>
                      <a:pt x="372" y="13360"/>
                    </a:lnTo>
                    <a:lnTo>
                      <a:pt x="531" y="13466"/>
                    </a:lnTo>
                    <a:lnTo>
                      <a:pt x="717" y="13546"/>
                    </a:lnTo>
                    <a:lnTo>
                      <a:pt x="930" y="13599"/>
                    </a:lnTo>
                    <a:lnTo>
                      <a:pt x="1142" y="13652"/>
                    </a:lnTo>
                    <a:lnTo>
                      <a:pt x="1355" y="13678"/>
                    </a:lnTo>
                    <a:lnTo>
                      <a:pt x="10518" y="13678"/>
                    </a:lnTo>
                    <a:lnTo>
                      <a:pt x="10916" y="13652"/>
                    </a:lnTo>
                    <a:lnTo>
                      <a:pt x="11128" y="13625"/>
                    </a:lnTo>
                    <a:lnTo>
                      <a:pt x="11314" y="13572"/>
                    </a:lnTo>
                    <a:lnTo>
                      <a:pt x="11474" y="13519"/>
                    </a:lnTo>
                    <a:lnTo>
                      <a:pt x="11633" y="13413"/>
                    </a:lnTo>
                    <a:lnTo>
                      <a:pt x="11766" y="13333"/>
                    </a:lnTo>
                    <a:lnTo>
                      <a:pt x="11872" y="13200"/>
                    </a:lnTo>
                    <a:lnTo>
                      <a:pt x="11978" y="13067"/>
                    </a:lnTo>
                    <a:lnTo>
                      <a:pt x="12058" y="12935"/>
                    </a:lnTo>
                    <a:lnTo>
                      <a:pt x="12085" y="12749"/>
                    </a:lnTo>
                    <a:lnTo>
                      <a:pt x="12111" y="12563"/>
                    </a:lnTo>
                    <a:lnTo>
                      <a:pt x="12085" y="12350"/>
                    </a:lnTo>
                    <a:lnTo>
                      <a:pt x="12005" y="12111"/>
                    </a:lnTo>
                    <a:lnTo>
                      <a:pt x="11925" y="11872"/>
                    </a:lnTo>
                    <a:lnTo>
                      <a:pt x="11792" y="11607"/>
                    </a:lnTo>
                    <a:lnTo>
                      <a:pt x="10810" y="9854"/>
                    </a:lnTo>
                    <a:lnTo>
                      <a:pt x="10146" y="8659"/>
                    </a:lnTo>
                    <a:lnTo>
                      <a:pt x="9455" y="7410"/>
                    </a:lnTo>
                    <a:lnTo>
                      <a:pt x="8818" y="6162"/>
                    </a:lnTo>
                    <a:lnTo>
                      <a:pt x="8260" y="5047"/>
                    </a:lnTo>
                    <a:lnTo>
                      <a:pt x="8048" y="4569"/>
                    </a:lnTo>
                    <a:lnTo>
                      <a:pt x="7888" y="4144"/>
                    </a:lnTo>
                    <a:lnTo>
                      <a:pt x="7809" y="3798"/>
                    </a:lnTo>
                    <a:lnTo>
                      <a:pt x="7755" y="3533"/>
                    </a:lnTo>
                    <a:lnTo>
                      <a:pt x="7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8"/>
              <p:cNvSpPr/>
              <p:nvPr/>
            </p:nvSpPr>
            <p:spPr>
              <a:xfrm>
                <a:off x="3008925" y="-387045"/>
                <a:ext cx="472126" cy="533207"/>
              </a:xfrm>
              <a:custGeom>
                <a:avLst/>
                <a:gdLst/>
                <a:ahLst/>
                <a:cxnLst/>
                <a:rect l="l" t="t" r="r" b="b"/>
                <a:pathLst>
                  <a:path w="12112" h="13679" fill="none" extrusionOk="0">
                    <a:moveTo>
                      <a:pt x="10518" y="13678"/>
                    </a:moveTo>
                    <a:lnTo>
                      <a:pt x="6215" y="13678"/>
                    </a:lnTo>
                    <a:lnTo>
                      <a:pt x="6215" y="13678"/>
                    </a:lnTo>
                    <a:lnTo>
                      <a:pt x="5896" y="13678"/>
                    </a:lnTo>
                    <a:lnTo>
                      <a:pt x="1594" y="13678"/>
                    </a:lnTo>
                    <a:lnTo>
                      <a:pt x="1594" y="13678"/>
                    </a:lnTo>
                    <a:lnTo>
                      <a:pt x="1355" y="13678"/>
                    </a:lnTo>
                    <a:lnTo>
                      <a:pt x="1142" y="13652"/>
                    </a:lnTo>
                    <a:lnTo>
                      <a:pt x="930" y="13599"/>
                    </a:lnTo>
                    <a:lnTo>
                      <a:pt x="717" y="13546"/>
                    </a:lnTo>
                    <a:lnTo>
                      <a:pt x="531" y="13466"/>
                    </a:lnTo>
                    <a:lnTo>
                      <a:pt x="372" y="13360"/>
                    </a:lnTo>
                    <a:lnTo>
                      <a:pt x="239" y="13227"/>
                    </a:lnTo>
                    <a:lnTo>
                      <a:pt x="133" y="13094"/>
                    </a:lnTo>
                    <a:lnTo>
                      <a:pt x="133" y="13094"/>
                    </a:lnTo>
                    <a:lnTo>
                      <a:pt x="133" y="13094"/>
                    </a:lnTo>
                    <a:lnTo>
                      <a:pt x="53" y="12961"/>
                    </a:lnTo>
                    <a:lnTo>
                      <a:pt x="27" y="12802"/>
                    </a:lnTo>
                    <a:lnTo>
                      <a:pt x="0" y="12643"/>
                    </a:lnTo>
                    <a:lnTo>
                      <a:pt x="0" y="12483"/>
                    </a:lnTo>
                    <a:lnTo>
                      <a:pt x="53" y="12271"/>
                    </a:lnTo>
                    <a:lnTo>
                      <a:pt x="106" y="12058"/>
                    </a:lnTo>
                    <a:lnTo>
                      <a:pt x="186" y="11846"/>
                    </a:lnTo>
                    <a:lnTo>
                      <a:pt x="319" y="11607"/>
                    </a:lnTo>
                    <a:lnTo>
                      <a:pt x="319" y="11607"/>
                    </a:lnTo>
                    <a:lnTo>
                      <a:pt x="1302" y="9854"/>
                    </a:lnTo>
                    <a:lnTo>
                      <a:pt x="1966" y="8659"/>
                    </a:lnTo>
                    <a:lnTo>
                      <a:pt x="2630" y="7410"/>
                    </a:lnTo>
                    <a:lnTo>
                      <a:pt x="3294" y="6162"/>
                    </a:lnTo>
                    <a:lnTo>
                      <a:pt x="3825" y="5047"/>
                    </a:lnTo>
                    <a:lnTo>
                      <a:pt x="4037" y="4569"/>
                    </a:lnTo>
                    <a:lnTo>
                      <a:pt x="4197" y="4144"/>
                    </a:lnTo>
                    <a:lnTo>
                      <a:pt x="4303" y="3798"/>
                    </a:lnTo>
                    <a:lnTo>
                      <a:pt x="4329" y="3533"/>
                    </a:lnTo>
                    <a:lnTo>
                      <a:pt x="4329" y="3533"/>
                    </a:lnTo>
                    <a:lnTo>
                      <a:pt x="4329" y="0"/>
                    </a:lnTo>
                    <a:lnTo>
                      <a:pt x="7755" y="0"/>
                    </a:lnTo>
                    <a:lnTo>
                      <a:pt x="7755" y="0"/>
                    </a:lnTo>
                    <a:lnTo>
                      <a:pt x="7755" y="3533"/>
                    </a:lnTo>
                    <a:lnTo>
                      <a:pt x="7755" y="3533"/>
                    </a:lnTo>
                    <a:lnTo>
                      <a:pt x="7809" y="3798"/>
                    </a:lnTo>
                    <a:lnTo>
                      <a:pt x="7888" y="4144"/>
                    </a:lnTo>
                    <a:lnTo>
                      <a:pt x="8048" y="4569"/>
                    </a:lnTo>
                    <a:lnTo>
                      <a:pt x="8260" y="5047"/>
                    </a:lnTo>
                    <a:lnTo>
                      <a:pt x="8818" y="6162"/>
                    </a:lnTo>
                    <a:lnTo>
                      <a:pt x="9455" y="7410"/>
                    </a:lnTo>
                    <a:lnTo>
                      <a:pt x="10146" y="8659"/>
                    </a:lnTo>
                    <a:lnTo>
                      <a:pt x="10810" y="9854"/>
                    </a:lnTo>
                    <a:lnTo>
                      <a:pt x="11792" y="11607"/>
                    </a:lnTo>
                    <a:lnTo>
                      <a:pt x="11792" y="11607"/>
                    </a:lnTo>
                    <a:lnTo>
                      <a:pt x="11925" y="11872"/>
                    </a:lnTo>
                    <a:lnTo>
                      <a:pt x="12005" y="12111"/>
                    </a:lnTo>
                    <a:lnTo>
                      <a:pt x="12085" y="12350"/>
                    </a:lnTo>
                    <a:lnTo>
                      <a:pt x="12111" y="12563"/>
                    </a:lnTo>
                    <a:lnTo>
                      <a:pt x="12085" y="12749"/>
                    </a:lnTo>
                    <a:lnTo>
                      <a:pt x="12058" y="12935"/>
                    </a:lnTo>
                    <a:lnTo>
                      <a:pt x="11978" y="13067"/>
                    </a:lnTo>
                    <a:lnTo>
                      <a:pt x="11872" y="13200"/>
                    </a:lnTo>
                    <a:lnTo>
                      <a:pt x="11766" y="13333"/>
                    </a:lnTo>
                    <a:lnTo>
                      <a:pt x="11633" y="13413"/>
                    </a:lnTo>
                    <a:lnTo>
                      <a:pt x="11474" y="13519"/>
                    </a:lnTo>
                    <a:lnTo>
                      <a:pt x="11314" y="13572"/>
                    </a:lnTo>
                    <a:lnTo>
                      <a:pt x="11128" y="13625"/>
                    </a:lnTo>
                    <a:lnTo>
                      <a:pt x="10916" y="13652"/>
                    </a:lnTo>
                    <a:lnTo>
                      <a:pt x="10518" y="136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8"/>
              <p:cNvSpPr/>
              <p:nvPr/>
            </p:nvSpPr>
            <p:spPr>
              <a:xfrm>
                <a:off x="3229438" y="-642761"/>
                <a:ext cx="454507" cy="725769"/>
              </a:xfrm>
              <a:custGeom>
                <a:avLst/>
                <a:gdLst/>
                <a:ahLst/>
                <a:cxnLst/>
                <a:rect l="l" t="t" r="r" b="b"/>
                <a:pathLst>
                  <a:path w="11660" h="18619" extrusionOk="0">
                    <a:moveTo>
                      <a:pt x="5843" y="3055"/>
                    </a:moveTo>
                    <a:lnTo>
                      <a:pt x="5843" y="3426"/>
                    </a:lnTo>
                    <a:lnTo>
                      <a:pt x="5817" y="3825"/>
                    </a:lnTo>
                    <a:lnTo>
                      <a:pt x="5817" y="4144"/>
                    </a:lnTo>
                    <a:lnTo>
                      <a:pt x="5764" y="4436"/>
                    </a:lnTo>
                    <a:lnTo>
                      <a:pt x="5711" y="4701"/>
                    </a:lnTo>
                    <a:lnTo>
                      <a:pt x="5657" y="4914"/>
                    </a:lnTo>
                    <a:lnTo>
                      <a:pt x="5578" y="5100"/>
                    </a:lnTo>
                    <a:lnTo>
                      <a:pt x="5498" y="5259"/>
                    </a:lnTo>
                    <a:lnTo>
                      <a:pt x="5392" y="5365"/>
                    </a:lnTo>
                    <a:lnTo>
                      <a:pt x="5259" y="5472"/>
                    </a:lnTo>
                    <a:lnTo>
                      <a:pt x="5126" y="5551"/>
                    </a:lnTo>
                    <a:lnTo>
                      <a:pt x="4993" y="5604"/>
                    </a:lnTo>
                    <a:lnTo>
                      <a:pt x="4834" y="5631"/>
                    </a:lnTo>
                    <a:lnTo>
                      <a:pt x="4489" y="5684"/>
                    </a:lnTo>
                    <a:lnTo>
                      <a:pt x="4064" y="5684"/>
                    </a:lnTo>
                    <a:lnTo>
                      <a:pt x="3798" y="5657"/>
                    </a:lnTo>
                    <a:lnTo>
                      <a:pt x="3586" y="5578"/>
                    </a:lnTo>
                    <a:lnTo>
                      <a:pt x="3373" y="5472"/>
                    </a:lnTo>
                    <a:lnTo>
                      <a:pt x="3214" y="5286"/>
                    </a:lnTo>
                    <a:lnTo>
                      <a:pt x="3081" y="5100"/>
                    </a:lnTo>
                    <a:lnTo>
                      <a:pt x="3001" y="4914"/>
                    </a:lnTo>
                    <a:lnTo>
                      <a:pt x="2948" y="4675"/>
                    </a:lnTo>
                    <a:lnTo>
                      <a:pt x="2922" y="4462"/>
                    </a:lnTo>
                    <a:lnTo>
                      <a:pt x="2948" y="4197"/>
                    </a:lnTo>
                    <a:lnTo>
                      <a:pt x="3028" y="3931"/>
                    </a:lnTo>
                    <a:lnTo>
                      <a:pt x="3134" y="3692"/>
                    </a:lnTo>
                    <a:lnTo>
                      <a:pt x="3320" y="3506"/>
                    </a:lnTo>
                    <a:lnTo>
                      <a:pt x="3453" y="3400"/>
                    </a:lnTo>
                    <a:lnTo>
                      <a:pt x="3586" y="3294"/>
                    </a:lnTo>
                    <a:lnTo>
                      <a:pt x="3719" y="3241"/>
                    </a:lnTo>
                    <a:lnTo>
                      <a:pt x="3878" y="3161"/>
                    </a:lnTo>
                    <a:lnTo>
                      <a:pt x="4064" y="3108"/>
                    </a:lnTo>
                    <a:lnTo>
                      <a:pt x="4250" y="3081"/>
                    </a:lnTo>
                    <a:lnTo>
                      <a:pt x="4648" y="3055"/>
                    </a:lnTo>
                    <a:close/>
                    <a:moveTo>
                      <a:pt x="2497" y="0"/>
                    </a:moveTo>
                    <a:lnTo>
                      <a:pt x="2072" y="27"/>
                    </a:lnTo>
                    <a:lnTo>
                      <a:pt x="1700" y="80"/>
                    </a:lnTo>
                    <a:lnTo>
                      <a:pt x="1381" y="160"/>
                    </a:lnTo>
                    <a:lnTo>
                      <a:pt x="1089" y="239"/>
                    </a:lnTo>
                    <a:lnTo>
                      <a:pt x="850" y="346"/>
                    </a:lnTo>
                    <a:lnTo>
                      <a:pt x="638" y="505"/>
                    </a:lnTo>
                    <a:lnTo>
                      <a:pt x="478" y="664"/>
                    </a:lnTo>
                    <a:lnTo>
                      <a:pt x="346" y="877"/>
                    </a:lnTo>
                    <a:lnTo>
                      <a:pt x="213" y="1116"/>
                    </a:lnTo>
                    <a:lnTo>
                      <a:pt x="133" y="1381"/>
                    </a:lnTo>
                    <a:lnTo>
                      <a:pt x="80" y="1674"/>
                    </a:lnTo>
                    <a:lnTo>
                      <a:pt x="27" y="2019"/>
                    </a:lnTo>
                    <a:lnTo>
                      <a:pt x="0" y="2417"/>
                    </a:lnTo>
                    <a:lnTo>
                      <a:pt x="0" y="3320"/>
                    </a:lnTo>
                    <a:lnTo>
                      <a:pt x="0" y="18592"/>
                    </a:lnTo>
                    <a:lnTo>
                      <a:pt x="292" y="18592"/>
                    </a:lnTo>
                    <a:lnTo>
                      <a:pt x="292" y="3320"/>
                    </a:lnTo>
                    <a:lnTo>
                      <a:pt x="319" y="2497"/>
                    </a:lnTo>
                    <a:lnTo>
                      <a:pt x="319" y="2152"/>
                    </a:lnTo>
                    <a:lnTo>
                      <a:pt x="346" y="1833"/>
                    </a:lnTo>
                    <a:lnTo>
                      <a:pt x="399" y="1567"/>
                    </a:lnTo>
                    <a:lnTo>
                      <a:pt x="478" y="1328"/>
                    </a:lnTo>
                    <a:lnTo>
                      <a:pt x="558" y="1116"/>
                    </a:lnTo>
                    <a:lnTo>
                      <a:pt x="664" y="930"/>
                    </a:lnTo>
                    <a:lnTo>
                      <a:pt x="824" y="771"/>
                    </a:lnTo>
                    <a:lnTo>
                      <a:pt x="983" y="638"/>
                    </a:lnTo>
                    <a:lnTo>
                      <a:pt x="1222" y="532"/>
                    </a:lnTo>
                    <a:lnTo>
                      <a:pt x="1461" y="452"/>
                    </a:lnTo>
                    <a:lnTo>
                      <a:pt x="1780" y="399"/>
                    </a:lnTo>
                    <a:lnTo>
                      <a:pt x="2125" y="346"/>
                    </a:lnTo>
                    <a:lnTo>
                      <a:pt x="2523" y="319"/>
                    </a:lnTo>
                    <a:lnTo>
                      <a:pt x="3400" y="319"/>
                    </a:lnTo>
                    <a:lnTo>
                      <a:pt x="3798" y="346"/>
                    </a:lnTo>
                    <a:lnTo>
                      <a:pt x="4144" y="399"/>
                    </a:lnTo>
                    <a:lnTo>
                      <a:pt x="4436" y="452"/>
                    </a:lnTo>
                    <a:lnTo>
                      <a:pt x="4701" y="532"/>
                    </a:lnTo>
                    <a:lnTo>
                      <a:pt x="4940" y="638"/>
                    </a:lnTo>
                    <a:lnTo>
                      <a:pt x="5126" y="744"/>
                    </a:lnTo>
                    <a:lnTo>
                      <a:pt x="5312" y="877"/>
                    </a:lnTo>
                    <a:lnTo>
                      <a:pt x="5445" y="1036"/>
                    </a:lnTo>
                    <a:lnTo>
                      <a:pt x="5551" y="1222"/>
                    </a:lnTo>
                    <a:lnTo>
                      <a:pt x="5631" y="1408"/>
                    </a:lnTo>
                    <a:lnTo>
                      <a:pt x="5711" y="1647"/>
                    </a:lnTo>
                    <a:lnTo>
                      <a:pt x="5764" y="1886"/>
                    </a:lnTo>
                    <a:lnTo>
                      <a:pt x="5790" y="2152"/>
                    </a:lnTo>
                    <a:lnTo>
                      <a:pt x="5817" y="2736"/>
                    </a:lnTo>
                    <a:lnTo>
                      <a:pt x="4648" y="2736"/>
                    </a:lnTo>
                    <a:lnTo>
                      <a:pt x="4409" y="2762"/>
                    </a:lnTo>
                    <a:lnTo>
                      <a:pt x="4197" y="2789"/>
                    </a:lnTo>
                    <a:lnTo>
                      <a:pt x="3984" y="2816"/>
                    </a:lnTo>
                    <a:lnTo>
                      <a:pt x="3772" y="2869"/>
                    </a:lnTo>
                    <a:lnTo>
                      <a:pt x="3586" y="2948"/>
                    </a:lnTo>
                    <a:lnTo>
                      <a:pt x="3400" y="3055"/>
                    </a:lnTo>
                    <a:lnTo>
                      <a:pt x="3241" y="3161"/>
                    </a:lnTo>
                    <a:lnTo>
                      <a:pt x="3108" y="3267"/>
                    </a:lnTo>
                    <a:lnTo>
                      <a:pt x="3001" y="3400"/>
                    </a:lnTo>
                    <a:lnTo>
                      <a:pt x="2895" y="3533"/>
                    </a:lnTo>
                    <a:lnTo>
                      <a:pt x="2816" y="3665"/>
                    </a:lnTo>
                    <a:lnTo>
                      <a:pt x="2736" y="3825"/>
                    </a:lnTo>
                    <a:lnTo>
                      <a:pt x="2683" y="3958"/>
                    </a:lnTo>
                    <a:lnTo>
                      <a:pt x="2630" y="4117"/>
                    </a:lnTo>
                    <a:lnTo>
                      <a:pt x="2630" y="4276"/>
                    </a:lnTo>
                    <a:lnTo>
                      <a:pt x="2603" y="4462"/>
                    </a:lnTo>
                    <a:lnTo>
                      <a:pt x="2630" y="4648"/>
                    </a:lnTo>
                    <a:lnTo>
                      <a:pt x="2656" y="4808"/>
                    </a:lnTo>
                    <a:lnTo>
                      <a:pt x="2683" y="4967"/>
                    </a:lnTo>
                    <a:lnTo>
                      <a:pt x="2736" y="5126"/>
                    </a:lnTo>
                    <a:lnTo>
                      <a:pt x="2816" y="5259"/>
                    </a:lnTo>
                    <a:lnTo>
                      <a:pt x="2895" y="5392"/>
                    </a:lnTo>
                    <a:lnTo>
                      <a:pt x="3081" y="5604"/>
                    </a:lnTo>
                    <a:lnTo>
                      <a:pt x="3294" y="5764"/>
                    </a:lnTo>
                    <a:lnTo>
                      <a:pt x="3533" y="5896"/>
                    </a:lnTo>
                    <a:lnTo>
                      <a:pt x="3798" y="5976"/>
                    </a:lnTo>
                    <a:lnTo>
                      <a:pt x="4064" y="6003"/>
                    </a:lnTo>
                    <a:lnTo>
                      <a:pt x="4542" y="5976"/>
                    </a:lnTo>
                    <a:lnTo>
                      <a:pt x="4940" y="5923"/>
                    </a:lnTo>
                    <a:lnTo>
                      <a:pt x="5126" y="5896"/>
                    </a:lnTo>
                    <a:lnTo>
                      <a:pt x="5286" y="5817"/>
                    </a:lnTo>
                    <a:lnTo>
                      <a:pt x="5445" y="5737"/>
                    </a:lnTo>
                    <a:lnTo>
                      <a:pt x="5604" y="5604"/>
                    </a:lnTo>
                    <a:lnTo>
                      <a:pt x="5711" y="5472"/>
                    </a:lnTo>
                    <a:lnTo>
                      <a:pt x="5817" y="5286"/>
                    </a:lnTo>
                    <a:lnTo>
                      <a:pt x="5923" y="5100"/>
                    </a:lnTo>
                    <a:lnTo>
                      <a:pt x="6003" y="4834"/>
                    </a:lnTo>
                    <a:lnTo>
                      <a:pt x="6056" y="4569"/>
                    </a:lnTo>
                    <a:lnTo>
                      <a:pt x="6109" y="4223"/>
                    </a:lnTo>
                    <a:lnTo>
                      <a:pt x="6135" y="3851"/>
                    </a:lnTo>
                    <a:lnTo>
                      <a:pt x="6135" y="3426"/>
                    </a:lnTo>
                    <a:lnTo>
                      <a:pt x="6135" y="3055"/>
                    </a:lnTo>
                    <a:lnTo>
                      <a:pt x="9137" y="3055"/>
                    </a:lnTo>
                    <a:lnTo>
                      <a:pt x="9535" y="3081"/>
                    </a:lnTo>
                    <a:lnTo>
                      <a:pt x="9880" y="3134"/>
                    </a:lnTo>
                    <a:lnTo>
                      <a:pt x="10199" y="3187"/>
                    </a:lnTo>
                    <a:lnTo>
                      <a:pt x="10438" y="3267"/>
                    </a:lnTo>
                    <a:lnTo>
                      <a:pt x="10677" y="3373"/>
                    </a:lnTo>
                    <a:lnTo>
                      <a:pt x="10836" y="3506"/>
                    </a:lnTo>
                    <a:lnTo>
                      <a:pt x="10996" y="3665"/>
                    </a:lnTo>
                    <a:lnTo>
                      <a:pt x="11102" y="3851"/>
                    </a:lnTo>
                    <a:lnTo>
                      <a:pt x="11208" y="4064"/>
                    </a:lnTo>
                    <a:lnTo>
                      <a:pt x="11261" y="4303"/>
                    </a:lnTo>
                    <a:lnTo>
                      <a:pt x="11314" y="4569"/>
                    </a:lnTo>
                    <a:lnTo>
                      <a:pt x="11341" y="4887"/>
                    </a:lnTo>
                    <a:lnTo>
                      <a:pt x="11341" y="5232"/>
                    </a:lnTo>
                    <a:lnTo>
                      <a:pt x="11368" y="6056"/>
                    </a:lnTo>
                    <a:lnTo>
                      <a:pt x="11368" y="18618"/>
                    </a:lnTo>
                    <a:lnTo>
                      <a:pt x="11660" y="18618"/>
                    </a:lnTo>
                    <a:lnTo>
                      <a:pt x="11660" y="6056"/>
                    </a:lnTo>
                    <a:lnTo>
                      <a:pt x="11660" y="5153"/>
                    </a:lnTo>
                    <a:lnTo>
                      <a:pt x="11633" y="4754"/>
                    </a:lnTo>
                    <a:lnTo>
                      <a:pt x="11580" y="4409"/>
                    </a:lnTo>
                    <a:lnTo>
                      <a:pt x="11527" y="4117"/>
                    </a:lnTo>
                    <a:lnTo>
                      <a:pt x="11447" y="3851"/>
                    </a:lnTo>
                    <a:lnTo>
                      <a:pt x="11341" y="3612"/>
                    </a:lnTo>
                    <a:lnTo>
                      <a:pt x="11182" y="3400"/>
                    </a:lnTo>
                    <a:lnTo>
                      <a:pt x="11022" y="3241"/>
                    </a:lnTo>
                    <a:lnTo>
                      <a:pt x="10810" y="3081"/>
                    </a:lnTo>
                    <a:lnTo>
                      <a:pt x="10571" y="2975"/>
                    </a:lnTo>
                    <a:lnTo>
                      <a:pt x="10305" y="2895"/>
                    </a:lnTo>
                    <a:lnTo>
                      <a:pt x="9960" y="2816"/>
                    </a:lnTo>
                    <a:lnTo>
                      <a:pt x="9588" y="2789"/>
                    </a:lnTo>
                    <a:lnTo>
                      <a:pt x="9163" y="2762"/>
                    </a:lnTo>
                    <a:lnTo>
                      <a:pt x="8685" y="2736"/>
                    </a:lnTo>
                    <a:lnTo>
                      <a:pt x="6135" y="2736"/>
                    </a:lnTo>
                    <a:lnTo>
                      <a:pt x="6082" y="2099"/>
                    </a:lnTo>
                    <a:lnTo>
                      <a:pt x="6056" y="1833"/>
                    </a:lnTo>
                    <a:lnTo>
                      <a:pt x="6003" y="1567"/>
                    </a:lnTo>
                    <a:lnTo>
                      <a:pt x="5923" y="1302"/>
                    </a:lnTo>
                    <a:lnTo>
                      <a:pt x="5817" y="1089"/>
                    </a:lnTo>
                    <a:lnTo>
                      <a:pt x="5711" y="877"/>
                    </a:lnTo>
                    <a:lnTo>
                      <a:pt x="5551" y="691"/>
                    </a:lnTo>
                    <a:lnTo>
                      <a:pt x="5365" y="532"/>
                    </a:lnTo>
                    <a:lnTo>
                      <a:pt x="5153" y="399"/>
                    </a:lnTo>
                    <a:lnTo>
                      <a:pt x="4887" y="266"/>
                    </a:lnTo>
                    <a:lnTo>
                      <a:pt x="4595" y="186"/>
                    </a:lnTo>
                    <a:lnTo>
                      <a:pt x="4250" y="107"/>
                    </a:lnTo>
                    <a:lnTo>
                      <a:pt x="3878" y="53"/>
                    </a:lnTo>
                    <a:lnTo>
                      <a:pt x="3453" y="27"/>
                    </a:lnTo>
                    <a:lnTo>
                      <a:pt x="2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8"/>
              <p:cNvSpPr/>
              <p:nvPr/>
            </p:nvSpPr>
            <p:spPr>
              <a:xfrm>
                <a:off x="3229438" y="-642761"/>
                <a:ext cx="454507" cy="725769"/>
              </a:xfrm>
              <a:custGeom>
                <a:avLst/>
                <a:gdLst/>
                <a:ahLst/>
                <a:cxnLst/>
                <a:rect l="l" t="t" r="r" b="b"/>
                <a:pathLst>
                  <a:path w="11660" h="18619" fill="none" extrusionOk="0">
                    <a:moveTo>
                      <a:pt x="11368" y="6056"/>
                    </a:moveTo>
                    <a:lnTo>
                      <a:pt x="11368" y="6056"/>
                    </a:lnTo>
                    <a:lnTo>
                      <a:pt x="11341" y="5232"/>
                    </a:lnTo>
                    <a:lnTo>
                      <a:pt x="11341" y="4887"/>
                    </a:lnTo>
                    <a:lnTo>
                      <a:pt x="11314" y="4569"/>
                    </a:lnTo>
                    <a:lnTo>
                      <a:pt x="11261" y="4303"/>
                    </a:lnTo>
                    <a:lnTo>
                      <a:pt x="11208" y="4064"/>
                    </a:lnTo>
                    <a:lnTo>
                      <a:pt x="11102" y="3851"/>
                    </a:lnTo>
                    <a:lnTo>
                      <a:pt x="10996" y="3665"/>
                    </a:lnTo>
                    <a:lnTo>
                      <a:pt x="10836" y="3506"/>
                    </a:lnTo>
                    <a:lnTo>
                      <a:pt x="10677" y="3373"/>
                    </a:lnTo>
                    <a:lnTo>
                      <a:pt x="10438" y="3267"/>
                    </a:lnTo>
                    <a:lnTo>
                      <a:pt x="10199" y="3187"/>
                    </a:lnTo>
                    <a:lnTo>
                      <a:pt x="9880" y="3134"/>
                    </a:lnTo>
                    <a:lnTo>
                      <a:pt x="9535" y="3081"/>
                    </a:lnTo>
                    <a:lnTo>
                      <a:pt x="9137" y="3055"/>
                    </a:lnTo>
                    <a:lnTo>
                      <a:pt x="8685" y="3055"/>
                    </a:lnTo>
                    <a:lnTo>
                      <a:pt x="6135" y="3055"/>
                    </a:lnTo>
                    <a:lnTo>
                      <a:pt x="6135" y="3055"/>
                    </a:lnTo>
                    <a:lnTo>
                      <a:pt x="6135" y="3426"/>
                    </a:lnTo>
                    <a:lnTo>
                      <a:pt x="6135" y="3426"/>
                    </a:lnTo>
                    <a:lnTo>
                      <a:pt x="6135" y="3851"/>
                    </a:lnTo>
                    <a:lnTo>
                      <a:pt x="6109" y="4223"/>
                    </a:lnTo>
                    <a:lnTo>
                      <a:pt x="6056" y="4569"/>
                    </a:lnTo>
                    <a:lnTo>
                      <a:pt x="6003" y="4834"/>
                    </a:lnTo>
                    <a:lnTo>
                      <a:pt x="5923" y="5100"/>
                    </a:lnTo>
                    <a:lnTo>
                      <a:pt x="5817" y="5286"/>
                    </a:lnTo>
                    <a:lnTo>
                      <a:pt x="5711" y="5472"/>
                    </a:lnTo>
                    <a:lnTo>
                      <a:pt x="5604" y="5604"/>
                    </a:lnTo>
                    <a:lnTo>
                      <a:pt x="5445" y="5737"/>
                    </a:lnTo>
                    <a:lnTo>
                      <a:pt x="5286" y="5817"/>
                    </a:lnTo>
                    <a:lnTo>
                      <a:pt x="5126" y="5896"/>
                    </a:lnTo>
                    <a:lnTo>
                      <a:pt x="4940" y="5923"/>
                    </a:lnTo>
                    <a:lnTo>
                      <a:pt x="4542" y="5976"/>
                    </a:lnTo>
                    <a:lnTo>
                      <a:pt x="4064" y="6003"/>
                    </a:lnTo>
                    <a:lnTo>
                      <a:pt x="4064" y="6003"/>
                    </a:lnTo>
                    <a:lnTo>
                      <a:pt x="3798" y="5976"/>
                    </a:lnTo>
                    <a:lnTo>
                      <a:pt x="3533" y="5896"/>
                    </a:lnTo>
                    <a:lnTo>
                      <a:pt x="3294" y="5764"/>
                    </a:lnTo>
                    <a:lnTo>
                      <a:pt x="3081" y="5604"/>
                    </a:lnTo>
                    <a:lnTo>
                      <a:pt x="2895" y="5392"/>
                    </a:lnTo>
                    <a:lnTo>
                      <a:pt x="2816" y="5259"/>
                    </a:lnTo>
                    <a:lnTo>
                      <a:pt x="2736" y="5126"/>
                    </a:lnTo>
                    <a:lnTo>
                      <a:pt x="2683" y="4967"/>
                    </a:lnTo>
                    <a:lnTo>
                      <a:pt x="2656" y="4808"/>
                    </a:lnTo>
                    <a:lnTo>
                      <a:pt x="2630" y="4648"/>
                    </a:lnTo>
                    <a:lnTo>
                      <a:pt x="2603" y="4462"/>
                    </a:lnTo>
                    <a:lnTo>
                      <a:pt x="2603" y="4462"/>
                    </a:lnTo>
                    <a:lnTo>
                      <a:pt x="2630" y="4276"/>
                    </a:lnTo>
                    <a:lnTo>
                      <a:pt x="2630" y="4117"/>
                    </a:lnTo>
                    <a:lnTo>
                      <a:pt x="2683" y="3958"/>
                    </a:lnTo>
                    <a:lnTo>
                      <a:pt x="2736" y="3825"/>
                    </a:lnTo>
                    <a:lnTo>
                      <a:pt x="2816" y="3665"/>
                    </a:lnTo>
                    <a:lnTo>
                      <a:pt x="2895" y="3533"/>
                    </a:lnTo>
                    <a:lnTo>
                      <a:pt x="3001" y="3400"/>
                    </a:lnTo>
                    <a:lnTo>
                      <a:pt x="3108" y="3267"/>
                    </a:lnTo>
                    <a:lnTo>
                      <a:pt x="3108" y="3267"/>
                    </a:lnTo>
                    <a:lnTo>
                      <a:pt x="3241" y="3161"/>
                    </a:lnTo>
                    <a:lnTo>
                      <a:pt x="3400" y="3055"/>
                    </a:lnTo>
                    <a:lnTo>
                      <a:pt x="3586" y="2948"/>
                    </a:lnTo>
                    <a:lnTo>
                      <a:pt x="3772" y="2869"/>
                    </a:lnTo>
                    <a:lnTo>
                      <a:pt x="3984" y="2816"/>
                    </a:lnTo>
                    <a:lnTo>
                      <a:pt x="4197" y="2789"/>
                    </a:lnTo>
                    <a:lnTo>
                      <a:pt x="4409" y="2762"/>
                    </a:lnTo>
                    <a:lnTo>
                      <a:pt x="4648" y="2736"/>
                    </a:lnTo>
                    <a:lnTo>
                      <a:pt x="5817" y="2736"/>
                    </a:lnTo>
                    <a:lnTo>
                      <a:pt x="5817" y="2736"/>
                    </a:lnTo>
                    <a:lnTo>
                      <a:pt x="5790" y="2152"/>
                    </a:lnTo>
                    <a:lnTo>
                      <a:pt x="5764" y="1886"/>
                    </a:lnTo>
                    <a:lnTo>
                      <a:pt x="5711" y="1647"/>
                    </a:lnTo>
                    <a:lnTo>
                      <a:pt x="5631" y="1408"/>
                    </a:lnTo>
                    <a:lnTo>
                      <a:pt x="5551" y="1222"/>
                    </a:lnTo>
                    <a:lnTo>
                      <a:pt x="5445" y="1036"/>
                    </a:lnTo>
                    <a:lnTo>
                      <a:pt x="5312" y="877"/>
                    </a:lnTo>
                    <a:lnTo>
                      <a:pt x="5126" y="744"/>
                    </a:lnTo>
                    <a:lnTo>
                      <a:pt x="4940" y="638"/>
                    </a:lnTo>
                    <a:lnTo>
                      <a:pt x="4701" y="532"/>
                    </a:lnTo>
                    <a:lnTo>
                      <a:pt x="4436" y="452"/>
                    </a:lnTo>
                    <a:lnTo>
                      <a:pt x="4144" y="399"/>
                    </a:lnTo>
                    <a:lnTo>
                      <a:pt x="3798" y="346"/>
                    </a:lnTo>
                    <a:lnTo>
                      <a:pt x="3400" y="319"/>
                    </a:lnTo>
                    <a:lnTo>
                      <a:pt x="2975" y="319"/>
                    </a:lnTo>
                    <a:lnTo>
                      <a:pt x="2975" y="319"/>
                    </a:lnTo>
                    <a:lnTo>
                      <a:pt x="2523" y="319"/>
                    </a:lnTo>
                    <a:lnTo>
                      <a:pt x="2125" y="346"/>
                    </a:lnTo>
                    <a:lnTo>
                      <a:pt x="1780" y="399"/>
                    </a:lnTo>
                    <a:lnTo>
                      <a:pt x="1461" y="452"/>
                    </a:lnTo>
                    <a:lnTo>
                      <a:pt x="1222" y="532"/>
                    </a:lnTo>
                    <a:lnTo>
                      <a:pt x="983" y="638"/>
                    </a:lnTo>
                    <a:lnTo>
                      <a:pt x="824" y="771"/>
                    </a:lnTo>
                    <a:lnTo>
                      <a:pt x="664" y="930"/>
                    </a:lnTo>
                    <a:lnTo>
                      <a:pt x="558" y="1116"/>
                    </a:lnTo>
                    <a:lnTo>
                      <a:pt x="478" y="1328"/>
                    </a:lnTo>
                    <a:lnTo>
                      <a:pt x="399" y="1567"/>
                    </a:lnTo>
                    <a:lnTo>
                      <a:pt x="346" y="1833"/>
                    </a:lnTo>
                    <a:lnTo>
                      <a:pt x="319" y="2152"/>
                    </a:lnTo>
                    <a:lnTo>
                      <a:pt x="319" y="2497"/>
                    </a:lnTo>
                    <a:lnTo>
                      <a:pt x="292" y="3320"/>
                    </a:lnTo>
                    <a:lnTo>
                      <a:pt x="292" y="18592"/>
                    </a:lnTo>
                    <a:lnTo>
                      <a:pt x="0" y="18592"/>
                    </a:lnTo>
                    <a:lnTo>
                      <a:pt x="0" y="3320"/>
                    </a:lnTo>
                    <a:lnTo>
                      <a:pt x="0" y="3320"/>
                    </a:lnTo>
                    <a:lnTo>
                      <a:pt x="0" y="2417"/>
                    </a:lnTo>
                    <a:lnTo>
                      <a:pt x="27" y="2019"/>
                    </a:lnTo>
                    <a:lnTo>
                      <a:pt x="80" y="1674"/>
                    </a:lnTo>
                    <a:lnTo>
                      <a:pt x="133" y="1381"/>
                    </a:lnTo>
                    <a:lnTo>
                      <a:pt x="213" y="1116"/>
                    </a:lnTo>
                    <a:lnTo>
                      <a:pt x="346" y="877"/>
                    </a:lnTo>
                    <a:lnTo>
                      <a:pt x="478" y="664"/>
                    </a:lnTo>
                    <a:lnTo>
                      <a:pt x="638" y="505"/>
                    </a:lnTo>
                    <a:lnTo>
                      <a:pt x="850" y="346"/>
                    </a:lnTo>
                    <a:lnTo>
                      <a:pt x="1089" y="239"/>
                    </a:lnTo>
                    <a:lnTo>
                      <a:pt x="1381" y="160"/>
                    </a:lnTo>
                    <a:lnTo>
                      <a:pt x="1700" y="80"/>
                    </a:lnTo>
                    <a:lnTo>
                      <a:pt x="2072" y="27"/>
                    </a:lnTo>
                    <a:lnTo>
                      <a:pt x="2497" y="0"/>
                    </a:lnTo>
                    <a:lnTo>
                      <a:pt x="2975" y="0"/>
                    </a:lnTo>
                    <a:lnTo>
                      <a:pt x="2975" y="0"/>
                    </a:lnTo>
                    <a:lnTo>
                      <a:pt x="3453" y="27"/>
                    </a:lnTo>
                    <a:lnTo>
                      <a:pt x="3878" y="53"/>
                    </a:lnTo>
                    <a:lnTo>
                      <a:pt x="4250" y="107"/>
                    </a:lnTo>
                    <a:lnTo>
                      <a:pt x="4595" y="186"/>
                    </a:lnTo>
                    <a:lnTo>
                      <a:pt x="4887" y="266"/>
                    </a:lnTo>
                    <a:lnTo>
                      <a:pt x="5153" y="399"/>
                    </a:lnTo>
                    <a:lnTo>
                      <a:pt x="5365" y="532"/>
                    </a:lnTo>
                    <a:lnTo>
                      <a:pt x="5551" y="691"/>
                    </a:lnTo>
                    <a:lnTo>
                      <a:pt x="5711" y="877"/>
                    </a:lnTo>
                    <a:lnTo>
                      <a:pt x="5817" y="1089"/>
                    </a:lnTo>
                    <a:lnTo>
                      <a:pt x="5923" y="1302"/>
                    </a:lnTo>
                    <a:lnTo>
                      <a:pt x="6003" y="1567"/>
                    </a:lnTo>
                    <a:lnTo>
                      <a:pt x="6056" y="1833"/>
                    </a:lnTo>
                    <a:lnTo>
                      <a:pt x="6082" y="2099"/>
                    </a:lnTo>
                    <a:lnTo>
                      <a:pt x="6135" y="2736"/>
                    </a:lnTo>
                    <a:lnTo>
                      <a:pt x="8685" y="2736"/>
                    </a:lnTo>
                    <a:lnTo>
                      <a:pt x="8685" y="2736"/>
                    </a:lnTo>
                    <a:lnTo>
                      <a:pt x="9163" y="2762"/>
                    </a:lnTo>
                    <a:lnTo>
                      <a:pt x="9588" y="2789"/>
                    </a:lnTo>
                    <a:lnTo>
                      <a:pt x="9960" y="2816"/>
                    </a:lnTo>
                    <a:lnTo>
                      <a:pt x="10305" y="2895"/>
                    </a:lnTo>
                    <a:lnTo>
                      <a:pt x="10571" y="2975"/>
                    </a:lnTo>
                    <a:lnTo>
                      <a:pt x="10810" y="3081"/>
                    </a:lnTo>
                    <a:lnTo>
                      <a:pt x="11022" y="3241"/>
                    </a:lnTo>
                    <a:lnTo>
                      <a:pt x="11182" y="3400"/>
                    </a:lnTo>
                    <a:lnTo>
                      <a:pt x="11341" y="3612"/>
                    </a:lnTo>
                    <a:lnTo>
                      <a:pt x="11447" y="3851"/>
                    </a:lnTo>
                    <a:lnTo>
                      <a:pt x="11527" y="4117"/>
                    </a:lnTo>
                    <a:lnTo>
                      <a:pt x="11580" y="4409"/>
                    </a:lnTo>
                    <a:lnTo>
                      <a:pt x="11633" y="4754"/>
                    </a:lnTo>
                    <a:lnTo>
                      <a:pt x="11660" y="5153"/>
                    </a:lnTo>
                    <a:lnTo>
                      <a:pt x="11660" y="6056"/>
                    </a:lnTo>
                    <a:lnTo>
                      <a:pt x="11660" y="18618"/>
                    </a:lnTo>
                    <a:lnTo>
                      <a:pt x="11368" y="18618"/>
                    </a:lnTo>
                    <a:lnTo>
                      <a:pt x="11368" y="605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8"/>
              <p:cNvSpPr/>
              <p:nvPr/>
            </p:nvSpPr>
            <p:spPr>
              <a:xfrm>
                <a:off x="3343300" y="-523713"/>
                <a:ext cx="113939" cy="102517"/>
              </a:xfrm>
              <a:custGeom>
                <a:avLst/>
                <a:gdLst/>
                <a:ahLst/>
                <a:cxnLst/>
                <a:rect l="l" t="t" r="r" b="b"/>
                <a:pathLst>
                  <a:path w="2923" h="2630" fill="none" extrusionOk="0">
                    <a:moveTo>
                      <a:pt x="1727" y="1"/>
                    </a:moveTo>
                    <a:lnTo>
                      <a:pt x="1727" y="1"/>
                    </a:lnTo>
                    <a:lnTo>
                      <a:pt x="1329" y="27"/>
                    </a:lnTo>
                    <a:lnTo>
                      <a:pt x="1143" y="54"/>
                    </a:lnTo>
                    <a:lnTo>
                      <a:pt x="957" y="107"/>
                    </a:lnTo>
                    <a:lnTo>
                      <a:pt x="798" y="187"/>
                    </a:lnTo>
                    <a:lnTo>
                      <a:pt x="665" y="240"/>
                    </a:lnTo>
                    <a:lnTo>
                      <a:pt x="532" y="346"/>
                    </a:lnTo>
                    <a:lnTo>
                      <a:pt x="399" y="452"/>
                    </a:lnTo>
                    <a:lnTo>
                      <a:pt x="399" y="452"/>
                    </a:lnTo>
                    <a:lnTo>
                      <a:pt x="213" y="638"/>
                    </a:lnTo>
                    <a:lnTo>
                      <a:pt x="107" y="877"/>
                    </a:lnTo>
                    <a:lnTo>
                      <a:pt x="27" y="1143"/>
                    </a:lnTo>
                    <a:lnTo>
                      <a:pt x="1" y="1408"/>
                    </a:lnTo>
                    <a:lnTo>
                      <a:pt x="1" y="1408"/>
                    </a:lnTo>
                    <a:lnTo>
                      <a:pt x="27" y="1621"/>
                    </a:lnTo>
                    <a:lnTo>
                      <a:pt x="80" y="1860"/>
                    </a:lnTo>
                    <a:lnTo>
                      <a:pt x="160" y="2046"/>
                    </a:lnTo>
                    <a:lnTo>
                      <a:pt x="293" y="2232"/>
                    </a:lnTo>
                    <a:lnTo>
                      <a:pt x="452" y="2418"/>
                    </a:lnTo>
                    <a:lnTo>
                      <a:pt x="665" y="2524"/>
                    </a:lnTo>
                    <a:lnTo>
                      <a:pt x="877" y="2603"/>
                    </a:lnTo>
                    <a:lnTo>
                      <a:pt x="1143" y="2630"/>
                    </a:lnTo>
                    <a:lnTo>
                      <a:pt x="1143" y="2630"/>
                    </a:lnTo>
                    <a:lnTo>
                      <a:pt x="1568" y="2630"/>
                    </a:lnTo>
                    <a:lnTo>
                      <a:pt x="1913" y="2577"/>
                    </a:lnTo>
                    <a:lnTo>
                      <a:pt x="2072" y="2550"/>
                    </a:lnTo>
                    <a:lnTo>
                      <a:pt x="2205" y="2497"/>
                    </a:lnTo>
                    <a:lnTo>
                      <a:pt x="2338" y="2418"/>
                    </a:lnTo>
                    <a:lnTo>
                      <a:pt x="2471" y="2311"/>
                    </a:lnTo>
                    <a:lnTo>
                      <a:pt x="2577" y="2205"/>
                    </a:lnTo>
                    <a:lnTo>
                      <a:pt x="2657" y="2046"/>
                    </a:lnTo>
                    <a:lnTo>
                      <a:pt x="2736" y="1860"/>
                    </a:lnTo>
                    <a:lnTo>
                      <a:pt x="2790" y="1647"/>
                    </a:lnTo>
                    <a:lnTo>
                      <a:pt x="2843" y="1382"/>
                    </a:lnTo>
                    <a:lnTo>
                      <a:pt x="2896" y="1090"/>
                    </a:lnTo>
                    <a:lnTo>
                      <a:pt x="2896" y="771"/>
                    </a:lnTo>
                    <a:lnTo>
                      <a:pt x="2922" y="372"/>
                    </a:lnTo>
                    <a:lnTo>
                      <a:pt x="2922" y="372"/>
                    </a:lnTo>
                    <a:lnTo>
                      <a:pt x="2922" y="1"/>
                    </a:lnTo>
                    <a:lnTo>
                      <a:pt x="17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8"/>
              <p:cNvSpPr/>
              <p:nvPr/>
            </p:nvSpPr>
            <p:spPr>
              <a:xfrm>
                <a:off x="3195252" y="-367360"/>
                <a:ext cx="16605" cy="125282"/>
              </a:xfrm>
              <a:custGeom>
                <a:avLst/>
                <a:gdLst/>
                <a:ahLst/>
                <a:cxnLst/>
                <a:rect l="l" t="t" r="r" b="b"/>
                <a:pathLst>
                  <a:path w="426" h="3214" extrusionOk="0">
                    <a:moveTo>
                      <a:pt x="213" y="0"/>
                    </a:moveTo>
                    <a:lnTo>
                      <a:pt x="134" y="27"/>
                    </a:lnTo>
                    <a:lnTo>
                      <a:pt x="81" y="80"/>
                    </a:lnTo>
                    <a:lnTo>
                      <a:pt x="27" y="133"/>
                    </a:lnTo>
                    <a:lnTo>
                      <a:pt x="1" y="213"/>
                    </a:lnTo>
                    <a:lnTo>
                      <a:pt x="1" y="3001"/>
                    </a:lnTo>
                    <a:lnTo>
                      <a:pt x="27" y="3081"/>
                    </a:lnTo>
                    <a:lnTo>
                      <a:pt x="81" y="3161"/>
                    </a:lnTo>
                    <a:lnTo>
                      <a:pt x="134" y="3187"/>
                    </a:lnTo>
                    <a:lnTo>
                      <a:pt x="213" y="3214"/>
                    </a:lnTo>
                    <a:lnTo>
                      <a:pt x="293" y="3187"/>
                    </a:lnTo>
                    <a:lnTo>
                      <a:pt x="346" y="3161"/>
                    </a:lnTo>
                    <a:lnTo>
                      <a:pt x="399" y="3081"/>
                    </a:lnTo>
                    <a:lnTo>
                      <a:pt x="426" y="3001"/>
                    </a:lnTo>
                    <a:lnTo>
                      <a:pt x="426" y="213"/>
                    </a:lnTo>
                    <a:lnTo>
                      <a:pt x="399" y="133"/>
                    </a:lnTo>
                    <a:lnTo>
                      <a:pt x="346" y="80"/>
                    </a:lnTo>
                    <a:lnTo>
                      <a:pt x="293" y="27"/>
                    </a:lnTo>
                    <a:lnTo>
                      <a:pt x="213"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8"/>
              <p:cNvSpPr/>
              <p:nvPr/>
            </p:nvSpPr>
            <p:spPr>
              <a:xfrm>
                <a:off x="3195252" y="-367360"/>
                <a:ext cx="16605" cy="125282"/>
              </a:xfrm>
              <a:custGeom>
                <a:avLst/>
                <a:gdLst/>
                <a:ahLst/>
                <a:cxnLst/>
                <a:rect l="l" t="t" r="r" b="b"/>
                <a:pathLst>
                  <a:path w="426" h="3214" fill="none" extrusionOk="0">
                    <a:moveTo>
                      <a:pt x="213" y="0"/>
                    </a:moveTo>
                    <a:lnTo>
                      <a:pt x="213" y="0"/>
                    </a:lnTo>
                    <a:lnTo>
                      <a:pt x="134" y="27"/>
                    </a:lnTo>
                    <a:lnTo>
                      <a:pt x="81" y="80"/>
                    </a:lnTo>
                    <a:lnTo>
                      <a:pt x="27" y="133"/>
                    </a:lnTo>
                    <a:lnTo>
                      <a:pt x="1" y="213"/>
                    </a:lnTo>
                    <a:lnTo>
                      <a:pt x="1" y="3001"/>
                    </a:lnTo>
                    <a:lnTo>
                      <a:pt x="1" y="3001"/>
                    </a:lnTo>
                    <a:lnTo>
                      <a:pt x="27" y="3081"/>
                    </a:lnTo>
                    <a:lnTo>
                      <a:pt x="81" y="3161"/>
                    </a:lnTo>
                    <a:lnTo>
                      <a:pt x="134" y="3187"/>
                    </a:lnTo>
                    <a:lnTo>
                      <a:pt x="213" y="3214"/>
                    </a:lnTo>
                    <a:lnTo>
                      <a:pt x="213" y="3214"/>
                    </a:lnTo>
                    <a:lnTo>
                      <a:pt x="293" y="3187"/>
                    </a:lnTo>
                    <a:lnTo>
                      <a:pt x="346" y="3161"/>
                    </a:lnTo>
                    <a:lnTo>
                      <a:pt x="399" y="3081"/>
                    </a:lnTo>
                    <a:lnTo>
                      <a:pt x="426" y="3001"/>
                    </a:lnTo>
                    <a:lnTo>
                      <a:pt x="426" y="213"/>
                    </a:lnTo>
                    <a:lnTo>
                      <a:pt x="426" y="213"/>
                    </a:lnTo>
                    <a:lnTo>
                      <a:pt x="399" y="133"/>
                    </a:lnTo>
                    <a:lnTo>
                      <a:pt x="346" y="80"/>
                    </a:lnTo>
                    <a:lnTo>
                      <a:pt x="293" y="27"/>
                    </a:lnTo>
                    <a:lnTo>
                      <a:pt x="2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8"/>
              <p:cNvSpPr/>
              <p:nvPr/>
            </p:nvSpPr>
            <p:spPr>
              <a:xfrm>
                <a:off x="3101036" y="-168596"/>
                <a:ext cx="98424" cy="183284"/>
              </a:xfrm>
              <a:custGeom>
                <a:avLst/>
                <a:gdLst/>
                <a:ahLst/>
                <a:cxnLst/>
                <a:rect l="l" t="t" r="r" b="b"/>
                <a:pathLst>
                  <a:path w="2525" h="4702" extrusionOk="0">
                    <a:moveTo>
                      <a:pt x="2312" y="0"/>
                    </a:moveTo>
                    <a:lnTo>
                      <a:pt x="2258" y="27"/>
                    </a:lnTo>
                    <a:lnTo>
                      <a:pt x="2179" y="54"/>
                    </a:lnTo>
                    <a:lnTo>
                      <a:pt x="1993" y="160"/>
                    </a:lnTo>
                    <a:lnTo>
                      <a:pt x="1807" y="346"/>
                    </a:lnTo>
                    <a:lnTo>
                      <a:pt x="1595" y="611"/>
                    </a:lnTo>
                    <a:lnTo>
                      <a:pt x="1382" y="903"/>
                    </a:lnTo>
                    <a:lnTo>
                      <a:pt x="1143" y="1249"/>
                    </a:lnTo>
                    <a:lnTo>
                      <a:pt x="904" y="1647"/>
                    </a:lnTo>
                    <a:lnTo>
                      <a:pt x="691" y="2099"/>
                    </a:lnTo>
                    <a:lnTo>
                      <a:pt x="479" y="2550"/>
                    </a:lnTo>
                    <a:lnTo>
                      <a:pt x="293" y="3028"/>
                    </a:lnTo>
                    <a:lnTo>
                      <a:pt x="160" y="3427"/>
                    </a:lnTo>
                    <a:lnTo>
                      <a:pt x="54" y="3825"/>
                    </a:lnTo>
                    <a:lnTo>
                      <a:pt x="1" y="4144"/>
                    </a:lnTo>
                    <a:lnTo>
                      <a:pt x="1" y="4409"/>
                    </a:lnTo>
                    <a:lnTo>
                      <a:pt x="1" y="4515"/>
                    </a:lnTo>
                    <a:lnTo>
                      <a:pt x="28" y="4595"/>
                    </a:lnTo>
                    <a:lnTo>
                      <a:pt x="81" y="4648"/>
                    </a:lnTo>
                    <a:lnTo>
                      <a:pt x="134" y="4701"/>
                    </a:lnTo>
                    <a:lnTo>
                      <a:pt x="267" y="4701"/>
                    </a:lnTo>
                    <a:lnTo>
                      <a:pt x="346" y="4675"/>
                    </a:lnTo>
                    <a:lnTo>
                      <a:pt x="532" y="4542"/>
                    </a:lnTo>
                    <a:lnTo>
                      <a:pt x="718" y="4383"/>
                    </a:lnTo>
                    <a:lnTo>
                      <a:pt x="931" y="4117"/>
                    </a:lnTo>
                    <a:lnTo>
                      <a:pt x="1143" y="3825"/>
                    </a:lnTo>
                    <a:lnTo>
                      <a:pt x="1382" y="3453"/>
                    </a:lnTo>
                    <a:lnTo>
                      <a:pt x="1595" y="3081"/>
                    </a:lnTo>
                    <a:lnTo>
                      <a:pt x="1834" y="2630"/>
                    </a:lnTo>
                    <a:lnTo>
                      <a:pt x="2046" y="2152"/>
                    </a:lnTo>
                    <a:lnTo>
                      <a:pt x="2232" y="1700"/>
                    </a:lnTo>
                    <a:lnTo>
                      <a:pt x="2365" y="1275"/>
                    </a:lnTo>
                    <a:lnTo>
                      <a:pt x="2471" y="903"/>
                    </a:lnTo>
                    <a:lnTo>
                      <a:pt x="2524" y="585"/>
                    </a:lnTo>
                    <a:lnTo>
                      <a:pt x="2524" y="319"/>
                    </a:lnTo>
                    <a:lnTo>
                      <a:pt x="2498" y="213"/>
                    </a:lnTo>
                    <a:lnTo>
                      <a:pt x="2471" y="133"/>
                    </a:lnTo>
                    <a:lnTo>
                      <a:pt x="2444" y="80"/>
                    </a:lnTo>
                    <a:lnTo>
                      <a:pt x="2391" y="27"/>
                    </a:lnTo>
                    <a:lnTo>
                      <a:pt x="2312"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8"/>
              <p:cNvSpPr/>
              <p:nvPr/>
            </p:nvSpPr>
            <p:spPr>
              <a:xfrm>
                <a:off x="3101036" y="-168596"/>
                <a:ext cx="98424" cy="183284"/>
              </a:xfrm>
              <a:custGeom>
                <a:avLst/>
                <a:gdLst/>
                <a:ahLst/>
                <a:cxnLst/>
                <a:rect l="l" t="t" r="r" b="b"/>
                <a:pathLst>
                  <a:path w="2525" h="4702" fill="none" extrusionOk="0">
                    <a:moveTo>
                      <a:pt x="2312" y="0"/>
                    </a:moveTo>
                    <a:lnTo>
                      <a:pt x="2312" y="0"/>
                    </a:lnTo>
                    <a:lnTo>
                      <a:pt x="2258" y="27"/>
                    </a:lnTo>
                    <a:lnTo>
                      <a:pt x="2179" y="54"/>
                    </a:lnTo>
                    <a:lnTo>
                      <a:pt x="1993" y="160"/>
                    </a:lnTo>
                    <a:lnTo>
                      <a:pt x="1807" y="346"/>
                    </a:lnTo>
                    <a:lnTo>
                      <a:pt x="1595" y="611"/>
                    </a:lnTo>
                    <a:lnTo>
                      <a:pt x="1382" y="903"/>
                    </a:lnTo>
                    <a:lnTo>
                      <a:pt x="1143" y="1249"/>
                    </a:lnTo>
                    <a:lnTo>
                      <a:pt x="904" y="1647"/>
                    </a:lnTo>
                    <a:lnTo>
                      <a:pt x="691" y="2099"/>
                    </a:lnTo>
                    <a:lnTo>
                      <a:pt x="691" y="2099"/>
                    </a:lnTo>
                    <a:lnTo>
                      <a:pt x="479" y="2550"/>
                    </a:lnTo>
                    <a:lnTo>
                      <a:pt x="293" y="3028"/>
                    </a:lnTo>
                    <a:lnTo>
                      <a:pt x="160" y="3427"/>
                    </a:lnTo>
                    <a:lnTo>
                      <a:pt x="54" y="3825"/>
                    </a:lnTo>
                    <a:lnTo>
                      <a:pt x="1" y="4144"/>
                    </a:lnTo>
                    <a:lnTo>
                      <a:pt x="1" y="4409"/>
                    </a:lnTo>
                    <a:lnTo>
                      <a:pt x="1" y="4515"/>
                    </a:lnTo>
                    <a:lnTo>
                      <a:pt x="28" y="4595"/>
                    </a:lnTo>
                    <a:lnTo>
                      <a:pt x="81" y="4648"/>
                    </a:lnTo>
                    <a:lnTo>
                      <a:pt x="134" y="4701"/>
                    </a:lnTo>
                    <a:lnTo>
                      <a:pt x="134" y="4701"/>
                    </a:lnTo>
                    <a:lnTo>
                      <a:pt x="213" y="4701"/>
                    </a:lnTo>
                    <a:lnTo>
                      <a:pt x="213" y="4701"/>
                    </a:lnTo>
                    <a:lnTo>
                      <a:pt x="267" y="4701"/>
                    </a:lnTo>
                    <a:lnTo>
                      <a:pt x="346" y="4675"/>
                    </a:lnTo>
                    <a:lnTo>
                      <a:pt x="532" y="4542"/>
                    </a:lnTo>
                    <a:lnTo>
                      <a:pt x="718" y="4383"/>
                    </a:lnTo>
                    <a:lnTo>
                      <a:pt x="931" y="4117"/>
                    </a:lnTo>
                    <a:lnTo>
                      <a:pt x="1143" y="3825"/>
                    </a:lnTo>
                    <a:lnTo>
                      <a:pt x="1382" y="3453"/>
                    </a:lnTo>
                    <a:lnTo>
                      <a:pt x="1595" y="3081"/>
                    </a:lnTo>
                    <a:lnTo>
                      <a:pt x="1834" y="2630"/>
                    </a:lnTo>
                    <a:lnTo>
                      <a:pt x="1834" y="2630"/>
                    </a:lnTo>
                    <a:lnTo>
                      <a:pt x="2046" y="2152"/>
                    </a:lnTo>
                    <a:lnTo>
                      <a:pt x="2232" y="1700"/>
                    </a:lnTo>
                    <a:lnTo>
                      <a:pt x="2365" y="1275"/>
                    </a:lnTo>
                    <a:lnTo>
                      <a:pt x="2471" y="903"/>
                    </a:lnTo>
                    <a:lnTo>
                      <a:pt x="2524" y="585"/>
                    </a:lnTo>
                    <a:lnTo>
                      <a:pt x="2524" y="319"/>
                    </a:lnTo>
                    <a:lnTo>
                      <a:pt x="2498" y="213"/>
                    </a:lnTo>
                    <a:lnTo>
                      <a:pt x="2471" y="133"/>
                    </a:lnTo>
                    <a:lnTo>
                      <a:pt x="2444" y="80"/>
                    </a:lnTo>
                    <a:lnTo>
                      <a:pt x="2391" y="27"/>
                    </a:lnTo>
                    <a:lnTo>
                      <a:pt x="2391" y="27"/>
                    </a:lnTo>
                    <a:lnTo>
                      <a:pt x="231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8"/>
              <p:cNvSpPr/>
              <p:nvPr/>
            </p:nvSpPr>
            <p:spPr>
              <a:xfrm>
                <a:off x="3035822" y="58117"/>
                <a:ext cx="418294" cy="68371"/>
              </a:xfrm>
              <a:custGeom>
                <a:avLst/>
                <a:gdLst/>
                <a:ahLst/>
                <a:cxnLst/>
                <a:rect l="l" t="t" r="r" b="b"/>
                <a:pathLst>
                  <a:path w="10731" h="1754" extrusionOk="0">
                    <a:moveTo>
                      <a:pt x="1807" y="1"/>
                    </a:moveTo>
                    <a:lnTo>
                      <a:pt x="213" y="27"/>
                    </a:lnTo>
                    <a:lnTo>
                      <a:pt x="107" y="240"/>
                    </a:lnTo>
                    <a:lnTo>
                      <a:pt x="27" y="452"/>
                    </a:lnTo>
                    <a:lnTo>
                      <a:pt x="1" y="638"/>
                    </a:lnTo>
                    <a:lnTo>
                      <a:pt x="1" y="824"/>
                    </a:lnTo>
                    <a:lnTo>
                      <a:pt x="1" y="984"/>
                    </a:lnTo>
                    <a:lnTo>
                      <a:pt x="54" y="1116"/>
                    </a:lnTo>
                    <a:lnTo>
                      <a:pt x="107" y="1249"/>
                    </a:lnTo>
                    <a:lnTo>
                      <a:pt x="213" y="1355"/>
                    </a:lnTo>
                    <a:lnTo>
                      <a:pt x="293" y="1462"/>
                    </a:lnTo>
                    <a:lnTo>
                      <a:pt x="426" y="1541"/>
                    </a:lnTo>
                    <a:lnTo>
                      <a:pt x="558" y="1621"/>
                    </a:lnTo>
                    <a:lnTo>
                      <a:pt x="718" y="1674"/>
                    </a:lnTo>
                    <a:lnTo>
                      <a:pt x="1037" y="1727"/>
                    </a:lnTo>
                    <a:lnTo>
                      <a:pt x="1408" y="1754"/>
                    </a:lnTo>
                    <a:lnTo>
                      <a:pt x="9323" y="1754"/>
                    </a:lnTo>
                    <a:lnTo>
                      <a:pt x="9668" y="1727"/>
                    </a:lnTo>
                    <a:lnTo>
                      <a:pt x="10014" y="1674"/>
                    </a:lnTo>
                    <a:lnTo>
                      <a:pt x="10173" y="1621"/>
                    </a:lnTo>
                    <a:lnTo>
                      <a:pt x="10306" y="1541"/>
                    </a:lnTo>
                    <a:lnTo>
                      <a:pt x="10412" y="1462"/>
                    </a:lnTo>
                    <a:lnTo>
                      <a:pt x="10518" y="1355"/>
                    </a:lnTo>
                    <a:lnTo>
                      <a:pt x="10598" y="1249"/>
                    </a:lnTo>
                    <a:lnTo>
                      <a:pt x="10678" y="1116"/>
                    </a:lnTo>
                    <a:lnTo>
                      <a:pt x="10704" y="984"/>
                    </a:lnTo>
                    <a:lnTo>
                      <a:pt x="10731" y="824"/>
                    </a:lnTo>
                    <a:lnTo>
                      <a:pt x="10731" y="638"/>
                    </a:lnTo>
                    <a:lnTo>
                      <a:pt x="10678" y="452"/>
                    </a:lnTo>
                    <a:lnTo>
                      <a:pt x="10598" y="240"/>
                    </a:lnTo>
                    <a:lnTo>
                      <a:pt x="10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8"/>
              <p:cNvSpPr/>
              <p:nvPr/>
            </p:nvSpPr>
            <p:spPr>
              <a:xfrm>
                <a:off x="3035822" y="58117"/>
                <a:ext cx="418294" cy="68371"/>
              </a:xfrm>
              <a:custGeom>
                <a:avLst/>
                <a:gdLst/>
                <a:ahLst/>
                <a:cxnLst/>
                <a:rect l="l" t="t" r="r" b="b"/>
                <a:pathLst>
                  <a:path w="10731" h="1754" fill="none" extrusionOk="0">
                    <a:moveTo>
                      <a:pt x="1807" y="1"/>
                    </a:moveTo>
                    <a:lnTo>
                      <a:pt x="1807" y="1"/>
                    </a:lnTo>
                    <a:lnTo>
                      <a:pt x="213" y="27"/>
                    </a:lnTo>
                    <a:lnTo>
                      <a:pt x="213" y="27"/>
                    </a:lnTo>
                    <a:lnTo>
                      <a:pt x="107" y="240"/>
                    </a:lnTo>
                    <a:lnTo>
                      <a:pt x="27" y="452"/>
                    </a:lnTo>
                    <a:lnTo>
                      <a:pt x="1" y="638"/>
                    </a:lnTo>
                    <a:lnTo>
                      <a:pt x="1" y="824"/>
                    </a:lnTo>
                    <a:lnTo>
                      <a:pt x="1" y="984"/>
                    </a:lnTo>
                    <a:lnTo>
                      <a:pt x="54" y="1116"/>
                    </a:lnTo>
                    <a:lnTo>
                      <a:pt x="107" y="1249"/>
                    </a:lnTo>
                    <a:lnTo>
                      <a:pt x="213" y="1355"/>
                    </a:lnTo>
                    <a:lnTo>
                      <a:pt x="293" y="1462"/>
                    </a:lnTo>
                    <a:lnTo>
                      <a:pt x="426" y="1541"/>
                    </a:lnTo>
                    <a:lnTo>
                      <a:pt x="558" y="1621"/>
                    </a:lnTo>
                    <a:lnTo>
                      <a:pt x="718" y="1674"/>
                    </a:lnTo>
                    <a:lnTo>
                      <a:pt x="1037" y="1727"/>
                    </a:lnTo>
                    <a:lnTo>
                      <a:pt x="1408" y="1754"/>
                    </a:lnTo>
                    <a:lnTo>
                      <a:pt x="5233" y="1754"/>
                    </a:lnTo>
                    <a:lnTo>
                      <a:pt x="5233" y="1754"/>
                    </a:lnTo>
                    <a:lnTo>
                      <a:pt x="5498" y="1754"/>
                    </a:lnTo>
                    <a:lnTo>
                      <a:pt x="9323" y="1754"/>
                    </a:lnTo>
                    <a:lnTo>
                      <a:pt x="9323" y="1754"/>
                    </a:lnTo>
                    <a:lnTo>
                      <a:pt x="9668" y="1727"/>
                    </a:lnTo>
                    <a:lnTo>
                      <a:pt x="10014" y="1674"/>
                    </a:lnTo>
                    <a:lnTo>
                      <a:pt x="10173" y="1621"/>
                    </a:lnTo>
                    <a:lnTo>
                      <a:pt x="10306" y="1541"/>
                    </a:lnTo>
                    <a:lnTo>
                      <a:pt x="10412" y="1462"/>
                    </a:lnTo>
                    <a:lnTo>
                      <a:pt x="10518" y="1355"/>
                    </a:lnTo>
                    <a:lnTo>
                      <a:pt x="10598" y="1249"/>
                    </a:lnTo>
                    <a:lnTo>
                      <a:pt x="10678" y="1116"/>
                    </a:lnTo>
                    <a:lnTo>
                      <a:pt x="10704" y="984"/>
                    </a:lnTo>
                    <a:lnTo>
                      <a:pt x="10731" y="824"/>
                    </a:lnTo>
                    <a:lnTo>
                      <a:pt x="10731" y="638"/>
                    </a:lnTo>
                    <a:lnTo>
                      <a:pt x="10678" y="452"/>
                    </a:lnTo>
                    <a:lnTo>
                      <a:pt x="10598" y="240"/>
                    </a:lnTo>
                    <a:lnTo>
                      <a:pt x="10492" y="1"/>
                    </a:lnTo>
                    <a:lnTo>
                      <a:pt x="18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8"/>
              <p:cNvSpPr/>
              <p:nvPr/>
            </p:nvSpPr>
            <p:spPr>
              <a:xfrm>
                <a:off x="3014070" y="-387045"/>
                <a:ext cx="466980" cy="533207"/>
              </a:xfrm>
              <a:custGeom>
                <a:avLst/>
                <a:gdLst/>
                <a:ahLst/>
                <a:cxnLst/>
                <a:rect l="l" t="t" r="r" b="b"/>
                <a:pathLst>
                  <a:path w="11980" h="13679" extrusionOk="0">
                    <a:moveTo>
                      <a:pt x="4596" y="0"/>
                    </a:moveTo>
                    <a:lnTo>
                      <a:pt x="4516" y="186"/>
                    </a:lnTo>
                    <a:lnTo>
                      <a:pt x="5525" y="319"/>
                    </a:lnTo>
                    <a:lnTo>
                      <a:pt x="5525" y="0"/>
                    </a:lnTo>
                    <a:close/>
                    <a:moveTo>
                      <a:pt x="5525" y="10916"/>
                    </a:moveTo>
                    <a:lnTo>
                      <a:pt x="5286" y="11155"/>
                    </a:lnTo>
                    <a:lnTo>
                      <a:pt x="5074" y="11421"/>
                    </a:lnTo>
                    <a:lnTo>
                      <a:pt x="5525" y="11421"/>
                    </a:lnTo>
                    <a:lnTo>
                      <a:pt x="5525" y="10916"/>
                    </a:lnTo>
                    <a:close/>
                    <a:moveTo>
                      <a:pt x="5817" y="0"/>
                    </a:moveTo>
                    <a:lnTo>
                      <a:pt x="5817" y="372"/>
                    </a:lnTo>
                    <a:lnTo>
                      <a:pt x="6880" y="505"/>
                    </a:lnTo>
                    <a:lnTo>
                      <a:pt x="6880" y="5126"/>
                    </a:lnTo>
                    <a:lnTo>
                      <a:pt x="6906" y="5923"/>
                    </a:lnTo>
                    <a:lnTo>
                      <a:pt x="6906" y="6534"/>
                    </a:lnTo>
                    <a:lnTo>
                      <a:pt x="6853" y="7251"/>
                    </a:lnTo>
                    <a:lnTo>
                      <a:pt x="6800" y="7623"/>
                    </a:lnTo>
                    <a:lnTo>
                      <a:pt x="6747" y="8021"/>
                    </a:lnTo>
                    <a:lnTo>
                      <a:pt x="6641" y="8420"/>
                    </a:lnTo>
                    <a:lnTo>
                      <a:pt x="6535" y="8845"/>
                    </a:lnTo>
                    <a:lnTo>
                      <a:pt x="6402" y="9243"/>
                    </a:lnTo>
                    <a:lnTo>
                      <a:pt x="6242" y="9668"/>
                    </a:lnTo>
                    <a:lnTo>
                      <a:pt x="6056" y="10066"/>
                    </a:lnTo>
                    <a:lnTo>
                      <a:pt x="5817" y="10465"/>
                    </a:lnTo>
                    <a:lnTo>
                      <a:pt x="5817" y="11421"/>
                    </a:lnTo>
                    <a:lnTo>
                      <a:pt x="11050" y="11421"/>
                    </a:lnTo>
                    <a:lnTo>
                      <a:pt x="11156" y="11660"/>
                    </a:lnTo>
                    <a:lnTo>
                      <a:pt x="11236" y="11872"/>
                    </a:lnTo>
                    <a:lnTo>
                      <a:pt x="11289" y="12058"/>
                    </a:lnTo>
                    <a:lnTo>
                      <a:pt x="11289" y="12244"/>
                    </a:lnTo>
                    <a:lnTo>
                      <a:pt x="11262" y="12404"/>
                    </a:lnTo>
                    <a:lnTo>
                      <a:pt x="11236" y="12536"/>
                    </a:lnTo>
                    <a:lnTo>
                      <a:pt x="11156" y="12669"/>
                    </a:lnTo>
                    <a:lnTo>
                      <a:pt x="11076" y="12775"/>
                    </a:lnTo>
                    <a:lnTo>
                      <a:pt x="10970" y="12882"/>
                    </a:lnTo>
                    <a:lnTo>
                      <a:pt x="10864" y="12961"/>
                    </a:lnTo>
                    <a:lnTo>
                      <a:pt x="10731" y="13041"/>
                    </a:lnTo>
                    <a:lnTo>
                      <a:pt x="10572" y="13094"/>
                    </a:lnTo>
                    <a:lnTo>
                      <a:pt x="10226" y="13147"/>
                    </a:lnTo>
                    <a:lnTo>
                      <a:pt x="9881" y="13174"/>
                    </a:lnTo>
                    <a:lnTo>
                      <a:pt x="1754" y="13174"/>
                    </a:lnTo>
                    <a:lnTo>
                      <a:pt x="1541" y="13147"/>
                    </a:lnTo>
                    <a:lnTo>
                      <a:pt x="1355" y="13121"/>
                    </a:lnTo>
                    <a:lnTo>
                      <a:pt x="1170" y="13041"/>
                    </a:lnTo>
                    <a:lnTo>
                      <a:pt x="692" y="13094"/>
                    </a:lnTo>
                    <a:lnTo>
                      <a:pt x="1" y="13094"/>
                    </a:lnTo>
                    <a:lnTo>
                      <a:pt x="107" y="13227"/>
                    </a:lnTo>
                    <a:lnTo>
                      <a:pt x="240" y="13360"/>
                    </a:lnTo>
                    <a:lnTo>
                      <a:pt x="399" y="13466"/>
                    </a:lnTo>
                    <a:lnTo>
                      <a:pt x="585" y="13546"/>
                    </a:lnTo>
                    <a:lnTo>
                      <a:pt x="798" y="13599"/>
                    </a:lnTo>
                    <a:lnTo>
                      <a:pt x="1010" y="13652"/>
                    </a:lnTo>
                    <a:lnTo>
                      <a:pt x="1223" y="13678"/>
                    </a:lnTo>
                    <a:lnTo>
                      <a:pt x="10678" y="13678"/>
                    </a:lnTo>
                    <a:lnTo>
                      <a:pt x="10970" y="13625"/>
                    </a:lnTo>
                    <a:lnTo>
                      <a:pt x="11236" y="13546"/>
                    </a:lnTo>
                    <a:lnTo>
                      <a:pt x="11475" y="13439"/>
                    </a:lnTo>
                    <a:lnTo>
                      <a:pt x="11687" y="13280"/>
                    </a:lnTo>
                    <a:lnTo>
                      <a:pt x="11767" y="13200"/>
                    </a:lnTo>
                    <a:lnTo>
                      <a:pt x="11846" y="13094"/>
                    </a:lnTo>
                    <a:lnTo>
                      <a:pt x="11899" y="12988"/>
                    </a:lnTo>
                    <a:lnTo>
                      <a:pt x="11926" y="12882"/>
                    </a:lnTo>
                    <a:lnTo>
                      <a:pt x="11953" y="12749"/>
                    </a:lnTo>
                    <a:lnTo>
                      <a:pt x="11979" y="12589"/>
                    </a:lnTo>
                    <a:lnTo>
                      <a:pt x="11953" y="12377"/>
                    </a:lnTo>
                    <a:lnTo>
                      <a:pt x="11899" y="12138"/>
                    </a:lnTo>
                    <a:lnTo>
                      <a:pt x="11793" y="11872"/>
                    </a:lnTo>
                    <a:lnTo>
                      <a:pt x="11660" y="11607"/>
                    </a:lnTo>
                    <a:lnTo>
                      <a:pt x="10678" y="9854"/>
                    </a:lnTo>
                    <a:lnTo>
                      <a:pt x="10014" y="8659"/>
                    </a:lnTo>
                    <a:lnTo>
                      <a:pt x="9323" y="7410"/>
                    </a:lnTo>
                    <a:lnTo>
                      <a:pt x="8686" y="6162"/>
                    </a:lnTo>
                    <a:lnTo>
                      <a:pt x="8128" y="5047"/>
                    </a:lnTo>
                    <a:lnTo>
                      <a:pt x="7916" y="4569"/>
                    </a:lnTo>
                    <a:lnTo>
                      <a:pt x="7756" y="4144"/>
                    </a:lnTo>
                    <a:lnTo>
                      <a:pt x="7677" y="3798"/>
                    </a:lnTo>
                    <a:lnTo>
                      <a:pt x="7623" y="3533"/>
                    </a:lnTo>
                    <a:lnTo>
                      <a:pt x="7623"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8"/>
              <p:cNvSpPr/>
              <p:nvPr/>
            </p:nvSpPr>
            <p:spPr>
              <a:xfrm>
                <a:off x="3211819" y="38471"/>
                <a:ext cx="17658" cy="19685"/>
              </a:xfrm>
              <a:custGeom>
                <a:avLst/>
                <a:gdLst/>
                <a:ahLst/>
                <a:cxnLst/>
                <a:rect l="l" t="t" r="r" b="b"/>
                <a:pathLst>
                  <a:path w="453" h="505" fill="none" extrusionOk="0">
                    <a:moveTo>
                      <a:pt x="452" y="0"/>
                    </a:moveTo>
                    <a:lnTo>
                      <a:pt x="452" y="0"/>
                    </a:lnTo>
                    <a:lnTo>
                      <a:pt x="213" y="239"/>
                    </a:lnTo>
                    <a:lnTo>
                      <a:pt x="1" y="505"/>
                    </a:lnTo>
                    <a:lnTo>
                      <a:pt x="452" y="505"/>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8"/>
              <p:cNvSpPr/>
              <p:nvPr/>
            </p:nvSpPr>
            <p:spPr>
              <a:xfrm>
                <a:off x="3190107" y="-387045"/>
                <a:ext cx="39370" cy="12474"/>
              </a:xfrm>
              <a:custGeom>
                <a:avLst/>
                <a:gdLst/>
                <a:ahLst/>
                <a:cxnLst/>
                <a:rect l="l" t="t" r="r" b="b"/>
                <a:pathLst>
                  <a:path w="1010" h="320" fill="none" extrusionOk="0">
                    <a:moveTo>
                      <a:pt x="1009" y="0"/>
                    </a:moveTo>
                    <a:lnTo>
                      <a:pt x="80" y="0"/>
                    </a:lnTo>
                    <a:lnTo>
                      <a:pt x="0" y="186"/>
                    </a:lnTo>
                    <a:lnTo>
                      <a:pt x="1009" y="319"/>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8"/>
              <p:cNvSpPr/>
              <p:nvPr/>
            </p:nvSpPr>
            <p:spPr>
              <a:xfrm>
                <a:off x="3014070" y="-387045"/>
                <a:ext cx="466980" cy="533207"/>
              </a:xfrm>
              <a:custGeom>
                <a:avLst/>
                <a:gdLst/>
                <a:ahLst/>
                <a:cxnLst/>
                <a:rect l="l" t="t" r="r" b="b"/>
                <a:pathLst>
                  <a:path w="11980" h="13679" fill="none" extrusionOk="0">
                    <a:moveTo>
                      <a:pt x="7623" y="0"/>
                    </a:moveTo>
                    <a:lnTo>
                      <a:pt x="5817" y="0"/>
                    </a:lnTo>
                    <a:lnTo>
                      <a:pt x="5817" y="372"/>
                    </a:lnTo>
                    <a:lnTo>
                      <a:pt x="6880" y="505"/>
                    </a:lnTo>
                    <a:lnTo>
                      <a:pt x="6880" y="505"/>
                    </a:lnTo>
                    <a:lnTo>
                      <a:pt x="6880" y="5126"/>
                    </a:lnTo>
                    <a:lnTo>
                      <a:pt x="6880" y="5126"/>
                    </a:lnTo>
                    <a:lnTo>
                      <a:pt x="6906" y="5923"/>
                    </a:lnTo>
                    <a:lnTo>
                      <a:pt x="6906" y="6534"/>
                    </a:lnTo>
                    <a:lnTo>
                      <a:pt x="6853" y="7251"/>
                    </a:lnTo>
                    <a:lnTo>
                      <a:pt x="6800" y="7623"/>
                    </a:lnTo>
                    <a:lnTo>
                      <a:pt x="6747" y="8021"/>
                    </a:lnTo>
                    <a:lnTo>
                      <a:pt x="6641" y="8420"/>
                    </a:lnTo>
                    <a:lnTo>
                      <a:pt x="6535" y="8845"/>
                    </a:lnTo>
                    <a:lnTo>
                      <a:pt x="6402" y="9243"/>
                    </a:lnTo>
                    <a:lnTo>
                      <a:pt x="6242" y="9668"/>
                    </a:lnTo>
                    <a:lnTo>
                      <a:pt x="6056" y="10066"/>
                    </a:lnTo>
                    <a:lnTo>
                      <a:pt x="5817" y="10465"/>
                    </a:lnTo>
                    <a:lnTo>
                      <a:pt x="5817" y="11421"/>
                    </a:lnTo>
                    <a:lnTo>
                      <a:pt x="11050" y="11421"/>
                    </a:lnTo>
                    <a:lnTo>
                      <a:pt x="11050" y="11421"/>
                    </a:lnTo>
                    <a:lnTo>
                      <a:pt x="11156" y="11660"/>
                    </a:lnTo>
                    <a:lnTo>
                      <a:pt x="11236" y="11872"/>
                    </a:lnTo>
                    <a:lnTo>
                      <a:pt x="11289" y="12058"/>
                    </a:lnTo>
                    <a:lnTo>
                      <a:pt x="11289" y="12244"/>
                    </a:lnTo>
                    <a:lnTo>
                      <a:pt x="11262" y="12404"/>
                    </a:lnTo>
                    <a:lnTo>
                      <a:pt x="11236" y="12536"/>
                    </a:lnTo>
                    <a:lnTo>
                      <a:pt x="11156" y="12669"/>
                    </a:lnTo>
                    <a:lnTo>
                      <a:pt x="11076" y="12775"/>
                    </a:lnTo>
                    <a:lnTo>
                      <a:pt x="10970" y="12882"/>
                    </a:lnTo>
                    <a:lnTo>
                      <a:pt x="10864" y="12961"/>
                    </a:lnTo>
                    <a:lnTo>
                      <a:pt x="10731" y="13041"/>
                    </a:lnTo>
                    <a:lnTo>
                      <a:pt x="10572" y="13094"/>
                    </a:lnTo>
                    <a:lnTo>
                      <a:pt x="10226" y="13147"/>
                    </a:lnTo>
                    <a:lnTo>
                      <a:pt x="9881" y="13174"/>
                    </a:lnTo>
                    <a:lnTo>
                      <a:pt x="6056" y="13174"/>
                    </a:lnTo>
                    <a:lnTo>
                      <a:pt x="6056" y="13174"/>
                    </a:lnTo>
                    <a:lnTo>
                      <a:pt x="5791" y="13174"/>
                    </a:lnTo>
                    <a:lnTo>
                      <a:pt x="1966" y="13174"/>
                    </a:lnTo>
                    <a:lnTo>
                      <a:pt x="1966" y="13174"/>
                    </a:lnTo>
                    <a:lnTo>
                      <a:pt x="1754" y="13174"/>
                    </a:lnTo>
                    <a:lnTo>
                      <a:pt x="1541" y="13147"/>
                    </a:lnTo>
                    <a:lnTo>
                      <a:pt x="1355" y="13121"/>
                    </a:lnTo>
                    <a:lnTo>
                      <a:pt x="1170" y="13041"/>
                    </a:lnTo>
                    <a:lnTo>
                      <a:pt x="1170" y="13041"/>
                    </a:lnTo>
                    <a:lnTo>
                      <a:pt x="692" y="13094"/>
                    </a:lnTo>
                    <a:lnTo>
                      <a:pt x="187" y="13094"/>
                    </a:lnTo>
                    <a:lnTo>
                      <a:pt x="187" y="13094"/>
                    </a:lnTo>
                    <a:lnTo>
                      <a:pt x="1" y="13094"/>
                    </a:lnTo>
                    <a:lnTo>
                      <a:pt x="1" y="13094"/>
                    </a:lnTo>
                    <a:lnTo>
                      <a:pt x="107" y="13227"/>
                    </a:lnTo>
                    <a:lnTo>
                      <a:pt x="240" y="13360"/>
                    </a:lnTo>
                    <a:lnTo>
                      <a:pt x="399" y="13466"/>
                    </a:lnTo>
                    <a:lnTo>
                      <a:pt x="585" y="13546"/>
                    </a:lnTo>
                    <a:lnTo>
                      <a:pt x="798" y="13599"/>
                    </a:lnTo>
                    <a:lnTo>
                      <a:pt x="1010" y="13652"/>
                    </a:lnTo>
                    <a:lnTo>
                      <a:pt x="1223" y="13678"/>
                    </a:lnTo>
                    <a:lnTo>
                      <a:pt x="1462" y="13678"/>
                    </a:lnTo>
                    <a:lnTo>
                      <a:pt x="5764" y="13678"/>
                    </a:lnTo>
                    <a:lnTo>
                      <a:pt x="5764" y="13678"/>
                    </a:lnTo>
                    <a:lnTo>
                      <a:pt x="6083" y="13678"/>
                    </a:lnTo>
                    <a:lnTo>
                      <a:pt x="10386" y="13678"/>
                    </a:lnTo>
                    <a:lnTo>
                      <a:pt x="10386" y="13678"/>
                    </a:lnTo>
                    <a:lnTo>
                      <a:pt x="10678" y="13678"/>
                    </a:lnTo>
                    <a:lnTo>
                      <a:pt x="10970" y="13625"/>
                    </a:lnTo>
                    <a:lnTo>
                      <a:pt x="11236" y="13546"/>
                    </a:lnTo>
                    <a:lnTo>
                      <a:pt x="11475" y="13439"/>
                    </a:lnTo>
                    <a:lnTo>
                      <a:pt x="11687" y="13280"/>
                    </a:lnTo>
                    <a:lnTo>
                      <a:pt x="11767" y="13200"/>
                    </a:lnTo>
                    <a:lnTo>
                      <a:pt x="11846" y="13094"/>
                    </a:lnTo>
                    <a:lnTo>
                      <a:pt x="11899" y="12988"/>
                    </a:lnTo>
                    <a:lnTo>
                      <a:pt x="11926" y="12882"/>
                    </a:lnTo>
                    <a:lnTo>
                      <a:pt x="11953" y="12749"/>
                    </a:lnTo>
                    <a:lnTo>
                      <a:pt x="11979" y="12589"/>
                    </a:lnTo>
                    <a:lnTo>
                      <a:pt x="11979" y="12589"/>
                    </a:lnTo>
                    <a:lnTo>
                      <a:pt x="11953" y="12377"/>
                    </a:lnTo>
                    <a:lnTo>
                      <a:pt x="11899" y="12138"/>
                    </a:lnTo>
                    <a:lnTo>
                      <a:pt x="11793" y="11872"/>
                    </a:lnTo>
                    <a:lnTo>
                      <a:pt x="11660" y="11607"/>
                    </a:lnTo>
                    <a:lnTo>
                      <a:pt x="11660" y="11607"/>
                    </a:lnTo>
                    <a:lnTo>
                      <a:pt x="10678" y="9854"/>
                    </a:lnTo>
                    <a:lnTo>
                      <a:pt x="10014" y="8659"/>
                    </a:lnTo>
                    <a:lnTo>
                      <a:pt x="9323" y="7410"/>
                    </a:lnTo>
                    <a:lnTo>
                      <a:pt x="8686" y="6162"/>
                    </a:lnTo>
                    <a:lnTo>
                      <a:pt x="8128" y="5047"/>
                    </a:lnTo>
                    <a:lnTo>
                      <a:pt x="7916" y="4569"/>
                    </a:lnTo>
                    <a:lnTo>
                      <a:pt x="7756" y="4144"/>
                    </a:lnTo>
                    <a:lnTo>
                      <a:pt x="7677" y="3798"/>
                    </a:lnTo>
                    <a:lnTo>
                      <a:pt x="7623" y="3533"/>
                    </a:lnTo>
                    <a:lnTo>
                      <a:pt x="7623" y="3533"/>
                    </a:lnTo>
                    <a:lnTo>
                      <a:pt x="76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8"/>
              <p:cNvSpPr/>
              <p:nvPr/>
            </p:nvSpPr>
            <p:spPr>
              <a:xfrm>
                <a:off x="3229438" y="-387045"/>
                <a:ext cx="11421" cy="445191"/>
              </a:xfrm>
              <a:custGeom>
                <a:avLst/>
                <a:gdLst/>
                <a:ahLst/>
                <a:cxnLst/>
                <a:rect l="l" t="t" r="r" b="b"/>
                <a:pathLst>
                  <a:path w="293" h="11421" extrusionOk="0">
                    <a:moveTo>
                      <a:pt x="0" y="0"/>
                    </a:moveTo>
                    <a:lnTo>
                      <a:pt x="0" y="319"/>
                    </a:lnTo>
                    <a:lnTo>
                      <a:pt x="292" y="372"/>
                    </a:lnTo>
                    <a:lnTo>
                      <a:pt x="292" y="0"/>
                    </a:lnTo>
                    <a:close/>
                    <a:moveTo>
                      <a:pt x="292" y="10465"/>
                    </a:moveTo>
                    <a:lnTo>
                      <a:pt x="0" y="10916"/>
                    </a:lnTo>
                    <a:lnTo>
                      <a:pt x="0" y="11421"/>
                    </a:lnTo>
                    <a:lnTo>
                      <a:pt x="292" y="11421"/>
                    </a:lnTo>
                    <a:lnTo>
                      <a:pt x="292" y="10465"/>
                    </a:lnTo>
                    <a:close/>
                  </a:path>
                </a:pathLst>
              </a:custGeom>
              <a:solidFill>
                <a:srgbClr val="E1E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8"/>
              <p:cNvSpPr/>
              <p:nvPr/>
            </p:nvSpPr>
            <p:spPr>
              <a:xfrm>
                <a:off x="3229438" y="20851"/>
                <a:ext cx="11421" cy="37304"/>
              </a:xfrm>
              <a:custGeom>
                <a:avLst/>
                <a:gdLst/>
                <a:ahLst/>
                <a:cxnLst/>
                <a:rect l="l" t="t" r="r" b="b"/>
                <a:pathLst>
                  <a:path w="293" h="957" fill="none" extrusionOk="0">
                    <a:moveTo>
                      <a:pt x="292" y="1"/>
                    </a:moveTo>
                    <a:lnTo>
                      <a:pt x="292" y="1"/>
                    </a:lnTo>
                    <a:lnTo>
                      <a:pt x="0" y="452"/>
                    </a:lnTo>
                    <a:lnTo>
                      <a:pt x="0" y="957"/>
                    </a:lnTo>
                    <a:lnTo>
                      <a:pt x="292" y="957"/>
                    </a:lnTo>
                    <a:lnTo>
                      <a:pt x="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8"/>
              <p:cNvSpPr/>
              <p:nvPr/>
            </p:nvSpPr>
            <p:spPr>
              <a:xfrm>
                <a:off x="3229438" y="-387045"/>
                <a:ext cx="11421" cy="14540"/>
              </a:xfrm>
              <a:custGeom>
                <a:avLst/>
                <a:gdLst/>
                <a:ahLst/>
                <a:cxnLst/>
                <a:rect l="l" t="t" r="r" b="b"/>
                <a:pathLst>
                  <a:path w="293" h="373" fill="none" extrusionOk="0">
                    <a:moveTo>
                      <a:pt x="292" y="0"/>
                    </a:moveTo>
                    <a:lnTo>
                      <a:pt x="0" y="0"/>
                    </a:lnTo>
                    <a:lnTo>
                      <a:pt x="0" y="319"/>
                    </a:lnTo>
                    <a:lnTo>
                      <a:pt x="292" y="372"/>
                    </a:lnTo>
                    <a:lnTo>
                      <a:pt x="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8"/>
              <p:cNvSpPr/>
              <p:nvPr/>
            </p:nvSpPr>
            <p:spPr>
              <a:xfrm>
                <a:off x="3059639" y="58117"/>
                <a:ext cx="394478" cy="68371"/>
              </a:xfrm>
              <a:custGeom>
                <a:avLst/>
                <a:gdLst/>
                <a:ahLst/>
                <a:cxnLst/>
                <a:rect l="l" t="t" r="r" b="b"/>
                <a:pathLst>
                  <a:path w="10120" h="1754" extrusionOk="0">
                    <a:moveTo>
                      <a:pt x="3905" y="1"/>
                    </a:moveTo>
                    <a:lnTo>
                      <a:pt x="3560" y="293"/>
                    </a:lnTo>
                    <a:lnTo>
                      <a:pt x="3188" y="585"/>
                    </a:lnTo>
                    <a:lnTo>
                      <a:pt x="2763" y="851"/>
                    </a:lnTo>
                    <a:lnTo>
                      <a:pt x="2311" y="1063"/>
                    </a:lnTo>
                    <a:lnTo>
                      <a:pt x="1807" y="1249"/>
                    </a:lnTo>
                    <a:lnTo>
                      <a:pt x="1249" y="1435"/>
                    </a:lnTo>
                    <a:lnTo>
                      <a:pt x="665" y="1541"/>
                    </a:lnTo>
                    <a:lnTo>
                      <a:pt x="1" y="1621"/>
                    </a:lnTo>
                    <a:lnTo>
                      <a:pt x="186" y="1701"/>
                    </a:lnTo>
                    <a:lnTo>
                      <a:pt x="372" y="1727"/>
                    </a:lnTo>
                    <a:lnTo>
                      <a:pt x="585" y="1754"/>
                    </a:lnTo>
                    <a:lnTo>
                      <a:pt x="8712" y="1754"/>
                    </a:lnTo>
                    <a:lnTo>
                      <a:pt x="9057" y="1727"/>
                    </a:lnTo>
                    <a:lnTo>
                      <a:pt x="9403" y="1674"/>
                    </a:lnTo>
                    <a:lnTo>
                      <a:pt x="9562" y="1621"/>
                    </a:lnTo>
                    <a:lnTo>
                      <a:pt x="9695" y="1541"/>
                    </a:lnTo>
                    <a:lnTo>
                      <a:pt x="9801" y="1462"/>
                    </a:lnTo>
                    <a:lnTo>
                      <a:pt x="9907" y="1355"/>
                    </a:lnTo>
                    <a:lnTo>
                      <a:pt x="9987" y="1249"/>
                    </a:lnTo>
                    <a:lnTo>
                      <a:pt x="10067" y="1116"/>
                    </a:lnTo>
                    <a:lnTo>
                      <a:pt x="10093" y="984"/>
                    </a:lnTo>
                    <a:lnTo>
                      <a:pt x="10120" y="824"/>
                    </a:lnTo>
                    <a:lnTo>
                      <a:pt x="10120" y="638"/>
                    </a:lnTo>
                    <a:lnTo>
                      <a:pt x="10067" y="452"/>
                    </a:lnTo>
                    <a:lnTo>
                      <a:pt x="9987" y="240"/>
                    </a:lnTo>
                    <a:lnTo>
                      <a:pt x="988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8"/>
              <p:cNvSpPr/>
              <p:nvPr/>
            </p:nvSpPr>
            <p:spPr>
              <a:xfrm>
                <a:off x="3059639" y="58117"/>
                <a:ext cx="394478" cy="68371"/>
              </a:xfrm>
              <a:custGeom>
                <a:avLst/>
                <a:gdLst/>
                <a:ahLst/>
                <a:cxnLst/>
                <a:rect l="l" t="t" r="r" b="b"/>
                <a:pathLst>
                  <a:path w="10120" h="1754" fill="none" extrusionOk="0">
                    <a:moveTo>
                      <a:pt x="9881" y="1"/>
                    </a:moveTo>
                    <a:lnTo>
                      <a:pt x="4648" y="1"/>
                    </a:lnTo>
                    <a:lnTo>
                      <a:pt x="4356" y="1"/>
                    </a:lnTo>
                    <a:lnTo>
                      <a:pt x="3905" y="1"/>
                    </a:lnTo>
                    <a:lnTo>
                      <a:pt x="3905" y="1"/>
                    </a:lnTo>
                    <a:lnTo>
                      <a:pt x="3560" y="293"/>
                    </a:lnTo>
                    <a:lnTo>
                      <a:pt x="3188" y="585"/>
                    </a:lnTo>
                    <a:lnTo>
                      <a:pt x="2763" y="851"/>
                    </a:lnTo>
                    <a:lnTo>
                      <a:pt x="2311" y="1063"/>
                    </a:lnTo>
                    <a:lnTo>
                      <a:pt x="1807" y="1249"/>
                    </a:lnTo>
                    <a:lnTo>
                      <a:pt x="1249" y="1435"/>
                    </a:lnTo>
                    <a:lnTo>
                      <a:pt x="665" y="1541"/>
                    </a:lnTo>
                    <a:lnTo>
                      <a:pt x="1" y="1621"/>
                    </a:lnTo>
                    <a:lnTo>
                      <a:pt x="1" y="1621"/>
                    </a:lnTo>
                    <a:lnTo>
                      <a:pt x="186" y="1701"/>
                    </a:lnTo>
                    <a:lnTo>
                      <a:pt x="372" y="1727"/>
                    </a:lnTo>
                    <a:lnTo>
                      <a:pt x="585" y="1754"/>
                    </a:lnTo>
                    <a:lnTo>
                      <a:pt x="797" y="1754"/>
                    </a:lnTo>
                    <a:lnTo>
                      <a:pt x="4622" y="1754"/>
                    </a:lnTo>
                    <a:lnTo>
                      <a:pt x="4622" y="1754"/>
                    </a:lnTo>
                    <a:lnTo>
                      <a:pt x="4887" y="1754"/>
                    </a:lnTo>
                    <a:lnTo>
                      <a:pt x="8712" y="1754"/>
                    </a:lnTo>
                    <a:lnTo>
                      <a:pt x="8712" y="1754"/>
                    </a:lnTo>
                    <a:lnTo>
                      <a:pt x="9057" y="1727"/>
                    </a:lnTo>
                    <a:lnTo>
                      <a:pt x="9403" y="1674"/>
                    </a:lnTo>
                    <a:lnTo>
                      <a:pt x="9562" y="1621"/>
                    </a:lnTo>
                    <a:lnTo>
                      <a:pt x="9695" y="1541"/>
                    </a:lnTo>
                    <a:lnTo>
                      <a:pt x="9801" y="1462"/>
                    </a:lnTo>
                    <a:lnTo>
                      <a:pt x="9907" y="1355"/>
                    </a:lnTo>
                    <a:lnTo>
                      <a:pt x="9987" y="1249"/>
                    </a:lnTo>
                    <a:lnTo>
                      <a:pt x="10067" y="1116"/>
                    </a:lnTo>
                    <a:lnTo>
                      <a:pt x="10093" y="984"/>
                    </a:lnTo>
                    <a:lnTo>
                      <a:pt x="10120" y="824"/>
                    </a:lnTo>
                    <a:lnTo>
                      <a:pt x="10120" y="638"/>
                    </a:lnTo>
                    <a:lnTo>
                      <a:pt x="10067" y="452"/>
                    </a:lnTo>
                    <a:lnTo>
                      <a:pt x="9987" y="240"/>
                    </a:lnTo>
                    <a:lnTo>
                      <a:pt x="9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8"/>
              <p:cNvSpPr/>
              <p:nvPr/>
            </p:nvSpPr>
            <p:spPr>
              <a:xfrm>
                <a:off x="3165237" y="-400494"/>
                <a:ext cx="163599" cy="20737"/>
              </a:xfrm>
              <a:custGeom>
                <a:avLst/>
                <a:gdLst/>
                <a:ahLst/>
                <a:cxnLst/>
                <a:rect l="l" t="t" r="r" b="b"/>
                <a:pathLst>
                  <a:path w="4197" h="532" extrusionOk="0">
                    <a:moveTo>
                      <a:pt x="266" y="0"/>
                    </a:moveTo>
                    <a:lnTo>
                      <a:pt x="160" y="27"/>
                    </a:lnTo>
                    <a:lnTo>
                      <a:pt x="80" y="80"/>
                    </a:lnTo>
                    <a:lnTo>
                      <a:pt x="27" y="160"/>
                    </a:lnTo>
                    <a:lnTo>
                      <a:pt x="1" y="266"/>
                    </a:lnTo>
                    <a:lnTo>
                      <a:pt x="27" y="372"/>
                    </a:lnTo>
                    <a:lnTo>
                      <a:pt x="80" y="452"/>
                    </a:lnTo>
                    <a:lnTo>
                      <a:pt x="160" y="505"/>
                    </a:lnTo>
                    <a:lnTo>
                      <a:pt x="266" y="531"/>
                    </a:lnTo>
                    <a:lnTo>
                      <a:pt x="3958" y="531"/>
                    </a:lnTo>
                    <a:lnTo>
                      <a:pt x="4038" y="505"/>
                    </a:lnTo>
                    <a:lnTo>
                      <a:pt x="4144" y="452"/>
                    </a:lnTo>
                    <a:lnTo>
                      <a:pt x="4197" y="372"/>
                    </a:lnTo>
                    <a:lnTo>
                      <a:pt x="4197" y="266"/>
                    </a:lnTo>
                    <a:lnTo>
                      <a:pt x="4197" y="160"/>
                    </a:lnTo>
                    <a:lnTo>
                      <a:pt x="4144" y="80"/>
                    </a:lnTo>
                    <a:lnTo>
                      <a:pt x="4038" y="27"/>
                    </a:lnTo>
                    <a:lnTo>
                      <a:pt x="39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8"/>
              <p:cNvSpPr/>
              <p:nvPr/>
            </p:nvSpPr>
            <p:spPr>
              <a:xfrm>
                <a:off x="3546233" y="-167583"/>
                <a:ext cx="76635" cy="95306"/>
              </a:xfrm>
              <a:custGeom>
                <a:avLst/>
                <a:gdLst/>
                <a:ahLst/>
                <a:cxnLst/>
                <a:rect l="l" t="t" r="r" b="b"/>
                <a:pathLst>
                  <a:path w="1966" h="2445" extrusionOk="0">
                    <a:moveTo>
                      <a:pt x="1435" y="1"/>
                    </a:moveTo>
                    <a:lnTo>
                      <a:pt x="1302" y="28"/>
                    </a:lnTo>
                    <a:lnTo>
                      <a:pt x="1169" y="54"/>
                    </a:lnTo>
                    <a:lnTo>
                      <a:pt x="1010" y="134"/>
                    </a:lnTo>
                    <a:lnTo>
                      <a:pt x="850" y="213"/>
                    </a:lnTo>
                    <a:lnTo>
                      <a:pt x="717" y="320"/>
                    </a:lnTo>
                    <a:lnTo>
                      <a:pt x="585" y="452"/>
                    </a:lnTo>
                    <a:lnTo>
                      <a:pt x="452" y="612"/>
                    </a:lnTo>
                    <a:lnTo>
                      <a:pt x="319" y="798"/>
                    </a:lnTo>
                    <a:lnTo>
                      <a:pt x="186" y="1010"/>
                    </a:lnTo>
                    <a:lnTo>
                      <a:pt x="80" y="1249"/>
                    </a:lnTo>
                    <a:lnTo>
                      <a:pt x="27" y="1488"/>
                    </a:lnTo>
                    <a:lnTo>
                      <a:pt x="0" y="1727"/>
                    </a:lnTo>
                    <a:lnTo>
                      <a:pt x="0" y="1913"/>
                    </a:lnTo>
                    <a:lnTo>
                      <a:pt x="27" y="2099"/>
                    </a:lnTo>
                    <a:lnTo>
                      <a:pt x="107" y="2232"/>
                    </a:lnTo>
                    <a:lnTo>
                      <a:pt x="239" y="2365"/>
                    </a:lnTo>
                    <a:lnTo>
                      <a:pt x="372" y="2418"/>
                    </a:lnTo>
                    <a:lnTo>
                      <a:pt x="532" y="2444"/>
                    </a:lnTo>
                    <a:lnTo>
                      <a:pt x="664" y="2418"/>
                    </a:lnTo>
                    <a:lnTo>
                      <a:pt x="797" y="2365"/>
                    </a:lnTo>
                    <a:lnTo>
                      <a:pt x="957" y="2312"/>
                    </a:lnTo>
                    <a:lnTo>
                      <a:pt x="1089" y="2232"/>
                    </a:lnTo>
                    <a:lnTo>
                      <a:pt x="1249" y="2099"/>
                    </a:lnTo>
                    <a:lnTo>
                      <a:pt x="1381" y="1966"/>
                    </a:lnTo>
                    <a:lnTo>
                      <a:pt x="1514" y="1807"/>
                    </a:lnTo>
                    <a:lnTo>
                      <a:pt x="1647" y="1648"/>
                    </a:lnTo>
                    <a:lnTo>
                      <a:pt x="1780" y="1409"/>
                    </a:lnTo>
                    <a:lnTo>
                      <a:pt x="1886" y="1170"/>
                    </a:lnTo>
                    <a:lnTo>
                      <a:pt x="1939" y="931"/>
                    </a:lnTo>
                    <a:lnTo>
                      <a:pt x="1966" y="718"/>
                    </a:lnTo>
                    <a:lnTo>
                      <a:pt x="1966" y="506"/>
                    </a:lnTo>
                    <a:lnTo>
                      <a:pt x="1913" y="346"/>
                    </a:lnTo>
                    <a:lnTo>
                      <a:pt x="1833" y="187"/>
                    </a:lnTo>
                    <a:lnTo>
                      <a:pt x="1727" y="81"/>
                    </a:lnTo>
                    <a:lnTo>
                      <a:pt x="1594" y="28"/>
                    </a:lnTo>
                    <a:lnTo>
                      <a:pt x="1435" y="1"/>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8"/>
              <p:cNvSpPr/>
              <p:nvPr/>
            </p:nvSpPr>
            <p:spPr>
              <a:xfrm>
                <a:off x="3546233" y="-167583"/>
                <a:ext cx="76635" cy="95306"/>
              </a:xfrm>
              <a:custGeom>
                <a:avLst/>
                <a:gdLst/>
                <a:ahLst/>
                <a:cxnLst/>
                <a:rect l="l" t="t" r="r" b="b"/>
                <a:pathLst>
                  <a:path w="1966" h="2445" fill="none" extrusionOk="0">
                    <a:moveTo>
                      <a:pt x="1435" y="1"/>
                    </a:moveTo>
                    <a:lnTo>
                      <a:pt x="1435" y="1"/>
                    </a:lnTo>
                    <a:lnTo>
                      <a:pt x="1302" y="28"/>
                    </a:lnTo>
                    <a:lnTo>
                      <a:pt x="1169" y="54"/>
                    </a:lnTo>
                    <a:lnTo>
                      <a:pt x="1010" y="134"/>
                    </a:lnTo>
                    <a:lnTo>
                      <a:pt x="850" y="213"/>
                    </a:lnTo>
                    <a:lnTo>
                      <a:pt x="717" y="320"/>
                    </a:lnTo>
                    <a:lnTo>
                      <a:pt x="585" y="452"/>
                    </a:lnTo>
                    <a:lnTo>
                      <a:pt x="452" y="612"/>
                    </a:lnTo>
                    <a:lnTo>
                      <a:pt x="319" y="798"/>
                    </a:lnTo>
                    <a:lnTo>
                      <a:pt x="319" y="798"/>
                    </a:lnTo>
                    <a:lnTo>
                      <a:pt x="186" y="1010"/>
                    </a:lnTo>
                    <a:lnTo>
                      <a:pt x="80" y="1249"/>
                    </a:lnTo>
                    <a:lnTo>
                      <a:pt x="27" y="1488"/>
                    </a:lnTo>
                    <a:lnTo>
                      <a:pt x="0" y="1727"/>
                    </a:lnTo>
                    <a:lnTo>
                      <a:pt x="0" y="1913"/>
                    </a:lnTo>
                    <a:lnTo>
                      <a:pt x="27" y="2099"/>
                    </a:lnTo>
                    <a:lnTo>
                      <a:pt x="107" y="2232"/>
                    </a:lnTo>
                    <a:lnTo>
                      <a:pt x="239" y="2365"/>
                    </a:lnTo>
                    <a:lnTo>
                      <a:pt x="239" y="2365"/>
                    </a:lnTo>
                    <a:lnTo>
                      <a:pt x="372" y="2418"/>
                    </a:lnTo>
                    <a:lnTo>
                      <a:pt x="532" y="2444"/>
                    </a:lnTo>
                    <a:lnTo>
                      <a:pt x="532" y="2444"/>
                    </a:lnTo>
                    <a:lnTo>
                      <a:pt x="664" y="2418"/>
                    </a:lnTo>
                    <a:lnTo>
                      <a:pt x="797" y="2365"/>
                    </a:lnTo>
                    <a:lnTo>
                      <a:pt x="957" y="2312"/>
                    </a:lnTo>
                    <a:lnTo>
                      <a:pt x="1089" y="2232"/>
                    </a:lnTo>
                    <a:lnTo>
                      <a:pt x="1249" y="2099"/>
                    </a:lnTo>
                    <a:lnTo>
                      <a:pt x="1381" y="1966"/>
                    </a:lnTo>
                    <a:lnTo>
                      <a:pt x="1514" y="1807"/>
                    </a:lnTo>
                    <a:lnTo>
                      <a:pt x="1647" y="1648"/>
                    </a:lnTo>
                    <a:lnTo>
                      <a:pt x="1647" y="1648"/>
                    </a:lnTo>
                    <a:lnTo>
                      <a:pt x="1780" y="1409"/>
                    </a:lnTo>
                    <a:lnTo>
                      <a:pt x="1886" y="1170"/>
                    </a:lnTo>
                    <a:lnTo>
                      <a:pt x="1939" y="931"/>
                    </a:lnTo>
                    <a:lnTo>
                      <a:pt x="1966" y="718"/>
                    </a:lnTo>
                    <a:lnTo>
                      <a:pt x="1966" y="506"/>
                    </a:lnTo>
                    <a:lnTo>
                      <a:pt x="1913" y="346"/>
                    </a:lnTo>
                    <a:lnTo>
                      <a:pt x="1833" y="187"/>
                    </a:lnTo>
                    <a:lnTo>
                      <a:pt x="1727" y="81"/>
                    </a:lnTo>
                    <a:lnTo>
                      <a:pt x="1727" y="81"/>
                    </a:lnTo>
                    <a:lnTo>
                      <a:pt x="1594" y="28"/>
                    </a:lnTo>
                    <a:lnTo>
                      <a:pt x="14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8"/>
              <p:cNvSpPr/>
              <p:nvPr/>
            </p:nvSpPr>
            <p:spPr>
              <a:xfrm>
                <a:off x="3517231" y="-2966"/>
                <a:ext cx="321000" cy="128439"/>
              </a:xfrm>
              <a:custGeom>
                <a:avLst/>
                <a:gdLst/>
                <a:ahLst/>
                <a:cxnLst/>
                <a:rect l="l" t="t" r="r" b="b"/>
                <a:pathLst>
                  <a:path w="8235" h="3295" extrusionOk="0">
                    <a:moveTo>
                      <a:pt x="1" y="1"/>
                    </a:moveTo>
                    <a:lnTo>
                      <a:pt x="80" y="266"/>
                    </a:lnTo>
                    <a:lnTo>
                      <a:pt x="160" y="532"/>
                    </a:lnTo>
                    <a:lnTo>
                      <a:pt x="266" y="798"/>
                    </a:lnTo>
                    <a:lnTo>
                      <a:pt x="399" y="1037"/>
                    </a:lnTo>
                    <a:lnTo>
                      <a:pt x="532" y="1276"/>
                    </a:lnTo>
                    <a:lnTo>
                      <a:pt x="691" y="1515"/>
                    </a:lnTo>
                    <a:lnTo>
                      <a:pt x="851" y="1727"/>
                    </a:lnTo>
                    <a:lnTo>
                      <a:pt x="1037" y="1940"/>
                    </a:lnTo>
                    <a:lnTo>
                      <a:pt x="1329" y="2232"/>
                    </a:lnTo>
                    <a:lnTo>
                      <a:pt x="1674" y="2497"/>
                    </a:lnTo>
                    <a:lnTo>
                      <a:pt x="2046" y="2736"/>
                    </a:lnTo>
                    <a:lnTo>
                      <a:pt x="2418" y="2922"/>
                    </a:lnTo>
                    <a:lnTo>
                      <a:pt x="2816" y="3082"/>
                    </a:lnTo>
                    <a:lnTo>
                      <a:pt x="3241" y="3188"/>
                    </a:lnTo>
                    <a:lnTo>
                      <a:pt x="3692" y="3268"/>
                    </a:lnTo>
                    <a:lnTo>
                      <a:pt x="4144" y="3294"/>
                    </a:lnTo>
                    <a:lnTo>
                      <a:pt x="4516" y="3268"/>
                    </a:lnTo>
                    <a:lnTo>
                      <a:pt x="4861" y="3214"/>
                    </a:lnTo>
                    <a:lnTo>
                      <a:pt x="5206" y="3135"/>
                    </a:lnTo>
                    <a:lnTo>
                      <a:pt x="5552" y="3055"/>
                    </a:lnTo>
                    <a:lnTo>
                      <a:pt x="5870" y="2922"/>
                    </a:lnTo>
                    <a:lnTo>
                      <a:pt x="6189" y="2763"/>
                    </a:lnTo>
                    <a:lnTo>
                      <a:pt x="6481" y="2577"/>
                    </a:lnTo>
                    <a:lnTo>
                      <a:pt x="6773" y="2365"/>
                    </a:lnTo>
                    <a:lnTo>
                      <a:pt x="7012" y="2152"/>
                    </a:lnTo>
                    <a:lnTo>
                      <a:pt x="7278" y="1887"/>
                    </a:lnTo>
                    <a:lnTo>
                      <a:pt x="7490" y="1647"/>
                    </a:lnTo>
                    <a:lnTo>
                      <a:pt x="7676" y="1355"/>
                    </a:lnTo>
                    <a:lnTo>
                      <a:pt x="7862" y="1063"/>
                    </a:lnTo>
                    <a:lnTo>
                      <a:pt x="8022" y="744"/>
                    </a:lnTo>
                    <a:lnTo>
                      <a:pt x="8128" y="399"/>
                    </a:lnTo>
                    <a:lnTo>
                      <a:pt x="8234" y="81"/>
                    </a:lnTo>
                    <a:lnTo>
                      <a:pt x="4117" y="81"/>
                    </a:lnTo>
                    <a:lnTo>
                      <a:pt x="2072" y="54"/>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8"/>
              <p:cNvSpPr/>
              <p:nvPr/>
            </p:nvSpPr>
            <p:spPr>
              <a:xfrm>
                <a:off x="3517231" y="-2966"/>
                <a:ext cx="321000" cy="128439"/>
              </a:xfrm>
              <a:custGeom>
                <a:avLst/>
                <a:gdLst/>
                <a:ahLst/>
                <a:cxnLst/>
                <a:rect l="l" t="t" r="r" b="b"/>
                <a:pathLst>
                  <a:path w="8235" h="3295" fill="none" extrusionOk="0">
                    <a:moveTo>
                      <a:pt x="8234" y="81"/>
                    </a:moveTo>
                    <a:lnTo>
                      <a:pt x="8234" y="81"/>
                    </a:lnTo>
                    <a:lnTo>
                      <a:pt x="8128" y="399"/>
                    </a:lnTo>
                    <a:lnTo>
                      <a:pt x="8022" y="744"/>
                    </a:lnTo>
                    <a:lnTo>
                      <a:pt x="7862" y="1063"/>
                    </a:lnTo>
                    <a:lnTo>
                      <a:pt x="7676" y="1355"/>
                    </a:lnTo>
                    <a:lnTo>
                      <a:pt x="7490" y="1647"/>
                    </a:lnTo>
                    <a:lnTo>
                      <a:pt x="7278" y="1887"/>
                    </a:lnTo>
                    <a:lnTo>
                      <a:pt x="7012" y="2152"/>
                    </a:lnTo>
                    <a:lnTo>
                      <a:pt x="6773" y="2365"/>
                    </a:lnTo>
                    <a:lnTo>
                      <a:pt x="6481" y="2577"/>
                    </a:lnTo>
                    <a:lnTo>
                      <a:pt x="6189" y="2763"/>
                    </a:lnTo>
                    <a:lnTo>
                      <a:pt x="5870" y="2922"/>
                    </a:lnTo>
                    <a:lnTo>
                      <a:pt x="5552" y="3055"/>
                    </a:lnTo>
                    <a:lnTo>
                      <a:pt x="5206" y="3135"/>
                    </a:lnTo>
                    <a:lnTo>
                      <a:pt x="4861" y="3214"/>
                    </a:lnTo>
                    <a:lnTo>
                      <a:pt x="4516" y="3268"/>
                    </a:lnTo>
                    <a:lnTo>
                      <a:pt x="4144" y="3294"/>
                    </a:lnTo>
                    <a:lnTo>
                      <a:pt x="4144" y="3294"/>
                    </a:lnTo>
                    <a:lnTo>
                      <a:pt x="3692" y="3268"/>
                    </a:lnTo>
                    <a:lnTo>
                      <a:pt x="3241" y="3188"/>
                    </a:lnTo>
                    <a:lnTo>
                      <a:pt x="2816" y="3082"/>
                    </a:lnTo>
                    <a:lnTo>
                      <a:pt x="2418" y="2922"/>
                    </a:lnTo>
                    <a:lnTo>
                      <a:pt x="2046" y="2736"/>
                    </a:lnTo>
                    <a:lnTo>
                      <a:pt x="1674" y="2497"/>
                    </a:lnTo>
                    <a:lnTo>
                      <a:pt x="1329" y="2232"/>
                    </a:lnTo>
                    <a:lnTo>
                      <a:pt x="1037" y="1940"/>
                    </a:lnTo>
                    <a:lnTo>
                      <a:pt x="1037" y="1940"/>
                    </a:lnTo>
                    <a:lnTo>
                      <a:pt x="851" y="1727"/>
                    </a:lnTo>
                    <a:lnTo>
                      <a:pt x="691" y="1515"/>
                    </a:lnTo>
                    <a:lnTo>
                      <a:pt x="532" y="1276"/>
                    </a:lnTo>
                    <a:lnTo>
                      <a:pt x="399" y="1037"/>
                    </a:lnTo>
                    <a:lnTo>
                      <a:pt x="266" y="798"/>
                    </a:lnTo>
                    <a:lnTo>
                      <a:pt x="160" y="532"/>
                    </a:lnTo>
                    <a:lnTo>
                      <a:pt x="80" y="266"/>
                    </a:lnTo>
                    <a:lnTo>
                      <a:pt x="1" y="1"/>
                    </a:lnTo>
                    <a:lnTo>
                      <a:pt x="1" y="1"/>
                    </a:lnTo>
                    <a:lnTo>
                      <a:pt x="2072" y="54"/>
                    </a:lnTo>
                    <a:lnTo>
                      <a:pt x="4117" y="81"/>
                    </a:lnTo>
                    <a:lnTo>
                      <a:pt x="8234" y="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8"/>
              <p:cNvSpPr/>
              <p:nvPr/>
            </p:nvSpPr>
            <p:spPr>
              <a:xfrm>
                <a:off x="3545180" y="-325962"/>
                <a:ext cx="314764" cy="472126"/>
              </a:xfrm>
              <a:custGeom>
                <a:avLst/>
                <a:gdLst/>
                <a:ahLst/>
                <a:cxnLst/>
                <a:rect l="l" t="t" r="r" b="b"/>
                <a:pathLst>
                  <a:path w="8075" h="12112" extrusionOk="0">
                    <a:moveTo>
                      <a:pt x="2099" y="0"/>
                    </a:moveTo>
                    <a:lnTo>
                      <a:pt x="2046" y="160"/>
                    </a:lnTo>
                    <a:lnTo>
                      <a:pt x="3268" y="346"/>
                    </a:lnTo>
                    <a:lnTo>
                      <a:pt x="3268" y="0"/>
                    </a:lnTo>
                    <a:close/>
                    <a:moveTo>
                      <a:pt x="3560" y="0"/>
                    </a:moveTo>
                    <a:lnTo>
                      <a:pt x="3560" y="372"/>
                    </a:lnTo>
                    <a:lnTo>
                      <a:pt x="4250" y="478"/>
                    </a:lnTo>
                    <a:lnTo>
                      <a:pt x="4250" y="3241"/>
                    </a:lnTo>
                    <a:lnTo>
                      <a:pt x="4357" y="3347"/>
                    </a:lnTo>
                    <a:lnTo>
                      <a:pt x="4542" y="3666"/>
                    </a:lnTo>
                    <a:lnTo>
                      <a:pt x="4835" y="4144"/>
                    </a:lnTo>
                    <a:lnTo>
                      <a:pt x="4967" y="4462"/>
                    </a:lnTo>
                    <a:lnTo>
                      <a:pt x="5100" y="4781"/>
                    </a:lnTo>
                    <a:lnTo>
                      <a:pt x="5233" y="5153"/>
                    </a:lnTo>
                    <a:lnTo>
                      <a:pt x="5339" y="5551"/>
                    </a:lnTo>
                    <a:lnTo>
                      <a:pt x="5419" y="5976"/>
                    </a:lnTo>
                    <a:lnTo>
                      <a:pt x="5472" y="6401"/>
                    </a:lnTo>
                    <a:lnTo>
                      <a:pt x="5499" y="6879"/>
                    </a:lnTo>
                    <a:lnTo>
                      <a:pt x="5472" y="7357"/>
                    </a:lnTo>
                    <a:lnTo>
                      <a:pt x="5392" y="7862"/>
                    </a:lnTo>
                    <a:lnTo>
                      <a:pt x="5260" y="8367"/>
                    </a:lnTo>
                    <a:lnTo>
                      <a:pt x="7517" y="8367"/>
                    </a:lnTo>
                    <a:lnTo>
                      <a:pt x="7411" y="8685"/>
                    </a:lnTo>
                    <a:lnTo>
                      <a:pt x="7305" y="9030"/>
                    </a:lnTo>
                    <a:lnTo>
                      <a:pt x="7145" y="9349"/>
                    </a:lnTo>
                    <a:lnTo>
                      <a:pt x="6959" y="9641"/>
                    </a:lnTo>
                    <a:lnTo>
                      <a:pt x="6773" y="9933"/>
                    </a:lnTo>
                    <a:lnTo>
                      <a:pt x="6561" y="10173"/>
                    </a:lnTo>
                    <a:lnTo>
                      <a:pt x="6295" y="10438"/>
                    </a:lnTo>
                    <a:lnTo>
                      <a:pt x="6056" y="10651"/>
                    </a:lnTo>
                    <a:lnTo>
                      <a:pt x="5764" y="10863"/>
                    </a:lnTo>
                    <a:lnTo>
                      <a:pt x="5472" y="11049"/>
                    </a:lnTo>
                    <a:lnTo>
                      <a:pt x="5153" y="11208"/>
                    </a:lnTo>
                    <a:lnTo>
                      <a:pt x="4835" y="11341"/>
                    </a:lnTo>
                    <a:lnTo>
                      <a:pt x="4489" y="11421"/>
                    </a:lnTo>
                    <a:lnTo>
                      <a:pt x="4144" y="11500"/>
                    </a:lnTo>
                    <a:lnTo>
                      <a:pt x="3799" y="11554"/>
                    </a:lnTo>
                    <a:lnTo>
                      <a:pt x="3427" y="11580"/>
                    </a:lnTo>
                    <a:lnTo>
                      <a:pt x="3082" y="11554"/>
                    </a:lnTo>
                    <a:lnTo>
                      <a:pt x="2763" y="11527"/>
                    </a:lnTo>
                    <a:lnTo>
                      <a:pt x="2471" y="11474"/>
                    </a:lnTo>
                    <a:lnTo>
                      <a:pt x="2152" y="11394"/>
                    </a:lnTo>
                    <a:lnTo>
                      <a:pt x="1860" y="11288"/>
                    </a:lnTo>
                    <a:lnTo>
                      <a:pt x="1594" y="11155"/>
                    </a:lnTo>
                    <a:lnTo>
                      <a:pt x="1302" y="11022"/>
                    </a:lnTo>
                    <a:lnTo>
                      <a:pt x="1037" y="10837"/>
                    </a:lnTo>
                    <a:lnTo>
                      <a:pt x="505" y="10757"/>
                    </a:lnTo>
                    <a:lnTo>
                      <a:pt x="1" y="10624"/>
                    </a:lnTo>
                    <a:lnTo>
                      <a:pt x="1" y="10624"/>
                    </a:lnTo>
                    <a:lnTo>
                      <a:pt x="346" y="10969"/>
                    </a:lnTo>
                    <a:lnTo>
                      <a:pt x="718" y="11261"/>
                    </a:lnTo>
                    <a:lnTo>
                      <a:pt x="1116" y="11500"/>
                    </a:lnTo>
                    <a:lnTo>
                      <a:pt x="1541" y="11713"/>
                    </a:lnTo>
                    <a:lnTo>
                      <a:pt x="1966" y="11899"/>
                    </a:lnTo>
                    <a:lnTo>
                      <a:pt x="2444" y="12005"/>
                    </a:lnTo>
                    <a:lnTo>
                      <a:pt x="2922" y="12085"/>
                    </a:lnTo>
                    <a:lnTo>
                      <a:pt x="3427" y="12111"/>
                    </a:lnTo>
                    <a:lnTo>
                      <a:pt x="3905" y="12085"/>
                    </a:lnTo>
                    <a:lnTo>
                      <a:pt x="4357" y="12032"/>
                    </a:lnTo>
                    <a:lnTo>
                      <a:pt x="4808" y="11899"/>
                    </a:lnTo>
                    <a:lnTo>
                      <a:pt x="5233" y="11740"/>
                    </a:lnTo>
                    <a:lnTo>
                      <a:pt x="5631" y="11554"/>
                    </a:lnTo>
                    <a:lnTo>
                      <a:pt x="6003" y="11315"/>
                    </a:lnTo>
                    <a:lnTo>
                      <a:pt x="6375" y="11049"/>
                    </a:lnTo>
                    <a:lnTo>
                      <a:pt x="6694" y="10757"/>
                    </a:lnTo>
                    <a:lnTo>
                      <a:pt x="7012" y="10438"/>
                    </a:lnTo>
                    <a:lnTo>
                      <a:pt x="7278" y="10066"/>
                    </a:lnTo>
                    <a:lnTo>
                      <a:pt x="7491" y="9694"/>
                    </a:lnTo>
                    <a:lnTo>
                      <a:pt x="7703" y="9270"/>
                    </a:lnTo>
                    <a:lnTo>
                      <a:pt x="7862" y="8845"/>
                    </a:lnTo>
                    <a:lnTo>
                      <a:pt x="7969" y="8420"/>
                    </a:lnTo>
                    <a:lnTo>
                      <a:pt x="8048" y="7942"/>
                    </a:lnTo>
                    <a:lnTo>
                      <a:pt x="8075" y="7464"/>
                    </a:lnTo>
                    <a:lnTo>
                      <a:pt x="8048" y="7092"/>
                    </a:lnTo>
                    <a:lnTo>
                      <a:pt x="7995" y="6720"/>
                    </a:lnTo>
                    <a:lnTo>
                      <a:pt x="7942" y="6375"/>
                    </a:lnTo>
                    <a:lnTo>
                      <a:pt x="7836" y="6029"/>
                    </a:lnTo>
                    <a:lnTo>
                      <a:pt x="7703" y="5684"/>
                    </a:lnTo>
                    <a:lnTo>
                      <a:pt x="7544" y="5365"/>
                    </a:lnTo>
                    <a:lnTo>
                      <a:pt x="7384" y="5047"/>
                    </a:lnTo>
                    <a:lnTo>
                      <a:pt x="7198" y="4754"/>
                    </a:lnTo>
                    <a:lnTo>
                      <a:pt x="6959" y="4489"/>
                    </a:lnTo>
                    <a:lnTo>
                      <a:pt x="6747" y="4223"/>
                    </a:lnTo>
                    <a:lnTo>
                      <a:pt x="6481" y="3984"/>
                    </a:lnTo>
                    <a:lnTo>
                      <a:pt x="6216" y="3745"/>
                    </a:lnTo>
                    <a:lnTo>
                      <a:pt x="5924" y="3559"/>
                    </a:lnTo>
                    <a:lnTo>
                      <a:pt x="5605" y="3373"/>
                    </a:lnTo>
                    <a:lnTo>
                      <a:pt x="5286" y="3214"/>
                    </a:lnTo>
                    <a:lnTo>
                      <a:pt x="4967" y="3081"/>
                    </a:lnTo>
                    <a:lnTo>
                      <a:pt x="4967" y="2603"/>
                    </a:lnTo>
                    <a:lnTo>
                      <a:pt x="4967"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8"/>
              <p:cNvSpPr/>
              <p:nvPr/>
            </p:nvSpPr>
            <p:spPr>
              <a:xfrm>
                <a:off x="3624896" y="-325962"/>
                <a:ext cx="47673" cy="13487"/>
              </a:xfrm>
              <a:custGeom>
                <a:avLst/>
                <a:gdLst/>
                <a:ahLst/>
                <a:cxnLst/>
                <a:rect l="l" t="t" r="r" b="b"/>
                <a:pathLst>
                  <a:path w="1223" h="346" fill="none" extrusionOk="0">
                    <a:moveTo>
                      <a:pt x="1223" y="0"/>
                    </a:moveTo>
                    <a:lnTo>
                      <a:pt x="54" y="0"/>
                    </a:lnTo>
                    <a:lnTo>
                      <a:pt x="1" y="160"/>
                    </a:lnTo>
                    <a:lnTo>
                      <a:pt x="1223" y="346"/>
                    </a:lnTo>
                    <a:lnTo>
                      <a:pt x="12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8"/>
              <p:cNvSpPr/>
              <p:nvPr/>
            </p:nvSpPr>
            <p:spPr>
              <a:xfrm>
                <a:off x="3545180" y="-325962"/>
                <a:ext cx="314764" cy="472126"/>
              </a:xfrm>
              <a:custGeom>
                <a:avLst/>
                <a:gdLst/>
                <a:ahLst/>
                <a:cxnLst/>
                <a:rect l="l" t="t" r="r" b="b"/>
                <a:pathLst>
                  <a:path w="8075" h="12112" fill="none" extrusionOk="0">
                    <a:moveTo>
                      <a:pt x="4967" y="0"/>
                    </a:moveTo>
                    <a:lnTo>
                      <a:pt x="3560" y="0"/>
                    </a:lnTo>
                    <a:lnTo>
                      <a:pt x="3560" y="372"/>
                    </a:lnTo>
                    <a:lnTo>
                      <a:pt x="4250" y="478"/>
                    </a:lnTo>
                    <a:lnTo>
                      <a:pt x="4250" y="478"/>
                    </a:lnTo>
                    <a:lnTo>
                      <a:pt x="4250" y="3241"/>
                    </a:lnTo>
                    <a:lnTo>
                      <a:pt x="4250" y="3241"/>
                    </a:lnTo>
                    <a:lnTo>
                      <a:pt x="4250" y="3241"/>
                    </a:lnTo>
                    <a:lnTo>
                      <a:pt x="4250" y="3241"/>
                    </a:lnTo>
                    <a:lnTo>
                      <a:pt x="4250" y="3241"/>
                    </a:lnTo>
                    <a:lnTo>
                      <a:pt x="4250" y="3241"/>
                    </a:lnTo>
                    <a:lnTo>
                      <a:pt x="4357" y="3347"/>
                    </a:lnTo>
                    <a:lnTo>
                      <a:pt x="4542" y="3666"/>
                    </a:lnTo>
                    <a:lnTo>
                      <a:pt x="4835" y="4144"/>
                    </a:lnTo>
                    <a:lnTo>
                      <a:pt x="4967" y="4462"/>
                    </a:lnTo>
                    <a:lnTo>
                      <a:pt x="5100" y="4781"/>
                    </a:lnTo>
                    <a:lnTo>
                      <a:pt x="5233" y="5153"/>
                    </a:lnTo>
                    <a:lnTo>
                      <a:pt x="5339" y="5551"/>
                    </a:lnTo>
                    <a:lnTo>
                      <a:pt x="5419" y="5976"/>
                    </a:lnTo>
                    <a:lnTo>
                      <a:pt x="5472" y="6401"/>
                    </a:lnTo>
                    <a:lnTo>
                      <a:pt x="5499" y="6879"/>
                    </a:lnTo>
                    <a:lnTo>
                      <a:pt x="5472" y="7357"/>
                    </a:lnTo>
                    <a:lnTo>
                      <a:pt x="5392" y="7862"/>
                    </a:lnTo>
                    <a:lnTo>
                      <a:pt x="5260" y="8367"/>
                    </a:lnTo>
                    <a:lnTo>
                      <a:pt x="5260" y="8367"/>
                    </a:lnTo>
                    <a:lnTo>
                      <a:pt x="5313" y="8367"/>
                    </a:lnTo>
                    <a:lnTo>
                      <a:pt x="5313" y="8367"/>
                    </a:lnTo>
                    <a:lnTo>
                      <a:pt x="7517" y="8367"/>
                    </a:lnTo>
                    <a:lnTo>
                      <a:pt x="7517" y="8367"/>
                    </a:lnTo>
                    <a:lnTo>
                      <a:pt x="7517" y="8367"/>
                    </a:lnTo>
                    <a:lnTo>
                      <a:pt x="7517" y="8367"/>
                    </a:lnTo>
                    <a:lnTo>
                      <a:pt x="7411" y="8685"/>
                    </a:lnTo>
                    <a:lnTo>
                      <a:pt x="7305" y="9030"/>
                    </a:lnTo>
                    <a:lnTo>
                      <a:pt x="7145" y="9349"/>
                    </a:lnTo>
                    <a:lnTo>
                      <a:pt x="6959" y="9641"/>
                    </a:lnTo>
                    <a:lnTo>
                      <a:pt x="6773" y="9933"/>
                    </a:lnTo>
                    <a:lnTo>
                      <a:pt x="6561" y="10173"/>
                    </a:lnTo>
                    <a:lnTo>
                      <a:pt x="6295" y="10438"/>
                    </a:lnTo>
                    <a:lnTo>
                      <a:pt x="6056" y="10651"/>
                    </a:lnTo>
                    <a:lnTo>
                      <a:pt x="5764" y="10863"/>
                    </a:lnTo>
                    <a:lnTo>
                      <a:pt x="5472" y="11049"/>
                    </a:lnTo>
                    <a:lnTo>
                      <a:pt x="5153" y="11208"/>
                    </a:lnTo>
                    <a:lnTo>
                      <a:pt x="4835" y="11341"/>
                    </a:lnTo>
                    <a:lnTo>
                      <a:pt x="4489" y="11421"/>
                    </a:lnTo>
                    <a:lnTo>
                      <a:pt x="4144" y="11500"/>
                    </a:lnTo>
                    <a:lnTo>
                      <a:pt x="3799" y="11554"/>
                    </a:lnTo>
                    <a:lnTo>
                      <a:pt x="3427" y="11580"/>
                    </a:lnTo>
                    <a:lnTo>
                      <a:pt x="3427" y="11580"/>
                    </a:lnTo>
                    <a:lnTo>
                      <a:pt x="3082" y="11554"/>
                    </a:lnTo>
                    <a:lnTo>
                      <a:pt x="2763" y="11527"/>
                    </a:lnTo>
                    <a:lnTo>
                      <a:pt x="2471" y="11474"/>
                    </a:lnTo>
                    <a:lnTo>
                      <a:pt x="2152" y="11394"/>
                    </a:lnTo>
                    <a:lnTo>
                      <a:pt x="1860" y="11288"/>
                    </a:lnTo>
                    <a:lnTo>
                      <a:pt x="1594" y="11155"/>
                    </a:lnTo>
                    <a:lnTo>
                      <a:pt x="1302" y="11022"/>
                    </a:lnTo>
                    <a:lnTo>
                      <a:pt x="1037" y="10837"/>
                    </a:lnTo>
                    <a:lnTo>
                      <a:pt x="1037" y="10837"/>
                    </a:lnTo>
                    <a:lnTo>
                      <a:pt x="505" y="10757"/>
                    </a:lnTo>
                    <a:lnTo>
                      <a:pt x="1" y="10624"/>
                    </a:lnTo>
                    <a:lnTo>
                      <a:pt x="1" y="10624"/>
                    </a:lnTo>
                    <a:lnTo>
                      <a:pt x="346" y="10969"/>
                    </a:lnTo>
                    <a:lnTo>
                      <a:pt x="718" y="11261"/>
                    </a:lnTo>
                    <a:lnTo>
                      <a:pt x="1116" y="11500"/>
                    </a:lnTo>
                    <a:lnTo>
                      <a:pt x="1541" y="11713"/>
                    </a:lnTo>
                    <a:lnTo>
                      <a:pt x="1966" y="11899"/>
                    </a:lnTo>
                    <a:lnTo>
                      <a:pt x="2444" y="12005"/>
                    </a:lnTo>
                    <a:lnTo>
                      <a:pt x="2922" y="12085"/>
                    </a:lnTo>
                    <a:lnTo>
                      <a:pt x="3427" y="12111"/>
                    </a:lnTo>
                    <a:lnTo>
                      <a:pt x="3427" y="12111"/>
                    </a:lnTo>
                    <a:lnTo>
                      <a:pt x="3905" y="12085"/>
                    </a:lnTo>
                    <a:lnTo>
                      <a:pt x="4357" y="12032"/>
                    </a:lnTo>
                    <a:lnTo>
                      <a:pt x="4808" y="11899"/>
                    </a:lnTo>
                    <a:lnTo>
                      <a:pt x="5233" y="11740"/>
                    </a:lnTo>
                    <a:lnTo>
                      <a:pt x="5631" y="11554"/>
                    </a:lnTo>
                    <a:lnTo>
                      <a:pt x="6003" y="11315"/>
                    </a:lnTo>
                    <a:lnTo>
                      <a:pt x="6375" y="11049"/>
                    </a:lnTo>
                    <a:lnTo>
                      <a:pt x="6694" y="10757"/>
                    </a:lnTo>
                    <a:lnTo>
                      <a:pt x="7012" y="10438"/>
                    </a:lnTo>
                    <a:lnTo>
                      <a:pt x="7278" y="10066"/>
                    </a:lnTo>
                    <a:lnTo>
                      <a:pt x="7491" y="9694"/>
                    </a:lnTo>
                    <a:lnTo>
                      <a:pt x="7703" y="9270"/>
                    </a:lnTo>
                    <a:lnTo>
                      <a:pt x="7862" y="8845"/>
                    </a:lnTo>
                    <a:lnTo>
                      <a:pt x="7969" y="8420"/>
                    </a:lnTo>
                    <a:lnTo>
                      <a:pt x="8048" y="7942"/>
                    </a:lnTo>
                    <a:lnTo>
                      <a:pt x="8075" y="7464"/>
                    </a:lnTo>
                    <a:lnTo>
                      <a:pt x="8075" y="7464"/>
                    </a:lnTo>
                    <a:lnTo>
                      <a:pt x="8048" y="7092"/>
                    </a:lnTo>
                    <a:lnTo>
                      <a:pt x="7995" y="6720"/>
                    </a:lnTo>
                    <a:lnTo>
                      <a:pt x="7942" y="6375"/>
                    </a:lnTo>
                    <a:lnTo>
                      <a:pt x="7836" y="6029"/>
                    </a:lnTo>
                    <a:lnTo>
                      <a:pt x="7703" y="5684"/>
                    </a:lnTo>
                    <a:lnTo>
                      <a:pt x="7544" y="5365"/>
                    </a:lnTo>
                    <a:lnTo>
                      <a:pt x="7384" y="5047"/>
                    </a:lnTo>
                    <a:lnTo>
                      <a:pt x="7198" y="4754"/>
                    </a:lnTo>
                    <a:lnTo>
                      <a:pt x="6959" y="4489"/>
                    </a:lnTo>
                    <a:lnTo>
                      <a:pt x="6747" y="4223"/>
                    </a:lnTo>
                    <a:lnTo>
                      <a:pt x="6481" y="3984"/>
                    </a:lnTo>
                    <a:lnTo>
                      <a:pt x="6216" y="3745"/>
                    </a:lnTo>
                    <a:lnTo>
                      <a:pt x="5924" y="3559"/>
                    </a:lnTo>
                    <a:lnTo>
                      <a:pt x="5605" y="3373"/>
                    </a:lnTo>
                    <a:lnTo>
                      <a:pt x="5286" y="3214"/>
                    </a:lnTo>
                    <a:lnTo>
                      <a:pt x="4967" y="3081"/>
                    </a:lnTo>
                    <a:lnTo>
                      <a:pt x="4967" y="2603"/>
                    </a:lnTo>
                    <a:lnTo>
                      <a:pt x="4967" y="2603"/>
                    </a:lnTo>
                    <a:lnTo>
                      <a:pt x="49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8"/>
              <p:cNvSpPr/>
              <p:nvPr/>
            </p:nvSpPr>
            <p:spPr>
              <a:xfrm>
                <a:off x="3672530" y="-325962"/>
                <a:ext cx="11421" cy="14540"/>
              </a:xfrm>
              <a:custGeom>
                <a:avLst/>
                <a:gdLst/>
                <a:ahLst/>
                <a:cxnLst/>
                <a:rect l="l" t="t" r="r" b="b"/>
                <a:pathLst>
                  <a:path w="293" h="373" extrusionOk="0">
                    <a:moveTo>
                      <a:pt x="1" y="0"/>
                    </a:moveTo>
                    <a:lnTo>
                      <a:pt x="1" y="346"/>
                    </a:lnTo>
                    <a:lnTo>
                      <a:pt x="293" y="372"/>
                    </a:lnTo>
                    <a:lnTo>
                      <a:pt x="293" y="0"/>
                    </a:lnTo>
                    <a:close/>
                  </a:path>
                </a:pathLst>
              </a:custGeom>
              <a:solidFill>
                <a:srgbClr val="E1E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8"/>
              <p:cNvSpPr/>
              <p:nvPr/>
            </p:nvSpPr>
            <p:spPr>
              <a:xfrm>
                <a:off x="3672530" y="-325962"/>
                <a:ext cx="11421" cy="14540"/>
              </a:xfrm>
              <a:custGeom>
                <a:avLst/>
                <a:gdLst/>
                <a:ahLst/>
                <a:cxnLst/>
                <a:rect l="l" t="t" r="r" b="b"/>
                <a:pathLst>
                  <a:path w="293" h="373" fill="none" extrusionOk="0">
                    <a:moveTo>
                      <a:pt x="293" y="0"/>
                    </a:moveTo>
                    <a:lnTo>
                      <a:pt x="1" y="0"/>
                    </a:lnTo>
                    <a:lnTo>
                      <a:pt x="1" y="346"/>
                    </a:lnTo>
                    <a:lnTo>
                      <a:pt x="293" y="372"/>
                    </a:lnTo>
                    <a:lnTo>
                      <a:pt x="2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8"/>
              <p:cNvSpPr/>
              <p:nvPr/>
            </p:nvSpPr>
            <p:spPr>
              <a:xfrm>
                <a:off x="3585564" y="152"/>
                <a:ext cx="252668" cy="125321"/>
              </a:xfrm>
              <a:custGeom>
                <a:avLst/>
                <a:gdLst/>
                <a:ahLst/>
                <a:cxnLst/>
                <a:rect l="l" t="t" r="r" b="b"/>
                <a:pathLst>
                  <a:path w="6482" h="3215" extrusionOk="0">
                    <a:moveTo>
                      <a:pt x="4224" y="1"/>
                    </a:moveTo>
                    <a:lnTo>
                      <a:pt x="4170" y="160"/>
                    </a:lnTo>
                    <a:lnTo>
                      <a:pt x="4038" y="479"/>
                    </a:lnTo>
                    <a:lnTo>
                      <a:pt x="3878" y="744"/>
                    </a:lnTo>
                    <a:lnTo>
                      <a:pt x="3719" y="1010"/>
                    </a:lnTo>
                    <a:lnTo>
                      <a:pt x="3533" y="1249"/>
                    </a:lnTo>
                    <a:lnTo>
                      <a:pt x="3321" y="1461"/>
                    </a:lnTo>
                    <a:lnTo>
                      <a:pt x="3108" y="1647"/>
                    </a:lnTo>
                    <a:lnTo>
                      <a:pt x="2896" y="1807"/>
                    </a:lnTo>
                    <a:lnTo>
                      <a:pt x="2657" y="1966"/>
                    </a:lnTo>
                    <a:lnTo>
                      <a:pt x="2391" y="2099"/>
                    </a:lnTo>
                    <a:lnTo>
                      <a:pt x="2152" y="2205"/>
                    </a:lnTo>
                    <a:lnTo>
                      <a:pt x="1886" y="2311"/>
                    </a:lnTo>
                    <a:lnTo>
                      <a:pt x="1621" y="2391"/>
                    </a:lnTo>
                    <a:lnTo>
                      <a:pt x="1329" y="2444"/>
                    </a:lnTo>
                    <a:lnTo>
                      <a:pt x="1063" y="2471"/>
                    </a:lnTo>
                    <a:lnTo>
                      <a:pt x="797" y="2497"/>
                    </a:lnTo>
                    <a:lnTo>
                      <a:pt x="505" y="2497"/>
                    </a:lnTo>
                    <a:lnTo>
                      <a:pt x="1" y="2471"/>
                    </a:lnTo>
                    <a:lnTo>
                      <a:pt x="266" y="2656"/>
                    </a:lnTo>
                    <a:lnTo>
                      <a:pt x="558" y="2789"/>
                    </a:lnTo>
                    <a:lnTo>
                      <a:pt x="824" y="2922"/>
                    </a:lnTo>
                    <a:lnTo>
                      <a:pt x="1116" y="3028"/>
                    </a:lnTo>
                    <a:lnTo>
                      <a:pt x="1435" y="3108"/>
                    </a:lnTo>
                    <a:lnTo>
                      <a:pt x="1727" y="3161"/>
                    </a:lnTo>
                    <a:lnTo>
                      <a:pt x="2046" y="3188"/>
                    </a:lnTo>
                    <a:lnTo>
                      <a:pt x="2391" y="3214"/>
                    </a:lnTo>
                    <a:lnTo>
                      <a:pt x="2763" y="3188"/>
                    </a:lnTo>
                    <a:lnTo>
                      <a:pt x="3108" y="3134"/>
                    </a:lnTo>
                    <a:lnTo>
                      <a:pt x="3453" y="3055"/>
                    </a:lnTo>
                    <a:lnTo>
                      <a:pt x="3799" y="2975"/>
                    </a:lnTo>
                    <a:lnTo>
                      <a:pt x="4117" y="2842"/>
                    </a:lnTo>
                    <a:lnTo>
                      <a:pt x="4436" y="2683"/>
                    </a:lnTo>
                    <a:lnTo>
                      <a:pt x="4728" y="2497"/>
                    </a:lnTo>
                    <a:lnTo>
                      <a:pt x="5020" y="2285"/>
                    </a:lnTo>
                    <a:lnTo>
                      <a:pt x="5259" y="2072"/>
                    </a:lnTo>
                    <a:lnTo>
                      <a:pt x="5525" y="1807"/>
                    </a:lnTo>
                    <a:lnTo>
                      <a:pt x="5737" y="1567"/>
                    </a:lnTo>
                    <a:lnTo>
                      <a:pt x="5923" y="1275"/>
                    </a:lnTo>
                    <a:lnTo>
                      <a:pt x="6109" y="983"/>
                    </a:lnTo>
                    <a:lnTo>
                      <a:pt x="6269" y="664"/>
                    </a:lnTo>
                    <a:lnTo>
                      <a:pt x="6375" y="319"/>
                    </a:lnTo>
                    <a:lnTo>
                      <a:pt x="648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8"/>
              <p:cNvSpPr/>
              <p:nvPr/>
            </p:nvSpPr>
            <p:spPr>
              <a:xfrm>
                <a:off x="3585564" y="152"/>
                <a:ext cx="252668" cy="125321"/>
              </a:xfrm>
              <a:custGeom>
                <a:avLst/>
                <a:gdLst/>
                <a:ahLst/>
                <a:cxnLst/>
                <a:rect l="l" t="t" r="r" b="b"/>
                <a:pathLst>
                  <a:path w="6482" h="3215" fill="none" extrusionOk="0">
                    <a:moveTo>
                      <a:pt x="6481" y="1"/>
                    </a:moveTo>
                    <a:lnTo>
                      <a:pt x="6481" y="1"/>
                    </a:lnTo>
                    <a:lnTo>
                      <a:pt x="4277" y="1"/>
                    </a:lnTo>
                    <a:lnTo>
                      <a:pt x="4277" y="1"/>
                    </a:lnTo>
                    <a:lnTo>
                      <a:pt x="4224" y="1"/>
                    </a:lnTo>
                    <a:lnTo>
                      <a:pt x="4224" y="1"/>
                    </a:lnTo>
                    <a:lnTo>
                      <a:pt x="4170" y="160"/>
                    </a:lnTo>
                    <a:lnTo>
                      <a:pt x="4170" y="160"/>
                    </a:lnTo>
                    <a:lnTo>
                      <a:pt x="4038" y="479"/>
                    </a:lnTo>
                    <a:lnTo>
                      <a:pt x="3878" y="744"/>
                    </a:lnTo>
                    <a:lnTo>
                      <a:pt x="3719" y="1010"/>
                    </a:lnTo>
                    <a:lnTo>
                      <a:pt x="3533" y="1249"/>
                    </a:lnTo>
                    <a:lnTo>
                      <a:pt x="3321" y="1461"/>
                    </a:lnTo>
                    <a:lnTo>
                      <a:pt x="3108" y="1647"/>
                    </a:lnTo>
                    <a:lnTo>
                      <a:pt x="2896" y="1807"/>
                    </a:lnTo>
                    <a:lnTo>
                      <a:pt x="2657" y="1966"/>
                    </a:lnTo>
                    <a:lnTo>
                      <a:pt x="2391" y="2099"/>
                    </a:lnTo>
                    <a:lnTo>
                      <a:pt x="2152" y="2205"/>
                    </a:lnTo>
                    <a:lnTo>
                      <a:pt x="1886" y="2311"/>
                    </a:lnTo>
                    <a:lnTo>
                      <a:pt x="1621" y="2391"/>
                    </a:lnTo>
                    <a:lnTo>
                      <a:pt x="1329" y="2444"/>
                    </a:lnTo>
                    <a:lnTo>
                      <a:pt x="1063" y="2471"/>
                    </a:lnTo>
                    <a:lnTo>
                      <a:pt x="797" y="2497"/>
                    </a:lnTo>
                    <a:lnTo>
                      <a:pt x="505" y="2497"/>
                    </a:lnTo>
                    <a:lnTo>
                      <a:pt x="505" y="2497"/>
                    </a:lnTo>
                    <a:lnTo>
                      <a:pt x="1" y="2471"/>
                    </a:lnTo>
                    <a:lnTo>
                      <a:pt x="1" y="2471"/>
                    </a:lnTo>
                    <a:lnTo>
                      <a:pt x="266" y="2656"/>
                    </a:lnTo>
                    <a:lnTo>
                      <a:pt x="558" y="2789"/>
                    </a:lnTo>
                    <a:lnTo>
                      <a:pt x="824" y="2922"/>
                    </a:lnTo>
                    <a:lnTo>
                      <a:pt x="1116" y="3028"/>
                    </a:lnTo>
                    <a:lnTo>
                      <a:pt x="1435" y="3108"/>
                    </a:lnTo>
                    <a:lnTo>
                      <a:pt x="1727" y="3161"/>
                    </a:lnTo>
                    <a:lnTo>
                      <a:pt x="2046" y="3188"/>
                    </a:lnTo>
                    <a:lnTo>
                      <a:pt x="2391" y="3214"/>
                    </a:lnTo>
                    <a:lnTo>
                      <a:pt x="2391" y="3214"/>
                    </a:lnTo>
                    <a:lnTo>
                      <a:pt x="2763" y="3188"/>
                    </a:lnTo>
                    <a:lnTo>
                      <a:pt x="3108" y="3134"/>
                    </a:lnTo>
                    <a:lnTo>
                      <a:pt x="3453" y="3055"/>
                    </a:lnTo>
                    <a:lnTo>
                      <a:pt x="3799" y="2975"/>
                    </a:lnTo>
                    <a:lnTo>
                      <a:pt x="4117" y="2842"/>
                    </a:lnTo>
                    <a:lnTo>
                      <a:pt x="4436" y="2683"/>
                    </a:lnTo>
                    <a:lnTo>
                      <a:pt x="4728" y="2497"/>
                    </a:lnTo>
                    <a:lnTo>
                      <a:pt x="5020" y="2285"/>
                    </a:lnTo>
                    <a:lnTo>
                      <a:pt x="5259" y="2072"/>
                    </a:lnTo>
                    <a:lnTo>
                      <a:pt x="5525" y="1807"/>
                    </a:lnTo>
                    <a:lnTo>
                      <a:pt x="5737" y="1567"/>
                    </a:lnTo>
                    <a:lnTo>
                      <a:pt x="5923" y="1275"/>
                    </a:lnTo>
                    <a:lnTo>
                      <a:pt x="6109" y="983"/>
                    </a:lnTo>
                    <a:lnTo>
                      <a:pt x="6269" y="664"/>
                    </a:lnTo>
                    <a:lnTo>
                      <a:pt x="6375" y="319"/>
                    </a:lnTo>
                    <a:lnTo>
                      <a:pt x="6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8"/>
              <p:cNvSpPr/>
              <p:nvPr/>
            </p:nvSpPr>
            <p:spPr>
              <a:xfrm>
                <a:off x="3601117" y="-338397"/>
                <a:ext cx="154283" cy="18671"/>
              </a:xfrm>
              <a:custGeom>
                <a:avLst/>
                <a:gdLst/>
                <a:ahLst/>
                <a:cxnLst/>
                <a:rect l="l" t="t" r="r" b="b"/>
                <a:pathLst>
                  <a:path w="3958" h="479" extrusionOk="0">
                    <a:moveTo>
                      <a:pt x="266" y="1"/>
                    </a:moveTo>
                    <a:lnTo>
                      <a:pt x="159" y="27"/>
                    </a:lnTo>
                    <a:lnTo>
                      <a:pt x="80" y="80"/>
                    </a:lnTo>
                    <a:lnTo>
                      <a:pt x="27" y="160"/>
                    </a:lnTo>
                    <a:lnTo>
                      <a:pt x="0" y="240"/>
                    </a:lnTo>
                    <a:lnTo>
                      <a:pt x="27" y="346"/>
                    </a:lnTo>
                    <a:lnTo>
                      <a:pt x="80" y="426"/>
                    </a:lnTo>
                    <a:lnTo>
                      <a:pt x="159" y="479"/>
                    </a:lnTo>
                    <a:lnTo>
                      <a:pt x="3798" y="479"/>
                    </a:lnTo>
                    <a:lnTo>
                      <a:pt x="3878" y="426"/>
                    </a:lnTo>
                    <a:lnTo>
                      <a:pt x="3931" y="346"/>
                    </a:lnTo>
                    <a:lnTo>
                      <a:pt x="3957" y="240"/>
                    </a:lnTo>
                    <a:lnTo>
                      <a:pt x="3931" y="160"/>
                    </a:lnTo>
                    <a:lnTo>
                      <a:pt x="3878" y="80"/>
                    </a:lnTo>
                    <a:lnTo>
                      <a:pt x="3798" y="27"/>
                    </a:lnTo>
                    <a:lnTo>
                      <a:pt x="3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38"/>
            <p:cNvGrpSpPr/>
            <p:nvPr/>
          </p:nvGrpSpPr>
          <p:grpSpPr>
            <a:xfrm>
              <a:off x="3569700" y="2953942"/>
              <a:ext cx="538103" cy="461726"/>
              <a:chOff x="4829979" y="-735925"/>
              <a:chExt cx="933883" cy="801329"/>
            </a:xfrm>
          </p:grpSpPr>
          <p:sp>
            <p:nvSpPr>
              <p:cNvPr id="3351" name="Google Shape;3351;p38"/>
              <p:cNvSpPr/>
              <p:nvPr/>
            </p:nvSpPr>
            <p:spPr>
              <a:xfrm>
                <a:off x="5474990"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8"/>
              <p:cNvSpPr/>
              <p:nvPr/>
            </p:nvSpPr>
            <p:spPr>
              <a:xfrm>
                <a:off x="5474990" y="-723529"/>
                <a:ext cx="128400" cy="683319"/>
              </a:xfrm>
              <a:custGeom>
                <a:avLst/>
                <a:gdLst/>
                <a:ahLst/>
                <a:cxnLst/>
                <a:rect l="l" t="t" r="r" b="b"/>
                <a:pathLst>
                  <a:path w="3294" h="17530" fill="none" extrusionOk="0">
                    <a:moveTo>
                      <a:pt x="3293" y="1"/>
                    </a:moveTo>
                    <a:lnTo>
                      <a:pt x="3293" y="15883"/>
                    </a:lnTo>
                    <a:lnTo>
                      <a:pt x="3293" y="15883"/>
                    </a:lnTo>
                    <a:lnTo>
                      <a:pt x="3293" y="16069"/>
                    </a:lnTo>
                    <a:lnTo>
                      <a:pt x="3267" y="16228"/>
                    </a:lnTo>
                    <a:lnTo>
                      <a:pt x="3214" y="16388"/>
                    </a:lnTo>
                    <a:lnTo>
                      <a:pt x="3161" y="16520"/>
                    </a:lnTo>
                    <a:lnTo>
                      <a:pt x="3001" y="16813"/>
                    </a:lnTo>
                    <a:lnTo>
                      <a:pt x="2815" y="17052"/>
                    </a:lnTo>
                    <a:lnTo>
                      <a:pt x="2576" y="17264"/>
                    </a:lnTo>
                    <a:lnTo>
                      <a:pt x="2284" y="17397"/>
                    </a:lnTo>
                    <a:lnTo>
                      <a:pt x="2125" y="17477"/>
                    </a:lnTo>
                    <a:lnTo>
                      <a:pt x="1965" y="17503"/>
                    </a:lnTo>
                    <a:lnTo>
                      <a:pt x="1806" y="17530"/>
                    </a:lnTo>
                    <a:lnTo>
                      <a:pt x="1647" y="17530"/>
                    </a:lnTo>
                    <a:lnTo>
                      <a:pt x="1647" y="17530"/>
                    </a:lnTo>
                    <a:lnTo>
                      <a:pt x="1487" y="17530"/>
                    </a:lnTo>
                    <a:lnTo>
                      <a:pt x="1302" y="17503"/>
                    </a:lnTo>
                    <a:lnTo>
                      <a:pt x="1169" y="17477"/>
                    </a:lnTo>
                    <a:lnTo>
                      <a:pt x="1009" y="17397"/>
                    </a:lnTo>
                    <a:lnTo>
                      <a:pt x="717" y="17264"/>
                    </a:lnTo>
                    <a:lnTo>
                      <a:pt x="478" y="17052"/>
                    </a:lnTo>
                    <a:lnTo>
                      <a:pt x="292" y="16813"/>
                    </a:lnTo>
                    <a:lnTo>
                      <a:pt x="133" y="16520"/>
                    </a:lnTo>
                    <a:lnTo>
                      <a:pt x="80" y="16388"/>
                    </a:lnTo>
                    <a:lnTo>
                      <a:pt x="27" y="16228"/>
                    </a:lnTo>
                    <a:lnTo>
                      <a:pt x="0" y="16069"/>
                    </a:lnTo>
                    <a:lnTo>
                      <a:pt x="0" y="15883"/>
                    </a:lnTo>
                    <a:lnTo>
                      <a:pt x="0" y="1"/>
                    </a:lnTo>
                    <a:lnTo>
                      <a:pt x="32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8"/>
              <p:cNvSpPr/>
              <p:nvPr/>
            </p:nvSpPr>
            <p:spPr>
              <a:xfrm>
                <a:off x="5485320" y="-300079"/>
                <a:ext cx="107702" cy="248498"/>
              </a:xfrm>
              <a:custGeom>
                <a:avLst/>
                <a:gdLst/>
                <a:ahLst/>
                <a:cxnLst/>
                <a:rect l="l" t="t" r="r" b="b"/>
                <a:pathLst>
                  <a:path w="2763" h="6375" extrusionOk="0">
                    <a:moveTo>
                      <a:pt x="1" y="0"/>
                    </a:moveTo>
                    <a:lnTo>
                      <a:pt x="1" y="4993"/>
                    </a:lnTo>
                    <a:lnTo>
                      <a:pt x="27" y="5286"/>
                    </a:lnTo>
                    <a:lnTo>
                      <a:pt x="107" y="5525"/>
                    </a:lnTo>
                    <a:lnTo>
                      <a:pt x="240" y="5764"/>
                    </a:lnTo>
                    <a:lnTo>
                      <a:pt x="399" y="5976"/>
                    </a:lnTo>
                    <a:lnTo>
                      <a:pt x="612" y="6136"/>
                    </a:lnTo>
                    <a:lnTo>
                      <a:pt x="851" y="6268"/>
                    </a:lnTo>
                    <a:lnTo>
                      <a:pt x="1090" y="6348"/>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8"/>
              <p:cNvSpPr/>
              <p:nvPr/>
            </p:nvSpPr>
            <p:spPr>
              <a:xfrm>
                <a:off x="5485320" y="-300079"/>
                <a:ext cx="107702" cy="248498"/>
              </a:xfrm>
              <a:custGeom>
                <a:avLst/>
                <a:gdLst/>
                <a:ahLst/>
                <a:cxnLst/>
                <a:rect l="l" t="t" r="r" b="b"/>
                <a:pathLst>
                  <a:path w="2763" h="6375" fill="none" extrusionOk="0">
                    <a:moveTo>
                      <a:pt x="1" y="0"/>
                    </a:moveTo>
                    <a:lnTo>
                      <a:pt x="1" y="4993"/>
                    </a:lnTo>
                    <a:lnTo>
                      <a:pt x="1" y="4993"/>
                    </a:lnTo>
                    <a:lnTo>
                      <a:pt x="27" y="5286"/>
                    </a:lnTo>
                    <a:lnTo>
                      <a:pt x="107" y="5525"/>
                    </a:lnTo>
                    <a:lnTo>
                      <a:pt x="240" y="5764"/>
                    </a:lnTo>
                    <a:lnTo>
                      <a:pt x="399" y="5976"/>
                    </a:lnTo>
                    <a:lnTo>
                      <a:pt x="612" y="6136"/>
                    </a:lnTo>
                    <a:lnTo>
                      <a:pt x="851" y="6268"/>
                    </a:lnTo>
                    <a:lnTo>
                      <a:pt x="1090" y="6348"/>
                    </a:lnTo>
                    <a:lnTo>
                      <a:pt x="1382" y="6375"/>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lnTo>
                      <a:pt x="2763"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8"/>
              <p:cNvSpPr/>
              <p:nvPr/>
            </p:nvSpPr>
            <p:spPr>
              <a:xfrm>
                <a:off x="5490504" y="-686263"/>
                <a:ext cx="23856" cy="301315"/>
              </a:xfrm>
              <a:custGeom>
                <a:avLst/>
                <a:gdLst/>
                <a:ahLst/>
                <a:cxnLst/>
                <a:rect l="l" t="t" r="r" b="b"/>
                <a:pathLst>
                  <a:path w="612" h="7730" extrusionOk="0">
                    <a:moveTo>
                      <a:pt x="80" y="1"/>
                    </a:moveTo>
                    <a:lnTo>
                      <a:pt x="27" y="27"/>
                    </a:lnTo>
                    <a:lnTo>
                      <a:pt x="0" y="54"/>
                    </a:lnTo>
                    <a:lnTo>
                      <a:pt x="0" y="7676"/>
                    </a:lnTo>
                    <a:lnTo>
                      <a:pt x="27" y="7703"/>
                    </a:lnTo>
                    <a:lnTo>
                      <a:pt x="80" y="7730"/>
                    </a:lnTo>
                    <a:lnTo>
                      <a:pt x="558" y="7730"/>
                    </a:lnTo>
                    <a:lnTo>
                      <a:pt x="585" y="7703"/>
                    </a:lnTo>
                    <a:lnTo>
                      <a:pt x="611" y="7676"/>
                    </a:lnTo>
                    <a:lnTo>
                      <a:pt x="611" y="54"/>
                    </a:lnTo>
                    <a:lnTo>
                      <a:pt x="585" y="27"/>
                    </a:lnTo>
                    <a:lnTo>
                      <a:pt x="558"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8"/>
              <p:cNvSpPr/>
              <p:nvPr/>
            </p:nvSpPr>
            <p:spPr>
              <a:xfrm>
                <a:off x="5490504" y="-686263"/>
                <a:ext cx="23856" cy="301315"/>
              </a:xfrm>
              <a:custGeom>
                <a:avLst/>
                <a:gdLst/>
                <a:ahLst/>
                <a:cxnLst/>
                <a:rect l="l" t="t" r="r" b="b"/>
                <a:pathLst>
                  <a:path w="612" h="7730" fill="none" extrusionOk="0">
                    <a:moveTo>
                      <a:pt x="558" y="1"/>
                    </a:moveTo>
                    <a:lnTo>
                      <a:pt x="80" y="1"/>
                    </a:lnTo>
                    <a:lnTo>
                      <a:pt x="80" y="1"/>
                    </a:lnTo>
                    <a:lnTo>
                      <a:pt x="27" y="27"/>
                    </a:lnTo>
                    <a:lnTo>
                      <a:pt x="0" y="54"/>
                    </a:lnTo>
                    <a:lnTo>
                      <a:pt x="0" y="7676"/>
                    </a:lnTo>
                    <a:lnTo>
                      <a:pt x="0" y="7676"/>
                    </a:lnTo>
                    <a:lnTo>
                      <a:pt x="27" y="7703"/>
                    </a:lnTo>
                    <a:lnTo>
                      <a:pt x="80" y="7730"/>
                    </a:lnTo>
                    <a:lnTo>
                      <a:pt x="558" y="7730"/>
                    </a:lnTo>
                    <a:lnTo>
                      <a:pt x="558" y="7730"/>
                    </a:lnTo>
                    <a:lnTo>
                      <a:pt x="585" y="7703"/>
                    </a:lnTo>
                    <a:lnTo>
                      <a:pt x="611" y="7676"/>
                    </a:lnTo>
                    <a:lnTo>
                      <a:pt x="611" y="54"/>
                    </a:lnTo>
                    <a:lnTo>
                      <a:pt x="611" y="54"/>
                    </a:lnTo>
                    <a:lnTo>
                      <a:pt x="585" y="27"/>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8"/>
              <p:cNvSpPr/>
              <p:nvPr/>
            </p:nvSpPr>
            <p:spPr>
              <a:xfrm>
                <a:off x="5474990" y="-723529"/>
                <a:ext cx="128400" cy="683319"/>
              </a:xfrm>
              <a:custGeom>
                <a:avLst/>
                <a:gdLst/>
                <a:ahLst/>
                <a:cxnLst/>
                <a:rect l="l" t="t" r="r" b="b"/>
                <a:pathLst>
                  <a:path w="3294" h="17530" extrusionOk="0">
                    <a:moveTo>
                      <a:pt x="770" y="1"/>
                    </a:moveTo>
                    <a:lnTo>
                      <a:pt x="0" y="160"/>
                    </a:lnTo>
                    <a:lnTo>
                      <a:pt x="2709" y="532"/>
                    </a:lnTo>
                    <a:lnTo>
                      <a:pt x="2603" y="4171"/>
                    </a:lnTo>
                    <a:lnTo>
                      <a:pt x="2550" y="7358"/>
                    </a:lnTo>
                    <a:lnTo>
                      <a:pt x="2523" y="10306"/>
                    </a:lnTo>
                    <a:lnTo>
                      <a:pt x="2497" y="10863"/>
                    </a:lnTo>
                    <a:lnTo>
                      <a:pt x="3028" y="10863"/>
                    </a:lnTo>
                    <a:lnTo>
                      <a:pt x="3028" y="15856"/>
                    </a:lnTo>
                    <a:lnTo>
                      <a:pt x="3001" y="16149"/>
                    </a:lnTo>
                    <a:lnTo>
                      <a:pt x="2922" y="16388"/>
                    </a:lnTo>
                    <a:lnTo>
                      <a:pt x="2789" y="16627"/>
                    </a:lnTo>
                    <a:lnTo>
                      <a:pt x="2629" y="16839"/>
                    </a:lnTo>
                    <a:lnTo>
                      <a:pt x="2417" y="16999"/>
                    </a:lnTo>
                    <a:lnTo>
                      <a:pt x="2178" y="17131"/>
                    </a:lnTo>
                    <a:lnTo>
                      <a:pt x="1912" y="17211"/>
                    </a:lnTo>
                    <a:lnTo>
                      <a:pt x="1647" y="17238"/>
                    </a:lnTo>
                    <a:lnTo>
                      <a:pt x="1355" y="17211"/>
                    </a:lnTo>
                    <a:lnTo>
                      <a:pt x="1116" y="17131"/>
                    </a:lnTo>
                    <a:lnTo>
                      <a:pt x="877" y="16999"/>
                    </a:lnTo>
                    <a:lnTo>
                      <a:pt x="664" y="16839"/>
                    </a:lnTo>
                    <a:lnTo>
                      <a:pt x="505" y="16627"/>
                    </a:lnTo>
                    <a:lnTo>
                      <a:pt x="372" y="16388"/>
                    </a:lnTo>
                    <a:lnTo>
                      <a:pt x="292" y="16149"/>
                    </a:lnTo>
                    <a:lnTo>
                      <a:pt x="266" y="15856"/>
                    </a:lnTo>
                    <a:lnTo>
                      <a:pt x="266" y="14953"/>
                    </a:lnTo>
                    <a:lnTo>
                      <a:pt x="0" y="14953"/>
                    </a:ln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8"/>
              <p:cNvSpPr/>
              <p:nvPr/>
            </p:nvSpPr>
            <p:spPr>
              <a:xfrm>
                <a:off x="5474990" y="-723529"/>
                <a:ext cx="128400" cy="683319"/>
              </a:xfrm>
              <a:custGeom>
                <a:avLst/>
                <a:gdLst/>
                <a:ahLst/>
                <a:cxnLst/>
                <a:rect l="l" t="t" r="r" b="b"/>
                <a:pathLst>
                  <a:path w="3294" h="17530" fill="none" extrusionOk="0">
                    <a:moveTo>
                      <a:pt x="3293" y="1"/>
                    </a:moveTo>
                    <a:lnTo>
                      <a:pt x="770" y="1"/>
                    </a:lnTo>
                    <a:lnTo>
                      <a:pt x="0" y="160"/>
                    </a:lnTo>
                    <a:lnTo>
                      <a:pt x="2709" y="532"/>
                    </a:lnTo>
                    <a:lnTo>
                      <a:pt x="2709" y="532"/>
                    </a:lnTo>
                    <a:lnTo>
                      <a:pt x="2603" y="4171"/>
                    </a:lnTo>
                    <a:lnTo>
                      <a:pt x="2550" y="7358"/>
                    </a:lnTo>
                    <a:lnTo>
                      <a:pt x="2523" y="10306"/>
                    </a:lnTo>
                    <a:lnTo>
                      <a:pt x="2523" y="10306"/>
                    </a:lnTo>
                    <a:lnTo>
                      <a:pt x="2497" y="10863"/>
                    </a:lnTo>
                    <a:lnTo>
                      <a:pt x="2497" y="10863"/>
                    </a:lnTo>
                    <a:lnTo>
                      <a:pt x="3028" y="10863"/>
                    </a:lnTo>
                    <a:lnTo>
                      <a:pt x="3028" y="15856"/>
                    </a:lnTo>
                    <a:lnTo>
                      <a:pt x="3028" y="15856"/>
                    </a:lnTo>
                    <a:lnTo>
                      <a:pt x="3001" y="16149"/>
                    </a:lnTo>
                    <a:lnTo>
                      <a:pt x="2922" y="16388"/>
                    </a:lnTo>
                    <a:lnTo>
                      <a:pt x="2789" y="16627"/>
                    </a:lnTo>
                    <a:lnTo>
                      <a:pt x="2629" y="16839"/>
                    </a:lnTo>
                    <a:lnTo>
                      <a:pt x="2417" y="16999"/>
                    </a:lnTo>
                    <a:lnTo>
                      <a:pt x="2178" y="17131"/>
                    </a:lnTo>
                    <a:lnTo>
                      <a:pt x="1912" y="17211"/>
                    </a:lnTo>
                    <a:lnTo>
                      <a:pt x="1647" y="17238"/>
                    </a:lnTo>
                    <a:lnTo>
                      <a:pt x="1647" y="17238"/>
                    </a:lnTo>
                    <a:lnTo>
                      <a:pt x="1355" y="17211"/>
                    </a:lnTo>
                    <a:lnTo>
                      <a:pt x="1116" y="17131"/>
                    </a:lnTo>
                    <a:lnTo>
                      <a:pt x="877" y="16999"/>
                    </a:lnTo>
                    <a:lnTo>
                      <a:pt x="664" y="16839"/>
                    </a:lnTo>
                    <a:lnTo>
                      <a:pt x="505" y="16627"/>
                    </a:lnTo>
                    <a:lnTo>
                      <a:pt x="372" y="16388"/>
                    </a:lnTo>
                    <a:lnTo>
                      <a:pt x="292" y="16149"/>
                    </a:lnTo>
                    <a:lnTo>
                      <a:pt x="266" y="15856"/>
                    </a:lnTo>
                    <a:lnTo>
                      <a:pt x="266" y="14953"/>
                    </a:lnTo>
                    <a:lnTo>
                      <a:pt x="266" y="14953"/>
                    </a:lnTo>
                    <a:lnTo>
                      <a:pt x="106" y="14953"/>
                    </a:lnTo>
                    <a:lnTo>
                      <a:pt x="106" y="14953"/>
                    </a:lnTo>
                    <a:lnTo>
                      <a:pt x="0" y="14953"/>
                    </a:lnTo>
                    <a:lnTo>
                      <a:pt x="0" y="15883"/>
                    </a:ln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647" y="17530"/>
                    </a:lnTo>
                    <a:lnTo>
                      <a:pt x="164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8"/>
              <p:cNvSpPr/>
              <p:nvPr/>
            </p:nvSpPr>
            <p:spPr>
              <a:xfrm>
                <a:off x="5485320" y="-300079"/>
                <a:ext cx="107702" cy="248498"/>
              </a:xfrm>
              <a:custGeom>
                <a:avLst/>
                <a:gdLst/>
                <a:ahLst/>
                <a:cxnLst/>
                <a:rect l="l" t="t" r="r" b="b"/>
                <a:pathLst>
                  <a:path w="2763" h="6375" extrusionOk="0">
                    <a:moveTo>
                      <a:pt x="2232" y="0"/>
                    </a:moveTo>
                    <a:lnTo>
                      <a:pt x="2205" y="478"/>
                    </a:lnTo>
                    <a:lnTo>
                      <a:pt x="2179" y="903"/>
                    </a:lnTo>
                    <a:lnTo>
                      <a:pt x="2099" y="1328"/>
                    </a:lnTo>
                    <a:lnTo>
                      <a:pt x="2046" y="1727"/>
                    </a:lnTo>
                    <a:lnTo>
                      <a:pt x="1940" y="2072"/>
                    </a:lnTo>
                    <a:lnTo>
                      <a:pt x="1833" y="2391"/>
                    </a:lnTo>
                    <a:lnTo>
                      <a:pt x="1700" y="2709"/>
                    </a:lnTo>
                    <a:lnTo>
                      <a:pt x="1568" y="2975"/>
                    </a:lnTo>
                    <a:lnTo>
                      <a:pt x="1408" y="3214"/>
                    </a:lnTo>
                    <a:lnTo>
                      <a:pt x="1249" y="3427"/>
                    </a:lnTo>
                    <a:lnTo>
                      <a:pt x="1063" y="3612"/>
                    </a:lnTo>
                    <a:lnTo>
                      <a:pt x="877" y="3772"/>
                    </a:lnTo>
                    <a:lnTo>
                      <a:pt x="691" y="3878"/>
                    </a:lnTo>
                    <a:lnTo>
                      <a:pt x="452" y="3984"/>
                    </a:lnTo>
                    <a:lnTo>
                      <a:pt x="240" y="4037"/>
                    </a:lnTo>
                    <a:lnTo>
                      <a:pt x="1" y="4090"/>
                    </a:lnTo>
                    <a:lnTo>
                      <a:pt x="1" y="4993"/>
                    </a:lnTo>
                    <a:lnTo>
                      <a:pt x="27" y="5286"/>
                    </a:lnTo>
                    <a:lnTo>
                      <a:pt x="107" y="5525"/>
                    </a:lnTo>
                    <a:lnTo>
                      <a:pt x="240" y="5764"/>
                    </a:lnTo>
                    <a:lnTo>
                      <a:pt x="399" y="5976"/>
                    </a:lnTo>
                    <a:lnTo>
                      <a:pt x="612" y="6136"/>
                    </a:lnTo>
                    <a:lnTo>
                      <a:pt x="851" y="6268"/>
                    </a:lnTo>
                    <a:lnTo>
                      <a:pt x="1090" y="6348"/>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8"/>
              <p:cNvSpPr/>
              <p:nvPr/>
            </p:nvSpPr>
            <p:spPr>
              <a:xfrm>
                <a:off x="5485320" y="-300079"/>
                <a:ext cx="107702" cy="248498"/>
              </a:xfrm>
              <a:custGeom>
                <a:avLst/>
                <a:gdLst/>
                <a:ahLst/>
                <a:cxnLst/>
                <a:rect l="l" t="t" r="r" b="b"/>
                <a:pathLst>
                  <a:path w="2763" h="6375" fill="none" extrusionOk="0">
                    <a:moveTo>
                      <a:pt x="2763" y="0"/>
                    </a:moveTo>
                    <a:lnTo>
                      <a:pt x="2763" y="0"/>
                    </a:lnTo>
                    <a:lnTo>
                      <a:pt x="2232" y="0"/>
                    </a:lnTo>
                    <a:lnTo>
                      <a:pt x="2232" y="0"/>
                    </a:lnTo>
                    <a:lnTo>
                      <a:pt x="2205" y="478"/>
                    </a:lnTo>
                    <a:lnTo>
                      <a:pt x="2179" y="903"/>
                    </a:lnTo>
                    <a:lnTo>
                      <a:pt x="2099" y="1328"/>
                    </a:lnTo>
                    <a:lnTo>
                      <a:pt x="2046" y="1727"/>
                    </a:lnTo>
                    <a:lnTo>
                      <a:pt x="1940" y="2072"/>
                    </a:lnTo>
                    <a:lnTo>
                      <a:pt x="1833" y="2391"/>
                    </a:lnTo>
                    <a:lnTo>
                      <a:pt x="1700" y="2709"/>
                    </a:lnTo>
                    <a:lnTo>
                      <a:pt x="1568" y="2975"/>
                    </a:lnTo>
                    <a:lnTo>
                      <a:pt x="1408" y="3214"/>
                    </a:lnTo>
                    <a:lnTo>
                      <a:pt x="1249" y="3427"/>
                    </a:lnTo>
                    <a:lnTo>
                      <a:pt x="1063" y="3612"/>
                    </a:lnTo>
                    <a:lnTo>
                      <a:pt x="877" y="3772"/>
                    </a:lnTo>
                    <a:lnTo>
                      <a:pt x="691" y="3878"/>
                    </a:lnTo>
                    <a:lnTo>
                      <a:pt x="452" y="3984"/>
                    </a:lnTo>
                    <a:lnTo>
                      <a:pt x="240" y="4037"/>
                    </a:lnTo>
                    <a:lnTo>
                      <a:pt x="1" y="4090"/>
                    </a:lnTo>
                    <a:lnTo>
                      <a:pt x="1" y="4993"/>
                    </a:lnTo>
                    <a:lnTo>
                      <a:pt x="1" y="4993"/>
                    </a:lnTo>
                    <a:lnTo>
                      <a:pt x="27" y="5286"/>
                    </a:lnTo>
                    <a:lnTo>
                      <a:pt x="107" y="5525"/>
                    </a:lnTo>
                    <a:lnTo>
                      <a:pt x="240" y="5764"/>
                    </a:lnTo>
                    <a:lnTo>
                      <a:pt x="399" y="5976"/>
                    </a:lnTo>
                    <a:lnTo>
                      <a:pt x="612" y="6136"/>
                    </a:lnTo>
                    <a:lnTo>
                      <a:pt x="851" y="6268"/>
                    </a:lnTo>
                    <a:lnTo>
                      <a:pt x="1090" y="6348"/>
                    </a:lnTo>
                    <a:lnTo>
                      <a:pt x="1382" y="6375"/>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8"/>
              <p:cNvSpPr/>
              <p:nvPr/>
            </p:nvSpPr>
            <p:spPr>
              <a:xfrm>
                <a:off x="5460489" y="-735925"/>
                <a:ext cx="157401" cy="18671"/>
              </a:xfrm>
              <a:custGeom>
                <a:avLst/>
                <a:gdLst/>
                <a:ahLst/>
                <a:cxnLst/>
                <a:rect l="l" t="t" r="r" b="b"/>
                <a:pathLst>
                  <a:path w="4038" h="479" extrusionOk="0">
                    <a:moveTo>
                      <a:pt x="53" y="0"/>
                    </a:moveTo>
                    <a:lnTo>
                      <a:pt x="0" y="27"/>
                    </a:lnTo>
                    <a:lnTo>
                      <a:pt x="0" y="53"/>
                    </a:lnTo>
                    <a:lnTo>
                      <a:pt x="0" y="425"/>
                    </a:lnTo>
                    <a:lnTo>
                      <a:pt x="0" y="478"/>
                    </a:lnTo>
                    <a:lnTo>
                      <a:pt x="4037" y="478"/>
                    </a:lnTo>
                    <a:lnTo>
                      <a:pt x="4037" y="425"/>
                    </a:lnTo>
                    <a:lnTo>
                      <a:pt x="4037" y="53"/>
                    </a:lnTo>
                    <a:lnTo>
                      <a:pt x="4037"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8"/>
              <p:cNvSpPr/>
              <p:nvPr/>
            </p:nvSpPr>
            <p:spPr>
              <a:xfrm>
                <a:off x="5232726"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8"/>
              <p:cNvSpPr/>
              <p:nvPr/>
            </p:nvSpPr>
            <p:spPr>
              <a:xfrm>
                <a:off x="5232726" y="-723529"/>
                <a:ext cx="128400" cy="683319"/>
              </a:xfrm>
              <a:custGeom>
                <a:avLst/>
                <a:gdLst/>
                <a:ahLst/>
                <a:cxnLst/>
                <a:rect l="l" t="t" r="r" b="b"/>
                <a:pathLst>
                  <a:path w="3294" h="17530" fill="none" extrusionOk="0">
                    <a:moveTo>
                      <a:pt x="3294" y="1"/>
                    </a:moveTo>
                    <a:lnTo>
                      <a:pt x="3294" y="15883"/>
                    </a:lnTo>
                    <a:lnTo>
                      <a:pt x="3294" y="15883"/>
                    </a:lnTo>
                    <a:lnTo>
                      <a:pt x="3294" y="16069"/>
                    </a:lnTo>
                    <a:lnTo>
                      <a:pt x="3267" y="16228"/>
                    </a:lnTo>
                    <a:lnTo>
                      <a:pt x="3214" y="16388"/>
                    </a:lnTo>
                    <a:lnTo>
                      <a:pt x="3161" y="16520"/>
                    </a:lnTo>
                    <a:lnTo>
                      <a:pt x="3001" y="16813"/>
                    </a:lnTo>
                    <a:lnTo>
                      <a:pt x="2816" y="17052"/>
                    </a:lnTo>
                    <a:lnTo>
                      <a:pt x="2577" y="17264"/>
                    </a:lnTo>
                    <a:lnTo>
                      <a:pt x="2284" y="17397"/>
                    </a:lnTo>
                    <a:lnTo>
                      <a:pt x="2125" y="17477"/>
                    </a:lnTo>
                    <a:lnTo>
                      <a:pt x="1992" y="17503"/>
                    </a:lnTo>
                    <a:lnTo>
                      <a:pt x="1806" y="17530"/>
                    </a:lnTo>
                    <a:lnTo>
                      <a:pt x="1647" y="17530"/>
                    </a:lnTo>
                    <a:lnTo>
                      <a:pt x="1647" y="17530"/>
                    </a:lnTo>
                    <a:lnTo>
                      <a:pt x="1488" y="17530"/>
                    </a:lnTo>
                    <a:lnTo>
                      <a:pt x="1328" y="17503"/>
                    </a:lnTo>
                    <a:lnTo>
                      <a:pt x="1169" y="17477"/>
                    </a:lnTo>
                    <a:lnTo>
                      <a:pt x="1010" y="17397"/>
                    </a:lnTo>
                    <a:lnTo>
                      <a:pt x="717" y="17264"/>
                    </a:lnTo>
                    <a:lnTo>
                      <a:pt x="478" y="17052"/>
                    </a:lnTo>
                    <a:lnTo>
                      <a:pt x="292" y="16813"/>
                    </a:lnTo>
                    <a:lnTo>
                      <a:pt x="133" y="16520"/>
                    </a:lnTo>
                    <a:lnTo>
                      <a:pt x="80" y="16388"/>
                    </a:lnTo>
                    <a:lnTo>
                      <a:pt x="27" y="16228"/>
                    </a:lnTo>
                    <a:lnTo>
                      <a:pt x="0" y="16069"/>
                    </a:lnTo>
                    <a:lnTo>
                      <a:pt x="0" y="15883"/>
                    </a:lnTo>
                    <a:lnTo>
                      <a:pt x="0" y="1"/>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8"/>
              <p:cNvSpPr/>
              <p:nvPr/>
            </p:nvSpPr>
            <p:spPr>
              <a:xfrm>
                <a:off x="5243056" y="-300079"/>
                <a:ext cx="88056" cy="159467"/>
              </a:xfrm>
              <a:custGeom>
                <a:avLst/>
                <a:gdLst/>
                <a:ahLst/>
                <a:cxnLst/>
                <a:rect l="l" t="t" r="r" b="b"/>
                <a:pathLst>
                  <a:path w="2259" h="4091" extrusionOk="0">
                    <a:moveTo>
                      <a:pt x="1" y="0"/>
                    </a:moveTo>
                    <a:lnTo>
                      <a:pt x="1" y="4090"/>
                    </a:lnTo>
                    <a:lnTo>
                      <a:pt x="240" y="4037"/>
                    </a:lnTo>
                    <a:lnTo>
                      <a:pt x="452" y="3984"/>
                    </a:lnTo>
                    <a:lnTo>
                      <a:pt x="691" y="3878"/>
                    </a:lnTo>
                    <a:lnTo>
                      <a:pt x="877" y="3772"/>
                    </a:lnTo>
                    <a:lnTo>
                      <a:pt x="1090" y="3612"/>
                    </a:lnTo>
                    <a:lnTo>
                      <a:pt x="1249" y="3427"/>
                    </a:lnTo>
                    <a:lnTo>
                      <a:pt x="1435" y="3214"/>
                    </a:lnTo>
                    <a:lnTo>
                      <a:pt x="1568" y="2975"/>
                    </a:lnTo>
                    <a:lnTo>
                      <a:pt x="1701" y="2709"/>
                    </a:lnTo>
                    <a:lnTo>
                      <a:pt x="1833" y="2391"/>
                    </a:lnTo>
                    <a:lnTo>
                      <a:pt x="1940" y="2072"/>
                    </a:lnTo>
                    <a:lnTo>
                      <a:pt x="2046" y="1727"/>
                    </a:lnTo>
                    <a:lnTo>
                      <a:pt x="2126" y="1328"/>
                    </a:lnTo>
                    <a:lnTo>
                      <a:pt x="2179" y="903"/>
                    </a:lnTo>
                    <a:lnTo>
                      <a:pt x="2232" y="478"/>
                    </a:lnTo>
                    <a:lnTo>
                      <a:pt x="22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8"/>
              <p:cNvSpPr/>
              <p:nvPr/>
            </p:nvSpPr>
            <p:spPr>
              <a:xfrm>
                <a:off x="5243056" y="-300079"/>
                <a:ext cx="88056" cy="159467"/>
              </a:xfrm>
              <a:custGeom>
                <a:avLst/>
                <a:gdLst/>
                <a:ahLst/>
                <a:cxnLst/>
                <a:rect l="l" t="t" r="r" b="b"/>
                <a:pathLst>
                  <a:path w="2259" h="4091" fill="none" extrusionOk="0">
                    <a:moveTo>
                      <a:pt x="1" y="0"/>
                    </a:moveTo>
                    <a:lnTo>
                      <a:pt x="1" y="4090"/>
                    </a:lnTo>
                    <a:lnTo>
                      <a:pt x="1" y="4090"/>
                    </a:lnTo>
                    <a:lnTo>
                      <a:pt x="240" y="4037"/>
                    </a:lnTo>
                    <a:lnTo>
                      <a:pt x="452" y="3984"/>
                    </a:lnTo>
                    <a:lnTo>
                      <a:pt x="691" y="3878"/>
                    </a:lnTo>
                    <a:lnTo>
                      <a:pt x="877" y="3772"/>
                    </a:lnTo>
                    <a:lnTo>
                      <a:pt x="1090" y="3612"/>
                    </a:lnTo>
                    <a:lnTo>
                      <a:pt x="1249" y="3427"/>
                    </a:lnTo>
                    <a:lnTo>
                      <a:pt x="1435" y="3214"/>
                    </a:lnTo>
                    <a:lnTo>
                      <a:pt x="1568" y="2975"/>
                    </a:lnTo>
                    <a:lnTo>
                      <a:pt x="1701" y="2709"/>
                    </a:lnTo>
                    <a:lnTo>
                      <a:pt x="1833" y="2391"/>
                    </a:lnTo>
                    <a:lnTo>
                      <a:pt x="1940" y="2072"/>
                    </a:lnTo>
                    <a:lnTo>
                      <a:pt x="2046" y="1727"/>
                    </a:lnTo>
                    <a:lnTo>
                      <a:pt x="2126" y="1328"/>
                    </a:lnTo>
                    <a:lnTo>
                      <a:pt x="2179" y="903"/>
                    </a:lnTo>
                    <a:lnTo>
                      <a:pt x="2232" y="478"/>
                    </a:lnTo>
                    <a:lnTo>
                      <a:pt x="2258" y="0"/>
                    </a:lnTo>
                    <a:lnTo>
                      <a:pt x="2258" y="0"/>
                    </a:lnTo>
                    <a:lnTo>
                      <a:pt x="1408" y="0"/>
                    </a:lnTo>
                    <a:lnTo>
                      <a:pt x="1408"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8"/>
              <p:cNvSpPr/>
              <p:nvPr/>
            </p:nvSpPr>
            <p:spPr>
              <a:xfrm>
                <a:off x="5232726" y="-723529"/>
                <a:ext cx="128400" cy="683319"/>
              </a:xfrm>
              <a:custGeom>
                <a:avLst/>
                <a:gdLst/>
                <a:ahLst/>
                <a:cxnLst/>
                <a:rect l="l" t="t" r="r" b="b"/>
                <a:pathLst>
                  <a:path w="3294" h="17530" extrusionOk="0">
                    <a:moveTo>
                      <a:pt x="770" y="1"/>
                    </a:moveTo>
                    <a:lnTo>
                      <a:pt x="0" y="160"/>
                    </a:lnTo>
                    <a:lnTo>
                      <a:pt x="2709" y="532"/>
                    </a:lnTo>
                    <a:lnTo>
                      <a:pt x="2630" y="4171"/>
                    </a:lnTo>
                    <a:lnTo>
                      <a:pt x="2550" y="7358"/>
                    </a:lnTo>
                    <a:lnTo>
                      <a:pt x="2523" y="10306"/>
                    </a:lnTo>
                    <a:lnTo>
                      <a:pt x="2523" y="10863"/>
                    </a:lnTo>
                    <a:lnTo>
                      <a:pt x="3028" y="10863"/>
                    </a:lnTo>
                    <a:lnTo>
                      <a:pt x="3028" y="15856"/>
                    </a:lnTo>
                    <a:lnTo>
                      <a:pt x="3001" y="16149"/>
                    </a:lnTo>
                    <a:lnTo>
                      <a:pt x="2922" y="16388"/>
                    </a:lnTo>
                    <a:lnTo>
                      <a:pt x="2789" y="16627"/>
                    </a:lnTo>
                    <a:lnTo>
                      <a:pt x="2630" y="16839"/>
                    </a:lnTo>
                    <a:lnTo>
                      <a:pt x="2417" y="16999"/>
                    </a:lnTo>
                    <a:lnTo>
                      <a:pt x="2178" y="17131"/>
                    </a:lnTo>
                    <a:lnTo>
                      <a:pt x="1939" y="17211"/>
                    </a:lnTo>
                    <a:lnTo>
                      <a:pt x="1647" y="17238"/>
                    </a:lnTo>
                    <a:lnTo>
                      <a:pt x="1381" y="17211"/>
                    </a:lnTo>
                    <a:lnTo>
                      <a:pt x="1116" y="17131"/>
                    </a:lnTo>
                    <a:lnTo>
                      <a:pt x="877" y="16999"/>
                    </a:lnTo>
                    <a:lnTo>
                      <a:pt x="664" y="16839"/>
                    </a:lnTo>
                    <a:lnTo>
                      <a:pt x="505" y="16627"/>
                    </a:lnTo>
                    <a:lnTo>
                      <a:pt x="372" y="16388"/>
                    </a:lnTo>
                    <a:lnTo>
                      <a:pt x="292" y="16149"/>
                    </a:lnTo>
                    <a:lnTo>
                      <a:pt x="266" y="15856"/>
                    </a:lnTo>
                    <a:lnTo>
                      <a:pt x="266" y="14953"/>
                    </a:lnTo>
                    <a:lnTo>
                      <a:pt x="0" y="14953"/>
                    </a:ln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8"/>
              <p:cNvSpPr/>
              <p:nvPr/>
            </p:nvSpPr>
            <p:spPr>
              <a:xfrm>
                <a:off x="5232726" y="-723529"/>
                <a:ext cx="128400" cy="683319"/>
              </a:xfrm>
              <a:custGeom>
                <a:avLst/>
                <a:gdLst/>
                <a:ahLst/>
                <a:cxnLst/>
                <a:rect l="l" t="t" r="r" b="b"/>
                <a:pathLst>
                  <a:path w="3294" h="17530" fill="none" extrusionOk="0">
                    <a:moveTo>
                      <a:pt x="3294" y="1"/>
                    </a:moveTo>
                    <a:lnTo>
                      <a:pt x="770" y="1"/>
                    </a:lnTo>
                    <a:lnTo>
                      <a:pt x="0" y="160"/>
                    </a:lnTo>
                    <a:lnTo>
                      <a:pt x="2709" y="532"/>
                    </a:lnTo>
                    <a:lnTo>
                      <a:pt x="2709" y="532"/>
                    </a:lnTo>
                    <a:lnTo>
                      <a:pt x="2630" y="4171"/>
                    </a:lnTo>
                    <a:lnTo>
                      <a:pt x="2550" y="7358"/>
                    </a:lnTo>
                    <a:lnTo>
                      <a:pt x="2523" y="10306"/>
                    </a:lnTo>
                    <a:lnTo>
                      <a:pt x="2523" y="10306"/>
                    </a:lnTo>
                    <a:lnTo>
                      <a:pt x="2523" y="10863"/>
                    </a:lnTo>
                    <a:lnTo>
                      <a:pt x="2523" y="10863"/>
                    </a:lnTo>
                    <a:lnTo>
                      <a:pt x="3028" y="10863"/>
                    </a:lnTo>
                    <a:lnTo>
                      <a:pt x="3028" y="15856"/>
                    </a:lnTo>
                    <a:lnTo>
                      <a:pt x="3028" y="15856"/>
                    </a:lnTo>
                    <a:lnTo>
                      <a:pt x="3001" y="16149"/>
                    </a:lnTo>
                    <a:lnTo>
                      <a:pt x="2922" y="16388"/>
                    </a:lnTo>
                    <a:lnTo>
                      <a:pt x="2789" y="16627"/>
                    </a:lnTo>
                    <a:lnTo>
                      <a:pt x="2630" y="16839"/>
                    </a:lnTo>
                    <a:lnTo>
                      <a:pt x="2417" y="16999"/>
                    </a:lnTo>
                    <a:lnTo>
                      <a:pt x="2178" y="17131"/>
                    </a:lnTo>
                    <a:lnTo>
                      <a:pt x="1939" y="17211"/>
                    </a:lnTo>
                    <a:lnTo>
                      <a:pt x="1647" y="17238"/>
                    </a:lnTo>
                    <a:lnTo>
                      <a:pt x="1647" y="17238"/>
                    </a:lnTo>
                    <a:lnTo>
                      <a:pt x="1381" y="17211"/>
                    </a:lnTo>
                    <a:lnTo>
                      <a:pt x="1116" y="17131"/>
                    </a:lnTo>
                    <a:lnTo>
                      <a:pt x="877" y="16999"/>
                    </a:lnTo>
                    <a:lnTo>
                      <a:pt x="664" y="16839"/>
                    </a:lnTo>
                    <a:lnTo>
                      <a:pt x="505" y="16627"/>
                    </a:lnTo>
                    <a:lnTo>
                      <a:pt x="372" y="16388"/>
                    </a:lnTo>
                    <a:lnTo>
                      <a:pt x="292" y="16149"/>
                    </a:lnTo>
                    <a:lnTo>
                      <a:pt x="266" y="15856"/>
                    </a:lnTo>
                    <a:lnTo>
                      <a:pt x="266" y="14953"/>
                    </a:lnTo>
                    <a:lnTo>
                      <a:pt x="266" y="14953"/>
                    </a:lnTo>
                    <a:lnTo>
                      <a:pt x="107" y="14953"/>
                    </a:lnTo>
                    <a:lnTo>
                      <a:pt x="107" y="14953"/>
                    </a:lnTo>
                    <a:lnTo>
                      <a:pt x="0" y="14953"/>
                    </a:lnTo>
                    <a:lnTo>
                      <a:pt x="0" y="15883"/>
                    </a:ln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647" y="17530"/>
                    </a:lnTo>
                    <a:lnTo>
                      <a:pt x="1647"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8"/>
              <p:cNvSpPr/>
              <p:nvPr/>
            </p:nvSpPr>
            <p:spPr>
              <a:xfrm>
                <a:off x="5243056" y="-300079"/>
                <a:ext cx="107741" cy="248498"/>
              </a:xfrm>
              <a:custGeom>
                <a:avLst/>
                <a:gdLst/>
                <a:ahLst/>
                <a:cxnLst/>
                <a:rect l="l" t="t" r="r" b="b"/>
                <a:pathLst>
                  <a:path w="2764" h="6375" extrusionOk="0">
                    <a:moveTo>
                      <a:pt x="2258" y="0"/>
                    </a:moveTo>
                    <a:lnTo>
                      <a:pt x="2232" y="478"/>
                    </a:lnTo>
                    <a:lnTo>
                      <a:pt x="2179" y="903"/>
                    </a:lnTo>
                    <a:lnTo>
                      <a:pt x="2126" y="1328"/>
                    </a:lnTo>
                    <a:lnTo>
                      <a:pt x="2046" y="1727"/>
                    </a:lnTo>
                    <a:lnTo>
                      <a:pt x="1940" y="2072"/>
                    </a:lnTo>
                    <a:lnTo>
                      <a:pt x="1833" y="2391"/>
                    </a:lnTo>
                    <a:lnTo>
                      <a:pt x="1701" y="2709"/>
                    </a:lnTo>
                    <a:lnTo>
                      <a:pt x="1568" y="2975"/>
                    </a:lnTo>
                    <a:lnTo>
                      <a:pt x="1435" y="3214"/>
                    </a:lnTo>
                    <a:lnTo>
                      <a:pt x="1249" y="3427"/>
                    </a:lnTo>
                    <a:lnTo>
                      <a:pt x="1090" y="3612"/>
                    </a:lnTo>
                    <a:lnTo>
                      <a:pt x="877" y="3772"/>
                    </a:lnTo>
                    <a:lnTo>
                      <a:pt x="691" y="3878"/>
                    </a:lnTo>
                    <a:lnTo>
                      <a:pt x="452" y="3984"/>
                    </a:lnTo>
                    <a:lnTo>
                      <a:pt x="240" y="4037"/>
                    </a:lnTo>
                    <a:lnTo>
                      <a:pt x="1" y="4090"/>
                    </a:lnTo>
                    <a:lnTo>
                      <a:pt x="1" y="4993"/>
                    </a:lnTo>
                    <a:lnTo>
                      <a:pt x="27" y="5286"/>
                    </a:lnTo>
                    <a:lnTo>
                      <a:pt x="107" y="5525"/>
                    </a:lnTo>
                    <a:lnTo>
                      <a:pt x="240" y="5764"/>
                    </a:lnTo>
                    <a:lnTo>
                      <a:pt x="399" y="5976"/>
                    </a:lnTo>
                    <a:lnTo>
                      <a:pt x="612" y="6136"/>
                    </a:lnTo>
                    <a:lnTo>
                      <a:pt x="851" y="6268"/>
                    </a:lnTo>
                    <a:lnTo>
                      <a:pt x="1116" y="6348"/>
                    </a:lnTo>
                    <a:lnTo>
                      <a:pt x="1382" y="6375"/>
                    </a:lnTo>
                    <a:lnTo>
                      <a:pt x="1674" y="6348"/>
                    </a:lnTo>
                    <a:lnTo>
                      <a:pt x="1913" y="6268"/>
                    </a:lnTo>
                    <a:lnTo>
                      <a:pt x="2152" y="6136"/>
                    </a:lnTo>
                    <a:lnTo>
                      <a:pt x="2365" y="5976"/>
                    </a:lnTo>
                    <a:lnTo>
                      <a:pt x="2524" y="5764"/>
                    </a:lnTo>
                    <a:lnTo>
                      <a:pt x="2657" y="5525"/>
                    </a:lnTo>
                    <a:lnTo>
                      <a:pt x="2736" y="5286"/>
                    </a:lnTo>
                    <a:lnTo>
                      <a:pt x="2763" y="4993"/>
                    </a:lnTo>
                    <a:lnTo>
                      <a:pt x="2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8"/>
              <p:cNvSpPr/>
              <p:nvPr/>
            </p:nvSpPr>
            <p:spPr>
              <a:xfrm>
                <a:off x="5243056" y="-300079"/>
                <a:ext cx="107741" cy="248498"/>
              </a:xfrm>
              <a:custGeom>
                <a:avLst/>
                <a:gdLst/>
                <a:ahLst/>
                <a:cxnLst/>
                <a:rect l="l" t="t" r="r" b="b"/>
                <a:pathLst>
                  <a:path w="2764" h="6375" fill="none" extrusionOk="0">
                    <a:moveTo>
                      <a:pt x="2763" y="0"/>
                    </a:moveTo>
                    <a:lnTo>
                      <a:pt x="2763" y="0"/>
                    </a:lnTo>
                    <a:lnTo>
                      <a:pt x="2258" y="0"/>
                    </a:lnTo>
                    <a:lnTo>
                      <a:pt x="2258" y="0"/>
                    </a:lnTo>
                    <a:lnTo>
                      <a:pt x="2232" y="478"/>
                    </a:lnTo>
                    <a:lnTo>
                      <a:pt x="2179" y="903"/>
                    </a:lnTo>
                    <a:lnTo>
                      <a:pt x="2126" y="1328"/>
                    </a:lnTo>
                    <a:lnTo>
                      <a:pt x="2046" y="1727"/>
                    </a:lnTo>
                    <a:lnTo>
                      <a:pt x="1940" y="2072"/>
                    </a:lnTo>
                    <a:lnTo>
                      <a:pt x="1833" y="2391"/>
                    </a:lnTo>
                    <a:lnTo>
                      <a:pt x="1701" y="2709"/>
                    </a:lnTo>
                    <a:lnTo>
                      <a:pt x="1568" y="2975"/>
                    </a:lnTo>
                    <a:lnTo>
                      <a:pt x="1435" y="3214"/>
                    </a:lnTo>
                    <a:lnTo>
                      <a:pt x="1249" y="3427"/>
                    </a:lnTo>
                    <a:lnTo>
                      <a:pt x="1090" y="3612"/>
                    </a:lnTo>
                    <a:lnTo>
                      <a:pt x="877" y="3772"/>
                    </a:lnTo>
                    <a:lnTo>
                      <a:pt x="691" y="3878"/>
                    </a:lnTo>
                    <a:lnTo>
                      <a:pt x="452" y="3984"/>
                    </a:lnTo>
                    <a:lnTo>
                      <a:pt x="240" y="4037"/>
                    </a:lnTo>
                    <a:lnTo>
                      <a:pt x="1" y="4090"/>
                    </a:lnTo>
                    <a:lnTo>
                      <a:pt x="1" y="4993"/>
                    </a:lnTo>
                    <a:lnTo>
                      <a:pt x="1" y="4993"/>
                    </a:lnTo>
                    <a:lnTo>
                      <a:pt x="27" y="5286"/>
                    </a:lnTo>
                    <a:lnTo>
                      <a:pt x="107" y="5525"/>
                    </a:lnTo>
                    <a:lnTo>
                      <a:pt x="240" y="5764"/>
                    </a:lnTo>
                    <a:lnTo>
                      <a:pt x="399" y="5976"/>
                    </a:lnTo>
                    <a:lnTo>
                      <a:pt x="612" y="6136"/>
                    </a:lnTo>
                    <a:lnTo>
                      <a:pt x="851" y="6268"/>
                    </a:lnTo>
                    <a:lnTo>
                      <a:pt x="1116" y="6348"/>
                    </a:lnTo>
                    <a:lnTo>
                      <a:pt x="1382" y="6375"/>
                    </a:lnTo>
                    <a:lnTo>
                      <a:pt x="1382" y="6375"/>
                    </a:lnTo>
                    <a:lnTo>
                      <a:pt x="1674" y="6348"/>
                    </a:lnTo>
                    <a:lnTo>
                      <a:pt x="1913" y="6268"/>
                    </a:lnTo>
                    <a:lnTo>
                      <a:pt x="2152" y="6136"/>
                    </a:lnTo>
                    <a:lnTo>
                      <a:pt x="2365" y="5976"/>
                    </a:lnTo>
                    <a:lnTo>
                      <a:pt x="2524" y="5764"/>
                    </a:lnTo>
                    <a:lnTo>
                      <a:pt x="2657" y="5525"/>
                    </a:lnTo>
                    <a:lnTo>
                      <a:pt x="2736" y="5286"/>
                    </a:lnTo>
                    <a:lnTo>
                      <a:pt x="2763" y="4993"/>
                    </a:lnTo>
                    <a:lnTo>
                      <a:pt x="27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8"/>
              <p:cNvSpPr/>
              <p:nvPr/>
            </p:nvSpPr>
            <p:spPr>
              <a:xfrm>
                <a:off x="5218225" y="-735925"/>
                <a:ext cx="157401" cy="18671"/>
              </a:xfrm>
              <a:custGeom>
                <a:avLst/>
                <a:gdLst/>
                <a:ahLst/>
                <a:cxnLst/>
                <a:rect l="l" t="t" r="r" b="b"/>
                <a:pathLst>
                  <a:path w="4038" h="479" extrusionOk="0">
                    <a:moveTo>
                      <a:pt x="54" y="0"/>
                    </a:moveTo>
                    <a:lnTo>
                      <a:pt x="0" y="27"/>
                    </a:lnTo>
                    <a:lnTo>
                      <a:pt x="0" y="53"/>
                    </a:lnTo>
                    <a:lnTo>
                      <a:pt x="0" y="425"/>
                    </a:lnTo>
                    <a:lnTo>
                      <a:pt x="0" y="478"/>
                    </a:lnTo>
                    <a:lnTo>
                      <a:pt x="4037" y="478"/>
                    </a:lnTo>
                    <a:lnTo>
                      <a:pt x="4037" y="425"/>
                    </a:lnTo>
                    <a:lnTo>
                      <a:pt x="4037" y="53"/>
                    </a:lnTo>
                    <a:lnTo>
                      <a:pt x="4037"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8"/>
              <p:cNvSpPr/>
              <p:nvPr/>
            </p:nvSpPr>
            <p:spPr>
              <a:xfrm>
                <a:off x="5246174" y="-686263"/>
                <a:ext cx="33172" cy="301315"/>
              </a:xfrm>
              <a:custGeom>
                <a:avLst/>
                <a:gdLst/>
                <a:ahLst/>
                <a:cxnLst/>
                <a:rect l="l" t="t" r="r" b="b"/>
                <a:pathLst>
                  <a:path w="851" h="7730" extrusionOk="0">
                    <a:moveTo>
                      <a:pt x="319" y="1"/>
                    </a:moveTo>
                    <a:lnTo>
                      <a:pt x="240" y="27"/>
                    </a:lnTo>
                    <a:lnTo>
                      <a:pt x="107" y="134"/>
                    </a:lnTo>
                    <a:lnTo>
                      <a:pt x="27" y="266"/>
                    </a:lnTo>
                    <a:lnTo>
                      <a:pt x="1" y="346"/>
                    </a:lnTo>
                    <a:lnTo>
                      <a:pt x="1" y="426"/>
                    </a:lnTo>
                    <a:lnTo>
                      <a:pt x="1" y="7305"/>
                    </a:lnTo>
                    <a:lnTo>
                      <a:pt x="1" y="7384"/>
                    </a:lnTo>
                    <a:lnTo>
                      <a:pt x="27" y="7464"/>
                    </a:lnTo>
                    <a:lnTo>
                      <a:pt x="107" y="7597"/>
                    </a:lnTo>
                    <a:lnTo>
                      <a:pt x="240" y="7703"/>
                    </a:lnTo>
                    <a:lnTo>
                      <a:pt x="319" y="7730"/>
                    </a:lnTo>
                    <a:lnTo>
                      <a:pt x="505" y="7730"/>
                    </a:lnTo>
                    <a:lnTo>
                      <a:pt x="585" y="7703"/>
                    </a:lnTo>
                    <a:lnTo>
                      <a:pt x="718" y="7597"/>
                    </a:lnTo>
                    <a:lnTo>
                      <a:pt x="797" y="7464"/>
                    </a:lnTo>
                    <a:lnTo>
                      <a:pt x="824" y="7384"/>
                    </a:lnTo>
                    <a:lnTo>
                      <a:pt x="850" y="7305"/>
                    </a:lnTo>
                    <a:lnTo>
                      <a:pt x="850" y="426"/>
                    </a:lnTo>
                    <a:lnTo>
                      <a:pt x="824" y="346"/>
                    </a:lnTo>
                    <a:lnTo>
                      <a:pt x="797" y="266"/>
                    </a:lnTo>
                    <a:lnTo>
                      <a:pt x="718" y="134"/>
                    </a:lnTo>
                    <a:lnTo>
                      <a:pt x="585" y="27"/>
                    </a:lnTo>
                    <a:lnTo>
                      <a:pt x="505"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8"/>
              <p:cNvSpPr/>
              <p:nvPr/>
            </p:nvSpPr>
            <p:spPr>
              <a:xfrm>
                <a:off x="5246174" y="-686263"/>
                <a:ext cx="33172" cy="301315"/>
              </a:xfrm>
              <a:custGeom>
                <a:avLst/>
                <a:gdLst/>
                <a:ahLst/>
                <a:cxnLst/>
                <a:rect l="l" t="t" r="r" b="b"/>
                <a:pathLst>
                  <a:path w="851" h="7730" fill="none" extrusionOk="0">
                    <a:moveTo>
                      <a:pt x="425" y="1"/>
                    </a:moveTo>
                    <a:lnTo>
                      <a:pt x="425" y="1"/>
                    </a:lnTo>
                    <a:lnTo>
                      <a:pt x="319" y="1"/>
                    </a:lnTo>
                    <a:lnTo>
                      <a:pt x="240" y="27"/>
                    </a:lnTo>
                    <a:lnTo>
                      <a:pt x="107" y="134"/>
                    </a:lnTo>
                    <a:lnTo>
                      <a:pt x="27" y="266"/>
                    </a:lnTo>
                    <a:lnTo>
                      <a:pt x="1" y="346"/>
                    </a:lnTo>
                    <a:lnTo>
                      <a:pt x="1" y="426"/>
                    </a:lnTo>
                    <a:lnTo>
                      <a:pt x="1" y="7305"/>
                    </a:lnTo>
                    <a:lnTo>
                      <a:pt x="1" y="7305"/>
                    </a:lnTo>
                    <a:lnTo>
                      <a:pt x="1" y="7384"/>
                    </a:lnTo>
                    <a:lnTo>
                      <a:pt x="27" y="7464"/>
                    </a:lnTo>
                    <a:lnTo>
                      <a:pt x="107" y="7597"/>
                    </a:lnTo>
                    <a:lnTo>
                      <a:pt x="240" y="7703"/>
                    </a:lnTo>
                    <a:lnTo>
                      <a:pt x="319" y="7730"/>
                    </a:lnTo>
                    <a:lnTo>
                      <a:pt x="425" y="7730"/>
                    </a:lnTo>
                    <a:lnTo>
                      <a:pt x="425" y="7730"/>
                    </a:lnTo>
                    <a:lnTo>
                      <a:pt x="505" y="7730"/>
                    </a:lnTo>
                    <a:lnTo>
                      <a:pt x="585" y="7703"/>
                    </a:lnTo>
                    <a:lnTo>
                      <a:pt x="718" y="7597"/>
                    </a:lnTo>
                    <a:lnTo>
                      <a:pt x="797" y="7464"/>
                    </a:lnTo>
                    <a:lnTo>
                      <a:pt x="824" y="7384"/>
                    </a:lnTo>
                    <a:lnTo>
                      <a:pt x="850" y="7305"/>
                    </a:lnTo>
                    <a:lnTo>
                      <a:pt x="850" y="426"/>
                    </a:lnTo>
                    <a:lnTo>
                      <a:pt x="850" y="426"/>
                    </a:lnTo>
                    <a:lnTo>
                      <a:pt x="824" y="346"/>
                    </a:lnTo>
                    <a:lnTo>
                      <a:pt x="797" y="266"/>
                    </a:lnTo>
                    <a:lnTo>
                      <a:pt x="718" y="134"/>
                    </a:lnTo>
                    <a:lnTo>
                      <a:pt x="585" y="27"/>
                    </a:lnTo>
                    <a:lnTo>
                      <a:pt x="505" y="1"/>
                    </a:lnTo>
                    <a:lnTo>
                      <a:pt x="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8"/>
              <p:cNvSpPr/>
              <p:nvPr/>
            </p:nvSpPr>
            <p:spPr>
              <a:xfrm>
                <a:off x="4990462"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3" y="16813"/>
                    </a:lnTo>
                    <a:lnTo>
                      <a:pt x="478" y="17052"/>
                    </a:lnTo>
                    <a:lnTo>
                      <a:pt x="718" y="17264"/>
                    </a:lnTo>
                    <a:lnTo>
                      <a:pt x="1010" y="17397"/>
                    </a:lnTo>
                    <a:lnTo>
                      <a:pt x="1169" y="17477"/>
                    </a:lnTo>
                    <a:lnTo>
                      <a:pt x="1328" y="17503"/>
                    </a:lnTo>
                    <a:lnTo>
                      <a:pt x="1488" y="17530"/>
                    </a:lnTo>
                    <a:lnTo>
                      <a:pt x="1806" y="17530"/>
                    </a:lnTo>
                    <a:lnTo>
                      <a:pt x="1992" y="17503"/>
                    </a:lnTo>
                    <a:lnTo>
                      <a:pt x="2152" y="17477"/>
                    </a:lnTo>
                    <a:lnTo>
                      <a:pt x="2285" y="17397"/>
                    </a:lnTo>
                    <a:lnTo>
                      <a:pt x="2577" y="17264"/>
                    </a:lnTo>
                    <a:lnTo>
                      <a:pt x="2816" y="17052"/>
                    </a:lnTo>
                    <a:lnTo>
                      <a:pt x="3028" y="16813"/>
                    </a:lnTo>
                    <a:lnTo>
                      <a:pt x="3161" y="16520"/>
                    </a:lnTo>
                    <a:lnTo>
                      <a:pt x="3214" y="16388"/>
                    </a:lnTo>
                    <a:lnTo>
                      <a:pt x="3267" y="16228"/>
                    </a:lnTo>
                    <a:lnTo>
                      <a:pt x="3294" y="16069"/>
                    </a:lnTo>
                    <a:lnTo>
                      <a:pt x="3294" y="15883"/>
                    </a:lnTo>
                    <a:lnTo>
                      <a:pt x="32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8"/>
              <p:cNvSpPr/>
              <p:nvPr/>
            </p:nvSpPr>
            <p:spPr>
              <a:xfrm>
                <a:off x="4990462" y="-723529"/>
                <a:ext cx="128400" cy="683319"/>
              </a:xfrm>
              <a:custGeom>
                <a:avLst/>
                <a:gdLst/>
                <a:ahLst/>
                <a:cxnLst/>
                <a:rect l="l" t="t" r="r" b="b"/>
                <a:pathLst>
                  <a:path w="3294" h="17530" fill="none" extrusionOk="0">
                    <a:moveTo>
                      <a:pt x="3294" y="1"/>
                    </a:moveTo>
                    <a:lnTo>
                      <a:pt x="3294" y="15883"/>
                    </a:lnTo>
                    <a:lnTo>
                      <a:pt x="3294" y="15883"/>
                    </a:lnTo>
                    <a:lnTo>
                      <a:pt x="3294" y="16069"/>
                    </a:lnTo>
                    <a:lnTo>
                      <a:pt x="3267" y="16228"/>
                    </a:lnTo>
                    <a:lnTo>
                      <a:pt x="3214" y="16388"/>
                    </a:lnTo>
                    <a:lnTo>
                      <a:pt x="3161" y="16520"/>
                    </a:lnTo>
                    <a:lnTo>
                      <a:pt x="3028" y="16813"/>
                    </a:lnTo>
                    <a:lnTo>
                      <a:pt x="2816" y="17052"/>
                    </a:lnTo>
                    <a:lnTo>
                      <a:pt x="2577" y="17264"/>
                    </a:lnTo>
                    <a:lnTo>
                      <a:pt x="2285" y="17397"/>
                    </a:lnTo>
                    <a:lnTo>
                      <a:pt x="2152" y="17477"/>
                    </a:lnTo>
                    <a:lnTo>
                      <a:pt x="1992" y="17503"/>
                    </a:lnTo>
                    <a:lnTo>
                      <a:pt x="1806" y="17530"/>
                    </a:lnTo>
                    <a:lnTo>
                      <a:pt x="1647" y="17530"/>
                    </a:lnTo>
                    <a:lnTo>
                      <a:pt x="1647" y="17530"/>
                    </a:lnTo>
                    <a:lnTo>
                      <a:pt x="1488" y="17530"/>
                    </a:lnTo>
                    <a:lnTo>
                      <a:pt x="1328" y="17503"/>
                    </a:lnTo>
                    <a:lnTo>
                      <a:pt x="1169" y="17477"/>
                    </a:lnTo>
                    <a:lnTo>
                      <a:pt x="1010" y="17397"/>
                    </a:lnTo>
                    <a:lnTo>
                      <a:pt x="718" y="17264"/>
                    </a:lnTo>
                    <a:lnTo>
                      <a:pt x="478" y="17052"/>
                    </a:lnTo>
                    <a:lnTo>
                      <a:pt x="293" y="16813"/>
                    </a:lnTo>
                    <a:lnTo>
                      <a:pt x="133" y="16520"/>
                    </a:lnTo>
                    <a:lnTo>
                      <a:pt x="80" y="16388"/>
                    </a:lnTo>
                    <a:lnTo>
                      <a:pt x="27" y="16228"/>
                    </a:lnTo>
                    <a:lnTo>
                      <a:pt x="0" y="16069"/>
                    </a:lnTo>
                    <a:lnTo>
                      <a:pt x="0" y="15883"/>
                    </a:lnTo>
                    <a:lnTo>
                      <a:pt x="0" y="1"/>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8"/>
              <p:cNvSpPr/>
              <p:nvPr/>
            </p:nvSpPr>
            <p:spPr>
              <a:xfrm>
                <a:off x="5000831" y="-300079"/>
                <a:ext cx="107702" cy="248498"/>
              </a:xfrm>
              <a:custGeom>
                <a:avLst/>
                <a:gdLst/>
                <a:ahLst/>
                <a:cxnLst/>
                <a:rect l="l" t="t" r="r" b="b"/>
                <a:pathLst>
                  <a:path w="2763" h="6375" extrusionOk="0">
                    <a:moveTo>
                      <a:pt x="0" y="0"/>
                    </a:moveTo>
                    <a:lnTo>
                      <a:pt x="0" y="4993"/>
                    </a:lnTo>
                    <a:lnTo>
                      <a:pt x="27" y="5286"/>
                    </a:lnTo>
                    <a:lnTo>
                      <a:pt x="106" y="5525"/>
                    </a:lnTo>
                    <a:lnTo>
                      <a:pt x="239" y="5764"/>
                    </a:lnTo>
                    <a:lnTo>
                      <a:pt x="398" y="5976"/>
                    </a:lnTo>
                    <a:lnTo>
                      <a:pt x="611" y="6136"/>
                    </a:lnTo>
                    <a:lnTo>
                      <a:pt x="850" y="6268"/>
                    </a:lnTo>
                    <a:lnTo>
                      <a:pt x="1115" y="6348"/>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8"/>
              <p:cNvSpPr/>
              <p:nvPr/>
            </p:nvSpPr>
            <p:spPr>
              <a:xfrm>
                <a:off x="5000831" y="-300079"/>
                <a:ext cx="107702" cy="248498"/>
              </a:xfrm>
              <a:custGeom>
                <a:avLst/>
                <a:gdLst/>
                <a:ahLst/>
                <a:cxnLst/>
                <a:rect l="l" t="t" r="r" b="b"/>
                <a:pathLst>
                  <a:path w="2763" h="6375" fill="none" extrusionOk="0">
                    <a:moveTo>
                      <a:pt x="0" y="0"/>
                    </a:moveTo>
                    <a:lnTo>
                      <a:pt x="0" y="4993"/>
                    </a:lnTo>
                    <a:lnTo>
                      <a:pt x="0" y="4993"/>
                    </a:lnTo>
                    <a:lnTo>
                      <a:pt x="27" y="5286"/>
                    </a:lnTo>
                    <a:lnTo>
                      <a:pt x="106" y="5525"/>
                    </a:lnTo>
                    <a:lnTo>
                      <a:pt x="239" y="5764"/>
                    </a:lnTo>
                    <a:lnTo>
                      <a:pt x="398" y="5976"/>
                    </a:lnTo>
                    <a:lnTo>
                      <a:pt x="611" y="6136"/>
                    </a:lnTo>
                    <a:lnTo>
                      <a:pt x="850" y="6268"/>
                    </a:lnTo>
                    <a:lnTo>
                      <a:pt x="1115" y="6348"/>
                    </a:lnTo>
                    <a:lnTo>
                      <a:pt x="1381" y="6375"/>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lnTo>
                      <a:pt x="2762"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8"/>
              <p:cNvSpPr/>
              <p:nvPr/>
            </p:nvSpPr>
            <p:spPr>
              <a:xfrm>
                <a:off x="5007029" y="-686263"/>
                <a:ext cx="22803" cy="301315"/>
              </a:xfrm>
              <a:custGeom>
                <a:avLst/>
                <a:gdLst/>
                <a:ahLst/>
                <a:cxnLst/>
                <a:rect l="l" t="t" r="r" b="b"/>
                <a:pathLst>
                  <a:path w="585" h="7730" extrusionOk="0">
                    <a:moveTo>
                      <a:pt x="53" y="1"/>
                    </a:moveTo>
                    <a:lnTo>
                      <a:pt x="0" y="27"/>
                    </a:lnTo>
                    <a:lnTo>
                      <a:pt x="0" y="54"/>
                    </a:lnTo>
                    <a:lnTo>
                      <a:pt x="0" y="7676"/>
                    </a:lnTo>
                    <a:lnTo>
                      <a:pt x="0" y="7703"/>
                    </a:lnTo>
                    <a:lnTo>
                      <a:pt x="53" y="7730"/>
                    </a:lnTo>
                    <a:lnTo>
                      <a:pt x="532" y="7730"/>
                    </a:lnTo>
                    <a:lnTo>
                      <a:pt x="558" y="7703"/>
                    </a:lnTo>
                    <a:lnTo>
                      <a:pt x="585" y="7676"/>
                    </a:lnTo>
                    <a:lnTo>
                      <a:pt x="585" y="54"/>
                    </a:lnTo>
                    <a:lnTo>
                      <a:pt x="558" y="27"/>
                    </a:lnTo>
                    <a:lnTo>
                      <a:pt x="532"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8"/>
              <p:cNvSpPr/>
              <p:nvPr/>
            </p:nvSpPr>
            <p:spPr>
              <a:xfrm>
                <a:off x="5007029" y="-686263"/>
                <a:ext cx="22803" cy="301315"/>
              </a:xfrm>
              <a:custGeom>
                <a:avLst/>
                <a:gdLst/>
                <a:ahLst/>
                <a:cxnLst/>
                <a:rect l="l" t="t" r="r" b="b"/>
                <a:pathLst>
                  <a:path w="585" h="7730" fill="none" extrusionOk="0">
                    <a:moveTo>
                      <a:pt x="532" y="1"/>
                    </a:moveTo>
                    <a:lnTo>
                      <a:pt x="53" y="1"/>
                    </a:lnTo>
                    <a:lnTo>
                      <a:pt x="53" y="1"/>
                    </a:lnTo>
                    <a:lnTo>
                      <a:pt x="0" y="27"/>
                    </a:lnTo>
                    <a:lnTo>
                      <a:pt x="0" y="54"/>
                    </a:lnTo>
                    <a:lnTo>
                      <a:pt x="0" y="7676"/>
                    </a:lnTo>
                    <a:lnTo>
                      <a:pt x="0" y="7676"/>
                    </a:lnTo>
                    <a:lnTo>
                      <a:pt x="0" y="7703"/>
                    </a:lnTo>
                    <a:lnTo>
                      <a:pt x="53" y="7730"/>
                    </a:lnTo>
                    <a:lnTo>
                      <a:pt x="532" y="7730"/>
                    </a:lnTo>
                    <a:lnTo>
                      <a:pt x="532" y="7730"/>
                    </a:lnTo>
                    <a:lnTo>
                      <a:pt x="558" y="7703"/>
                    </a:lnTo>
                    <a:lnTo>
                      <a:pt x="585" y="7676"/>
                    </a:lnTo>
                    <a:lnTo>
                      <a:pt x="585" y="54"/>
                    </a:lnTo>
                    <a:lnTo>
                      <a:pt x="585" y="54"/>
                    </a:lnTo>
                    <a:lnTo>
                      <a:pt x="558" y="27"/>
                    </a:lnTo>
                    <a:lnTo>
                      <a:pt x="5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8"/>
              <p:cNvSpPr/>
              <p:nvPr/>
            </p:nvSpPr>
            <p:spPr>
              <a:xfrm>
                <a:off x="4990462" y="-723529"/>
                <a:ext cx="128400" cy="683319"/>
              </a:xfrm>
              <a:custGeom>
                <a:avLst/>
                <a:gdLst/>
                <a:ahLst/>
                <a:cxnLst/>
                <a:rect l="l" t="t" r="r" b="b"/>
                <a:pathLst>
                  <a:path w="3294" h="17530" extrusionOk="0">
                    <a:moveTo>
                      <a:pt x="771" y="1"/>
                    </a:moveTo>
                    <a:lnTo>
                      <a:pt x="0" y="160"/>
                    </a:lnTo>
                    <a:lnTo>
                      <a:pt x="2709" y="532"/>
                    </a:lnTo>
                    <a:lnTo>
                      <a:pt x="2630" y="4171"/>
                    </a:lnTo>
                    <a:lnTo>
                      <a:pt x="2550" y="7358"/>
                    </a:lnTo>
                    <a:lnTo>
                      <a:pt x="2524" y="10306"/>
                    </a:lnTo>
                    <a:lnTo>
                      <a:pt x="2524" y="10863"/>
                    </a:lnTo>
                    <a:lnTo>
                      <a:pt x="3028" y="10863"/>
                    </a:lnTo>
                    <a:lnTo>
                      <a:pt x="3028" y="15856"/>
                    </a:lnTo>
                    <a:lnTo>
                      <a:pt x="3002" y="16149"/>
                    </a:lnTo>
                    <a:lnTo>
                      <a:pt x="2922" y="16388"/>
                    </a:lnTo>
                    <a:lnTo>
                      <a:pt x="2789" y="16627"/>
                    </a:lnTo>
                    <a:lnTo>
                      <a:pt x="2630" y="16839"/>
                    </a:lnTo>
                    <a:lnTo>
                      <a:pt x="2417" y="16999"/>
                    </a:lnTo>
                    <a:lnTo>
                      <a:pt x="2178" y="17131"/>
                    </a:lnTo>
                    <a:lnTo>
                      <a:pt x="1939" y="17211"/>
                    </a:lnTo>
                    <a:lnTo>
                      <a:pt x="1647" y="17238"/>
                    </a:lnTo>
                    <a:lnTo>
                      <a:pt x="1381" y="17211"/>
                    </a:lnTo>
                    <a:lnTo>
                      <a:pt x="1116" y="17131"/>
                    </a:lnTo>
                    <a:lnTo>
                      <a:pt x="877" y="16999"/>
                    </a:lnTo>
                    <a:lnTo>
                      <a:pt x="664" y="16839"/>
                    </a:lnTo>
                    <a:lnTo>
                      <a:pt x="505" y="16627"/>
                    </a:lnTo>
                    <a:lnTo>
                      <a:pt x="372" y="16388"/>
                    </a:lnTo>
                    <a:lnTo>
                      <a:pt x="293" y="16149"/>
                    </a:lnTo>
                    <a:lnTo>
                      <a:pt x="266" y="15856"/>
                    </a:lnTo>
                    <a:lnTo>
                      <a:pt x="266" y="14953"/>
                    </a:lnTo>
                    <a:lnTo>
                      <a:pt x="0" y="14953"/>
                    </a:lnTo>
                    <a:lnTo>
                      <a:pt x="0" y="15883"/>
                    </a:lnTo>
                    <a:lnTo>
                      <a:pt x="0" y="16069"/>
                    </a:lnTo>
                    <a:lnTo>
                      <a:pt x="27" y="16228"/>
                    </a:lnTo>
                    <a:lnTo>
                      <a:pt x="80" y="16388"/>
                    </a:lnTo>
                    <a:lnTo>
                      <a:pt x="133" y="16520"/>
                    </a:lnTo>
                    <a:lnTo>
                      <a:pt x="293" y="16813"/>
                    </a:lnTo>
                    <a:lnTo>
                      <a:pt x="478" y="17052"/>
                    </a:lnTo>
                    <a:lnTo>
                      <a:pt x="718" y="17264"/>
                    </a:lnTo>
                    <a:lnTo>
                      <a:pt x="1010" y="17397"/>
                    </a:lnTo>
                    <a:lnTo>
                      <a:pt x="1169" y="17477"/>
                    </a:lnTo>
                    <a:lnTo>
                      <a:pt x="1328" y="17503"/>
                    </a:lnTo>
                    <a:lnTo>
                      <a:pt x="1488" y="17530"/>
                    </a:lnTo>
                    <a:lnTo>
                      <a:pt x="1806" y="17530"/>
                    </a:lnTo>
                    <a:lnTo>
                      <a:pt x="1992" y="17503"/>
                    </a:lnTo>
                    <a:lnTo>
                      <a:pt x="2152" y="17477"/>
                    </a:lnTo>
                    <a:lnTo>
                      <a:pt x="2285" y="17397"/>
                    </a:lnTo>
                    <a:lnTo>
                      <a:pt x="2577" y="17264"/>
                    </a:lnTo>
                    <a:lnTo>
                      <a:pt x="2816" y="17052"/>
                    </a:lnTo>
                    <a:lnTo>
                      <a:pt x="3028" y="16813"/>
                    </a:lnTo>
                    <a:lnTo>
                      <a:pt x="3161" y="16520"/>
                    </a:lnTo>
                    <a:lnTo>
                      <a:pt x="3214" y="16388"/>
                    </a:lnTo>
                    <a:lnTo>
                      <a:pt x="3267" y="16228"/>
                    </a:lnTo>
                    <a:lnTo>
                      <a:pt x="3294" y="16069"/>
                    </a:lnTo>
                    <a:lnTo>
                      <a:pt x="3294" y="15883"/>
                    </a:lnTo>
                    <a:lnTo>
                      <a:pt x="329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8"/>
              <p:cNvSpPr/>
              <p:nvPr/>
            </p:nvSpPr>
            <p:spPr>
              <a:xfrm>
                <a:off x="5000831" y="-300079"/>
                <a:ext cx="107702" cy="248498"/>
              </a:xfrm>
              <a:custGeom>
                <a:avLst/>
                <a:gdLst/>
                <a:ahLst/>
                <a:cxnLst/>
                <a:rect l="l" t="t" r="r" b="b"/>
                <a:pathLst>
                  <a:path w="2763" h="6375" extrusionOk="0">
                    <a:moveTo>
                      <a:pt x="2258" y="0"/>
                    </a:moveTo>
                    <a:lnTo>
                      <a:pt x="2231" y="478"/>
                    </a:lnTo>
                    <a:lnTo>
                      <a:pt x="2178" y="903"/>
                    </a:lnTo>
                    <a:lnTo>
                      <a:pt x="2125" y="1328"/>
                    </a:lnTo>
                    <a:lnTo>
                      <a:pt x="2045" y="1727"/>
                    </a:lnTo>
                    <a:lnTo>
                      <a:pt x="1939" y="2072"/>
                    </a:lnTo>
                    <a:lnTo>
                      <a:pt x="1833" y="2391"/>
                    </a:lnTo>
                    <a:lnTo>
                      <a:pt x="1726" y="2709"/>
                    </a:lnTo>
                    <a:lnTo>
                      <a:pt x="1567" y="2975"/>
                    </a:lnTo>
                    <a:lnTo>
                      <a:pt x="1434" y="3214"/>
                    </a:lnTo>
                    <a:lnTo>
                      <a:pt x="1248" y="3427"/>
                    </a:lnTo>
                    <a:lnTo>
                      <a:pt x="1089" y="3612"/>
                    </a:lnTo>
                    <a:lnTo>
                      <a:pt x="876" y="3772"/>
                    </a:lnTo>
                    <a:lnTo>
                      <a:pt x="691" y="3878"/>
                    </a:lnTo>
                    <a:lnTo>
                      <a:pt x="478" y="3984"/>
                    </a:lnTo>
                    <a:lnTo>
                      <a:pt x="239" y="4037"/>
                    </a:lnTo>
                    <a:lnTo>
                      <a:pt x="0" y="4090"/>
                    </a:lnTo>
                    <a:lnTo>
                      <a:pt x="0" y="4993"/>
                    </a:lnTo>
                    <a:lnTo>
                      <a:pt x="27" y="5286"/>
                    </a:lnTo>
                    <a:lnTo>
                      <a:pt x="106" y="5525"/>
                    </a:lnTo>
                    <a:lnTo>
                      <a:pt x="239" y="5764"/>
                    </a:lnTo>
                    <a:lnTo>
                      <a:pt x="398" y="5976"/>
                    </a:lnTo>
                    <a:lnTo>
                      <a:pt x="611" y="6136"/>
                    </a:lnTo>
                    <a:lnTo>
                      <a:pt x="850" y="6268"/>
                    </a:lnTo>
                    <a:lnTo>
                      <a:pt x="1115" y="6348"/>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8"/>
              <p:cNvSpPr/>
              <p:nvPr/>
            </p:nvSpPr>
            <p:spPr>
              <a:xfrm>
                <a:off x="5000831" y="-300079"/>
                <a:ext cx="107702" cy="248498"/>
              </a:xfrm>
              <a:custGeom>
                <a:avLst/>
                <a:gdLst/>
                <a:ahLst/>
                <a:cxnLst/>
                <a:rect l="l" t="t" r="r" b="b"/>
                <a:pathLst>
                  <a:path w="2763" h="6375" fill="none" extrusionOk="0">
                    <a:moveTo>
                      <a:pt x="2762" y="0"/>
                    </a:moveTo>
                    <a:lnTo>
                      <a:pt x="2762" y="0"/>
                    </a:lnTo>
                    <a:lnTo>
                      <a:pt x="2258" y="0"/>
                    </a:lnTo>
                    <a:lnTo>
                      <a:pt x="2258" y="0"/>
                    </a:lnTo>
                    <a:lnTo>
                      <a:pt x="2231" y="478"/>
                    </a:lnTo>
                    <a:lnTo>
                      <a:pt x="2178" y="903"/>
                    </a:lnTo>
                    <a:lnTo>
                      <a:pt x="2125" y="1328"/>
                    </a:lnTo>
                    <a:lnTo>
                      <a:pt x="2045" y="1727"/>
                    </a:lnTo>
                    <a:lnTo>
                      <a:pt x="1939" y="2072"/>
                    </a:lnTo>
                    <a:lnTo>
                      <a:pt x="1833" y="2391"/>
                    </a:lnTo>
                    <a:lnTo>
                      <a:pt x="1726" y="2709"/>
                    </a:lnTo>
                    <a:lnTo>
                      <a:pt x="1567" y="2975"/>
                    </a:lnTo>
                    <a:lnTo>
                      <a:pt x="1434" y="3214"/>
                    </a:lnTo>
                    <a:lnTo>
                      <a:pt x="1248" y="3427"/>
                    </a:lnTo>
                    <a:lnTo>
                      <a:pt x="1089" y="3612"/>
                    </a:lnTo>
                    <a:lnTo>
                      <a:pt x="876" y="3772"/>
                    </a:lnTo>
                    <a:lnTo>
                      <a:pt x="691" y="3878"/>
                    </a:lnTo>
                    <a:lnTo>
                      <a:pt x="478" y="3984"/>
                    </a:lnTo>
                    <a:lnTo>
                      <a:pt x="239" y="4037"/>
                    </a:lnTo>
                    <a:lnTo>
                      <a:pt x="0" y="4090"/>
                    </a:lnTo>
                    <a:lnTo>
                      <a:pt x="0" y="4993"/>
                    </a:lnTo>
                    <a:lnTo>
                      <a:pt x="0" y="4993"/>
                    </a:lnTo>
                    <a:lnTo>
                      <a:pt x="27" y="5286"/>
                    </a:lnTo>
                    <a:lnTo>
                      <a:pt x="106" y="5525"/>
                    </a:lnTo>
                    <a:lnTo>
                      <a:pt x="239" y="5764"/>
                    </a:lnTo>
                    <a:lnTo>
                      <a:pt x="398" y="5976"/>
                    </a:lnTo>
                    <a:lnTo>
                      <a:pt x="611" y="6136"/>
                    </a:lnTo>
                    <a:lnTo>
                      <a:pt x="850" y="6268"/>
                    </a:lnTo>
                    <a:lnTo>
                      <a:pt x="1115" y="6348"/>
                    </a:lnTo>
                    <a:lnTo>
                      <a:pt x="1381" y="6375"/>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8"/>
              <p:cNvSpPr/>
              <p:nvPr/>
            </p:nvSpPr>
            <p:spPr>
              <a:xfrm>
                <a:off x="4975961" y="-735925"/>
                <a:ext cx="157401" cy="18671"/>
              </a:xfrm>
              <a:custGeom>
                <a:avLst/>
                <a:gdLst/>
                <a:ahLst/>
                <a:cxnLst/>
                <a:rect l="l" t="t" r="r" b="b"/>
                <a:pathLst>
                  <a:path w="4038" h="479" extrusionOk="0">
                    <a:moveTo>
                      <a:pt x="54" y="0"/>
                    </a:moveTo>
                    <a:lnTo>
                      <a:pt x="27" y="27"/>
                    </a:lnTo>
                    <a:lnTo>
                      <a:pt x="1" y="53"/>
                    </a:lnTo>
                    <a:lnTo>
                      <a:pt x="1" y="425"/>
                    </a:lnTo>
                    <a:lnTo>
                      <a:pt x="27" y="478"/>
                    </a:lnTo>
                    <a:lnTo>
                      <a:pt x="4038" y="478"/>
                    </a:lnTo>
                    <a:lnTo>
                      <a:pt x="4038" y="425"/>
                    </a:lnTo>
                    <a:lnTo>
                      <a:pt x="4038" y="53"/>
                    </a:lnTo>
                    <a:lnTo>
                      <a:pt x="4038"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8"/>
              <p:cNvSpPr/>
              <p:nvPr/>
            </p:nvSpPr>
            <p:spPr>
              <a:xfrm>
                <a:off x="4829979" y="-16415"/>
                <a:ext cx="933883" cy="81819"/>
              </a:xfrm>
              <a:custGeom>
                <a:avLst/>
                <a:gdLst/>
                <a:ahLst/>
                <a:cxnLst/>
                <a:rect l="l" t="t" r="r" b="b"/>
                <a:pathLst>
                  <a:path w="23958" h="2099" extrusionOk="0">
                    <a:moveTo>
                      <a:pt x="1" y="1"/>
                    </a:moveTo>
                    <a:lnTo>
                      <a:pt x="1" y="2099"/>
                    </a:lnTo>
                    <a:lnTo>
                      <a:pt x="23957" y="2099"/>
                    </a:lnTo>
                    <a:lnTo>
                      <a:pt x="23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8"/>
              <p:cNvSpPr/>
              <p:nvPr/>
            </p:nvSpPr>
            <p:spPr>
              <a:xfrm>
                <a:off x="4888996" y="-679013"/>
                <a:ext cx="38356" cy="672990"/>
              </a:xfrm>
              <a:custGeom>
                <a:avLst/>
                <a:gdLst/>
                <a:ahLst/>
                <a:cxnLst/>
                <a:rect l="l" t="t" r="r" b="b"/>
                <a:pathLst>
                  <a:path w="984" h="17265" extrusionOk="0">
                    <a:moveTo>
                      <a:pt x="1" y="1"/>
                    </a:moveTo>
                    <a:lnTo>
                      <a:pt x="1" y="17264"/>
                    </a:lnTo>
                    <a:lnTo>
                      <a:pt x="983" y="17264"/>
                    </a:lnTo>
                    <a:lnTo>
                      <a:pt x="9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8"/>
              <p:cNvSpPr/>
              <p:nvPr/>
            </p:nvSpPr>
            <p:spPr>
              <a:xfrm>
                <a:off x="5666502" y="-679013"/>
                <a:ext cx="38356" cy="672990"/>
              </a:xfrm>
              <a:custGeom>
                <a:avLst/>
                <a:gdLst/>
                <a:ahLst/>
                <a:cxnLst/>
                <a:rect l="l" t="t" r="r" b="b"/>
                <a:pathLst>
                  <a:path w="984" h="17265" extrusionOk="0">
                    <a:moveTo>
                      <a:pt x="1" y="1"/>
                    </a:moveTo>
                    <a:lnTo>
                      <a:pt x="1" y="17264"/>
                    </a:lnTo>
                    <a:lnTo>
                      <a:pt x="983" y="17264"/>
                    </a:lnTo>
                    <a:lnTo>
                      <a:pt x="9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8"/>
              <p:cNvSpPr/>
              <p:nvPr/>
            </p:nvSpPr>
            <p:spPr>
              <a:xfrm>
                <a:off x="4907628" y="-679013"/>
                <a:ext cx="778587" cy="36290"/>
              </a:xfrm>
              <a:custGeom>
                <a:avLst/>
                <a:gdLst/>
                <a:ahLst/>
                <a:cxnLst/>
                <a:rect l="l" t="t" r="r" b="b"/>
                <a:pathLst>
                  <a:path w="19974" h="931" extrusionOk="0">
                    <a:moveTo>
                      <a:pt x="1" y="1"/>
                    </a:moveTo>
                    <a:lnTo>
                      <a:pt x="1" y="930"/>
                    </a:lnTo>
                    <a:lnTo>
                      <a:pt x="19973" y="930"/>
                    </a:lnTo>
                    <a:lnTo>
                      <a:pt x="199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38"/>
            <p:cNvGrpSpPr/>
            <p:nvPr/>
          </p:nvGrpSpPr>
          <p:grpSpPr>
            <a:xfrm>
              <a:off x="4289637" y="2901451"/>
              <a:ext cx="402197" cy="513200"/>
              <a:chOff x="5173200" y="-730100"/>
              <a:chExt cx="548475" cy="699850"/>
            </a:xfrm>
          </p:grpSpPr>
          <p:sp>
            <p:nvSpPr>
              <p:cNvPr id="3388" name="Google Shape;3388;p38"/>
              <p:cNvSpPr/>
              <p:nvPr/>
            </p:nvSpPr>
            <p:spPr>
              <a:xfrm>
                <a:off x="5173200" y="-467825"/>
                <a:ext cx="258325" cy="437575"/>
              </a:xfrm>
              <a:custGeom>
                <a:avLst/>
                <a:gdLst/>
                <a:ahLst/>
                <a:cxnLst/>
                <a:rect l="l" t="t" r="r" b="b"/>
                <a:pathLst>
                  <a:path w="10333" h="17503" extrusionOk="0">
                    <a:moveTo>
                      <a:pt x="1435" y="1"/>
                    </a:moveTo>
                    <a:lnTo>
                      <a:pt x="1276" y="27"/>
                    </a:lnTo>
                    <a:lnTo>
                      <a:pt x="957" y="133"/>
                    </a:lnTo>
                    <a:lnTo>
                      <a:pt x="691" y="266"/>
                    </a:lnTo>
                    <a:lnTo>
                      <a:pt x="452" y="479"/>
                    </a:lnTo>
                    <a:lnTo>
                      <a:pt x="266" y="691"/>
                    </a:lnTo>
                    <a:lnTo>
                      <a:pt x="134" y="983"/>
                    </a:lnTo>
                    <a:lnTo>
                      <a:pt x="27" y="1275"/>
                    </a:lnTo>
                    <a:lnTo>
                      <a:pt x="1" y="1435"/>
                    </a:lnTo>
                    <a:lnTo>
                      <a:pt x="1" y="1594"/>
                    </a:lnTo>
                    <a:lnTo>
                      <a:pt x="1" y="17237"/>
                    </a:lnTo>
                    <a:lnTo>
                      <a:pt x="27" y="17344"/>
                    </a:lnTo>
                    <a:lnTo>
                      <a:pt x="80" y="17423"/>
                    </a:lnTo>
                    <a:lnTo>
                      <a:pt x="134" y="17476"/>
                    </a:lnTo>
                    <a:lnTo>
                      <a:pt x="240" y="17503"/>
                    </a:lnTo>
                    <a:lnTo>
                      <a:pt x="10067" y="17503"/>
                    </a:lnTo>
                    <a:lnTo>
                      <a:pt x="10173" y="17476"/>
                    </a:lnTo>
                    <a:lnTo>
                      <a:pt x="10253" y="17423"/>
                    </a:lnTo>
                    <a:lnTo>
                      <a:pt x="10306" y="17344"/>
                    </a:lnTo>
                    <a:lnTo>
                      <a:pt x="10332" y="17237"/>
                    </a:lnTo>
                    <a:lnTo>
                      <a:pt x="10332" y="1594"/>
                    </a:lnTo>
                    <a:lnTo>
                      <a:pt x="10306" y="1435"/>
                    </a:lnTo>
                    <a:lnTo>
                      <a:pt x="10279" y="1275"/>
                    </a:lnTo>
                    <a:lnTo>
                      <a:pt x="10199" y="983"/>
                    </a:lnTo>
                    <a:lnTo>
                      <a:pt x="10040" y="691"/>
                    </a:lnTo>
                    <a:lnTo>
                      <a:pt x="9854" y="479"/>
                    </a:lnTo>
                    <a:lnTo>
                      <a:pt x="9615" y="266"/>
                    </a:lnTo>
                    <a:lnTo>
                      <a:pt x="9350" y="133"/>
                    </a:lnTo>
                    <a:lnTo>
                      <a:pt x="9057" y="27"/>
                    </a:lnTo>
                    <a:lnTo>
                      <a:pt x="88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8"/>
              <p:cNvSpPr/>
              <p:nvPr/>
            </p:nvSpPr>
            <p:spPr>
              <a:xfrm>
                <a:off x="5173200" y="-467825"/>
                <a:ext cx="258325" cy="437575"/>
              </a:xfrm>
              <a:custGeom>
                <a:avLst/>
                <a:gdLst/>
                <a:ahLst/>
                <a:cxnLst/>
                <a:rect l="l" t="t" r="r" b="b"/>
                <a:pathLst>
                  <a:path w="10333" h="17503" fill="none" extrusionOk="0">
                    <a:moveTo>
                      <a:pt x="10067" y="17503"/>
                    </a:moveTo>
                    <a:lnTo>
                      <a:pt x="240" y="17503"/>
                    </a:lnTo>
                    <a:lnTo>
                      <a:pt x="240" y="17503"/>
                    </a:lnTo>
                    <a:lnTo>
                      <a:pt x="134" y="17476"/>
                    </a:lnTo>
                    <a:lnTo>
                      <a:pt x="80" y="17423"/>
                    </a:lnTo>
                    <a:lnTo>
                      <a:pt x="27" y="17344"/>
                    </a:lnTo>
                    <a:lnTo>
                      <a:pt x="1" y="17237"/>
                    </a:lnTo>
                    <a:lnTo>
                      <a:pt x="1" y="1594"/>
                    </a:lnTo>
                    <a:lnTo>
                      <a:pt x="1" y="1594"/>
                    </a:lnTo>
                    <a:lnTo>
                      <a:pt x="1" y="1435"/>
                    </a:lnTo>
                    <a:lnTo>
                      <a:pt x="27" y="1275"/>
                    </a:lnTo>
                    <a:lnTo>
                      <a:pt x="134" y="983"/>
                    </a:lnTo>
                    <a:lnTo>
                      <a:pt x="266" y="691"/>
                    </a:lnTo>
                    <a:lnTo>
                      <a:pt x="452" y="479"/>
                    </a:lnTo>
                    <a:lnTo>
                      <a:pt x="691" y="266"/>
                    </a:lnTo>
                    <a:lnTo>
                      <a:pt x="957" y="133"/>
                    </a:lnTo>
                    <a:lnTo>
                      <a:pt x="1276" y="27"/>
                    </a:lnTo>
                    <a:lnTo>
                      <a:pt x="1435" y="1"/>
                    </a:lnTo>
                    <a:lnTo>
                      <a:pt x="1594" y="1"/>
                    </a:lnTo>
                    <a:lnTo>
                      <a:pt x="8739" y="1"/>
                    </a:lnTo>
                    <a:lnTo>
                      <a:pt x="8739" y="1"/>
                    </a:lnTo>
                    <a:lnTo>
                      <a:pt x="8898" y="1"/>
                    </a:lnTo>
                    <a:lnTo>
                      <a:pt x="9057" y="27"/>
                    </a:lnTo>
                    <a:lnTo>
                      <a:pt x="9350" y="133"/>
                    </a:lnTo>
                    <a:lnTo>
                      <a:pt x="9615" y="266"/>
                    </a:lnTo>
                    <a:lnTo>
                      <a:pt x="9854" y="479"/>
                    </a:lnTo>
                    <a:lnTo>
                      <a:pt x="10040" y="691"/>
                    </a:lnTo>
                    <a:lnTo>
                      <a:pt x="10199" y="983"/>
                    </a:lnTo>
                    <a:lnTo>
                      <a:pt x="10279" y="1275"/>
                    </a:lnTo>
                    <a:lnTo>
                      <a:pt x="10306" y="1435"/>
                    </a:lnTo>
                    <a:lnTo>
                      <a:pt x="10332" y="1594"/>
                    </a:lnTo>
                    <a:lnTo>
                      <a:pt x="10332" y="17237"/>
                    </a:lnTo>
                    <a:lnTo>
                      <a:pt x="10332" y="17237"/>
                    </a:lnTo>
                    <a:lnTo>
                      <a:pt x="10306" y="17344"/>
                    </a:lnTo>
                    <a:lnTo>
                      <a:pt x="10253" y="17423"/>
                    </a:lnTo>
                    <a:lnTo>
                      <a:pt x="10173" y="17476"/>
                    </a:lnTo>
                    <a:lnTo>
                      <a:pt x="10067" y="17503"/>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8"/>
              <p:cNvSpPr/>
              <p:nvPr/>
            </p:nvSpPr>
            <p:spPr>
              <a:xfrm>
                <a:off x="5267500" y="-499700"/>
                <a:ext cx="69725" cy="31900"/>
              </a:xfrm>
              <a:custGeom>
                <a:avLst/>
                <a:gdLst/>
                <a:ahLst/>
                <a:cxnLst/>
                <a:rect l="l" t="t" r="r" b="b"/>
                <a:pathLst>
                  <a:path w="2789" h="1276" extrusionOk="0">
                    <a:moveTo>
                      <a:pt x="0" y="1"/>
                    </a:moveTo>
                    <a:lnTo>
                      <a:pt x="0" y="1276"/>
                    </a:lnTo>
                    <a:lnTo>
                      <a:pt x="2789" y="1276"/>
                    </a:lnTo>
                    <a:lnTo>
                      <a:pt x="2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8"/>
              <p:cNvSpPr/>
              <p:nvPr/>
            </p:nvSpPr>
            <p:spPr>
              <a:xfrm>
                <a:off x="5267500" y="-516950"/>
                <a:ext cx="69725" cy="17275"/>
              </a:xfrm>
              <a:custGeom>
                <a:avLst/>
                <a:gdLst/>
                <a:ahLst/>
                <a:cxnLst/>
                <a:rect l="l" t="t" r="r" b="b"/>
                <a:pathLst>
                  <a:path w="2789" h="691" extrusionOk="0">
                    <a:moveTo>
                      <a:pt x="159" y="0"/>
                    </a:moveTo>
                    <a:lnTo>
                      <a:pt x="106" y="27"/>
                    </a:lnTo>
                    <a:lnTo>
                      <a:pt x="53" y="53"/>
                    </a:lnTo>
                    <a:lnTo>
                      <a:pt x="0" y="106"/>
                    </a:lnTo>
                    <a:lnTo>
                      <a:pt x="0" y="160"/>
                    </a:lnTo>
                    <a:lnTo>
                      <a:pt x="0" y="691"/>
                    </a:lnTo>
                    <a:lnTo>
                      <a:pt x="2789" y="691"/>
                    </a:lnTo>
                    <a:lnTo>
                      <a:pt x="2789" y="160"/>
                    </a:lnTo>
                    <a:lnTo>
                      <a:pt x="2762" y="106"/>
                    </a:lnTo>
                    <a:lnTo>
                      <a:pt x="2736" y="53"/>
                    </a:lnTo>
                    <a:lnTo>
                      <a:pt x="2683" y="27"/>
                    </a:ln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8"/>
              <p:cNvSpPr/>
              <p:nvPr/>
            </p:nvSpPr>
            <p:spPr>
              <a:xfrm>
                <a:off x="5207075" y="-392800"/>
                <a:ext cx="190575" cy="142125"/>
              </a:xfrm>
              <a:custGeom>
                <a:avLst/>
                <a:gdLst/>
                <a:ahLst/>
                <a:cxnLst/>
                <a:rect l="l" t="t" r="r" b="b"/>
                <a:pathLst>
                  <a:path w="7623" h="5685" extrusionOk="0">
                    <a:moveTo>
                      <a:pt x="0" y="1"/>
                    </a:moveTo>
                    <a:lnTo>
                      <a:pt x="0" y="5684"/>
                    </a:lnTo>
                    <a:lnTo>
                      <a:pt x="7623" y="5684"/>
                    </a:lnTo>
                    <a:lnTo>
                      <a:pt x="762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8"/>
              <p:cNvSpPr/>
              <p:nvPr/>
            </p:nvSpPr>
            <p:spPr>
              <a:xfrm>
                <a:off x="5217025" y="-370875"/>
                <a:ext cx="169350" cy="21275"/>
              </a:xfrm>
              <a:custGeom>
                <a:avLst/>
                <a:gdLst/>
                <a:ahLst/>
                <a:cxnLst/>
                <a:rect l="l" t="t" r="r" b="b"/>
                <a:pathLst>
                  <a:path w="6774" h="851" extrusionOk="0">
                    <a:moveTo>
                      <a:pt x="1" y="0"/>
                    </a:moveTo>
                    <a:lnTo>
                      <a:pt x="1" y="850"/>
                    </a:lnTo>
                    <a:lnTo>
                      <a:pt x="6773" y="850"/>
                    </a:lnTo>
                    <a:lnTo>
                      <a:pt x="677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8"/>
              <p:cNvSpPr/>
              <p:nvPr/>
            </p:nvSpPr>
            <p:spPr>
              <a:xfrm>
                <a:off x="5217025" y="-326400"/>
                <a:ext cx="169350" cy="10650"/>
              </a:xfrm>
              <a:custGeom>
                <a:avLst/>
                <a:gdLst/>
                <a:ahLst/>
                <a:cxnLst/>
                <a:rect l="l" t="t" r="r" b="b"/>
                <a:pathLst>
                  <a:path w="6774" h="426" extrusionOk="0">
                    <a:moveTo>
                      <a:pt x="1" y="1"/>
                    </a:moveTo>
                    <a:lnTo>
                      <a:pt x="1" y="426"/>
                    </a:lnTo>
                    <a:lnTo>
                      <a:pt x="6773" y="426"/>
                    </a:lnTo>
                    <a:lnTo>
                      <a:pt x="677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8"/>
              <p:cNvSpPr/>
              <p:nvPr/>
            </p:nvSpPr>
            <p:spPr>
              <a:xfrm>
                <a:off x="5217025" y="-303150"/>
                <a:ext cx="169350" cy="10650"/>
              </a:xfrm>
              <a:custGeom>
                <a:avLst/>
                <a:gdLst/>
                <a:ahLst/>
                <a:cxnLst/>
                <a:rect l="l" t="t" r="r" b="b"/>
                <a:pathLst>
                  <a:path w="6774" h="426" extrusionOk="0">
                    <a:moveTo>
                      <a:pt x="1" y="0"/>
                    </a:moveTo>
                    <a:lnTo>
                      <a:pt x="1" y="425"/>
                    </a:lnTo>
                    <a:lnTo>
                      <a:pt x="6773" y="425"/>
                    </a:lnTo>
                    <a:lnTo>
                      <a:pt x="677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8"/>
              <p:cNvSpPr/>
              <p:nvPr/>
            </p:nvSpPr>
            <p:spPr>
              <a:xfrm>
                <a:off x="5217025" y="-274600"/>
                <a:ext cx="43175" cy="14625"/>
              </a:xfrm>
              <a:custGeom>
                <a:avLst/>
                <a:gdLst/>
                <a:ahLst/>
                <a:cxnLst/>
                <a:rect l="l" t="t" r="r" b="b"/>
                <a:pathLst>
                  <a:path w="1727" h="585" extrusionOk="0">
                    <a:moveTo>
                      <a:pt x="1674" y="53"/>
                    </a:moveTo>
                    <a:lnTo>
                      <a:pt x="1674" y="531"/>
                    </a:lnTo>
                    <a:lnTo>
                      <a:pt x="54" y="531"/>
                    </a:lnTo>
                    <a:lnTo>
                      <a:pt x="54" y="53"/>
                    </a:lnTo>
                    <a:close/>
                    <a:moveTo>
                      <a:pt x="1" y="0"/>
                    </a:moveTo>
                    <a:lnTo>
                      <a:pt x="1" y="585"/>
                    </a:lnTo>
                    <a:lnTo>
                      <a:pt x="1727" y="585"/>
                    </a:lnTo>
                    <a:lnTo>
                      <a:pt x="172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8"/>
              <p:cNvSpPr/>
              <p:nvPr/>
            </p:nvSpPr>
            <p:spPr>
              <a:xfrm>
                <a:off x="5218350" y="-273275"/>
                <a:ext cx="40525" cy="11975"/>
              </a:xfrm>
              <a:custGeom>
                <a:avLst/>
                <a:gdLst/>
                <a:ahLst/>
                <a:cxnLst/>
                <a:rect l="l" t="t" r="r" b="b"/>
                <a:pathLst>
                  <a:path w="1621" h="479" fill="none" extrusionOk="0">
                    <a:moveTo>
                      <a:pt x="1621" y="0"/>
                    </a:moveTo>
                    <a:lnTo>
                      <a:pt x="1621" y="478"/>
                    </a:lnTo>
                    <a:lnTo>
                      <a:pt x="1" y="478"/>
                    </a:lnTo>
                    <a:lnTo>
                      <a:pt x="1" y="0"/>
                    </a:lnTo>
                    <a:lnTo>
                      <a:pt x="1621" y="0"/>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8"/>
              <p:cNvSpPr/>
              <p:nvPr/>
            </p:nvSpPr>
            <p:spPr>
              <a:xfrm>
                <a:off x="5217025" y="-274600"/>
                <a:ext cx="43175" cy="14625"/>
              </a:xfrm>
              <a:custGeom>
                <a:avLst/>
                <a:gdLst/>
                <a:ahLst/>
                <a:cxnLst/>
                <a:rect l="l" t="t" r="r" b="b"/>
                <a:pathLst>
                  <a:path w="1727" h="585" fill="none" extrusionOk="0">
                    <a:moveTo>
                      <a:pt x="1727" y="0"/>
                    </a:moveTo>
                    <a:lnTo>
                      <a:pt x="1" y="0"/>
                    </a:lnTo>
                    <a:lnTo>
                      <a:pt x="1" y="585"/>
                    </a:lnTo>
                    <a:lnTo>
                      <a:pt x="1727" y="585"/>
                    </a:lnTo>
                    <a:lnTo>
                      <a:pt x="1727" y="0"/>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8"/>
              <p:cNvSpPr/>
              <p:nvPr/>
            </p:nvSpPr>
            <p:spPr>
              <a:xfrm>
                <a:off x="5276125" y="-499700"/>
                <a:ext cx="2025" cy="31900"/>
              </a:xfrm>
              <a:custGeom>
                <a:avLst/>
                <a:gdLst/>
                <a:ahLst/>
                <a:cxnLst/>
                <a:rect l="l" t="t" r="r" b="b"/>
                <a:pathLst>
                  <a:path w="81" h="1276" extrusionOk="0">
                    <a:moveTo>
                      <a:pt x="0" y="1"/>
                    </a:moveTo>
                    <a:lnTo>
                      <a:pt x="0"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8"/>
              <p:cNvSpPr/>
              <p:nvPr/>
            </p:nvSpPr>
            <p:spPr>
              <a:xfrm>
                <a:off x="5276775" y="-467825"/>
                <a:ext cx="1375" cy="25"/>
              </a:xfrm>
              <a:custGeom>
                <a:avLst/>
                <a:gdLst/>
                <a:ahLst/>
                <a:cxnLst/>
                <a:rect l="l" t="t" r="r" b="b"/>
                <a:pathLst>
                  <a:path w="55" h="1" fill="none" extrusionOk="0">
                    <a:moveTo>
                      <a:pt x="54" y="1"/>
                    </a:moveTo>
                    <a:lnTo>
                      <a:pt x="1" y="1"/>
                    </a:lnTo>
                    <a:lnTo>
                      <a:pt x="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8"/>
              <p:cNvSpPr/>
              <p:nvPr/>
            </p:nvSpPr>
            <p:spPr>
              <a:xfrm>
                <a:off x="5278125" y="-467825"/>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8"/>
              <p:cNvSpPr/>
              <p:nvPr/>
            </p:nvSpPr>
            <p:spPr>
              <a:xfrm>
                <a:off x="5276775" y="-467825"/>
                <a:ext cx="1375" cy="25"/>
              </a:xfrm>
              <a:custGeom>
                <a:avLst/>
                <a:gdLst/>
                <a:ahLst/>
                <a:cxnLst/>
                <a:rect l="l" t="t" r="r" b="b"/>
                <a:pathLst>
                  <a:path w="55" h="1" fill="none" extrusionOk="0">
                    <a:moveTo>
                      <a:pt x="1" y="1"/>
                    </a:moveTo>
                    <a:lnTo>
                      <a:pt x="54"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8"/>
              <p:cNvSpPr/>
              <p:nvPr/>
            </p:nvSpPr>
            <p:spPr>
              <a:xfrm>
                <a:off x="5276125" y="-499700"/>
                <a:ext cx="2025" cy="31900"/>
              </a:xfrm>
              <a:custGeom>
                <a:avLst/>
                <a:gdLst/>
                <a:ahLst/>
                <a:cxnLst/>
                <a:rect l="l" t="t" r="r" b="b"/>
                <a:pathLst>
                  <a:path w="81" h="1276" fill="none" extrusionOk="0">
                    <a:moveTo>
                      <a:pt x="80" y="1"/>
                    </a:moveTo>
                    <a:lnTo>
                      <a:pt x="0" y="1"/>
                    </a:lnTo>
                    <a:lnTo>
                      <a:pt x="0"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8"/>
              <p:cNvSpPr/>
              <p:nvPr/>
            </p:nvSpPr>
            <p:spPr>
              <a:xfrm>
                <a:off x="5288750" y="-499700"/>
                <a:ext cx="2000" cy="31900"/>
              </a:xfrm>
              <a:custGeom>
                <a:avLst/>
                <a:gdLst/>
                <a:ahLst/>
                <a:cxnLst/>
                <a:rect l="l" t="t" r="r" b="b"/>
                <a:pathLst>
                  <a:path w="80" h="1276" extrusionOk="0">
                    <a:moveTo>
                      <a:pt x="0" y="1"/>
                    </a:moveTo>
                    <a:lnTo>
                      <a:pt x="0"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8"/>
              <p:cNvSpPr/>
              <p:nvPr/>
            </p:nvSpPr>
            <p:spPr>
              <a:xfrm>
                <a:off x="5289400" y="-467825"/>
                <a:ext cx="1350" cy="25"/>
              </a:xfrm>
              <a:custGeom>
                <a:avLst/>
                <a:gdLst/>
                <a:ahLst/>
                <a:cxnLst/>
                <a:rect l="l" t="t" r="r" b="b"/>
                <a:pathLst>
                  <a:path w="54" h="1" fill="none" extrusionOk="0">
                    <a:moveTo>
                      <a:pt x="1" y="1"/>
                    </a:moveTo>
                    <a:lnTo>
                      <a:pt x="54"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8"/>
              <p:cNvSpPr/>
              <p:nvPr/>
            </p:nvSpPr>
            <p:spPr>
              <a:xfrm>
                <a:off x="5288750" y="-499700"/>
                <a:ext cx="2000" cy="31900"/>
              </a:xfrm>
              <a:custGeom>
                <a:avLst/>
                <a:gdLst/>
                <a:ahLst/>
                <a:cxnLst/>
                <a:rect l="l" t="t" r="r" b="b"/>
                <a:pathLst>
                  <a:path w="80" h="1276" fill="none" extrusionOk="0">
                    <a:moveTo>
                      <a:pt x="80" y="1"/>
                    </a:moveTo>
                    <a:lnTo>
                      <a:pt x="0" y="1"/>
                    </a:lnTo>
                    <a:lnTo>
                      <a:pt x="0"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8"/>
              <p:cNvSpPr/>
              <p:nvPr/>
            </p:nvSpPr>
            <p:spPr>
              <a:xfrm>
                <a:off x="5301350" y="-499700"/>
                <a:ext cx="2025" cy="31900"/>
              </a:xfrm>
              <a:custGeom>
                <a:avLst/>
                <a:gdLst/>
                <a:ahLst/>
                <a:cxnLst/>
                <a:rect l="l" t="t" r="r" b="b"/>
                <a:pathLst>
                  <a:path w="81" h="1276" extrusionOk="0">
                    <a:moveTo>
                      <a:pt x="1" y="1"/>
                    </a:moveTo>
                    <a:lnTo>
                      <a:pt x="1"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8"/>
              <p:cNvSpPr/>
              <p:nvPr/>
            </p:nvSpPr>
            <p:spPr>
              <a:xfrm>
                <a:off x="5302025" y="-467825"/>
                <a:ext cx="1350" cy="25"/>
              </a:xfrm>
              <a:custGeom>
                <a:avLst/>
                <a:gdLst/>
                <a:ahLst/>
                <a:cxnLst/>
                <a:rect l="l" t="t" r="r" b="b"/>
                <a:pathLst>
                  <a:path w="54" h="1" fill="none" extrusionOk="0">
                    <a:moveTo>
                      <a:pt x="0" y="1"/>
                    </a:moveTo>
                    <a:lnTo>
                      <a:pt x="5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8"/>
              <p:cNvSpPr/>
              <p:nvPr/>
            </p:nvSpPr>
            <p:spPr>
              <a:xfrm>
                <a:off x="5301350" y="-499700"/>
                <a:ext cx="2025" cy="31900"/>
              </a:xfrm>
              <a:custGeom>
                <a:avLst/>
                <a:gdLst/>
                <a:ahLst/>
                <a:cxnLst/>
                <a:rect l="l" t="t" r="r" b="b"/>
                <a:pathLst>
                  <a:path w="81" h="1276" fill="none" extrusionOk="0">
                    <a:moveTo>
                      <a:pt x="80" y="1"/>
                    </a:moveTo>
                    <a:lnTo>
                      <a:pt x="1" y="1"/>
                    </a:lnTo>
                    <a:lnTo>
                      <a:pt x="1"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8"/>
              <p:cNvSpPr/>
              <p:nvPr/>
            </p:nvSpPr>
            <p:spPr>
              <a:xfrm>
                <a:off x="5313975" y="-499700"/>
                <a:ext cx="1350" cy="31900"/>
              </a:xfrm>
              <a:custGeom>
                <a:avLst/>
                <a:gdLst/>
                <a:ahLst/>
                <a:cxnLst/>
                <a:rect l="l" t="t" r="r" b="b"/>
                <a:pathLst>
                  <a:path w="54" h="1276" extrusionOk="0">
                    <a:moveTo>
                      <a:pt x="0" y="1"/>
                    </a:moveTo>
                    <a:lnTo>
                      <a:pt x="0" y="1276"/>
                    </a:lnTo>
                    <a:lnTo>
                      <a:pt x="53" y="1276"/>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8"/>
              <p:cNvSpPr/>
              <p:nvPr/>
            </p:nvSpPr>
            <p:spPr>
              <a:xfrm>
                <a:off x="5314625" y="-467825"/>
                <a:ext cx="700" cy="25"/>
              </a:xfrm>
              <a:custGeom>
                <a:avLst/>
                <a:gdLst/>
                <a:ahLst/>
                <a:cxnLst/>
                <a:rect l="l" t="t" r="r" b="b"/>
                <a:pathLst>
                  <a:path w="28" h="1" fill="none" extrusionOk="0">
                    <a:moveTo>
                      <a:pt x="1" y="1"/>
                    </a:moveTo>
                    <a:lnTo>
                      <a:pt x="27"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8"/>
              <p:cNvSpPr/>
              <p:nvPr/>
            </p:nvSpPr>
            <p:spPr>
              <a:xfrm>
                <a:off x="5313975" y="-499700"/>
                <a:ext cx="1350" cy="31900"/>
              </a:xfrm>
              <a:custGeom>
                <a:avLst/>
                <a:gdLst/>
                <a:ahLst/>
                <a:cxnLst/>
                <a:rect l="l" t="t" r="r" b="b"/>
                <a:pathLst>
                  <a:path w="54" h="1276" fill="none" extrusionOk="0">
                    <a:moveTo>
                      <a:pt x="53" y="1"/>
                    </a:moveTo>
                    <a:lnTo>
                      <a:pt x="0" y="1"/>
                    </a:lnTo>
                    <a:lnTo>
                      <a:pt x="0" y="1276"/>
                    </a:lnTo>
                    <a:lnTo>
                      <a:pt x="53" y="1276"/>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8"/>
              <p:cNvSpPr/>
              <p:nvPr/>
            </p:nvSpPr>
            <p:spPr>
              <a:xfrm>
                <a:off x="5326575" y="-499700"/>
                <a:ext cx="1350" cy="31900"/>
              </a:xfrm>
              <a:custGeom>
                <a:avLst/>
                <a:gdLst/>
                <a:ahLst/>
                <a:cxnLst/>
                <a:rect l="l" t="t" r="r" b="b"/>
                <a:pathLst>
                  <a:path w="54" h="1276" extrusionOk="0">
                    <a:moveTo>
                      <a:pt x="1" y="1"/>
                    </a:moveTo>
                    <a:lnTo>
                      <a:pt x="1" y="1276"/>
                    </a:lnTo>
                    <a:lnTo>
                      <a:pt x="54" y="1276"/>
                    </a:lnTo>
                    <a:lnTo>
                      <a:pt x="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8"/>
              <p:cNvSpPr/>
              <p:nvPr/>
            </p:nvSpPr>
            <p:spPr>
              <a:xfrm>
                <a:off x="5327250" y="-467825"/>
                <a:ext cx="675" cy="25"/>
              </a:xfrm>
              <a:custGeom>
                <a:avLst/>
                <a:gdLst/>
                <a:ahLst/>
                <a:cxnLst/>
                <a:rect l="l" t="t" r="r" b="b"/>
                <a:pathLst>
                  <a:path w="27" h="1" fill="none" extrusionOk="0">
                    <a:moveTo>
                      <a:pt x="0" y="1"/>
                    </a:moveTo>
                    <a:lnTo>
                      <a:pt x="27"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8"/>
              <p:cNvSpPr/>
              <p:nvPr/>
            </p:nvSpPr>
            <p:spPr>
              <a:xfrm>
                <a:off x="5326575" y="-499700"/>
                <a:ext cx="1350" cy="31900"/>
              </a:xfrm>
              <a:custGeom>
                <a:avLst/>
                <a:gdLst/>
                <a:ahLst/>
                <a:cxnLst/>
                <a:rect l="l" t="t" r="r" b="b"/>
                <a:pathLst>
                  <a:path w="54" h="1276" fill="none" extrusionOk="0">
                    <a:moveTo>
                      <a:pt x="54" y="1"/>
                    </a:moveTo>
                    <a:lnTo>
                      <a:pt x="1" y="1"/>
                    </a:lnTo>
                    <a:lnTo>
                      <a:pt x="1" y="1276"/>
                    </a:lnTo>
                    <a:lnTo>
                      <a:pt x="54" y="1276"/>
                    </a:lnTo>
                    <a:lnTo>
                      <a:pt x="54"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8"/>
              <p:cNvSpPr/>
              <p:nvPr/>
            </p:nvSpPr>
            <p:spPr>
              <a:xfrm>
                <a:off x="5464700" y="-659700"/>
                <a:ext cx="256975" cy="629450"/>
              </a:xfrm>
              <a:custGeom>
                <a:avLst/>
                <a:gdLst/>
                <a:ahLst/>
                <a:cxnLst/>
                <a:rect l="l" t="t" r="r" b="b"/>
                <a:pathLst>
                  <a:path w="10279" h="25178" extrusionOk="0">
                    <a:moveTo>
                      <a:pt x="877" y="0"/>
                    </a:moveTo>
                    <a:lnTo>
                      <a:pt x="691" y="27"/>
                    </a:lnTo>
                    <a:lnTo>
                      <a:pt x="531" y="80"/>
                    </a:lnTo>
                    <a:lnTo>
                      <a:pt x="399" y="159"/>
                    </a:lnTo>
                    <a:lnTo>
                      <a:pt x="266" y="266"/>
                    </a:lnTo>
                    <a:lnTo>
                      <a:pt x="133" y="398"/>
                    </a:lnTo>
                    <a:lnTo>
                      <a:pt x="53" y="558"/>
                    </a:lnTo>
                    <a:lnTo>
                      <a:pt x="0" y="717"/>
                    </a:lnTo>
                    <a:lnTo>
                      <a:pt x="0" y="903"/>
                    </a:lnTo>
                    <a:lnTo>
                      <a:pt x="0" y="24833"/>
                    </a:lnTo>
                    <a:lnTo>
                      <a:pt x="27" y="24966"/>
                    </a:lnTo>
                    <a:lnTo>
                      <a:pt x="106" y="25072"/>
                    </a:lnTo>
                    <a:lnTo>
                      <a:pt x="213" y="25151"/>
                    </a:lnTo>
                    <a:lnTo>
                      <a:pt x="345" y="25178"/>
                    </a:lnTo>
                    <a:lnTo>
                      <a:pt x="9933" y="25178"/>
                    </a:lnTo>
                    <a:lnTo>
                      <a:pt x="10066" y="25151"/>
                    </a:lnTo>
                    <a:lnTo>
                      <a:pt x="10172" y="25072"/>
                    </a:lnTo>
                    <a:lnTo>
                      <a:pt x="10252" y="24966"/>
                    </a:lnTo>
                    <a:lnTo>
                      <a:pt x="10279" y="24833"/>
                    </a:lnTo>
                    <a:lnTo>
                      <a:pt x="10279" y="903"/>
                    </a:lnTo>
                    <a:lnTo>
                      <a:pt x="10252" y="717"/>
                    </a:lnTo>
                    <a:lnTo>
                      <a:pt x="10199" y="558"/>
                    </a:lnTo>
                    <a:lnTo>
                      <a:pt x="10119" y="398"/>
                    </a:lnTo>
                    <a:lnTo>
                      <a:pt x="10013" y="266"/>
                    </a:lnTo>
                    <a:lnTo>
                      <a:pt x="9880" y="159"/>
                    </a:lnTo>
                    <a:lnTo>
                      <a:pt x="9721" y="80"/>
                    </a:lnTo>
                    <a:lnTo>
                      <a:pt x="9561" y="27"/>
                    </a:lnTo>
                    <a:lnTo>
                      <a:pt x="9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8"/>
              <p:cNvSpPr/>
              <p:nvPr/>
            </p:nvSpPr>
            <p:spPr>
              <a:xfrm>
                <a:off x="5464700" y="-659700"/>
                <a:ext cx="256975" cy="629450"/>
              </a:xfrm>
              <a:custGeom>
                <a:avLst/>
                <a:gdLst/>
                <a:ahLst/>
                <a:cxnLst/>
                <a:rect l="l" t="t" r="r" b="b"/>
                <a:pathLst>
                  <a:path w="10279" h="25178" fill="none" extrusionOk="0">
                    <a:moveTo>
                      <a:pt x="9933" y="25178"/>
                    </a:moveTo>
                    <a:lnTo>
                      <a:pt x="345" y="25178"/>
                    </a:lnTo>
                    <a:lnTo>
                      <a:pt x="345" y="25178"/>
                    </a:lnTo>
                    <a:lnTo>
                      <a:pt x="213" y="25151"/>
                    </a:lnTo>
                    <a:lnTo>
                      <a:pt x="106" y="25072"/>
                    </a:lnTo>
                    <a:lnTo>
                      <a:pt x="27" y="24966"/>
                    </a:lnTo>
                    <a:lnTo>
                      <a:pt x="0" y="24833"/>
                    </a:lnTo>
                    <a:lnTo>
                      <a:pt x="0" y="903"/>
                    </a:lnTo>
                    <a:lnTo>
                      <a:pt x="0" y="903"/>
                    </a:lnTo>
                    <a:lnTo>
                      <a:pt x="0" y="717"/>
                    </a:lnTo>
                    <a:lnTo>
                      <a:pt x="53" y="558"/>
                    </a:lnTo>
                    <a:lnTo>
                      <a:pt x="133" y="398"/>
                    </a:lnTo>
                    <a:lnTo>
                      <a:pt x="266" y="266"/>
                    </a:lnTo>
                    <a:lnTo>
                      <a:pt x="399" y="159"/>
                    </a:lnTo>
                    <a:lnTo>
                      <a:pt x="531" y="80"/>
                    </a:lnTo>
                    <a:lnTo>
                      <a:pt x="691" y="27"/>
                    </a:lnTo>
                    <a:lnTo>
                      <a:pt x="877" y="0"/>
                    </a:lnTo>
                    <a:lnTo>
                      <a:pt x="9376" y="0"/>
                    </a:lnTo>
                    <a:lnTo>
                      <a:pt x="9376" y="0"/>
                    </a:lnTo>
                    <a:lnTo>
                      <a:pt x="9561" y="27"/>
                    </a:lnTo>
                    <a:lnTo>
                      <a:pt x="9721" y="80"/>
                    </a:lnTo>
                    <a:lnTo>
                      <a:pt x="9880" y="159"/>
                    </a:lnTo>
                    <a:lnTo>
                      <a:pt x="10013" y="266"/>
                    </a:lnTo>
                    <a:lnTo>
                      <a:pt x="10119" y="398"/>
                    </a:lnTo>
                    <a:lnTo>
                      <a:pt x="10199" y="558"/>
                    </a:lnTo>
                    <a:lnTo>
                      <a:pt x="10252" y="717"/>
                    </a:lnTo>
                    <a:lnTo>
                      <a:pt x="10279" y="903"/>
                    </a:lnTo>
                    <a:lnTo>
                      <a:pt x="10279" y="24833"/>
                    </a:lnTo>
                    <a:lnTo>
                      <a:pt x="10279" y="24833"/>
                    </a:lnTo>
                    <a:lnTo>
                      <a:pt x="10252" y="24966"/>
                    </a:lnTo>
                    <a:lnTo>
                      <a:pt x="10172" y="25072"/>
                    </a:lnTo>
                    <a:lnTo>
                      <a:pt x="10066" y="25151"/>
                    </a:lnTo>
                    <a:lnTo>
                      <a:pt x="9933" y="25178"/>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8"/>
              <p:cNvSpPr/>
              <p:nvPr/>
            </p:nvSpPr>
            <p:spPr>
              <a:xfrm>
                <a:off x="5543050" y="-705525"/>
                <a:ext cx="100275" cy="45850"/>
              </a:xfrm>
              <a:custGeom>
                <a:avLst/>
                <a:gdLst/>
                <a:ahLst/>
                <a:cxnLst/>
                <a:rect l="l" t="t" r="r" b="b"/>
                <a:pathLst>
                  <a:path w="4011" h="1834" extrusionOk="0">
                    <a:moveTo>
                      <a:pt x="0" y="0"/>
                    </a:moveTo>
                    <a:lnTo>
                      <a:pt x="0" y="1833"/>
                    </a:lnTo>
                    <a:lnTo>
                      <a:pt x="4011" y="1833"/>
                    </a:lnTo>
                    <a:lnTo>
                      <a:pt x="40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8"/>
              <p:cNvSpPr/>
              <p:nvPr/>
            </p:nvSpPr>
            <p:spPr>
              <a:xfrm>
                <a:off x="5543050" y="-730100"/>
                <a:ext cx="100275" cy="24600"/>
              </a:xfrm>
              <a:custGeom>
                <a:avLst/>
                <a:gdLst/>
                <a:ahLst/>
                <a:cxnLst/>
                <a:rect l="l" t="t" r="r" b="b"/>
                <a:pathLst>
                  <a:path w="4011" h="984" extrusionOk="0">
                    <a:moveTo>
                      <a:pt x="239" y="1"/>
                    </a:moveTo>
                    <a:lnTo>
                      <a:pt x="133" y="27"/>
                    </a:lnTo>
                    <a:lnTo>
                      <a:pt x="53" y="80"/>
                    </a:lnTo>
                    <a:lnTo>
                      <a:pt x="27" y="134"/>
                    </a:lnTo>
                    <a:lnTo>
                      <a:pt x="0" y="240"/>
                    </a:lnTo>
                    <a:lnTo>
                      <a:pt x="0" y="983"/>
                    </a:lnTo>
                    <a:lnTo>
                      <a:pt x="4011" y="983"/>
                    </a:lnTo>
                    <a:lnTo>
                      <a:pt x="4011" y="240"/>
                    </a:lnTo>
                    <a:lnTo>
                      <a:pt x="3984" y="134"/>
                    </a:lnTo>
                    <a:lnTo>
                      <a:pt x="3931" y="80"/>
                    </a:lnTo>
                    <a:lnTo>
                      <a:pt x="3851" y="27"/>
                    </a:lnTo>
                    <a:lnTo>
                      <a:pt x="3772" y="1"/>
                    </a:lnTo>
                    <a:close/>
                  </a:path>
                </a:pathLst>
              </a:custGeom>
              <a:solidFill>
                <a:srgbClr val="F9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8"/>
              <p:cNvSpPr/>
              <p:nvPr/>
            </p:nvSpPr>
            <p:spPr>
              <a:xfrm>
                <a:off x="5531750" y="-552150"/>
                <a:ext cx="122200" cy="354600"/>
              </a:xfrm>
              <a:custGeom>
                <a:avLst/>
                <a:gdLst/>
                <a:ahLst/>
                <a:cxnLst/>
                <a:rect l="l" t="t" r="r" b="b"/>
                <a:pathLst>
                  <a:path w="4888" h="14184" extrusionOk="0">
                    <a:moveTo>
                      <a:pt x="1" y="1"/>
                    </a:moveTo>
                    <a:lnTo>
                      <a:pt x="1" y="14183"/>
                    </a:lnTo>
                    <a:lnTo>
                      <a:pt x="4888" y="14183"/>
                    </a:lnTo>
                    <a:lnTo>
                      <a:pt x="48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8"/>
              <p:cNvSpPr/>
              <p:nvPr/>
            </p:nvSpPr>
            <p:spPr>
              <a:xfrm>
                <a:off x="5551675" y="-520275"/>
                <a:ext cx="82350" cy="30575"/>
              </a:xfrm>
              <a:custGeom>
                <a:avLst/>
                <a:gdLst/>
                <a:ahLst/>
                <a:cxnLst/>
                <a:rect l="l" t="t" r="r" b="b"/>
                <a:pathLst>
                  <a:path w="3294" h="1223" extrusionOk="0">
                    <a:moveTo>
                      <a:pt x="0" y="0"/>
                    </a:moveTo>
                    <a:lnTo>
                      <a:pt x="0" y="1222"/>
                    </a:lnTo>
                    <a:lnTo>
                      <a:pt x="3294" y="1222"/>
                    </a:lnTo>
                    <a:lnTo>
                      <a:pt x="329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8"/>
              <p:cNvSpPr/>
              <p:nvPr/>
            </p:nvSpPr>
            <p:spPr>
              <a:xfrm>
                <a:off x="5551675" y="-455875"/>
                <a:ext cx="82350" cy="15300"/>
              </a:xfrm>
              <a:custGeom>
                <a:avLst/>
                <a:gdLst/>
                <a:ahLst/>
                <a:cxnLst/>
                <a:rect l="l" t="t" r="r" b="b"/>
                <a:pathLst>
                  <a:path w="3294" h="612" extrusionOk="0">
                    <a:moveTo>
                      <a:pt x="0" y="1"/>
                    </a:moveTo>
                    <a:lnTo>
                      <a:pt x="0" y="612"/>
                    </a:lnTo>
                    <a:lnTo>
                      <a:pt x="3294" y="612"/>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8"/>
              <p:cNvSpPr/>
              <p:nvPr/>
            </p:nvSpPr>
            <p:spPr>
              <a:xfrm>
                <a:off x="5551675" y="-422675"/>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8"/>
              <p:cNvSpPr/>
              <p:nvPr/>
            </p:nvSpPr>
            <p:spPr>
              <a:xfrm>
                <a:off x="5551675" y="-388800"/>
                <a:ext cx="82350" cy="15275"/>
              </a:xfrm>
              <a:custGeom>
                <a:avLst/>
                <a:gdLst/>
                <a:ahLst/>
                <a:cxnLst/>
                <a:rect l="l" t="t" r="r" b="b"/>
                <a:pathLst>
                  <a:path w="3294" h="611" extrusionOk="0">
                    <a:moveTo>
                      <a:pt x="0" y="0"/>
                    </a:moveTo>
                    <a:lnTo>
                      <a:pt x="0" y="611"/>
                    </a:lnTo>
                    <a:lnTo>
                      <a:pt x="3294" y="611"/>
                    </a:lnTo>
                    <a:lnTo>
                      <a:pt x="329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8"/>
              <p:cNvSpPr/>
              <p:nvPr/>
            </p:nvSpPr>
            <p:spPr>
              <a:xfrm>
                <a:off x="5551675" y="-354950"/>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8"/>
              <p:cNvSpPr/>
              <p:nvPr/>
            </p:nvSpPr>
            <p:spPr>
              <a:xfrm>
                <a:off x="5551675" y="-321750"/>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8"/>
              <p:cNvSpPr/>
              <p:nvPr/>
            </p:nvSpPr>
            <p:spPr>
              <a:xfrm>
                <a:off x="5571600" y="-231450"/>
                <a:ext cx="62425" cy="20600"/>
              </a:xfrm>
              <a:custGeom>
                <a:avLst/>
                <a:gdLst/>
                <a:ahLst/>
                <a:cxnLst/>
                <a:rect l="l" t="t" r="r" b="b"/>
                <a:pathLst>
                  <a:path w="2497" h="824" extrusionOk="0">
                    <a:moveTo>
                      <a:pt x="2444" y="54"/>
                    </a:moveTo>
                    <a:lnTo>
                      <a:pt x="2444" y="744"/>
                    </a:lnTo>
                    <a:lnTo>
                      <a:pt x="80" y="744"/>
                    </a:lnTo>
                    <a:lnTo>
                      <a:pt x="80" y="54"/>
                    </a:lnTo>
                    <a:close/>
                    <a:moveTo>
                      <a:pt x="0" y="1"/>
                    </a:moveTo>
                    <a:lnTo>
                      <a:pt x="0" y="824"/>
                    </a:lnTo>
                    <a:lnTo>
                      <a:pt x="2497" y="824"/>
                    </a:lnTo>
                    <a:lnTo>
                      <a:pt x="2497"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8"/>
              <p:cNvSpPr/>
              <p:nvPr/>
            </p:nvSpPr>
            <p:spPr>
              <a:xfrm>
                <a:off x="5573575" y="-230125"/>
                <a:ext cx="59125" cy="17300"/>
              </a:xfrm>
              <a:custGeom>
                <a:avLst/>
                <a:gdLst/>
                <a:ahLst/>
                <a:cxnLst/>
                <a:rect l="l" t="t" r="r" b="b"/>
                <a:pathLst>
                  <a:path w="2365" h="692" fill="none" extrusionOk="0">
                    <a:moveTo>
                      <a:pt x="2365" y="1"/>
                    </a:moveTo>
                    <a:lnTo>
                      <a:pt x="2365" y="691"/>
                    </a:lnTo>
                    <a:lnTo>
                      <a:pt x="1" y="691"/>
                    </a:lnTo>
                    <a:lnTo>
                      <a:pt x="1" y="1"/>
                    </a:lnTo>
                    <a:lnTo>
                      <a:pt x="2365"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8"/>
              <p:cNvSpPr/>
              <p:nvPr/>
            </p:nvSpPr>
            <p:spPr>
              <a:xfrm>
                <a:off x="5571600" y="-231450"/>
                <a:ext cx="62425" cy="20600"/>
              </a:xfrm>
              <a:custGeom>
                <a:avLst/>
                <a:gdLst/>
                <a:ahLst/>
                <a:cxnLst/>
                <a:rect l="l" t="t" r="r" b="b"/>
                <a:pathLst>
                  <a:path w="2497" h="824" fill="none" extrusionOk="0">
                    <a:moveTo>
                      <a:pt x="2497" y="1"/>
                    </a:moveTo>
                    <a:lnTo>
                      <a:pt x="0" y="1"/>
                    </a:lnTo>
                    <a:lnTo>
                      <a:pt x="0" y="824"/>
                    </a:lnTo>
                    <a:lnTo>
                      <a:pt x="2497" y="824"/>
                    </a:lnTo>
                    <a:lnTo>
                      <a:pt x="2497"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8"/>
              <p:cNvSpPr/>
              <p:nvPr/>
            </p:nvSpPr>
            <p:spPr>
              <a:xfrm>
                <a:off x="5555650"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8"/>
              <p:cNvSpPr/>
              <p:nvPr/>
            </p:nvSpPr>
            <p:spPr>
              <a:xfrm>
                <a:off x="5556975" y="-659700"/>
                <a:ext cx="1375" cy="25"/>
              </a:xfrm>
              <a:custGeom>
                <a:avLst/>
                <a:gdLst/>
                <a:ahLst/>
                <a:cxnLst/>
                <a:rect l="l" t="t" r="r" b="b"/>
                <a:pathLst>
                  <a:path w="55" h="1" fill="none" extrusionOk="0">
                    <a:moveTo>
                      <a:pt x="54" y="0"/>
                    </a:moveTo>
                    <a:lnTo>
                      <a:pt x="1" y="0"/>
                    </a:lnTo>
                    <a:lnTo>
                      <a:pt x="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8"/>
              <p:cNvSpPr/>
              <p:nvPr/>
            </p:nvSpPr>
            <p:spPr>
              <a:xfrm>
                <a:off x="5558325"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8"/>
              <p:cNvSpPr/>
              <p:nvPr/>
            </p:nvSpPr>
            <p:spPr>
              <a:xfrm>
                <a:off x="5556975" y="-659700"/>
                <a:ext cx="1375" cy="25"/>
              </a:xfrm>
              <a:custGeom>
                <a:avLst/>
                <a:gdLst/>
                <a:ahLst/>
                <a:cxnLst/>
                <a:rect l="l" t="t" r="r" b="b"/>
                <a:pathLst>
                  <a:path w="55" h="1" fill="none" extrusionOk="0">
                    <a:moveTo>
                      <a:pt x="1" y="0"/>
                    </a:moveTo>
                    <a:lnTo>
                      <a:pt x="54"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8"/>
              <p:cNvSpPr/>
              <p:nvPr/>
            </p:nvSpPr>
            <p:spPr>
              <a:xfrm>
                <a:off x="5555650"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8"/>
              <p:cNvSpPr/>
              <p:nvPr/>
            </p:nvSpPr>
            <p:spPr>
              <a:xfrm>
                <a:off x="5573575"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8"/>
              <p:cNvSpPr/>
              <p:nvPr/>
            </p:nvSpPr>
            <p:spPr>
              <a:xfrm>
                <a:off x="5574925"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8"/>
              <p:cNvSpPr/>
              <p:nvPr/>
            </p:nvSpPr>
            <p:spPr>
              <a:xfrm>
                <a:off x="5576250"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8"/>
              <p:cNvSpPr/>
              <p:nvPr/>
            </p:nvSpPr>
            <p:spPr>
              <a:xfrm>
                <a:off x="5574925"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8"/>
              <p:cNvSpPr/>
              <p:nvPr/>
            </p:nvSpPr>
            <p:spPr>
              <a:xfrm>
                <a:off x="5573575"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8"/>
              <p:cNvSpPr/>
              <p:nvPr/>
            </p:nvSpPr>
            <p:spPr>
              <a:xfrm>
                <a:off x="5591500"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8"/>
              <p:cNvSpPr/>
              <p:nvPr/>
            </p:nvSpPr>
            <p:spPr>
              <a:xfrm>
                <a:off x="5592850"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8"/>
              <p:cNvSpPr/>
              <p:nvPr/>
            </p:nvSpPr>
            <p:spPr>
              <a:xfrm>
                <a:off x="5594175"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8"/>
              <p:cNvSpPr/>
              <p:nvPr/>
            </p:nvSpPr>
            <p:spPr>
              <a:xfrm>
                <a:off x="5592850"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8"/>
              <p:cNvSpPr/>
              <p:nvPr/>
            </p:nvSpPr>
            <p:spPr>
              <a:xfrm>
                <a:off x="5591500"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8"/>
              <p:cNvSpPr/>
              <p:nvPr/>
            </p:nvSpPr>
            <p:spPr>
              <a:xfrm>
                <a:off x="5610100" y="-705525"/>
                <a:ext cx="2025" cy="45850"/>
              </a:xfrm>
              <a:custGeom>
                <a:avLst/>
                <a:gdLst/>
                <a:ahLst/>
                <a:cxnLst/>
                <a:rect l="l" t="t" r="r" b="b"/>
                <a:pathLst>
                  <a:path w="81" h="1834" extrusionOk="0">
                    <a:moveTo>
                      <a:pt x="1" y="0"/>
                    </a:moveTo>
                    <a:lnTo>
                      <a:pt x="1" y="1833"/>
                    </a:lnTo>
                    <a:lnTo>
                      <a:pt x="80" y="1833"/>
                    </a:lnTo>
                    <a:lnTo>
                      <a:pt x="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8"/>
              <p:cNvSpPr/>
              <p:nvPr/>
            </p:nvSpPr>
            <p:spPr>
              <a:xfrm>
                <a:off x="5610775"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8"/>
              <p:cNvSpPr/>
              <p:nvPr/>
            </p:nvSpPr>
            <p:spPr>
              <a:xfrm>
                <a:off x="5612100"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8"/>
              <p:cNvSpPr/>
              <p:nvPr/>
            </p:nvSpPr>
            <p:spPr>
              <a:xfrm>
                <a:off x="5610775"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8"/>
              <p:cNvSpPr/>
              <p:nvPr/>
            </p:nvSpPr>
            <p:spPr>
              <a:xfrm>
                <a:off x="5610100" y="-705525"/>
                <a:ext cx="2025" cy="45850"/>
              </a:xfrm>
              <a:custGeom>
                <a:avLst/>
                <a:gdLst/>
                <a:ahLst/>
                <a:cxnLst/>
                <a:rect l="l" t="t" r="r" b="b"/>
                <a:pathLst>
                  <a:path w="81" h="1834" fill="none" extrusionOk="0">
                    <a:moveTo>
                      <a:pt x="80" y="0"/>
                    </a:moveTo>
                    <a:lnTo>
                      <a:pt x="1" y="0"/>
                    </a:lnTo>
                    <a:lnTo>
                      <a:pt x="1" y="1833"/>
                    </a:lnTo>
                    <a:lnTo>
                      <a:pt x="80" y="1833"/>
                    </a:lnTo>
                    <a:lnTo>
                      <a:pt x="8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8"/>
              <p:cNvSpPr/>
              <p:nvPr/>
            </p:nvSpPr>
            <p:spPr>
              <a:xfrm>
                <a:off x="5628025" y="-705525"/>
                <a:ext cx="2675" cy="45850"/>
              </a:xfrm>
              <a:custGeom>
                <a:avLst/>
                <a:gdLst/>
                <a:ahLst/>
                <a:cxnLst/>
                <a:rect l="l" t="t" r="r" b="b"/>
                <a:pathLst>
                  <a:path w="107"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8"/>
              <p:cNvSpPr/>
              <p:nvPr/>
            </p:nvSpPr>
            <p:spPr>
              <a:xfrm>
                <a:off x="5629350" y="-659700"/>
                <a:ext cx="1350" cy="25"/>
              </a:xfrm>
              <a:custGeom>
                <a:avLst/>
                <a:gdLst/>
                <a:ahLst/>
                <a:cxnLst/>
                <a:rect l="l" t="t" r="r" b="b"/>
                <a:pathLst>
                  <a:path w="54" h="1" fill="none" extrusionOk="0">
                    <a:moveTo>
                      <a:pt x="54" y="0"/>
                    </a:moveTo>
                    <a:lnTo>
                      <a:pt x="1" y="0"/>
                    </a:lnTo>
                    <a:lnTo>
                      <a:pt x="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8"/>
              <p:cNvSpPr/>
              <p:nvPr/>
            </p:nvSpPr>
            <p:spPr>
              <a:xfrm>
                <a:off x="5630675" y="-659700"/>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8"/>
              <p:cNvSpPr/>
              <p:nvPr/>
            </p:nvSpPr>
            <p:spPr>
              <a:xfrm>
                <a:off x="5629350" y="-659700"/>
                <a:ext cx="1350" cy="25"/>
              </a:xfrm>
              <a:custGeom>
                <a:avLst/>
                <a:gdLst/>
                <a:ahLst/>
                <a:cxnLst/>
                <a:rect l="l" t="t" r="r" b="b"/>
                <a:pathLst>
                  <a:path w="54" h="1" fill="none" extrusionOk="0">
                    <a:moveTo>
                      <a:pt x="1" y="0"/>
                    </a:moveTo>
                    <a:lnTo>
                      <a:pt x="54"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8"/>
              <p:cNvSpPr/>
              <p:nvPr/>
            </p:nvSpPr>
            <p:spPr>
              <a:xfrm>
                <a:off x="5628025" y="-705525"/>
                <a:ext cx="2675" cy="45850"/>
              </a:xfrm>
              <a:custGeom>
                <a:avLst/>
                <a:gdLst/>
                <a:ahLst/>
                <a:cxnLst/>
                <a:rect l="l" t="t" r="r" b="b"/>
                <a:pathLst>
                  <a:path w="107"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61" name="Google Shape;3461;p38"/>
          <p:cNvGrpSpPr/>
          <p:nvPr/>
        </p:nvGrpSpPr>
        <p:grpSpPr>
          <a:xfrm>
            <a:off x="5765324" y="1219257"/>
            <a:ext cx="1992401" cy="4808539"/>
            <a:chOff x="-3385100" y="632004"/>
            <a:chExt cx="2032025" cy="4904170"/>
          </a:xfrm>
        </p:grpSpPr>
        <p:sp>
          <p:nvSpPr>
            <p:cNvPr id="3462" name="Google Shape;3462;p38"/>
            <p:cNvSpPr/>
            <p:nvPr/>
          </p:nvSpPr>
          <p:spPr>
            <a:xfrm>
              <a:off x="-2517218" y="632004"/>
              <a:ext cx="834703" cy="645740"/>
            </a:xfrm>
            <a:custGeom>
              <a:avLst/>
              <a:gdLst/>
              <a:ahLst/>
              <a:cxnLst/>
              <a:rect l="l" t="t" r="r" b="b"/>
              <a:pathLst>
                <a:path w="21322" h="16494" extrusionOk="0">
                  <a:moveTo>
                    <a:pt x="5853" y="0"/>
                  </a:moveTo>
                  <a:lnTo>
                    <a:pt x="5557" y="20"/>
                  </a:lnTo>
                  <a:lnTo>
                    <a:pt x="5262" y="59"/>
                  </a:lnTo>
                  <a:lnTo>
                    <a:pt x="4986" y="99"/>
                  </a:lnTo>
                  <a:lnTo>
                    <a:pt x="4710" y="178"/>
                  </a:lnTo>
                  <a:lnTo>
                    <a:pt x="4434" y="256"/>
                  </a:lnTo>
                  <a:lnTo>
                    <a:pt x="4178" y="335"/>
                  </a:lnTo>
                  <a:lnTo>
                    <a:pt x="3902" y="454"/>
                  </a:lnTo>
                  <a:lnTo>
                    <a:pt x="3666" y="572"/>
                  </a:lnTo>
                  <a:lnTo>
                    <a:pt x="3409" y="690"/>
                  </a:lnTo>
                  <a:lnTo>
                    <a:pt x="3173" y="848"/>
                  </a:lnTo>
                  <a:lnTo>
                    <a:pt x="2956" y="1005"/>
                  </a:lnTo>
                  <a:lnTo>
                    <a:pt x="2720" y="1183"/>
                  </a:lnTo>
                  <a:lnTo>
                    <a:pt x="2503" y="1360"/>
                  </a:lnTo>
                  <a:lnTo>
                    <a:pt x="2306" y="1557"/>
                  </a:lnTo>
                  <a:lnTo>
                    <a:pt x="2109" y="1774"/>
                  </a:lnTo>
                  <a:lnTo>
                    <a:pt x="1912" y="1991"/>
                  </a:lnTo>
                  <a:lnTo>
                    <a:pt x="1735" y="2207"/>
                  </a:lnTo>
                  <a:lnTo>
                    <a:pt x="1557" y="2464"/>
                  </a:lnTo>
                  <a:lnTo>
                    <a:pt x="1380" y="2700"/>
                  </a:lnTo>
                  <a:lnTo>
                    <a:pt x="1222" y="2976"/>
                  </a:lnTo>
                  <a:lnTo>
                    <a:pt x="1084" y="3232"/>
                  </a:lnTo>
                  <a:lnTo>
                    <a:pt x="808" y="3803"/>
                  </a:lnTo>
                  <a:lnTo>
                    <a:pt x="0" y="5616"/>
                  </a:lnTo>
                  <a:lnTo>
                    <a:pt x="1439" y="6267"/>
                  </a:lnTo>
                  <a:lnTo>
                    <a:pt x="1715" y="6385"/>
                  </a:lnTo>
                  <a:lnTo>
                    <a:pt x="1833" y="6424"/>
                  </a:lnTo>
                  <a:lnTo>
                    <a:pt x="1932" y="6444"/>
                  </a:lnTo>
                  <a:lnTo>
                    <a:pt x="2050" y="6464"/>
                  </a:lnTo>
                  <a:lnTo>
                    <a:pt x="2168" y="6464"/>
                  </a:lnTo>
                  <a:lnTo>
                    <a:pt x="2286" y="6444"/>
                  </a:lnTo>
                  <a:lnTo>
                    <a:pt x="2385" y="6424"/>
                  </a:lnTo>
                  <a:lnTo>
                    <a:pt x="2503" y="6385"/>
                  </a:lnTo>
                  <a:lnTo>
                    <a:pt x="2602" y="6326"/>
                  </a:lnTo>
                  <a:lnTo>
                    <a:pt x="3469" y="5794"/>
                  </a:lnTo>
                  <a:lnTo>
                    <a:pt x="3508" y="5813"/>
                  </a:lnTo>
                  <a:lnTo>
                    <a:pt x="3528" y="5873"/>
                  </a:lnTo>
                  <a:lnTo>
                    <a:pt x="3528" y="5951"/>
                  </a:lnTo>
                  <a:lnTo>
                    <a:pt x="3528" y="6030"/>
                  </a:lnTo>
                  <a:lnTo>
                    <a:pt x="3488" y="6227"/>
                  </a:lnTo>
                  <a:lnTo>
                    <a:pt x="3429" y="6444"/>
                  </a:lnTo>
                  <a:lnTo>
                    <a:pt x="3370" y="6661"/>
                  </a:lnTo>
                  <a:lnTo>
                    <a:pt x="3331" y="6858"/>
                  </a:lnTo>
                  <a:lnTo>
                    <a:pt x="3331" y="6937"/>
                  </a:lnTo>
                  <a:lnTo>
                    <a:pt x="3331" y="7016"/>
                  </a:lnTo>
                  <a:lnTo>
                    <a:pt x="3350" y="7055"/>
                  </a:lnTo>
                  <a:lnTo>
                    <a:pt x="3390" y="7094"/>
                  </a:lnTo>
                  <a:lnTo>
                    <a:pt x="3784" y="7213"/>
                  </a:lnTo>
                  <a:lnTo>
                    <a:pt x="4178" y="7311"/>
                  </a:lnTo>
                  <a:lnTo>
                    <a:pt x="4552" y="7390"/>
                  </a:lnTo>
                  <a:lnTo>
                    <a:pt x="4947" y="7469"/>
                  </a:lnTo>
                  <a:lnTo>
                    <a:pt x="5341" y="7508"/>
                  </a:lnTo>
                  <a:lnTo>
                    <a:pt x="5715" y="7548"/>
                  </a:lnTo>
                  <a:lnTo>
                    <a:pt x="6484" y="7548"/>
                  </a:lnTo>
                  <a:lnTo>
                    <a:pt x="6858" y="7508"/>
                  </a:lnTo>
                  <a:lnTo>
                    <a:pt x="7232" y="7469"/>
                  </a:lnTo>
                  <a:lnTo>
                    <a:pt x="7587" y="7410"/>
                  </a:lnTo>
                  <a:lnTo>
                    <a:pt x="7942" y="7331"/>
                  </a:lnTo>
                  <a:lnTo>
                    <a:pt x="8296" y="7232"/>
                  </a:lnTo>
                  <a:lnTo>
                    <a:pt x="8631" y="7114"/>
                  </a:lnTo>
                  <a:lnTo>
                    <a:pt x="8947" y="6996"/>
                  </a:lnTo>
                  <a:lnTo>
                    <a:pt x="9282" y="6838"/>
                  </a:lnTo>
                  <a:lnTo>
                    <a:pt x="9321" y="7193"/>
                  </a:lnTo>
                  <a:lnTo>
                    <a:pt x="9026" y="7469"/>
                  </a:lnTo>
                  <a:lnTo>
                    <a:pt x="8769" y="7784"/>
                  </a:lnTo>
                  <a:lnTo>
                    <a:pt x="8533" y="8099"/>
                  </a:lnTo>
                  <a:lnTo>
                    <a:pt x="8316" y="8434"/>
                  </a:lnTo>
                  <a:lnTo>
                    <a:pt x="8119" y="8789"/>
                  </a:lnTo>
                  <a:lnTo>
                    <a:pt x="7961" y="9144"/>
                  </a:lnTo>
                  <a:lnTo>
                    <a:pt x="7824" y="9518"/>
                  </a:lnTo>
                  <a:lnTo>
                    <a:pt x="7725" y="9893"/>
                  </a:lnTo>
                  <a:lnTo>
                    <a:pt x="7646" y="10287"/>
                  </a:lnTo>
                  <a:lnTo>
                    <a:pt x="7587" y="10681"/>
                  </a:lnTo>
                  <a:lnTo>
                    <a:pt x="7567" y="11095"/>
                  </a:lnTo>
                  <a:lnTo>
                    <a:pt x="7587" y="11489"/>
                  </a:lnTo>
                  <a:lnTo>
                    <a:pt x="7626" y="11903"/>
                  </a:lnTo>
                  <a:lnTo>
                    <a:pt x="7686" y="12297"/>
                  </a:lnTo>
                  <a:lnTo>
                    <a:pt x="7804" y="12710"/>
                  </a:lnTo>
                  <a:lnTo>
                    <a:pt x="7942" y="13105"/>
                  </a:lnTo>
                  <a:lnTo>
                    <a:pt x="8040" y="13361"/>
                  </a:lnTo>
                  <a:lnTo>
                    <a:pt x="8159" y="13617"/>
                  </a:lnTo>
                  <a:lnTo>
                    <a:pt x="8296" y="13853"/>
                  </a:lnTo>
                  <a:lnTo>
                    <a:pt x="8434" y="14070"/>
                  </a:lnTo>
                  <a:lnTo>
                    <a:pt x="8592" y="14287"/>
                  </a:lnTo>
                  <a:lnTo>
                    <a:pt x="8750" y="14504"/>
                  </a:lnTo>
                  <a:lnTo>
                    <a:pt x="8927" y="14701"/>
                  </a:lnTo>
                  <a:lnTo>
                    <a:pt x="9104" y="14898"/>
                  </a:lnTo>
                  <a:lnTo>
                    <a:pt x="9282" y="15075"/>
                  </a:lnTo>
                  <a:lnTo>
                    <a:pt x="9479" y="15233"/>
                  </a:lnTo>
                  <a:lnTo>
                    <a:pt x="9676" y="15410"/>
                  </a:lnTo>
                  <a:lnTo>
                    <a:pt x="9893" y="15548"/>
                  </a:lnTo>
                  <a:lnTo>
                    <a:pt x="10109" y="15686"/>
                  </a:lnTo>
                  <a:lnTo>
                    <a:pt x="10326" y="15824"/>
                  </a:lnTo>
                  <a:lnTo>
                    <a:pt x="10563" y="15942"/>
                  </a:lnTo>
                  <a:lnTo>
                    <a:pt x="10779" y="16041"/>
                  </a:lnTo>
                  <a:lnTo>
                    <a:pt x="11016" y="16139"/>
                  </a:lnTo>
                  <a:lnTo>
                    <a:pt x="11272" y="16238"/>
                  </a:lnTo>
                  <a:lnTo>
                    <a:pt x="11508" y="16297"/>
                  </a:lnTo>
                  <a:lnTo>
                    <a:pt x="11765" y="16376"/>
                  </a:lnTo>
                  <a:lnTo>
                    <a:pt x="12021" y="16415"/>
                  </a:lnTo>
                  <a:lnTo>
                    <a:pt x="12277" y="16455"/>
                  </a:lnTo>
                  <a:lnTo>
                    <a:pt x="12533" y="16474"/>
                  </a:lnTo>
                  <a:lnTo>
                    <a:pt x="12789" y="16494"/>
                  </a:lnTo>
                  <a:lnTo>
                    <a:pt x="13046" y="16494"/>
                  </a:lnTo>
                  <a:lnTo>
                    <a:pt x="13302" y="16474"/>
                  </a:lnTo>
                  <a:lnTo>
                    <a:pt x="13578" y="16455"/>
                  </a:lnTo>
                  <a:lnTo>
                    <a:pt x="13834" y="16415"/>
                  </a:lnTo>
                  <a:lnTo>
                    <a:pt x="14090" y="16356"/>
                  </a:lnTo>
                  <a:lnTo>
                    <a:pt x="14366" y="16297"/>
                  </a:lnTo>
                  <a:lnTo>
                    <a:pt x="14622" y="16218"/>
                  </a:lnTo>
                  <a:lnTo>
                    <a:pt x="14878" y="16120"/>
                  </a:lnTo>
                  <a:lnTo>
                    <a:pt x="15253" y="15962"/>
                  </a:lnTo>
                  <a:lnTo>
                    <a:pt x="15588" y="15765"/>
                  </a:lnTo>
                  <a:lnTo>
                    <a:pt x="15923" y="15568"/>
                  </a:lnTo>
                  <a:lnTo>
                    <a:pt x="16238" y="15331"/>
                  </a:lnTo>
                  <a:lnTo>
                    <a:pt x="16533" y="15075"/>
                  </a:lnTo>
                  <a:lnTo>
                    <a:pt x="16809" y="14819"/>
                  </a:lnTo>
                  <a:lnTo>
                    <a:pt x="17046" y="14523"/>
                  </a:lnTo>
                  <a:lnTo>
                    <a:pt x="17282" y="14228"/>
                  </a:lnTo>
                  <a:lnTo>
                    <a:pt x="17479" y="13912"/>
                  </a:lnTo>
                  <a:lnTo>
                    <a:pt x="17676" y="13578"/>
                  </a:lnTo>
                  <a:lnTo>
                    <a:pt x="17834" y="13243"/>
                  </a:lnTo>
                  <a:lnTo>
                    <a:pt x="17972" y="12888"/>
                  </a:lnTo>
                  <a:lnTo>
                    <a:pt x="18070" y="12533"/>
                  </a:lnTo>
                  <a:lnTo>
                    <a:pt x="18149" y="12159"/>
                  </a:lnTo>
                  <a:lnTo>
                    <a:pt x="18208" y="11784"/>
                  </a:lnTo>
                  <a:lnTo>
                    <a:pt x="18248" y="11410"/>
                  </a:lnTo>
                  <a:lnTo>
                    <a:pt x="18484" y="11272"/>
                  </a:lnTo>
                  <a:lnTo>
                    <a:pt x="18721" y="11114"/>
                  </a:lnTo>
                  <a:lnTo>
                    <a:pt x="18937" y="10957"/>
                  </a:lnTo>
                  <a:lnTo>
                    <a:pt x="19154" y="10799"/>
                  </a:lnTo>
                  <a:lnTo>
                    <a:pt x="19351" y="10622"/>
                  </a:lnTo>
                  <a:lnTo>
                    <a:pt x="19548" y="10425"/>
                  </a:lnTo>
                  <a:lnTo>
                    <a:pt x="19745" y="10228"/>
                  </a:lnTo>
                  <a:lnTo>
                    <a:pt x="19923" y="10030"/>
                  </a:lnTo>
                  <a:lnTo>
                    <a:pt x="20238" y="9597"/>
                  </a:lnTo>
                  <a:lnTo>
                    <a:pt x="20514" y="9163"/>
                  </a:lnTo>
                  <a:lnTo>
                    <a:pt x="20770" y="8690"/>
                  </a:lnTo>
                  <a:lnTo>
                    <a:pt x="20967" y="8198"/>
                  </a:lnTo>
                  <a:lnTo>
                    <a:pt x="21125" y="7686"/>
                  </a:lnTo>
                  <a:lnTo>
                    <a:pt x="21243" y="7173"/>
                  </a:lnTo>
                  <a:lnTo>
                    <a:pt x="21282" y="6897"/>
                  </a:lnTo>
                  <a:lnTo>
                    <a:pt x="21302" y="6641"/>
                  </a:lnTo>
                  <a:lnTo>
                    <a:pt x="21322" y="6365"/>
                  </a:lnTo>
                  <a:lnTo>
                    <a:pt x="21322" y="6089"/>
                  </a:lnTo>
                  <a:lnTo>
                    <a:pt x="21322" y="5833"/>
                  </a:lnTo>
                  <a:lnTo>
                    <a:pt x="21302" y="5557"/>
                  </a:lnTo>
                  <a:lnTo>
                    <a:pt x="21263" y="5281"/>
                  </a:lnTo>
                  <a:lnTo>
                    <a:pt x="21223" y="5006"/>
                  </a:lnTo>
                  <a:lnTo>
                    <a:pt x="21164" y="4749"/>
                  </a:lnTo>
                  <a:lnTo>
                    <a:pt x="21085" y="4473"/>
                  </a:lnTo>
                  <a:lnTo>
                    <a:pt x="21007" y="4198"/>
                  </a:lnTo>
                  <a:lnTo>
                    <a:pt x="20908" y="3941"/>
                  </a:lnTo>
                  <a:lnTo>
                    <a:pt x="20770" y="3646"/>
                  </a:lnTo>
                  <a:lnTo>
                    <a:pt x="20652" y="3370"/>
                  </a:lnTo>
                  <a:lnTo>
                    <a:pt x="20494" y="3114"/>
                  </a:lnTo>
                  <a:lnTo>
                    <a:pt x="20337" y="2858"/>
                  </a:lnTo>
                  <a:lnTo>
                    <a:pt x="20159" y="2601"/>
                  </a:lnTo>
                  <a:lnTo>
                    <a:pt x="19982" y="2365"/>
                  </a:lnTo>
                  <a:lnTo>
                    <a:pt x="19805" y="2148"/>
                  </a:lnTo>
                  <a:lnTo>
                    <a:pt x="19588" y="1931"/>
                  </a:lnTo>
                  <a:lnTo>
                    <a:pt x="19391" y="1715"/>
                  </a:lnTo>
                  <a:lnTo>
                    <a:pt x="19154" y="1518"/>
                  </a:lnTo>
                  <a:lnTo>
                    <a:pt x="18937" y="1340"/>
                  </a:lnTo>
                  <a:lnTo>
                    <a:pt x="18701" y="1163"/>
                  </a:lnTo>
                  <a:lnTo>
                    <a:pt x="18445" y="1005"/>
                  </a:lnTo>
                  <a:lnTo>
                    <a:pt x="18208" y="867"/>
                  </a:lnTo>
                  <a:lnTo>
                    <a:pt x="17952" y="729"/>
                  </a:lnTo>
                  <a:lnTo>
                    <a:pt x="17676" y="611"/>
                  </a:lnTo>
                  <a:lnTo>
                    <a:pt x="17420" y="493"/>
                  </a:lnTo>
                  <a:lnTo>
                    <a:pt x="17144" y="414"/>
                  </a:lnTo>
                  <a:lnTo>
                    <a:pt x="16868" y="316"/>
                  </a:lnTo>
                  <a:lnTo>
                    <a:pt x="16573" y="256"/>
                  </a:lnTo>
                  <a:lnTo>
                    <a:pt x="16297" y="197"/>
                  </a:lnTo>
                  <a:lnTo>
                    <a:pt x="16001" y="158"/>
                  </a:lnTo>
                  <a:lnTo>
                    <a:pt x="15706" y="119"/>
                  </a:lnTo>
                  <a:lnTo>
                    <a:pt x="14819" y="119"/>
                  </a:lnTo>
                  <a:lnTo>
                    <a:pt x="14523" y="158"/>
                  </a:lnTo>
                  <a:lnTo>
                    <a:pt x="14228" y="197"/>
                  </a:lnTo>
                  <a:lnTo>
                    <a:pt x="13932" y="256"/>
                  </a:lnTo>
                  <a:lnTo>
                    <a:pt x="13637" y="335"/>
                  </a:lnTo>
                  <a:lnTo>
                    <a:pt x="13341" y="434"/>
                  </a:lnTo>
                  <a:lnTo>
                    <a:pt x="13065" y="532"/>
                  </a:lnTo>
                  <a:lnTo>
                    <a:pt x="12809" y="651"/>
                  </a:lnTo>
                  <a:lnTo>
                    <a:pt x="12553" y="769"/>
                  </a:lnTo>
                  <a:lnTo>
                    <a:pt x="12297" y="552"/>
                  </a:lnTo>
                  <a:lnTo>
                    <a:pt x="12021" y="375"/>
                  </a:lnTo>
                  <a:lnTo>
                    <a:pt x="11725" y="237"/>
                  </a:lnTo>
                  <a:lnTo>
                    <a:pt x="11410" y="119"/>
                  </a:lnTo>
                  <a:lnTo>
                    <a:pt x="11075" y="59"/>
                  </a:lnTo>
                  <a:lnTo>
                    <a:pt x="10740" y="20"/>
                  </a:lnTo>
                  <a:lnTo>
                    <a:pt x="10405" y="20"/>
                  </a:lnTo>
                  <a:lnTo>
                    <a:pt x="10050" y="59"/>
                  </a:lnTo>
                  <a:lnTo>
                    <a:pt x="9696" y="138"/>
                  </a:lnTo>
                  <a:lnTo>
                    <a:pt x="9361" y="276"/>
                  </a:lnTo>
                  <a:lnTo>
                    <a:pt x="9065" y="434"/>
                  </a:lnTo>
                  <a:lnTo>
                    <a:pt x="8769" y="631"/>
                  </a:lnTo>
                  <a:lnTo>
                    <a:pt x="8434" y="493"/>
                  </a:lnTo>
                  <a:lnTo>
                    <a:pt x="8080" y="355"/>
                  </a:lnTo>
                  <a:lnTo>
                    <a:pt x="7745" y="256"/>
                  </a:lnTo>
                  <a:lnTo>
                    <a:pt x="7429" y="178"/>
                  </a:lnTo>
                  <a:lnTo>
                    <a:pt x="7094" y="99"/>
                  </a:lnTo>
                  <a:lnTo>
                    <a:pt x="6779" y="59"/>
                  </a:lnTo>
                  <a:lnTo>
                    <a:pt x="6464" y="20"/>
                  </a:lnTo>
                  <a:lnTo>
                    <a:pt x="6149"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8"/>
            <p:cNvSpPr/>
            <p:nvPr/>
          </p:nvSpPr>
          <p:spPr>
            <a:xfrm>
              <a:off x="-2517218" y="632004"/>
              <a:ext cx="834703" cy="645740"/>
            </a:xfrm>
            <a:custGeom>
              <a:avLst/>
              <a:gdLst/>
              <a:ahLst/>
              <a:cxnLst/>
              <a:rect l="l" t="t" r="r" b="b"/>
              <a:pathLst>
                <a:path w="21322" h="16494" fill="none" extrusionOk="0">
                  <a:moveTo>
                    <a:pt x="20908" y="3941"/>
                  </a:moveTo>
                  <a:lnTo>
                    <a:pt x="20908" y="3941"/>
                  </a:lnTo>
                  <a:lnTo>
                    <a:pt x="20770" y="3646"/>
                  </a:lnTo>
                  <a:lnTo>
                    <a:pt x="20652" y="3370"/>
                  </a:lnTo>
                  <a:lnTo>
                    <a:pt x="20494" y="3114"/>
                  </a:lnTo>
                  <a:lnTo>
                    <a:pt x="20337" y="2858"/>
                  </a:lnTo>
                  <a:lnTo>
                    <a:pt x="20159" y="2601"/>
                  </a:lnTo>
                  <a:lnTo>
                    <a:pt x="19982" y="2365"/>
                  </a:lnTo>
                  <a:lnTo>
                    <a:pt x="19805" y="2148"/>
                  </a:lnTo>
                  <a:lnTo>
                    <a:pt x="19588" y="1931"/>
                  </a:lnTo>
                  <a:lnTo>
                    <a:pt x="19391" y="1715"/>
                  </a:lnTo>
                  <a:lnTo>
                    <a:pt x="19154" y="1518"/>
                  </a:lnTo>
                  <a:lnTo>
                    <a:pt x="18937" y="1340"/>
                  </a:lnTo>
                  <a:lnTo>
                    <a:pt x="18701" y="1163"/>
                  </a:lnTo>
                  <a:lnTo>
                    <a:pt x="18445" y="1005"/>
                  </a:lnTo>
                  <a:lnTo>
                    <a:pt x="18208" y="867"/>
                  </a:lnTo>
                  <a:lnTo>
                    <a:pt x="17952" y="729"/>
                  </a:lnTo>
                  <a:lnTo>
                    <a:pt x="17676" y="611"/>
                  </a:lnTo>
                  <a:lnTo>
                    <a:pt x="17420" y="493"/>
                  </a:lnTo>
                  <a:lnTo>
                    <a:pt x="17144" y="414"/>
                  </a:lnTo>
                  <a:lnTo>
                    <a:pt x="16868" y="316"/>
                  </a:lnTo>
                  <a:lnTo>
                    <a:pt x="16573" y="256"/>
                  </a:lnTo>
                  <a:lnTo>
                    <a:pt x="16297" y="197"/>
                  </a:lnTo>
                  <a:lnTo>
                    <a:pt x="16001" y="158"/>
                  </a:lnTo>
                  <a:lnTo>
                    <a:pt x="15706" y="119"/>
                  </a:lnTo>
                  <a:lnTo>
                    <a:pt x="15410" y="119"/>
                  </a:lnTo>
                  <a:lnTo>
                    <a:pt x="15134" y="119"/>
                  </a:lnTo>
                  <a:lnTo>
                    <a:pt x="14819" y="119"/>
                  </a:lnTo>
                  <a:lnTo>
                    <a:pt x="14523" y="158"/>
                  </a:lnTo>
                  <a:lnTo>
                    <a:pt x="14228" y="197"/>
                  </a:lnTo>
                  <a:lnTo>
                    <a:pt x="13932" y="256"/>
                  </a:lnTo>
                  <a:lnTo>
                    <a:pt x="13637" y="335"/>
                  </a:lnTo>
                  <a:lnTo>
                    <a:pt x="13341" y="434"/>
                  </a:lnTo>
                  <a:lnTo>
                    <a:pt x="13065" y="532"/>
                  </a:lnTo>
                  <a:lnTo>
                    <a:pt x="13065" y="532"/>
                  </a:lnTo>
                  <a:lnTo>
                    <a:pt x="12809" y="651"/>
                  </a:lnTo>
                  <a:lnTo>
                    <a:pt x="12553" y="769"/>
                  </a:lnTo>
                  <a:lnTo>
                    <a:pt x="12553" y="769"/>
                  </a:lnTo>
                  <a:lnTo>
                    <a:pt x="12297" y="552"/>
                  </a:lnTo>
                  <a:lnTo>
                    <a:pt x="12021" y="375"/>
                  </a:lnTo>
                  <a:lnTo>
                    <a:pt x="11725" y="237"/>
                  </a:lnTo>
                  <a:lnTo>
                    <a:pt x="11410" y="119"/>
                  </a:lnTo>
                  <a:lnTo>
                    <a:pt x="11075" y="59"/>
                  </a:lnTo>
                  <a:lnTo>
                    <a:pt x="10740" y="20"/>
                  </a:lnTo>
                  <a:lnTo>
                    <a:pt x="10405" y="20"/>
                  </a:lnTo>
                  <a:lnTo>
                    <a:pt x="10050" y="59"/>
                  </a:lnTo>
                  <a:lnTo>
                    <a:pt x="10050" y="59"/>
                  </a:lnTo>
                  <a:lnTo>
                    <a:pt x="9696" y="138"/>
                  </a:lnTo>
                  <a:lnTo>
                    <a:pt x="9361" y="276"/>
                  </a:lnTo>
                  <a:lnTo>
                    <a:pt x="9065" y="434"/>
                  </a:lnTo>
                  <a:lnTo>
                    <a:pt x="8769" y="631"/>
                  </a:lnTo>
                  <a:lnTo>
                    <a:pt x="8769" y="631"/>
                  </a:lnTo>
                  <a:lnTo>
                    <a:pt x="8434" y="493"/>
                  </a:lnTo>
                  <a:lnTo>
                    <a:pt x="8080" y="355"/>
                  </a:lnTo>
                  <a:lnTo>
                    <a:pt x="7745" y="256"/>
                  </a:lnTo>
                  <a:lnTo>
                    <a:pt x="7429" y="178"/>
                  </a:lnTo>
                  <a:lnTo>
                    <a:pt x="7094" y="99"/>
                  </a:lnTo>
                  <a:lnTo>
                    <a:pt x="6779" y="59"/>
                  </a:lnTo>
                  <a:lnTo>
                    <a:pt x="6464" y="20"/>
                  </a:lnTo>
                  <a:lnTo>
                    <a:pt x="6149" y="0"/>
                  </a:lnTo>
                  <a:lnTo>
                    <a:pt x="5853" y="0"/>
                  </a:lnTo>
                  <a:lnTo>
                    <a:pt x="5557" y="20"/>
                  </a:lnTo>
                  <a:lnTo>
                    <a:pt x="5262" y="59"/>
                  </a:lnTo>
                  <a:lnTo>
                    <a:pt x="4986" y="99"/>
                  </a:lnTo>
                  <a:lnTo>
                    <a:pt x="4710" y="178"/>
                  </a:lnTo>
                  <a:lnTo>
                    <a:pt x="4434" y="256"/>
                  </a:lnTo>
                  <a:lnTo>
                    <a:pt x="4178" y="335"/>
                  </a:lnTo>
                  <a:lnTo>
                    <a:pt x="3902" y="454"/>
                  </a:lnTo>
                  <a:lnTo>
                    <a:pt x="3666" y="572"/>
                  </a:lnTo>
                  <a:lnTo>
                    <a:pt x="3409" y="690"/>
                  </a:lnTo>
                  <a:lnTo>
                    <a:pt x="3173" y="848"/>
                  </a:lnTo>
                  <a:lnTo>
                    <a:pt x="2956" y="1005"/>
                  </a:lnTo>
                  <a:lnTo>
                    <a:pt x="2720" y="1183"/>
                  </a:lnTo>
                  <a:lnTo>
                    <a:pt x="2503" y="1360"/>
                  </a:lnTo>
                  <a:lnTo>
                    <a:pt x="2306" y="1557"/>
                  </a:lnTo>
                  <a:lnTo>
                    <a:pt x="2109" y="1774"/>
                  </a:lnTo>
                  <a:lnTo>
                    <a:pt x="1912" y="1991"/>
                  </a:lnTo>
                  <a:lnTo>
                    <a:pt x="1735" y="2207"/>
                  </a:lnTo>
                  <a:lnTo>
                    <a:pt x="1557" y="2464"/>
                  </a:lnTo>
                  <a:lnTo>
                    <a:pt x="1380" y="2700"/>
                  </a:lnTo>
                  <a:lnTo>
                    <a:pt x="1222" y="2976"/>
                  </a:lnTo>
                  <a:lnTo>
                    <a:pt x="1084" y="3232"/>
                  </a:lnTo>
                  <a:lnTo>
                    <a:pt x="808" y="3803"/>
                  </a:lnTo>
                  <a:lnTo>
                    <a:pt x="0" y="5616"/>
                  </a:lnTo>
                  <a:lnTo>
                    <a:pt x="1439" y="6267"/>
                  </a:lnTo>
                  <a:lnTo>
                    <a:pt x="1715" y="6385"/>
                  </a:lnTo>
                  <a:lnTo>
                    <a:pt x="1715" y="6385"/>
                  </a:lnTo>
                  <a:lnTo>
                    <a:pt x="1833" y="6424"/>
                  </a:lnTo>
                  <a:lnTo>
                    <a:pt x="1932" y="6444"/>
                  </a:lnTo>
                  <a:lnTo>
                    <a:pt x="2050" y="6464"/>
                  </a:lnTo>
                  <a:lnTo>
                    <a:pt x="2168" y="6464"/>
                  </a:lnTo>
                  <a:lnTo>
                    <a:pt x="2286" y="6444"/>
                  </a:lnTo>
                  <a:lnTo>
                    <a:pt x="2385" y="6424"/>
                  </a:lnTo>
                  <a:lnTo>
                    <a:pt x="2503" y="6385"/>
                  </a:lnTo>
                  <a:lnTo>
                    <a:pt x="2602" y="6326"/>
                  </a:lnTo>
                  <a:lnTo>
                    <a:pt x="3469" y="5794"/>
                  </a:lnTo>
                  <a:lnTo>
                    <a:pt x="3469" y="5794"/>
                  </a:lnTo>
                  <a:lnTo>
                    <a:pt x="3508" y="5813"/>
                  </a:lnTo>
                  <a:lnTo>
                    <a:pt x="3528" y="5873"/>
                  </a:lnTo>
                  <a:lnTo>
                    <a:pt x="3528" y="5951"/>
                  </a:lnTo>
                  <a:lnTo>
                    <a:pt x="3528" y="6030"/>
                  </a:lnTo>
                  <a:lnTo>
                    <a:pt x="3488" y="6227"/>
                  </a:lnTo>
                  <a:lnTo>
                    <a:pt x="3429" y="6444"/>
                  </a:lnTo>
                  <a:lnTo>
                    <a:pt x="3370" y="6661"/>
                  </a:lnTo>
                  <a:lnTo>
                    <a:pt x="3331" y="6858"/>
                  </a:lnTo>
                  <a:lnTo>
                    <a:pt x="3331" y="6937"/>
                  </a:lnTo>
                  <a:lnTo>
                    <a:pt x="3331" y="7016"/>
                  </a:lnTo>
                  <a:lnTo>
                    <a:pt x="3350" y="7055"/>
                  </a:lnTo>
                  <a:lnTo>
                    <a:pt x="3390" y="7094"/>
                  </a:lnTo>
                  <a:lnTo>
                    <a:pt x="3390" y="7094"/>
                  </a:lnTo>
                  <a:lnTo>
                    <a:pt x="3784" y="7213"/>
                  </a:lnTo>
                  <a:lnTo>
                    <a:pt x="4178" y="7311"/>
                  </a:lnTo>
                  <a:lnTo>
                    <a:pt x="4552" y="7390"/>
                  </a:lnTo>
                  <a:lnTo>
                    <a:pt x="4947" y="7469"/>
                  </a:lnTo>
                  <a:lnTo>
                    <a:pt x="5341" y="7508"/>
                  </a:lnTo>
                  <a:lnTo>
                    <a:pt x="5715" y="7548"/>
                  </a:lnTo>
                  <a:lnTo>
                    <a:pt x="6109" y="7548"/>
                  </a:lnTo>
                  <a:lnTo>
                    <a:pt x="6484" y="7548"/>
                  </a:lnTo>
                  <a:lnTo>
                    <a:pt x="6858" y="7508"/>
                  </a:lnTo>
                  <a:lnTo>
                    <a:pt x="7232" y="7469"/>
                  </a:lnTo>
                  <a:lnTo>
                    <a:pt x="7587" y="7410"/>
                  </a:lnTo>
                  <a:lnTo>
                    <a:pt x="7942" y="7331"/>
                  </a:lnTo>
                  <a:lnTo>
                    <a:pt x="8296" y="7232"/>
                  </a:lnTo>
                  <a:lnTo>
                    <a:pt x="8631" y="7114"/>
                  </a:lnTo>
                  <a:lnTo>
                    <a:pt x="8947" y="6996"/>
                  </a:lnTo>
                  <a:lnTo>
                    <a:pt x="9282" y="6838"/>
                  </a:lnTo>
                  <a:lnTo>
                    <a:pt x="9282" y="6838"/>
                  </a:lnTo>
                  <a:lnTo>
                    <a:pt x="9321" y="7193"/>
                  </a:lnTo>
                  <a:lnTo>
                    <a:pt x="9321" y="7193"/>
                  </a:lnTo>
                  <a:lnTo>
                    <a:pt x="9026" y="7469"/>
                  </a:lnTo>
                  <a:lnTo>
                    <a:pt x="8769" y="7784"/>
                  </a:lnTo>
                  <a:lnTo>
                    <a:pt x="8533" y="8099"/>
                  </a:lnTo>
                  <a:lnTo>
                    <a:pt x="8316" y="8434"/>
                  </a:lnTo>
                  <a:lnTo>
                    <a:pt x="8119" y="8789"/>
                  </a:lnTo>
                  <a:lnTo>
                    <a:pt x="7961" y="9144"/>
                  </a:lnTo>
                  <a:lnTo>
                    <a:pt x="7824" y="9518"/>
                  </a:lnTo>
                  <a:lnTo>
                    <a:pt x="7725" y="9893"/>
                  </a:lnTo>
                  <a:lnTo>
                    <a:pt x="7646" y="10287"/>
                  </a:lnTo>
                  <a:lnTo>
                    <a:pt x="7587" y="10681"/>
                  </a:lnTo>
                  <a:lnTo>
                    <a:pt x="7567" y="11095"/>
                  </a:lnTo>
                  <a:lnTo>
                    <a:pt x="7587" y="11489"/>
                  </a:lnTo>
                  <a:lnTo>
                    <a:pt x="7626" y="11903"/>
                  </a:lnTo>
                  <a:lnTo>
                    <a:pt x="7686" y="12297"/>
                  </a:lnTo>
                  <a:lnTo>
                    <a:pt x="7804" y="12710"/>
                  </a:lnTo>
                  <a:lnTo>
                    <a:pt x="7942" y="13105"/>
                  </a:lnTo>
                  <a:lnTo>
                    <a:pt x="7942" y="13105"/>
                  </a:lnTo>
                  <a:lnTo>
                    <a:pt x="8040" y="13361"/>
                  </a:lnTo>
                  <a:lnTo>
                    <a:pt x="8159" y="13617"/>
                  </a:lnTo>
                  <a:lnTo>
                    <a:pt x="8296" y="13853"/>
                  </a:lnTo>
                  <a:lnTo>
                    <a:pt x="8434" y="14070"/>
                  </a:lnTo>
                  <a:lnTo>
                    <a:pt x="8592" y="14287"/>
                  </a:lnTo>
                  <a:lnTo>
                    <a:pt x="8750" y="14504"/>
                  </a:lnTo>
                  <a:lnTo>
                    <a:pt x="8927" y="14701"/>
                  </a:lnTo>
                  <a:lnTo>
                    <a:pt x="9104" y="14898"/>
                  </a:lnTo>
                  <a:lnTo>
                    <a:pt x="9282" y="15075"/>
                  </a:lnTo>
                  <a:lnTo>
                    <a:pt x="9479" y="15233"/>
                  </a:lnTo>
                  <a:lnTo>
                    <a:pt x="9676" y="15410"/>
                  </a:lnTo>
                  <a:lnTo>
                    <a:pt x="9893" y="15548"/>
                  </a:lnTo>
                  <a:lnTo>
                    <a:pt x="10109" y="15686"/>
                  </a:lnTo>
                  <a:lnTo>
                    <a:pt x="10326" y="15824"/>
                  </a:lnTo>
                  <a:lnTo>
                    <a:pt x="10563" y="15942"/>
                  </a:lnTo>
                  <a:lnTo>
                    <a:pt x="10779" y="16041"/>
                  </a:lnTo>
                  <a:lnTo>
                    <a:pt x="11016" y="16139"/>
                  </a:lnTo>
                  <a:lnTo>
                    <a:pt x="11272" y="16238"/>
                  </a:lnTo>
                  <a:lnTo>
                    <a:pt x="11508" y="16297"/>
                  </a:lnTo>
                  <a:lnTo>
                    <a:pt x="11765" y="16376"/>
                  </a:lnTo>
                  <a:lnTo>
                    <a:pt x="12021" y="16415"/>
                  </a:lnTo>
                  <a:lnTo>
                    <a:pt x="12277" y="16455"/>
                  </a:lnTo>
                  <a:lnTo>
                    <a:pt x="12533" y="16474"/>
                  </a:lnTo>
                  <a:lnTo>
                    <a:pt x="12789" y="16494"/>
                  </a:lnTo>
                  <a:lnTo>
                    <a:pt x="13046" y="16494"/>
                  </a:lnTo>
                  <a:lnTo>
                    <a:pt x="13302" y="16474"/>
                  </a:lnTo>
                  <a:lnTo>
                    <a:pt x="13578" y="16455"/>
                  </a:lnTo>
                  <a:lnTo>
                    <a:pt x="13834" y="16415"/>
                  </a:lnTo>
                  <a:lnTo>
                    <a:pt x="14090" y="16356"/>
                  </a:lnTo>
                  <a:lnTo>
                    <a:pt x="14366" y="16297"/>
                  </a:lnTo>
                  <a:lnTo>
                    <a:pt x="14622" y="16218"/>
                  </a:lnTo>
                  <a:lnTo>
                    <a:pt x="14878" y="16120"/>
                  </a:lnTo>
                  <a:lnTo>
                    <a:pt x="14878" y="16120"/>
                  </a:lnTo>
                  <a:lnTo>
                    <a:pt x="15253" y="15962"/>
                  </a:lnTo>
                  <a:lnTo>
                    <a:pt x="15588" y="15765"/>
                  </a:lnTo>
                  <a:lnTo>
                    <a:pt x="15923" y="15568"/>
                  </a:lnTo>
                  <a:lnTo>
                    <a:pt x="16238" y="15331"/>
                  </a:lnTo>
                  <a:lnTo>
                    <a:pt x="16533" y="15075"/>
                  </a:lnTo>
                  <a:lnTo>
                    <a:pt x="16809" y="14819"/>
                  </a:lnTo>
                  <a:lnTo>
                    <a:pt x="17046" y="14523"/>
                  </a:lnTo>
                  <a:lnTo>
                    <a:pt x="17282" y="14228"/>
                  </a:lnTo>
                  <a:lnTo>
                    <a:pt x="17479" y="13912"/>
                  </a:lnTo>
                  <a:lnTo>
                    <a:pt x="17676" y="13578"/>
                  </a:lnTo>
                  <a:lnTo>
                    <a:pt x="17834" y="13243"/>
                  </a:lnTo>
                  <a:lnTo>
                    <a:pt x="17972" y="12888"/>
                  </a:lnTo>
                  <a:lnTo>
                    <a:pt x="18070" y="12533"/>
                  </a:lnTo>
                  <a:lnTo>
                    <a:pt x="18149" y="12159"/>
                  </a:lnTo>
                  <a:lnTo>
                    <a:pt x="18208" y="11784"/>
                  </a:lnTo>
                  <a:lnTo>
                    <a:pt x="18248" y="11410"/>
                  </a:lnTo>
                  <a:lnTo>
                    <a:pt x="18248" y="11410"/>
                  </a:lnTo>
                  <a:lnTo>
                    <a:pt x="18484" y="11272"/>
                  </a:lnTo>
                  <a:lnTo>
                    <a:pt x="18721" y="11114"/>
                  </a:lnTo>
                  <a:lnTo>
                    <a:pt x="18937" y="10957"/>
                  </a:lnTo>
                  <a:lnTo>
                    <a:pt x="19154" y="10799"/>
                  </a:lnTo>
                  <a:lnTo>
                    <a:pt x="19351" y="10622"/>
                  </a:lnTo>
                  <a:lnTo>
                    <a:pt x="19548" y="10425"/>
                  </a:lnTo>
                  <a:lnTo>
                    <a:pt x="19745" y="10228"/>
                  </a:lnTo>
                  <a:lnTo>
                    <a:pt x="19923" y="10030"/>
                  </a:lnTo>
                  <a:lnTo>
                    <a:pt x="20238" y="9597"/>
                  </a:lnTo>
                  <a:lnTo>
                    <a:pt x="20514" y="9163"/>
                  </a:lnTo>
                  <a:lnTo>
                    <a:pt x="20770" y="8690"/>
                  </a:lnTo>
                  <a:lnTo>
                    <a:pt x="20967" y="8198"/>
                  </a:lnTo>
                  <a:lnTo>
                    <a:pt x="21125" y="7686"/>
                  </a:lnTo>
                  <a:lnTo>
                    <a:pt x="21243" y="7173"/>
                  </a:lnTo>
                  <a:lnTo>
                    <a:pt x="21282" y="6897"/>
                  </a:lnTo>
                  <a:lnTo>
                    <a:pt x="21302" y="6641"/>
                  </a:lnTo>
                  <a:lnTo>
                    <a:pt x="21322" y="6365"/>
                  </a:lnTo>
                  <a:lnTo>
                    <a:pt x="21322" y="6089"/>
                  </a:lnTo>
                  <a:lnTo>
                    <a:pt x="21322" y="5833"/>
                  </a:lnTo>
                  <a:lnTo>
                    <a:pt x="21302" y="5557"/>
                  </a:lnTo>
                  <a:lnTo>
                    <a:pt x="21263" y="5281"/>
                  </a:lnTo>
                  <a:lnTo>
                    <a:pt x="21223" y="5006"/>
                  </a:lnTo>
                  <a:lnTo>
                    <a:pt x="21164" y="4749"/>
                  </a:lnTo>
                  <a:lnTo>
                    <a:pt x="21085" y="4473"/>
                  </a:lnTo>
                  <a:lnTo>
                    <a:pt x="21007" y="4198"/>
                  </a:lnTo>
                  <a:lnTo>
                    <a:pt x="20908" y="39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8"/>
            <p:cNvSpPr/>
            <p:nvPr/>
          </p:nvSpPr>
          <p:spPr>
            <a:xfrm>
              <a:off x="-2500266" y="858792"/>
              <a:ext cx="574764" cy="940461"/>
            </a:xfrm>
            <a:custGeom>
              <a:avLst/>
              <a:gdLst/>
              <a:ahLst/>
              <a:cxnLst/>
              <a:rect l="l" t="t" r="r" b="b"/>
              <a:pathLst>
                <a:path w="14682" h="24022" extrusionOk="0">
                  <a:moveTo>
                    <a:pt x="3036" y="1"/>
                  </a:moveTo>
                  <a:lnTo>
                    <a:pt x="2169" y="533"/>
                  </a:lnTo>
                  <a:lnTo>
                    <a:pt x="2070" y="592"/>
                  </a:lnTo>
                  <a:lnTo>
                    <a:pt x="1952" y="631"/>
                  </a:lnTo>
                  <a:lnTo>
                    <a:pt x="1853" y="651"/>
                  </a:lnTo>
                  <a:lnTo>
                    <a:pt x="1735" y="671"/>
                  </a:lnTo>
                  <a:lnTo>
                    <a:pt x="1617" y="671"/>
                  </a:lnTo>
                  <a:lnTo>
                    <a:pt x="1499" y="651"/>
                  </a:lnTo>
                  <a:lnTo>
                    <a:pt x="1400" y="631"/>
                  </a:lnTo>
                  <a:lnTo>
                    <a:pt x="1282" y="592"/>
                  </a:lnTo>
                  <a:lnTo>
                    <a:pt x="1006" y="474"/>
                  </a:lnTo>
                  <a:lnTo>
                    <a:pt x="750" y="2050"/>
                  </a:lnTo>
                  <a:lnTo>
                    <a:pt x="632" y="2425"/>
                  </a:lnTo>
                  <a:lnTo>
                    <a:pt x="40" y="7095"/>
                  </a:lnTo>
                  <a:lnTo>
                    <a:pt x="1" y="7587"/>
                  </a:lnTo>
                  <a:lnTo>
                    <a:pt x="21" y="8080"/>
                  </a:lnTo>
                  <a:lnTo>
                    <a:pt x="60" y="8573"/>
                  </a:lnTo>
                  <a:lnTo>
                    <a:pt x="139" y="9046"/>
                  </a:lnTo>
                  <a:lnTo>
                    <a:pt x="277" y="9499"/>
                  </a:lnTo>
                  <a:lnTo>
                    <a:pt x="434" y="9952"/>
                  </a:lnTo>
                  <a:lnTo>
                    <a:pt x="651" y="10386"/>
                  </a:lnTo>
                  <a:lnTo>
                    <a:pt x="888" y="10799"/>
                  </a:lnTo>
                  <a:lnTo>
                    <a:pt x="1006" y="11036"/>
                  </a:lnTo>
                  <a:lnTo>
                    <a:pt x="1144" y="11272"/>
                  </a:lnTo>
                  <a:lnTo>
                    <a:pt x="1302" y="11489"/>
                  </a:lnTo>
                  <a:lnTo>
                    <a:pt x="1459" y="11726"/>
                  </a:lnTo>
                  <a:lnTo>
                    <a:pt x="1617" y="11942"/>
                  </a:lnTo>
                  <a:lnTo>
                    <a:pt x="1794" y="12139"/>
                  </a:lnTo>
                  <a:lnTo>
                    <a:pt x="1991" y="12337"/>
                  </a:lnTo>
                  <a:lnTo>
                    <a:pt x="2188" y="12514"/>
                  </a:lnTo>
                  <a:lnTo>
                    <a:pt x="2405" y="12691"/>
                  </a:lnTo>
                  <a:lnTo>
                    <a:pt x="2622" y="12869"/>
                  </a:lnTo>
                  <a:lnTo>
                    <a:pt x="2839" y="13026"/>
                  </a:lnTo>
                  <a:lnTo>
                    <a:pt x="3075" y="13164"/>
                  </a:lnTo>
                  <a:lnTo>
                    <a:pt x="3311" y="13302"/>
                  </a:lnTo>
                  <a:lnTo>
                    <a:pt x="3568" y="13440"/>
                  </a:lnTo>
                  <a:lnTo>
                    <a:pt x="3824" y="13539"/>
                  </a:lnTo>
                  <a:lnTo>
                    <a:pt x="4080" y="13637"/>
                  </a:lnTo>
                  <a:lnTo>
                    <a:pt x="4277" y="16514"/>
                  </a:lnTo>
                  <a:lnTo>
                    <a:pt x="2070" y="17224"/>
                  </a:lnTo>
                  <a:lnTo>
                    <a:pt x="2366" y="23529"/>
                  </a:lnTo>
                  <a:lnTo>
                    <a:pt x="13243" y="24022"/>
                  </a:lnTo>
                  <a:lnTo>
                    <a:pt x="13558" y="17204"/>
                  </a:lnTo>
                  <a:lnTo>
                    <a:pt x="11410" y="16632"/>
                  </a:lnTo>
                  <a:lnTo>
                    <a:pt x="11410" y="16455"/>
                  </a:lnTo>
                  <a:lnTo>
                    <a:pt x="11016" y="10819"/>
                  </a:lnTo>
                  <a:lnTo>
                    <a:pt x="11213" y="10405"/>
                  </a:lnTo>
                  <a:lnTo>
                    <a:pt x="11371" y="9952"/>
                  </a:lnTo>
                  <a:lnTo>
                    <a:pt x="11489" y="9499"/>
                  </a:lnTo>
                  <a:lnTo>
                    <a:pt x="11568" y="9026"/>
                  </a:lnTo>
                  <a:lnTo>
                    <a:pt x="11627" y="8671"/>
                  </a:lnTo>
                  <a:lnTo>
                    <a:pt x="12613" y="8789"/>
                  </a:lnTo>
                  <a:lnTo>
                    <a:pt x="12790" y="8809"/>
                  </a:lnTo>
                  <a:lnTo>
                    <a:pt x="12967" y="8789"/>
                  </a:lnTo>
                  <a:lnTo>
                    <a:pt x="13145" y="8770"/>
                  </a:lnTo>
                  <a:lnTo>
                    <a:pt x="13322" y="8730"/>
                  </a:lnTo>
                  <a:lnTo>
                    <a:pt x="13480" y="8691"/>
                  </a:lnTo>
                  <a:lnTo>
                    <a:pt x="13637" y="8612"/>
                  </a:lnTo>
                  <a:lnTo>
                    <a:pt x="13795" y="8533"/>
                  </a:lnTo>
                  <a:lnTo>
                    <a:pt x="13933" y="8435"/>
                  </a:lnTo>
                  <a:lnTo>
                    <a:pt x="14051" y="8317"/>
                  </a:lnTo>
                  <a:lnTo>
                    <a:pt x="14169" y="8198"/>
                  </a:lnTo>
                  <a:lnTo>
                    <a:pt x="14287" y="8060"/>
                  </a:lnTo>
                  <a:lnTo>
                    <a:pt x="14366" y="7922"/>
                  </a:lnTo>
                  <a:lnTo>
                    <a:pt x="14445" y="7765"/>
                  </a:lnTo>
                  <a:lnTo>
                    <a:pt x="14524" y="7607"/>
                  </a:lnTo>
                  <a:lnTo>
                    <a:pt x="14563" y="7430"/>
                  </a:lnTo>
                  <a:lnTo>
                    <a:pt x="14603" y="7252"/>
                  </a:lnTo>
                  <a:lnTo>
                    <a:pt x="14662" y="6740"/>
                  </a:lnTo>
                  <a:lnTo>
                    <a:pt x="14682" y="6563"/>
                  </a:lnTo>
                  <a:lnTo>
                    <a:pt x="14662" y="6385"/>
                  </a:lnTo>
                  <a:lnTo>
                    <a:pt x="14642" y="6208"/>
                  </a:lnTo>
                  <a:lnTo>
                    <a:pt x="14603" y="6050"/>
                  </a:lnTo>
                  <a:lnTo>
                    <a:pt x="14563" y="5873"/>
                  </a:lnTo>
                  <a:lnTo>
                    <a:pt x="14485" y="5715"/>
                  </a:lnTo>
                  <a:lnTo>
                    <a:pt x="14406" y="5577"/>
                  </a:lnTo>
                  <a:lnTo>
                    <a:pt x="14307" y="5440"/>
                  </a:lnTo>
                  <a:lnTo>
                    <a:pt x="14189" y="5302"/>
                  </a:lnTo>
                  <a:lnTo>
                    <a:pt x="14071" y="5183"/>
                  </a:lnTo>
                  <a:lnTo>
                    <a:pt x="13933" y="5085"/>
                  </a:lnTo>
                  <a:lnTo>
                    <a:pt x="13795" y="4986"/>
                  </a:lnTo>
                  <a:lnTo>
                    <a:pt x="13637" y="4907"/>
                  </a:lnTo>
                  <a:lnTo>
                    <a:pt x="13480" y="4848"/>
                  </a:lnTo>
                  <a:lnTo>
                    <a:pt x="13302" y="4789"/>
                  </a:lnTo>
                  <a:lnTo>
                    <a:pt x="13125" y="4770"/>
                  </a:lnTo>
                  <a:lnTo>
                    <a:pt x="12120" y="4632"/>
                  </a:lnTo>
                  <a:lnTo>
                    <a:pt x="12199" y="4001"/>
                  </a:lnTo>
                  <a:lnTo>
                    <a:pt x="11135" y="3824"/>
                  </a:lnTo>
                  <a:lnTo>
                    <a:pt x="10957" y="3784"/>
                  </a:lnTo>
                  <a:lnTo>
                    <a:pt x="10780" y="3725"/>
                  </a:lnTo>
                  <a:lnTo>
                    <a:pt x="10622" y="3627"/>
                  </a:lnTo>
                  <a:lnTo>
                    <a:pt x="10484" y="3528"/>
                  </a:lnTo>
                  <a:lnTo>
                    <a:pt x="10327" y="3390"/>
                  </a:lnTo>
                  <a:lnTo>
                    <a:pt x="10189" y="3232"/>
                  </a:lnTo>
                  <a:lnTo>
                    <a:pt x="10070" y="3055"/>
                  </a:lnTo>
                  <a:lnTo>
                    <a:pt x="9952" y="2878"/>
                  </a:lnTo>
                  <a:lnTo>
                    <a:pt x="9854" y="2661"/>
                  </a:lnTo>
                  <a:lnTo>
                    <a:pt x="9735" y="2444"/>
                  </a:lnTo>
                  <a:lnTo>
                    <a:pt x="9657" y="2208"/>
                  </a:lnTo>
                  <a:lnTo>
                    <a:pt x="9578" y="1952"/>
                  </a:lnTo>
                  <a:lnTo>
                    <a:pt x="9499" y="1676"/>
                  </a:lnTo>
                  <a:lnTo>
                    <a:pt x="9440" y="1380"/>
                  </a:lnTo>
                  <a:lnTo>
                    <a:pt x="9381" y="1085"/>
                  </a:lnTo>
                  <a:lnTo>
                    <a:pt x="9341" y="789"/>
                  </a:lnTo>
                  <a:lnTo>
                    <a:pt x="9006" y="966"/>
                  </a:lnTo>
                  <a:lnTo>
                    <a:pt x="8671" y="1144"/>
                  </a:lnTo>
                  <a:lnTo>
                    <a:pt x="8317" y="1282"/>
                  </a:lnTo>
                  <a:lnTo>
                    <a:pt x="7942" y="1420"/>
                  </a:lnTo>
                  <a:lnTo>
                    <a:pt x="7548" y="1518"/>
                  </a:lnTo>
                  <a:lnTo>
                    <a:pt x="7154" y="1617"/>
                  </a:lnTo>
                  <a:lnTo>
                    <a:pt x="6760" y="1676"/>
                  </a:lnTo>
                  <a:lnTo>
                    <a:pt x="6366" y="1735"/>
                  </a:lnTo>
                  <a:lnTo>
                    <a:pt x="5952" y="1755"/>
                  </a:lnTo>
                  <a:lnTo>
                    <a:pt x="5518" y="1755"/>
                  </a:lnTo>
                  <a:lnTo>
                    <a:pt x="5105" y="1735"/>
                  </a:lnTo>
                  <a:lnTo>
                    <a:pt x="4671" y="1695"/>
                  </a:lnTo>
                  <a:lnTo>
                    <a:pt x="4257" y="1636"/>
                  </a:lnTo>
                  <a:lnTo>
                    <a:pt x="3824" y="1538"/>
                  </a:lnTo>
                  <a:lnTo>
                    <a:pt x="3390" y="1420"/>
                  </a:lnTo>
                  <a:lnTo>
                    <a:pt x="2957" y="1301"/>
                  </a:lnTo>
                  <a:lnTo>
                    <a:pt x="2917" y="1262"/>
                  </a:lnTo>
                  <a:lnTo>
                    <a:pt x="2898" y="1223"/>
                  </a:lnTo>
                  <a:lnTo>
                    <a:pt x="2898" y="1144"/>
                  </a:lnTo>
                  <a:lnTo>
                    <a:pt x="2898" y="1065"/>
                  </a:lnTo>
                  <a:lnTo>
                    <a:pt x="2937" y="868"/>
                  </a:lnTo>
                  <a:lnTo>
                    <a:pt x="2996" y="651"/>
                  </a:lnTo>
                  <a:lnTo>
                    <a:pt x="3055" y="434"/>
                  </a:lnTo>
                  <a:lnTo>
                    <a:pt x="3095" y="237"/>
                  </a:lnTo>
                  <a:lnTo>
                    <a:pt x="3095" y="158"/>
                  </a:lnTo>
                  <a:lnTo>
                    <a:pt x="3095" y="80"/>
                  </a:lnTo>
                  <a:lnTo>
                    <a:pt x="3075" y="20"/>
                  </a:lnTo>
                  <a:lnTo>
                    <a:pt x="3036" y="1"/>
                  </a:lnTo>
                  <a:close/>
                </a:path>
              </a:pathLst>
            </a:custGeom>
            <a:solidFill>
              <a:srgbClr val="FDB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8"/>
            <p:cNvSpPr/>
            <p:nvPr/>
          </p:nvSpPr>
          <p:spPr>
            <a:xfrm>
              <a:off x="-2500266" y="858792"/>
              <a:ext cx="574764" cy="940461"/>
            </a:xfrm>
            <a:custGeom>
              <a:avLst/>
              <a:gdLst/>
              <a:ahLst/>
              <a:cxnLst/>
              <a:rect l="l" t="t" r="r" b="b"/>
              <a:pathLst>
                <a:path w="14682" h="24022" fill="none" extrusionOk="0">
                  <a:moveTo>
                    <a:pt x="13125" y="4770"/>
                  </a:moveTo>
                  <a:lnTo>
                    <a:pt x="12120" y="4632"/>
                  </a:lnTo>
                  <a:lnTo>
                    <a:pt x="12199" y="4001"/>
                  </a:lnTo>
                  <a:lnTo>
                    <a:pt x="11135" y="3824"/>
                  </a:lnTo>
                  <a:lnTo>
                    <a:pt x="11135" y="3824"/>
                  </a:lnTo>
                  <a:lnTo>
                    <a:pt x="10957" y="3784"/>
                  </a:lnTo>
                  <a:lnTo>
                    <a:pt x="10780" y="3725"/>
                  </a:lnTo>
                  <a:lnTo>
                    <a:pt x="10622" y="3627"/>
                  </a:lnTo>
                  <a:lnTo>
                    <a:pt x="10484" y="3528"/>
                  </a:lnTo>
                  <a:lnTo>
                    <a:pt x="10327" y="3390"/>
                  </a:lnTo>
                  <a:lnTo>
                    <a:pt x="10189" y="3232"/>
                  </a:lnTo>
                  <a:lnTo>
                    <a:pt x="10070" y="3055"/>
                  </a:lnTo>
                  <a:lnTo>
                    <a:pt x="9952" y="2878"/>
                  </a:lnTo>
                  <a:lnTo>
                    <a:pt x="9854" y="2661"/>
                  </a:lnTo>
                  <a:lnTo>
                    <a:pt x="9735" y="2444"/>
                  </a:lnTo>
                  <a:lnTo>
                    <a:pt x="9657" y="2208"/>
                  </a:lnTo>
                  <a:lnTo>
                    <a:pt x="9578" y="1952"/>
                  </a:lnTo>
                  <a:lnTo>
                    <a:pt x="9499" y="1676"/>
                  </a:lnTo>
                  <a:lnTo>
                    <a:pt x="9440" y="1380"/>
                  </a:lnTo>
                  <a:lnTo>
                    <a:pt x="9381" y="1085"/>
                  </a:lnTo>
                  <a:lnTo>
                    <a:pt x="9341" y="789"/>
                  </a:lnTo>
                  <a:lnTo>
                    <a:pt x="9341" y="789"/>
                  </a:lnTo>
                  <a:lnTo>
                    <a:pt x="9006" y="966"/>
                  </a:lnTo>
                  <a:lnTo>
                    <a:pt x="8671" y="1144"/>
                  </a:lnTo>
                  <a:lnTo>
                    <a:pt x="8317" y="1282"/>
                  </a:lnTo>
                  <a:lnTo>
                    <a:pt x="7942" y="1420"/>
                  </a:lnTo>
                  <a:lnTo>
                    <a:pt x="7548" y="1518"/>
                  </a:lnTo>
                  <a:lnTo>
                    <a:pt x="7154" y="1617"/>
                  </a:lnTo>
                  <a:lnTo>
                    <a:pt x="6760" y="1676"/>
                  </a:lnTo>
                  <a:lnTo>
                    <a:pt x="6366" y="1735"/>
                  </a:lnTo>
                  <a:lnTo>
                    <a:pt x="5952" y="1755"/>
                  </a:lnTo>
                  <a:lnTo>
                    <a:pt x="5518" y="1755"/>
                  </a:lnTo>
                  <a:lnTo>
                    <a:pt x="5105" y="1735"/>
                  </a:lnTo>
                  <a:lnTo>
                    <a:pt x="4671" y="1695"/>
                  </a:lnTo>
                  <a:lnTo>
                    <a:pt x="4257" y="1636"/>
                  </a:lnTo>
                  <a:lnTo>
                    <a:pt x="3824" y="1538"/>
                  </a:lnTo>
                  <a:lnTo>
                    <a:pt x="3390" y="1420"/>
                  </a:lnTo>
                  <a:lnTo>
                    <a:pt x="2957" y="1301"/>
                  </a:lnTo>
                  <a:lnTo>
                    <a:pt x="2957" y="1301"/>
                  </a:lnTo>
                  <a:lnTo>
                    <a:pt x="2917" y="1262"/>
                  </a:lnTo>
                  <a:lnTo>
                    <a:pt x="2898" y="1223"/>
                  </a:lnTo>
                  <a:lnTo>
                    <a:pt x="2898" y="1144"/>
                  </a:lnTo>
                  <a:lnTo>
                    <a:pt x="2898" y="1065"/>
                  </a:lnTo>
                  <a:lnTo>
                    <a:pt x="2937" y="868"/>
                  </a:lnTo>
                  <a:lnTo>
                    <a:pt x="2996" y="651"/>
                  </a:lnTo>
                  <a:lnTo>
                    <a:pt x="3055" y="434"/>
                  </a:lnTo>
                  <a:lnTo>
                    <a:pt x="3095" y="237"/>
                  </a:lnTo>
                  <a:lnTo>
                    <a:pt x="3095" y="158"/>
                  </a:lnTo>
                  <a:lnTo>
                    <a:pt x="3095" y="80"/>
                  </a:lnTo>
                  <a:lnTo>
                    <a:pt x="3075" y="20"/>
                  </a:lnTo>
                  <a:lnTo>
                    <a:pt x="3036" y="1"/>
                  </a:lnTo>
                  <a:lnTo>
                    <a:pt x="2169" y="533"/>
                  </a:lnTo>
                  <a:lnTo>
                    <a:pt x="2169" y="533"/>
                  </a:lnTo>
                  <a:lnTo>
                    <a:pt x="2070" y="592"/>
                  </a:lnTo>
                  <a:lnTo>
                    <a:pt x="1952" y="631"/>
                  </a:lnTo>
                  <a:lnTo>
                    <a:pt x="1853" y="651"/>
                  </a:lnTo>
                  <a:lnTo>
                    <a:pt x="1735" y="671"/>
                  </a:lnTo>
                  <a:lnTo>
                    <a:pt x="1617" y="671"/>
                  </a:lnTo>
                  <a:lnTo>
                    <a:pt x="1499" y="651"/>
                  </a:lnTo>
                  <a:lnTo>
                    <a:pt x="1400" y="631"/>
                  </a:lnTo>
                  <a:lnTo>
                    <a:pt x="1282" y="592"/>
                  </a:lnTo>
                  <a:lnTo>
                    <a:pt x="1006" y="474"/>
                  </a:lnTo>
                  <a:lnTo>
                    <a:pt x="750" y="2050"/>
                  </a:lnTo>
                  <a:lnTo>
                    <a:pt x="750" y="2050"/>
                  </a:lnTo>
                  <a:lnTo>
                    <a:pt x="632" y="2425"/>
                  </a:lnTo>
                  <a:lnTo>
                    <a:pt x="40" y="7095"/>
                  </a:lnTo>
                  <a:lnTo>
                    <a:pt x="40" y="7095"/>
                  </a:lnTo>
                  <a:lnTo>
                    <a:pt x="1" y="7587"/>
                  </a:lnTo>
                  <a:lnTo>
                    <a:pt x="21" y="8080"/>
                  </a:lnTo>
                  <a:lnTo>
                    <a:pt x="60" y="8573"/>
                  </a:lnTo>
                  <a:lnTo>
                    <a:pt x="139" y="9046"/>
                  </a:lnTo>
                  <a:lnTo>
                    <a:pt x="277" y="9499"/>
                  </a:lnTo>
                  <a:lnTo>
                    <a:pt x="434" y="9952"/>
                  </a:lnTo>
                  <a:lnTo>
                    <a:pt x="651" y="10386"/>
                  </a:lnTo>
                  <a:lnTo>
                    <a:pt x="888" y="10799"/>
                  </a:lnTo>
                  <a:lnTo>
                    <a:pt x="888" y="10799"/>
                  </a:lnTo>
                  <a:lnTo>
                    <a:pt x="1006" y="11036"/>
                  </a:lnTo>
                  <a:lnTo>
                    <a:pt x="1144" y="11272"/>
                  </a:lnTo>
                  <a:lnTo>
                    <a:pt x="1302" y="11489"/>
                  </a:lnTo>
                  <a:lnTo>
                    <a:pt x="1459" y="11726"/>
                  </a:lnTo>
                  <a:lnTo>
                    <a:pt x="1617" y="11942"/>
                  </a:lnTo>
                  <a:lnTo>
                    <a:pt x="1794" y="12139"/>
                  </a:lnTo>
                  <a:lnTo>
                    <a:pt x="1991" y="12337"/>
                  </a:lnTo>
                  <a:lnTo>
                    <a:pt x="2188" y="12514"/>
                  </a:lnTo>
                  <a:lnTo>
                    <a:pt x="2405" y="12691"/>
                  </a:lnTo>
                  <a:lnTo>
                    <a:pt x="2622" y="12869"/>
                  </a:lnTo>
                  <a:lnTo>
                    <a:pt x="2839" y="13026"/>
                  </a:lnTo>
                  <a:lnTo>
                    <a:pt x="3075" y="13164"/>
                  </a:lnTo>
                  <a:lnTo>
                    <a:pt x="3311" y="13302"/>
                  </a:lnTo>
                  <a:lnTo>
                    <a:pt x="3568" y="13440"/>
                  </a:lnTo>
                  <a:lnTo>
                    <a:pt x="3824" y="13539"/>
                  </a:lnTo>
                  <a:lnTo>
                    <a:pt x="4080" y="13637"/>
                  </a:lnTo>
                  <a:lnTo>
                    <a:pt x="4277" y="16514"/>
                  </a:lnTo>
                  <a:lnTo>
                    <a:pt x="2070" y="17224"/>
                  </a:lnTo>
                  <a:lnTo>
                    <a:pt x="2366" y="23529"/>
                  </a:lnTo>
                  <a:lnTo>
                    <a:pt x="13243" y="24022"/>
                  </a:lnTo>
                  <a:lnTo>
                    <a:pt x="13558" y="17204"/>
                  </a:lnTo>
                  <a:lnTo>
                    <a:pt x="11410" y="16632"/>
                  </a:lnTo>
                  <a:lnTo>
                    <a:pt x="11410" y="16632"/>
                  </a:lnTo>
                  <a:lnTo>
                    <a:pt x="11410" y="16455"/>
                  </a:lnTo>
                  <a:lnTo>
                    <a:pt x="11016" y="10819"/>
                  </a:lnTo>
                  <a:lnTo>
                    <a:pt x="11016" y="10819"/>
                  </a:lnTo>
                  <a:lnTo>
                    <a:pt x="11213" y="10405"/>
                  </a:lnTo>
                  <a:lnTo>
                    <a:pt x="11371" y="9952"/>
                  </a:lnTo>
                  <a:lnTo>
                    <a:pt x="11489" y="9499"/>
                  </a:lnTo>
                  <a:lnTo>
                    <a:pt x="11568" y="9026"/>
                  </a:lnTo>
                  <a:lnTo>
                    <a:pt x="11627" y="8671"/>
                  </a:lnTo>
                  <a:lnTo>
                    <a:pt x="12613" y="8789"/>
                  </a:lnTo>
                  <a:lnTo>
                    <a:pt x="12613" y="8789"/>
                  </a:lnTo>
                  <a:lnTo>
                    <a:pt x="12790" y="8809"/>
                  </a:lnTo>
                  <a:lnTo>
                    <a:pt x="12967" y="8789"/>
                  </a:lnTo>
                  <a:lnTo>
                    <a:pt x="13145" y="8770"/>
                  </a:lnTo>
                  <a:lnTo>
                    <a:pt x="13322" y="8730"/>
                  </a:lnTo>
                  <a:lnTo>
                    <a:pt x="13480" y="8691"/>
                  </a:lnTo>
                  <a:lnTo>
                    <a:pt x="13637" y="8612"/>
                  </a:lnTo>
                  <a:lnTo>
                    <a:pt x="13795" y="8533"/>
                  </a:lnTo>
                  <a:lnTo>
                    <a:pt x="13933" y="8435"/>
                  </a:lnTo>
                  <a:lnTo>
                    <a:pt x="14051" y="8317"/>
                  </a:lnTo>
                  <a:lnTo>
                    <a:pt x="14169" y="8198"/>
                  </a:lnTo>
                  <a:lnTo>
                    <a:pt x="14287" y="8060"/>
                  </a:lnTo>
                  <a:lnTo>
                    <a:pt x="14366" y="7922"/>
                  </a:lnTo>
                  <a:lnTo>
                    <a:pt x="14445" y="7765"/>
                  </a:lnTo>
                  <a:lnTo>
                    <a:pt x="14524" y="7607"/>
                  </a:lnTo>
                  <a:lnTo>
                    <a:pt x="14563" y="7430"/>
                  </a:lnTo>
                  <a:lnTo>
                    <a:pt x="14603" y="7252"/>
                  </a:lnTo>
                  <a:lnTo>
                    <a:pt x="14662" y="6740"/>
                  </a:lnTo>
                  <a:lnTo>
                    <a:pt x="14662" y="6740"/>
                  </a:lnTo>
                  <a:lnTo>
                    <a:pt x="14682" y="6563"/>
                  </a:lnTo>
                  <a:lnTo>
                    <a:pt x="14662" y="6385"/>
                  </a:lnTo>
                  <a:lnTo>
                    <a:pt x="14642" y="6208"/>
                  </a:lnTo>
                  <a:lnTo>
                    <a:pt x="14603" y="6050"/>
                  </a:lnTo>
                  <a:lnTo>
                    <a:pt x="14563" y="5873"/>
                  </a:lnTo>
                  <a:lnTo>
                    <a:pt x="14485" y="5715"/>
                  </a:lnTo>
                  <a:lnTo>
                    <a:pt x="14406" y="5577"/>
                  </a:lnTo>
                  <a:lnTo>
                    <a:pt x="14307" y="5440"/>
                  </a:lnTo>
                  <a:lnTo>
                    <a:pt x="14189" y="5302"/>
                  </a:lnTo>
                  <a:lnTo>
                    <a:pt x="14071" y="5183"/>
                  </a:lnTo>
                  <a:lnTo>
                    <a:pt x="13933" y="5085"/>
                  </a:lnTo>
                  <a:lnTo>
                    <a:pt x="13795" y="4986"/>
                  </a:lnTo>
                  <a:lnTo>
                    <a:pt x="13637" y="4907"/>
                  </a:lnTo>
                  <a:lnTo>
                    <a:pt x="13480" y="4848"/>
                  </a:lnTo>
                  <a:lnTo>
                    <a:pt x="13302" y="4789"/>
                  </a:lnTo>
                  <a:lnTo>
                    <a:pt x="13125" y="4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8"/>
            <p:cNvSpPr/>
            <p:nvPr/>
          </p:nvSpPr>
          <p:spPr>
            <a:xfrm>
              <a:off x="-2018114" y="1082528"/>
              <a:ext cx="45568" cy="67925"/>
            </a:xfrm>
            <a:custGeom>
              <a:avLst/>
              <a:gdLst/>
              <a:ahLst/>
              <a:cxnLst/>
              <a:rect l="l" t="t" r="r" b="b"/>
              <a:pathLst>
                <a:path w="1164" h="1735" extrusionOk="0">
                  <a:moveTo>
                    <a:pt x="927" y="0"/>
                  </a:moveTo>
                  <a:lnTo>
                    <a:pt x="868" y="40"/>
                  </a:lnTo>
                  <a:lnTo>
                    <a:pt x="40" y="927"/>
                  </a:lnTo>
                  <a:lnTo>
                    <a:pt x="1" y="986"/>
                  </a:lnTo>
                  <a:lnTo>
                    <a:pt x="1" y="1065"/>
                  </a:lnTo>
                  <a:lnTo>
                    <a:pt x="21" y="1143"/>
                  </a:lnTo>
                  <a:lnTo>
                    <a:pt x="80" y="1183"/>
                  </a:lnTo>
                  <a:lnTo>
                    <a:pt x="829" y="1695"/>
                  </a:lnTo>
                  <a:lnTo>
                    <a:pt x="868" y="1735"/>
                  </a:lnTo>
                  <a:lnTo>
                    <a:pt x="927" y="1735"/>
                  </a:lnTo>
                  <a:lnTo>
                    <a:pt x="1006" y="1715"/>
                  </a:lnTo>
                  <a:lnTo>
                    <a:pt x="1065" y="1656"/>
                  </a:lnTo>
                  <a:lnTo>
                    <a:pt x="1085" y="1597"/>
                  </a:lnTo>
                  <a:lnTo>
                    <a:pt x="1085" y="1537"/>
                  </a:lnTo>
                  <a:lnTo>
                    <a:pt x="1065" y="1478"/>
                  </a:lnTo>
                  <a:lnTo>
                    <a:pt x="1026" y="1419"/>
                  </a:lnTo>
                  <a:lnTo>
                    <a:pt x="434" y="1025"/>
                  </a:lnTo>
                  <a:lnTo>
                    <a:pt x="1124" y="276"/>
                  </a:lnTo>
                  <a:lnTo>
                    <a:pt x="1164" y="217"/>
                  </a:lnTo>
                  <a:lnTo>
                    <a:pt x="1164" y="158"/>
                  </a:lnTo>
                  <a:lnTo>
                    <a:pt x="1164" y="99"/>
                  </a:lnTo>
                  <a:lnTo>
                    <a:pt x="1124" y="40"/>
                  </a:lnTo>
                  <a:lnTo>
                    <a:pt x="1065" y="0"/>
                  </a:lnTo>
                  <a:close/>
                </a:path>
              </a:pathLst>
            </a:custGeom>
            <a:solidFill>
              <a:srgbClr val="FF7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8"/>
            <p:cNvSpPr/>
            <p:nvPr/>
          </p:nvSpPr>
          <p:spPr>
            <a:xfrm>
              <a:off x="-2347509" y="1274631"/>
              <a:ext cx="54806" cy="25487"/>
            </a:xfrm>
            <a:custGeom>
              <a:avLst/>
              <a:gdLst/>
              <a:ahLst/>
              <a:cxnLst/>
              <a:rect l="l" t="t" r="r" b="b"/>
              <a:pathLst>
                <a:path w="1400" h="651" extrusionOk="0">
                  <a:moveTo>
                    <a:pt x="552" y="0"/>
                  </a:moveTo>
                  <a:lnTo>
                    <a:pt x="375" y="20"/>
                  </a:lnTo>
                  <a:lnTo>
                    <a:pt x="237" y="40"/>
                  </a:lnTo>
                  <a:lnTo>
                    <a:pt x="99" y="99"/>
                  </a:lnTo>
                  <a:lnTo>
                    <a:pt x="40" y="138"/>
                  </a:lnTo>
                  <a:lnTo>
                    <a:pt x="20" y="177"/>
                  </a:lnTo>
                  <a:lnTo>
                    <a:pt x="1" y="256"/>
                  </a:lnTo>
                  <a:lnTo>
                    <a:pt x="20" y="315"/>
                  </a:lnTo>
                  <a:lnTo>
                    <a:pt x="60" y="375"/>
                  </a:lnTo>
                  <a:lnTo>
                    <a:pt x="99" y="414"/>
                  </a:lnTo>
                  <a:lnTo>
                    <a:pt x="237" y="414"/>
                  </a:lnTo>
                  <a:lnTo>
                    <a:pt x="336" y="375"/>
                  </a:lnTo>
                  <a:lnTo>
                    <a:pt x="414" y="355"/>
                  </a:lnTo>
                  <a:lnTo>
                    <a:pt x="671" y="355"/>
                  </a:lnTo>
                  <a:lnTo>
                    <a:pt x="828" y="394"/>
                  </a:lnTo>
                  <a:lnTo>
                    <a:pt x="966" y="473"/>
                  </a:lnTo>
                  <a:lnTo>
                    <a:pt x="1045" y="532"/>
                  </a:lnTo>
                  <a:lnTo>
                    <a:pt x="1104" y="591"/>
                  </a:lnTo>
                  <a:lnTo>
                    <a:pt x="1163" y="631"/>
                  </a:lnTo>
                  <a:lnTo>
                    <a:pt x="1242" y="650"/>
                  </a:lnTo>
                  <a:lnTo>
                    <a:pt x="1301" y="631"/>
                  </a:lnTo>
                  <a:lnTo>
                    <a:pt x="1360" y="611"/>
                  </a:lnTo>
                  <a:lnTo>
                    <a:pt x="1400" y="552"/>
                  </a:lnTo>
                  <a:lnTo>
                    <a:pt x="1400" y="493"/>
                  </a:lnTo>
                  <a:lnTo>
                    <a:pt x="1400" y="414"/>
                  </a:lnTo>
                  <a:lnTo>
                    <a:pt x="1360" y="355"/>
                  </a:lnTo>
                  <a:lnTo>
                    <a:pt x="1262" y="256"/>
                  </a:lnTo>
                  <a:lnTo>
                    <a:pt x="1163" y="177"/>
                  </a:lnTo>
                  <a:lnTo>
                    <a:pt x="1065" y="118"/>
                  </a:lnTo>
                  <a:lnTo>
                    <a:pt x="947" y="79"/>
                  </a:lnTo>
                  <a:lnTo>
                    <a:pt x="749" y="20"/>
                  </a:lnTo>
                  <a:lnTo>
                    <a:pt x="552" y="0"/>
                  </a:lnTo>
                  <a:close/>
                </a:path>
              </a:pathLst>
            </a:custGeom>
            <a:solidFill>
              <a:srgbClr val="FF7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8"/>
            <p:cNvSpPr/>
            <p:nvPr/>
          </p:nvSpPr>
          <p:spPr>
            <a:xfrm>
              <a:off x="-2335921" y="1129584"/>
              <a:ext cx="124215" cy="80258"/>
            </a:xfrm>
            <a:custGeom>
              <a:avLst/>
              <a:gdLst/>
              <a:ahLst/>
              <a:cxnLst/>
              <a:rect l="l" t="t" r="r" b="b"/>
              <a:pathLst>
                <a:path w="3173" h="2050" extrusionOk="0">
                  <a:moveTo>
                    <a:pt x="2779" y="0"/>
                  </a:moveTo>
                  <a:lnTo>
                    <a:pt x="2621" y="20"/>
                  </a:lnTo>
                  <a:lnTo>
                    <a:pt x="2444" y="99"/>
                  </a:lnTo>
                  <a:lnTo>
                    <a:pt x="1951" y="296"/>
                  </a:lnTo>
                  <a:lnTo>
                    <a:pt x="1636" y="414"/>
                  </a:lnTo>
                  <a:lnTo>
                    <a:pt x="1281" y="533"/>
                  </a:lnTo>
                  <a:lnTo>
                    <a:pt x="887" y="651"/>
                  </a:lnTo>
                  <a:lnTo>
                    <a:pt x="493" y="730"/>
                  </a:lnTo>
                  <a:lnTo>
                    <a:pt x="316" y="789"/>
                  </a:lnTo>
                  <a:lnTo>
                    <a:pt x="178" y="868"/>
                  </a:lnTo>
                  <a:lnTo>
                    <a:pt x="79" y="966"/>
                  </a:lnTo>
                  <a:lnTo>
                    <a:pt x="20" y="1065"/>
                  </a:lnTo>
                  <a:lnTo>
                    <a:pt x="0" y="1183"/>
                  </a:lnTo>
                  <a:lnTo>
                    <a:pt x="20" y="1301"/>
                  </a:lnTo>
                  <a:lnTo>
                    <a:pt x="59" y="1439"/>
                  </a:lnTo>
                  <a:lnTo>
                    <a:pt x="138" y="1557"/>
                  </a:lnTo>
                  <a:lnTo>
                    <a:pt x="256" y="1675"/>
                  </a:lnTo>
                  <a:lnTo>
                    <a:pt x="394" y="1794"/>
                  </a:lnTo>
                  <a:lnTo>
                    <a:pt x="552" y="1892"/>
                  </a:lnTo>
                  <a:lnTo>
                    <a:pt x="749" y="1971"/>
                  </a:lnTo>
                  <a:lnTo>
                    <a:pt x="986" y="2010"/>
                  </a:lnTo>
                  <a:lnTo>
                    <a:pt x="1222" y="2050"/>
                  </a:lnTo>
                  <a:lnTo>
                    <a:pt x="1498" y="2050"/>
                  </a:lnTo>
                  <a:lnTo>
                    <a:pt x="1793" y="2030"/>
                  </a:lnTo>
                  <a:lnTo>
                    <a:pt x="2069" y="1951"/>
                  </a:lnTo>
                  <a:lnTo>
                    <a:pt x="2325" y="1853"/>
                  </a:lnTo>
                  <a:lnTo>
                    <a:pt x="2542" y="1715"/>
                  </a:lnTo>
                  <a:lnTo>
                    <a:pt x="2720" y="1577"/>
                  </a:lnTo>
                  <a:lnTo>
                    <a:pt x="2877" y="1400"/>
                  </a:lnTo>
                  <a:lnTo>
                    <a:pt x="2995" y="1222"/>
                  </a:lnTo>
                  <a:lnTo>
                    <a:pt x="3074" y="1025"/>
                  </a:lnTo>
                  <a:lnTo>
                    <a:pt x="3133" y="828"/>
                  </a:lnTo>
                  <a:lnTo>
                    <a:pt x="3153" y="651"/>
                  </a:lnTo>
                  <a:lnTo>
                    <a:pt x="3173" y="493"/>
                  </a:lnTo>
                  <a:lnTo>
                    <a:pt x="3133" y="335"/>
                  </a:lnTo>
                  <a:lnTo>
                    <a:pt x="3074" y="198"/>
                  </a:lnTo>
                  <a:lnTo>
                    <a:pt x="2995" y="99"/>
                  </a:lnTo>
                  <a:lnTo>
                    <a:pt x="2897" y="20"/>
                  </a:lnTo>
                  <a:lnTo>
                    <a:pt x="2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8"/>
            <p:cNvSpPr/>
            <p:nvPr/>
          </p:nvSpPr>
          <p:spPr>
            <a:xfrm>
              <a:off x="-2273440" y="942101"/>
              <a:ext cx="92623" cy="44044"/>
            </a:xfrm>
            <a:custGeom>
              <a:avLst/>
              <a:gdLst/>
              <a:ahLst/>
              <a:cxnLst/>
              <a:rect l="l" t="t" r="r" b="b"/>
              <a:pathLst>
                <a:path w="2366" h="1125" extrusionOk="0">
                  <a:moveTo>
                    <a:pt x="769" y="1"/>
                  </a:moveTo>
                  <a:lnTo>
                    <a:pt x="611" y="21"/>
                  </a:lnTo>
                  <a:lnTo>
                    <a:pt x="473" y="60"/>
                  </a:lnTo>
                  <a:lnTo>
                    <a:pt x="355" y="119"/>
                  </a:lnTo>
                  <a:lnTo>
                    <a:pt x="237" y="159"/>
                  </a:lnTo>
                  <a:lnTo>
                    <a:pt x="158" y="218"/>
                  </a:lnTo>
                  <a:lnTo>
                    <a:pt x="79" y="297"/>
                  </a:lnTo>
                  <a:lnTo>
                    <a:pt x="40" y="356"/>
                  </a:lnTo>
                  <a:lnTo>
                    <a:pt x="0" y="415"/>
                  </a:lnTo>
                  <a:lnTo>
                    <a:pt x="0" y="474"/>
                  </a:lnTo>
                  <a:lnTo>
                    <a:pt x="0" y="533"/>
                  </a:lnTo>
                  <a:lnTo>
                    <a:pt x="20" y="592"/>
                  </a:lnTo>
                  <a:lnTo>
                    <a:pt x="40" y="632"/>
                  </a:lnTo>
                  <a:lnTo>
                    <a:pt x="99" y="671"/>
                  </a:lnTo>
                  <a:lnTo>
                    <a:pt x="197" y="730"/>
                  </a:lnTo>
                  <a:lnTo>
                    <a:pt x="316" y="769"/>
                  </a:lnTo>
                  <a:lnTo>
                    <a:pt x="592" y="809"/>
                  </a:lnTo>
                  <a:lnTo>
                    <a:pt x="1124" y="907"/>
                  </a:lnTo>
                  <a:lnTo>
                    <a:pt x="1656" y="1045"/>
                  </a:lnTo>
                  <a:lnTo>
                    <a:pt x="1932" y="1104"/>
                  </a:lnTo>
                  <a:lnTo>
                    <a:pt x="2050" y="1124"/>
                  </a:lnTo>
                  <a:lnTo>
                    <a:pt x="2188" y="1124"/>
                  </a:lnTo>
                  <a:lnTo>
                    <a:pt x="2227" y="1104"/>
                  </a:lnTo>
                  <a:lnTo>
                    <a:pt x="2286" y="1085"/>
                  </a:lnTo>
                  <a:lnTo>
                    <a:pt x="2326" y="1045"/>
                  </a:lnTo>
                  <a:lnTo>
                    <a:pt x="2345" y="986"/>
                  </a:lnTo>
                  <a:lnTo>
                    <a:pt x="2365" y="927"/>
                  </a:lnTo>
                  <a:lnTo>
                    <a:pt x="2365" y="868"/>
                  </a:lnTo>
                  <a:lnTo>
                    <a:pt x="2345" y="789"/>
                  </a:lnTo>
                  <a:lnTo>
                    <a:pt x="2326" y="691"/>
                  </a:lnTo>
                  <a:lnTo>
                    <a:pt x="2267" y="612"/>
                  </a:lnTo>
                  <a:lnTo>
                    <a:pt x="2188" y="513"/>
                  </a:lnTo>
                  <a:lnTo>
                    <a:pt x="2109" y="415"/>
                  </a:lnTo>
                  <a:lnTo>
                    <a:pt x="1991" y="336"/>
                  </a:lnTo>
                  <a:lnTo>
                    <a:pt x="1853" y="237"/>
                  </a:lnTo>
                  <a:lnTo>
                    <a:pt x="1695" y="159"/>
                  </a:lnTo>
                  <a:lnTo>
                    <a:pt x="1518" y="100"/>
                  </a:lnTo>
                  <a:lnTo>
                    <a:pt x="1340" y="40"/>
                  </a:lnTo>
                  <a:lnTo>
                    <a:pt x="1143" y="21"/>
                  </a:lnTo>
                  <a:lnTo>
                    <a:pt x="946"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8"/>
            <p:cNvSpPr/>
            <p:nvPr/>
          </p:nvSpPr>
          <p:spPr>
            <a:xfrm>
              <a:off x="-2453210" y="1009241"/>
              <a:ext cx="31670" cy="31672"/>
            </a:xfrm>
            <a:custGeom>
              <a:avLst/>
              <a:gdLst/>
              <a:ahLst/>
              <a:cxnLst/>
              <a:rect l="l" t="t" r="r" b="b"/>
              <a:pathLst>
                <a:path w="809" h="809" extrusionOk="0">
                  <a:moveTo>
                    <a:pt x="395" y="0"/>
                  </a:moveTo>
                  <a:lnTo>
                    <a:pt x="316" y="20"/>
                  </a:lnTo>
                  <a:lnTo>
                    <a:pt x="237" y="40"/>
                  </a:lnTo>
                  <a:lnTo>
                    <a:pt x="159" y="79"/>
                  </a:lnTo>
                  <a:lnTo>
                    <a:pt x="100" y="138"/>
                  </a:lnTo>
                  <a:lnTo>
                    <a:pt x="60" y="197"/>
                  </a:lnTo>
                  <a:lnTo>
                    <a:pt x="21" y="257"/>
                  </a:lnTo>
                  <a:lnTo>
                    <a:pt x="1" y="335"/>
                  </a:lnTo>
                  <a:lnTo>
                    <a:pt x="1" y="414"/>
                  </a:lnTo>
                  <a:lnTo>
                    <a:pt x="1" y="493"/>
                  </a:lnTo>
                  <a:lnTo>
                    <a:pt x="40" y="572"/>
                  </a:lnTo>
                  <a:lnTo>
                    <a:pt x="80" y="651"/>
                  </a:lnTo>
                  <a:lnTo>
                    <a:pt x="119" y="710"/>
                  </a:lnTo>
                  <a:lnTo>
                    <a:pt x="198" y="749"/>
                  </a:lnTo>
                  <a:lnTo>
                    <a:pt x="257" y="789"/>
                  </a:lnTo>
                  <a:lnTo>
                    <a:pt x="336" y="808"/>
                  </a:lnTo>
                  <a:lnTo>
                    <a:pt x="494" y="808"/>
                  </a:lnTo>
                  <a:lnTo>
                    <a:pt x="572" y="789"/>
                  </a:lnTo>
                  <a:lnTo>
                    <a:pt x="632" y="749"/>
                  </a:lnTo>
                  <a:lnTo>
                    <a:pt x="691" y="690"/>
                  </a:lnTo>
                  <a:lnTo>
                    <a:pt x="750" y="631"/>
                  </a:lnTo>
                  <a:lnTo>
                    <a:pt x="789" y="552"/>
                  </a:lnTo>
                  <a:lnTo>
                    <a:pt x="809" y="473"/>
                  </a:lnTo>
                  <a:lnTo>
                    <a:pt x="809" y="394"/>
                  </a:lnTo>
                  <a:lnTo>
                    <a:pt x="809" y="316"/>
                  </a:lnTo>
                  <a:lnTo>
                    <a:pt x="769" y="237"/>
                  </a:lnTo>
                  <a:lnTo>
                    <a:pt x="730" y="178"/>
                  </a:lnTo>
                  <a:lnTo>
                    <a:pt x="671" y="119"/>
                  </a:lnTo>
                  <a:lnTo>
                    <a:pt x="612" y="59"/>
                  </a:lnTo>
                  <a:lnTo>
                    <a:pt x="553" y="40"/>
                  </a:lnTo>
                  <a:lnTo>
                    <a:pt x="474" y="20"/>
                  </a:lnTo>
                  <a:lnTo>
                    <a:pt x="395"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8"/>
            <p:cNvSpPr/>
            <p:nvPr/>
          </p:nvSpPr>
          <p:spPr>
            <a:xfrm>
              <a:off x="-2273440" y="1021573"/>
              <a:ext cx="31670" cy="31672"/>
            </a:xfrm>
            <a:custGeom>
              <a:avLst/>
              <a:gdLst/>
              <a:ahLst/>
              <a:cxnLst/>
              <a:rect l="l" t="t" r="r" b="b"/>
              <a:pathLst>
                <a:path w="809" h="809" extrusionOk="0">
                  <a:moveTo>
                    <a:pt x="394" y="1"/>
                  </a:moveTo>
                  <a:lnTo>
                    <a:pt x="316" y="20"/>
                  </a:lnTo>
                  <a:lnTo>
                    <a:pt x="237" y="40"/>
                  </a:lnTo>
                  <a:lnTo>
                    <a:pt x="158" y="79"/>
                  </a:lnTo>
                  <a:lnTo>
                    <a:pt x="99" y="139"/>
                  </a:lnTo>
                  <a:lnTo>
                    <a:pt x="59" y="198"/>
                  </a:lnTo>
                  <a:lnTo>
                    <a:pt x="20" y="257"/>
                  </a:lnTo>
                  <a:lnTo>
                    <a:pt x="0" y="336"/>
                  </a:lnTo>
                  <a:lnTo>
                    <a:pt x="0" y="414"/>
                  </a:lnTo>
                  <a:lnTo>
                    <a:pt x="0" y="493"/>
                  </a:lnTo>
                  <a:lnTo>
                    <a:pt x="20" y="572"/>
                  </a:lnTo>
                  <a:lnTo>
                    <a:pt x="79" y="651"/>
                  </a:lnTo>
                  <a:lnTo>
                    <a:pt x="119" y="710"/>
                  </a:lnTo>
                  <a:lnTo>
                    <a:pt x="178" y="749"/>
                  </a:lnTo>
                  <a:lnTo>
                    <a:pt x="257" y="789"/>
                  </a:lnTo>
                  <a:lnTo>
                    <a:pt x="335" y="809"/>
                  </a:lnTo>
                  <a:lnTo>
                    <a:pt x="493" y="809"/>
                  </a:lnTo>
                  <a:lnTo>
                    <a:pt x="572" y="769"/>
                  </a:lnTo>
                  <a:lnTo>
                    <a:pt x="631" y="730"/>
                  </a:lnTo>
                  <a:lnTo>
                    <a:pt x="690" y="690"/>
                  </a:lnTo>
                  <a:lnTo>
                    <a:pt x="749" y="631"/>
                  </a:lnTo>
                  <a:lnTo>
                    <a:pt x="769" y="552"/>
                  </a:lnTo>
                  <a:lnTo>
                    <a:pt x="789" y="474"/>
                  </a:lnTo>
                  <a:lnTo>
                    <a:pt x="808" y="395"/>
                  </a:lnTo>
                  <a:lnTo>
                    <a:pt x="789" y="316"/>
                  </a:lnTo>
                  <a:lnTo>
                    <a:pt x="769" y="237"/>
                  </a:lnTo>
                  <a:lnTo>
                    <a:pt x="729" y="178"/>
                  </a:lnTo>
                  <a:lnTo>
                    <a:pt x="670" y="119"/>
                  </a:lnTo>
                  <a:lnTo>
                    <a:pt x="611" y="60"/>
                  </a:lnTo>
                  <a:lnTo>
                    <a:pt x="552" y="20"/>
                  </a:lnTo>
                  <a:lnTo>
                    <a:pt x="473"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8"/>
            <p:cNvSpPr/>
            <p:nvPr/>
          </p:nvSpPr>
          <p:spPr>
            <a:xfrm>
              <a:off x="-2463976" y="1035471"/>
              <a:ext cx="53241" cy="19301"/>
            </a:xfrm>
            <a:custGeom>
              <a:avLst/>
              <a:gdLst/>
              <a:ahLst/>
              <a:cxnLst/>
              <a:rect l="l" t="t" r="r" b="b"/>
              <a:pathLst>
                <a:path w="1360" h="493" extrusionOk="0">
                  <a:moveTo>
                    <a:pt x="572" y="0"/>
                  </a:moveTo>
                  <a:lnTo>
                    <a:pt x="335" y="40"/>
                  </a:lnTo>
                  <a:lnTo>
                    <a:pt x="217" y="79"/>
                  </a:lnTo>
                  <a:lnTo>
                    <a:pt x="99" y="138"/>
                  </a:lnTo>
                  <a:lnTo>
                    <a:pt x="40" y="178"/>
                  </a:lnTo>
                  <a:lnTo>
                    <a:pt x="0" y="237"/>
                  </a:lnTo>
                  <a:lnTo>
                    <a:pt x="0" y="296"/>
                  </a:lnTo>
                  <a:lnTo>
                    <a:pt x="20" y="355"/>
                  </a:lnTo>
                  <a:lnTo>
                    <a:pt x="59" y="414"/>
                  </a:lnTo>
                  <a:lnTo>
                    <a:pt x="118" y="454"/>
                  </a:lnTo>
                  <a:lnTo>
                    <a:pt x="177" y="454"/>
                  </a:lnTo>
                  <a:lnTo>
                    <a:pt x="237" y="434"/>
                  </a:lnTo>
                  <a:lnTo>
                    <a:pt x="414" y="375"/>
                  </a:lnTo>
                  <a:lnTo>
                    <a:pt x="572" y="355"/>
                  </a:lnTo>
                  <a:lnTo>
                    <a:pt x="709" y="335"/>
                  </a:lnTo>
                  <a:lnTo>
                    <a:pt x="847" y="355"/>
                  </a:lnTo>
                  <a:lnTo>
                    <a:pt x="946" y="394"/>
                  </a:lnTo>
                  <a:lnTo>
                    <a:pt x="1025" y="414"/>
                  </a:lnTo>
                  <a:lnTo>
                    <a:pt x="1084" y="454"/>
                  </a:lnTo>
                  <a:lnTo>
                    <a:pt x="1143" y="473"/>
                  </a:lnTo>
                  <a:lnTo>
                    <a:pt x="1182" y="493"/>
                  </a:lnTo>
                  <a:lnTo>
                    <a:pt x="1261" y="473"/>
                  </a:lnTo>
                  <a:lnTo>
                    <a:pt x="1320" y="414"/>
                  </a:lnTo>
                  <a:lnTo>
                    <a:pt x="1360" y="355"/>
                  </a:lnTo>
                  <a:lnTo>
                    <a:pt x="1360" y="296"/>
                  </a:lnTo>
                  <a:lnTo>
                    <a:pt x="1340" y="237"/>
                  </a:lnTo>
                  <a:lnTo>
                    <a:pt x="1281" y="178"/>
                  </a:lnTo>
                  <a:lnTo>
                    <a:pt x="1182" y="119"/>
                  </a:lnTo>
                  <a:lnTo>
                    <a:pt x="1084" y="79"/>
                  </a:lnTo>
                  <a:lnTo>
                    <a:pt x="946" y="40"/>
                  </a:lnTo>
                  <a:lnTo>
                    <a:pt x="769" y="0"/>
                  </a:lnTo>
                  <a:close/>
                </a:path>
              </a:pathLst>
            </a:custGeom>
            <a:solidFill>
              <a:srgbClr val="FF7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8"/>
            <p:cNvSpPr/>
            <p:nvPr/>
          </p:nvSpPr>
          <p:spPr>
            <a:xfrm>
              <a:off x="-2283462" y="1046276"/>
              <a:ext cx="53241" cy="19301"/>
            </a:xfrm>
            <a:custGeom>
              <a:avLst/>
              <a:gdLst/>
              <a:ahLst/>
              <a:cxnLst/>
              <a:rect l="l" t="t" r="r" b="b"/>
              <a:pathLst>
                <a:path w="1360" h="493" extrusionOk="0">
                  <a:moveTo>
                    <a:pt x="769" y="0"/>
                  </a:moveTo>
                  <a:lnTo>
                    <a:pt x="572" y="20"/>
                  </a:lnTo>
                  <a:lnTo>
                    <a:pt x="355" y="59"/>
                  </a:lnTo>
                  <a:lnTo>
                    <a:pt x="237" y="79"/>
                  </a:lnTo>
                  <a:lnTo>
                    <a:pt x="99" y="138"/>
                  </a:lnTo>
                  <a:lnTo>
                    <a:pt x="59" y="178"/>
                  </a:lnTo>
                  <a:lnTo>
                    <a:pt x="20" y="237"/>
                  </a:lnTo>
                  <a:lnTo>
                    <a:pt x="0" y="296"/>
                  </a:lnTo>
                  <a:lnTo>
                    <a:pt x="20" y="375"/>
                  </a:lnTo>
                  <a:lnTo>
                    <a:pt x="59" y="414"/>
                  </a:lnTo>
                  <a:lnTo>
                    <a:pt x="118" y="453"/>
                  </a:lnTo>
                  <a:lnTo>
                    <a:pt x="178" y="473"/>
                  </a:lnTo>
                  <a:lnTo>
                    <a:pt x="256" y="453"/>
                  </a:lnTo>
                  <a:lnTo>
                    <a:pt x="434" y="375"/>
                  </a:lnTo>
                  <a:lnTo>
                    <a:pt x="591" y="355"/>
                  </a:lnTo>
                  <a:lnTo>
                    <a:pt x="729" y="355"/>
                  </a:lnTo>
                  <a:lnTo>
                    <a:pt x="848" y="375"/>
                  </a:lnTo>
                  <a:lnTo>
                    <a:pt x="946" y="394"/>
                  </a:lnTo>
                  <a:lnTo>
                    <a:pt x="1025" y="434"/>
                  </a:lnTo>
                  <a:lnTo>
                    <a:pt x="1104" y="473"/>
                  </a:lnTo>
                  <a:lnTo>
                    <a:pt x="1143" y="493"/>
                  </a:lnTo>
                  <a:lnTo>
                    <a:pt x="1202" y="493"/>
                  </a:lnTo>
                  <a:lnTo>
                    <a:pt x="1281" y="473"/>
                  </a:lnTo>
                  <a:lnTo>
                    <a:pt x="1340" y="434"/>
                  </a:lnTo>
                  <a:lnTo>
                    <a:pt x="1360" y="355"/>
                  </a:lnTo>
                  <a:lnTo>
                    <a:pt x="1360" y="296"/>
                  </a:lnTo>
                  <a:lnTo>
                    <a:pt x="1340" y="237"/>
                  </a:lnTo>
                  <a:lnTo>
                    <a:pt x="1301" y="178"/>
                  </a:lnTo>
                  <a:lnTo>
                    <a:pt x="1202" y="118"/>
                  </a:lnTo>
                  <a:lnTo>
                    <a:pt x="1084" y="79"/>
                  </a:lnTo>
                  <a:lnTo>
                    <a:pt x="946" y="40"/>
                  </a:lnTo>
                  <a:lnTo>
                    <a:pt x="769" y="0"/>
                  </a:lnTo>
                  <a:close/>
                </a:path>
              </a:pathLst>
            </a:custGeom>
            <a:solidFill>
              <a:srgbClr val="FF7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8"/>
            <p:cNvSpPr/>
            <p:nvPr/>
          </p:nvSpPr>
          <p:spPr>
            <a:xfrm>
              <a:off x="-2317404" y="989941"/>
              <a:ext cx="135803" cy="123479"/>
            </a:xfrm>
            <a:custGeom>
              <a:avLst/>
              <a:gdLst/>
              <a:ahLst/>
              <a:cxnLst/>
              <a:rect l="l" t="t" r="r" b="b"/>
              <a:pathLst>
                <a:path w="3469" h="3154" extrusionOk="0">
                  <a:moveTo>
                    <a:pt x="1734" y="237"/>
                  </a:moveTo>
                  <a:lnTo>
                    <a:pt x="1892" y="257"/>
                  </a:lnTo>
                  <a:lnTo>
                    <a:pt x="2030" y="277"/>
                  </a:lnTo>
                  <a:lnTo>
                    <a:pt x="2168" y="296"/>
                  </a:lnTo>
                  <a:lnTo>
                    <a:pt x="2306" y="355"/>
                  </a:lnTo>
                  <a:lnTo>
                    <a:pt x="2444" y="395"/>
                  </a:lnTo>
                  <a:lnTo>
                    <a:pt x="2562" y="474"/>
                  </a:lnTo>
                  <a:lnTo>
                    <a:pt x="2680" y="552"/>
                  </a:lnTo>
                  <a:lnTo>
                    <a:pt x="2779" y="631"/>
                  </a:lnTo>
                  <a:lnTo>
                    <a:pt x="2877" y="730"/>
                  </a:lnTo>
                  <a:lnTo>
                    <a:pt x="2956" y="828"/>
                  </a:lnTo>
                  <a:lnTo>
                    <a:pt x="3035" y="947"/>
                  </a:lnTo>
                  <a:lnTo>
                    <a:pt x="3094" y="1065"/>
                  </a:lnTo>
                  <a:lnTo>
                    <a:pt x="3153" y="1183"/>
                  </a:lnTo>
                  <a:lnTo>
                    <a:pt x="3192" y="1301"/>
                  </a:lnTo>
                  <a:lnTo>
                    <a:pt x="3212" y="1439"/>
                  </a:lnTo>
                  <a:lnTo>
                    <a:pt x="3212" y="1577"/>
                  </a:lnTo>
                  <a:lnTo>
                    <a:pt x="3212" y="1715"/>
                  </a:lnTo>
                  <a:lnTo>
                    <a:pt x="3192" y="1833"/>
                  </a:lnTo>
                  <a:lnTo>
                    <a:pt x="3153" y="1971"/>
                  </a:lnTo>
                  <a:lnTo>
                    <a:pt x="3094" y="2090"/>
                  </a:lnTo>
                  <a:lnTo>
                    <a:pt x="3035" y="2208"/>
                  </a:lnTo>
                  <a:lnTo>
                    <a:pt x="2956" y="2326"/>
                  </a:lnTo>
                  <a:lnTo>
                    <a:pt x="2877" y="2425"/>
                  </a:lnTo>
                  <a:lnTo>
                    <a:pt x="2779" y="2523"/>
                  </a:lnTo>
                  <a:lnTo>
                    <a:pt x="2680" y="2602"/>
                  </a:lnTo>
                  <a:lnTo>
                    <a:pt x="2562" y="2681"/>
                  </a:lnTo>
                  <a:lnTo>
                    <a:pt x="2444" y="2740"/>
                  </a:lnTo>
                  <a:lnTo>
                    <a:pt x="2306" y="2799"/>
                  </a:lnTo>
                  <a:lnTo>
                    <a:pt x="2168" y="2838"/>
                  </a:lnTo>
                  <a:lnTo>
                    <a:pt x="2030" y="2878"/>
                  </a:lnTo>
                  <a:lnTo>
                    <a:pt x="1892" y="2897"/>
                  </a:lnTo>
                  <a:lnTo>
                    <a:pt x="1577" y="2897"/>
                  </a:lnTo>
                  <a:lnTo>
                    <a:pt x="1439" y="2878"/>
                  </a:lnTo>
                  <a:lnTo>
                    <a:pt x="1301" y="2838"/>
                  </a:lnTo>
                  <a:lnTo>
                    <a:pt x="1163" y="2799"/>
                  </a:lnTo>
                  <a:lnTo>
                    <a:pt x="1025" y="2740"/>
                  </a:lnTo>
                  <a:lnTo>
                    <a:pt x="907" y="2681"/>
                  </a:lnTo>
                  <a:lnTo>
                    <a:pt x="788" y="2602"/>
                  </a:lnTo>
                  <a:lnTo>
                    <a:pt x="690" y="2523"/>
                  </a:lnTo>
                  <a:lnTo>
                    <a:pt x="591" y="2425"/>
                  </a:lnTo>
                  <a:lnTo>
                    <a:pt x="513" y="2326"/>
                  </a:lnTo>
                  <a:lnTo>
                    <a:pt x="434" y="2208"/>
                  </a:lnTo>
                  <a:lnTo>
                    <a:pt x="375" y="2090"/>
                  </a:lnTo>
                  <a:lnTo>
                    <a:pt x="315" y="1971"/>
                  </a:lnTo>
                  <a:lnTo>
                    <a:pt x="276" y="1833"/>
                  </a:lnTo>
                  <a:lnTo>
                    <a:pt x="256" y="1715"/>
                  </a:lnTo>
                  <a:lnTo>
                    <a:pt x="256" y="1577"/>
                  </a:lnTo>
                  <a:lnTo>
                    <a:pt x="256" y="1439"/>
                  </a:lnTo>
                  <a:lnTo>
                    <a:pt x="276" y="1301"/>
                  </a:lnTo>
                  <a:lnTo>
                    <a:pt x="315" y="1183"/>
                  </a:lnTo>
                  <a:lnTo>
                    <a:pt x="375" y="1065"/>
                  </a:lnTo>
                  <a:lnTo>
                    <a:pt x="434" y="947"/>
                  </a:lnTo>
                  <a:lnTo>
                    <a:pt x="513" y="828"/>
                  </a:lnTo>
                  <a:lnTo>
                    <a:pt x="591" y="730"/>
                  </a:lnTo>
                  <a:lnTo>
                    <a:pt x="690" y="631"/>
                  </a:lnTo>
                  <a:lnTo>
                    <a:pt x="788" y="552"/>
                  </a:lnTo>
                  <a:lnTo>
                    <a:pt x="907" y="474"/>
                  </a:lnTo>
                  <a:lnTo>
                    <a:pt x="1025" y="395"/>
                  </a:lnTo>
                  <a:lnTo>
                    <a:pt x="1163" y="355"/>
                  </a:lnTo>
                  <a:lnTo>
                    <a:pt x="1301" y="296"/>
                  </a:lnTo>
                  <a:lnTo>
                    <a:pt x="1439" y="277"/>
                  </a:lnTo>
                  <a:lnTo>
                    <a:pt x="1577" y="257"/>
                  </a:lnTo>
                  <a:lnTo>
                    <a:pt x="1734" y="237"/>
                  </a:lnTo>
                  <a:close/>
                  <a:moveTo>
                    <a:pt x="1557" y="1"/>
                  </a:moveTo>
                  <a:lnTo>
                    <a:pt x="1380" y="20"/>
                  </a:lnTo>
                  <a:lnTo>
                    <a:pt x="1222" y="60"/>
                  </a:lnTo>
                  <a:lnTo>
                    <a:pt x="1064" y="119"/>
                  </a:lnTo>
                  <a:lnTo>
                    <a:pt x="907" y="178"/>
                  </a:lnTo>
                  <a:lnTo>
                    <a:pt x="769" y="257"/>
                  </a:lnTo>
                  <a:lnTo>
                    <a:pt x="631" y="355"/>
                  </a:lnTo>
                  <a:lnTo>
                    <a:pt x="513" y="454"/>
                  </a:lnTo>
                  <a:lnTo>
                    <a:pt x="394" y="572"/>
                  </a:lnTo>
                  <a:lnTo>
                    <a:pt x="296" y="690"/>
                  </a:lnTo>
                  <a:lnTo>
                    <a:pt x="217" y="828"/>
                  </a:lnTo>
                  <a:lnTo>
                    <a:pt x="138" y="966"/>
                  </a:lnTo>
                  <a:lnTo>
                    <a:pt x="79" y="1104"/>
                  </a:lnTo>
                  <a:lnTo>
                    <a:pt x="40" y="1262"/>
                  </a:lnTo>
                  <a:lnTo>
                    <a:pt x="0" y="1420"/>
                  </a:lnTo>
                  <a:lnTo>
                    <a:pt x="0" y="1577"/>
                  </a:lnTo>
                  <a:lnTo>
                    <a:pt x="0" y="1735"/>
                  </a:lnTo>
                  <a:lnTo>
                    <a:pt x="40" y="1892"/>
                  </a:lnTo>
                  <a:lnTo>
                    <a:pt x="79" y="2050"/>
                  </a:lnTo>
                  <a:lnTo>
                    <a:pt x="138" y="2188"/>
                  </a:lnTo>
                  <a:lnTo>
                    <a:pt x="217" y="2326"/>
                  </a:lnTo>
                  <a:lnTo>
                    <a:pt x="296" y="2464"/>
                  </a:lnTo>
                  <a:lnTo>
                    <a:pt x="394" y="2582"/>
                  </a:lnTo>
                  <a:lnTo>
                    <a:pt x="513" y="2700"/>
                  </a:lnTo>
                  <a:lnTo>
                    <a:pt x="631" y="2799"/>
                  </a:lnTo>
                  <a:lnTo>
                    <a:pt x="769" y="2878"/>
                  </a:lnTo>
                  <a:lnTo>
                    <a:pt x="907" y="2957"/>
                  </a:lnTo>
                  <a:lnTo>
                    <a:pt x="1064" y="3035"/>
                  </a:lnTo>
                  <a:lnTo>
                    <a:pt x="1222" y="3095"/>
                  </a:lnTo>
                  <a:lnTo>
                    <a:pt x="1380" y="3134"/>
                  </a:lnTo>
                  <a:lnTo>
                    <a:pt x="1557" y="3154"/>
                  </a:lnTo>
                  <a:lnTo>
                    <a:pt x="1912" y="3154"/>
                  </a:lnTo>
                  <a:lnTo>
                    <a:pt x="2089" y="3134"/>
                  </a:lnTo>
                  <a:lnTo>
                    <a:pt x="2247" y="3095"/>
                  </a:lnTo>
                  <a:lnTo>
                    <a:pt x="2404" y="3035"/>
                  </a:lnTo>
                  <a:lnTo>
                    <a:pt x="2562" y="2957"/>
                  </a:lnTo>
                  <a:lnTo>
                    <a:pt x="2700" y="2878"/>
                  </a:lnTo>
                  <a:lnTo>
                    <a:pt x="2838" y="2799"/>
                  </a:lnTo>
                  <a:lnTo>
                    <a:pt x="2956" y="2700"/>
                  </a:lnTo>
                  <a:lnTo>
                    <a:pt x="3074" y="2582"/>
                  </a:lnTo>
                  <a:lnTo>
                    <a:pt x="3173" y="2464"/>
                  </a:lnTo>
                  <a:lnTo>
                    <a:pt x="3252" y="2326"/>
                  </a:lnTo>
                  <a:lnTo>
                    <a:pt x="3330" y="2188"/>
                  </a:lnTo>
                  <a:lnTo>
                    <a:pt x="3390" y="2050"/>
                  </a:lnTo>
                  <a:lnTo>
                    <a:pt x="3429" y="1892"/>
                  </a:lnTo>
                  <a:lnTo>
                    <a:pt x="3468" y="1735"/>
                  </a:lnTo>
                  <a:lnTo>
                    <a:pt x="3468" y="1577"/>
                  </a:lnTo>
                  <a:lnTo>
                    <a:pt x="3468" y="1420"/>
                  </a:lnTo>
                  <a:lnTo>
                    <a:pt x="3429" y="1262"/>
                  </a:lnTo>
                  <a:lnTo>
                    <a:pt x="3390" y="1104"/>
                  </a:lnTo>
                  <a:lnTo>
                    <a:pt x="3330" y="966"/>
                  </a:lnTo>
                  <a:lnTo>
                    <a:pt x="3252" y="828"/>
                  </a:lnTo>
                  <a:lnTo>
                    <a:pt x="3173" y="690"/>
                  </a:lnTo>
                  <a:lnTo>
                    <a:pt x="3074" y="572"/>
                  </a:lnTo>
                  <a:lnTo>
                    <a:pt x="2956" y="454"/>
                  </a:lnTo>
                  <a:lnTo>
                    <a:pt x="2838" y="355"/>
                  </a:lnTo>
                  <a:lnTo>
                    <a:pt x="2700" y="257"/>
                  </a:lnTo>
                  <a:lnTo>
                    <a:pt x="2562" y="178"/>
                  </a:lnTo>
                  <a:lnTo>
                    <a:pt x="2404" y="119"/>
                  </a:lnTo>
                  <a:lnTo>
                    <a:pt x="2247" y="60"/>
                  </a:lnTo>
                  <a:lnTo>
                    <a:pt x="2089" y="20"/>
                  </a:lnTo>
                  <a:lnTo>
                    <a:pt x="19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8"/>
            <p:cNvSpPr/>
            <p:nvPr/>
          </p:nvSpPr>
          <p:spPr>
            <a:xfrm>
              <a:off x="-2508722" y="972989"/>
              <a:ext cx="135803" cy="123479"/>
            </a:xfrm>
            <a:custGeom>
              <a:avLst/>
              <a:gdLst/>
              <a:ahLst/>
              <a:cxnLst/>
              <a:rect l="l" t="t" r="r" b="b"/>
              <a:pathLst>
                <a:path w="3469" h="3154" extrusionOk="0">
                  <a:moveTo>
                    <a:pt x="1734" y="237"/>
                  </a:moveTo>
                  <a:lnTo>
                    <a:pt x="1892" y="256"/>
                  </a:lnTo>
                  <a:lnTo>
                    <a:pt x="2030" y="276"/>
                  </a:lnTo>
                  <a:lnTo>
                    <a:pt x="2187" y="296"/>
                  </a:lnTo>
                  <a:lnTo>
                    <a:pt x="2325" y="355"/>
                  </a:lnTo>
                  <a:lnTo>
                    <a:pt x="2444" y="394"/>
                  </a:lnTo>
                  <a:lnTo>
                    <a:pt x="2562" y="473"/>
                  </a:lnTo>
                  <a:lnTo>
                    <a:pt x="2680" y="552"/>
                  </a:lnTo>
                  <a:lnTo>
                    <a:pt x="2798" y="631"/>
                  </a:lnTo>
                  <a:lnTo>
                    <a:pt x="2877" y="729"/>
                  </a:lnTo>
                  <a:lnTo>
                    <a:pt x="2976" y="828"/>
                  </a:lnTo>
                  <a:lnTo>
                    <a:pt x="3055" y="946"/>
                  </a:lnTo>
                  <a:lnTo>
                    <a:pt x="3114" y="1064"/>
                  </a:lnTo>
                  <a:lnTo>
                    <a:pt x="3153" y="1183"/>
                  </a:lnTo>
                  <a:lnTo>
                    <a:pt x="3192" y="1301"/>
                  </a:lnTo>
                  <a:lnTo>
                    <a:pt x="3212" y="1439"/>
                  </a:lnTo>
                  <a:lnTo>
                    <a:pt x="3232" y="1577"/>
                  </a:lnTo>
                  <a:lnTo>
                    <a:pt x="3212" y="1715"/>
                  </a:lnTo>
                  <a:lnTo>
                    <a:pt x="3192" y="1833"/>
                  </a:lnTo>
                  <a:lnTo>
                    <a:pt x="3153" y="1971"/>
                  </a:lnTo>
                  <a:lnTo>
                    <a:pt x="3114" y="2089"/>
                  </a:lnTo>
                  <a:lnTo>
                    <a:pt x="3055" y="2207"/>
                  </a:lnTo>
                  <a:lnTo>
                    <a:pt x="2976" y="2325"/>
                  </a:lnTo>
                  <a:lnTo>
                    <a:pt x="2877" y="2424"/>
                  </a:lnTo>
                  <a:lnTo>
                    <a:pt x="2798" y="2523"/>
                  </a:lnTo>
                  <a:lnTo>
                    <a:pt x="2680" y="2601"/>
                  </a:lnTo>
                  <a:lnTo>
                    <a:pt x="2562" y="2680"/>
                  </a:lnTo>
                  <a:lnTo>
                    <a:pt x="2444" y="2739"/>
                  </a:lnTo>
                  <a:lnTo>
                    <a:pt x="2325" y="2798"/>
                  </a:lnTo>
                  <a:lnTo>
                    <a:pt x="2187" y="2838"/>
                  </a:lnTo>
                  <a:lnTo>
                    <a:pt x="2030" y="2877"/>
                  </a:lnTo>
                  <a:lnTo>
                    <a:pt x="1892" y="2897"/>
                  </a:lnTo>
                  <a:lnTo>
                    <a:pt x="1596" y="2897"/>
                  </a:lnTo>
                  <a:lnTo>
                    <a:pt x="1439" y="2877"/>
                  </a:lnTo>
                  <a:lnTo>
                    <a:pt x="1301" y="2838"/>
                  </a:lnTo>
                  <a:lnTo>
                    <a:pt x="1163" y="2798"/>
                  </a:lnTo>
                  <a:lnTo>
                    <a:pt x="1025" y="2739"/>
                  </a:lnTo>
                  <a:lnTo>
                    <a:pt x="907" y="2680"/>
                  </a:lnTo>
                  <a:lnTo>
                    <a:pt x="788" y="2601"/>
                  </a:lnTo>
                  <a:lnTo>
                    <a:pt x="690" y="2523"/>
                  </a:lnTo>
                  <a:lnTo>
                    <a:pt x="591" y="2424"/>
                  </a:lnTo>
                  <a:lnTo>
                    <a:pt x="513" y="2325"/>
                  </a:lnTo>
                  <a:lnTo>
                    <a:pt x="434" y="2207"/>
                  </a:lnTo>
                  <a:lnTo>
                    <a:pt x="375" y="2089"/>
                  </a:lnTo>
                  <a:lnTo>
                    <a:pt x="315" y="1971"/>
                  </a:lnTo>
                  <a:lnTo>
                    <a:pt x="296" y="1833"/>
                  </a:lnTo>
                  <a:lnTo>
                    <a:pt x="256" y="1715"/>
                  </a:lnTo>
                  <a:lnTo>
                    <a:pt x="256" y="1577"/>
                  </a:lnTo>
                  <a:lnTo>
                    <a:pt x="256" y="1439"/>
                  </a:lnTo>
                  <a:lnTo>
                    <a:pt x="296" y="1301"/>
                  </a:lnTo>
                  <a:lnTo>
                    <a:pt x="315" y="1183"/>
                  </a:lnTo>
                  <a:lnTo>
                    <a:pt x="375" y="1064"/>
                  </a:lnTo>
                  <a:lnTo>
                    <a:pt x="434" y="946"/>
                  </a:lnTo>
                  <a:lnTo>
                    <a:pt x="513" y="828"/>
                  </a:lnTo>
                  <a:lnTo>
                    <a:pt x="591" y="729"/>
                  </a:lnTo>
                  <a:lnTo>
                    <a:pt x="690" y="631"/>
                  </a:lnTo>
                  <a:lnTo>
                    <a:pt x="788" y="552"/>
                  </a:lnTo>
                  <a:lnTo>
                    <a:pt x="907" y="473"/>
                  </a:lnTo>
                  <a:lnTo>
                    <a:pt x="1025" y="394"/>
                  </a:lnTo>
                  <a:lnTo>
                    <a:pt x="1163" y="355"/>
                  </a:lnTo>
                  <a:lnTo>
                    <a:pt x="1301" y="296"/>
                  </a:lnTo>
                  <a:lnTo>
                    <a:pt x="1439" y="276"/>
                  </a:lnTo>
                  <a:lnTo>
                    <a:pt x="1596" y="256"/>
                  </a:lnTo>
                  <a:lnTo>
                    <a:pt x="1734" y="237"/>
                  </a:lnTo>
                  <a:close/>
                  <a:moveTo>
                    <a:pt x="1557" y="0"/>
                  </a:moveTo>
                  <a:lnTo>
                    <a:pt x="1399" y="20"/>
                  </a:lnTo>
                  <a:lnTo>
                    <a:pt x="1222" y="59"/>
                  </a:lnTo>
                  <a:lnTo>
                    <a:pt x="1064" y="118"/>
                  </a:lnTo>
                  <a:lnTo>
                    <a:pt x="907" y="178"/>
                  </a:lnTo>
                  <a:lnTo>
                    <a:pt x="769" y="256"/>
                  </a:lnTo>
                  <a:lnTo>
                    <a:pt x="631" y="355"/>
                  </a:lnTo>
                  <a:lnTo>
                    <a:pt x="513" y="453"/>
                  </a:lnTo>
                  <a:lnTo>
                    <a:pt x="394" y="572"/>
                  </a:lnTo>
                  <a:lnTo>
                    <a:pt x="296" y="690"/>
                  </a:lnTo>
                  <a:lnTo>
                    <a:pt x="217" y="828"/>
                  </a:lnTo>
                  <a:lnTo>
                    <a:pt x="138" y="966"/>
                  </a:lnTo>
                  <a:lnTo>
                    <a:pt x="79" y="1104"/>
                  </a:lnTo>
                  <a:lnTo>
                    <a:pt x="40" y="1261"/>
                  </a:lnTo>
                  <a:lnTo>
                    <a:pt x="20" y="1419"/>
                  </a:lnTo>
                  <a:lnTo>
                    <a:pt x="0" y="1577"/>
                  </a:lnTo>
                  <a:lnTo>
                    <a:pt x="20" y="1734"/>
                  </a:lnTo>
                  <a:lnTo>
                    <a:pt x="40" y="1892"/>
                  </a:lnTo>
                  <a:lnTo>
                    <a:pt x="79" y="2050"/>
                  </a:lnTo>
                  <a:lnTo>
                    <a:pt x="138" y="2188"/>
                  </a:lnTo>
                  <a:lnTo>
                    <a:pt x="217" y="2325"/>
                  </a:lnTo>
                  <a:lnTo>
                    <a:pt x="296" y="2463"/>
                  </a:lnTo>
                  <a:lnTo>
                    <a:pt x="394" y="2582"/>
                  </a:lnTo>
                  <a:lnTo>
                    <a:pt x="513" y="2700"/>
                  </a:lnTo>
                  <a:lnTo>
                    <a:pt x="631" y="2798"/>
                  </a:lnTo>
                  <a:lnTo>
                    <a:pt x="769" y="2877"/>
                  </a:lnTo>
                  <a:lnTo>
                    <a:pt x="907" y="2956"/>
                  </a:lnTo>
                  <a:lnTo>
                    <a:pt x="1064" y="3035"/>
                  </a:lnTo>
                  <a:lnTo>
                    <a:pt x="1222" y="3094"/>
                  </a:lnTo>
                  <a:lnTo>
                    <a:pt x="1399" y="3133"/>
                  </a:lnTo>
                  <a:lnTo>
                    <a:pt x="1557" y="3153"/>
                  </a:lnTo>
                  <a:lnTo>
                    <a:pt x="1912" y="3153"/>
                  </a:lnTo>
                  <a:lnTo>
                    <a:pt x="2089" y="3133"/>
                  </a:lnTo>
                  <a:lnTo>
                    <a:pt x="2247" y="3094"/>
                  </a:lnTo>
                  <a:lnTo>
                    <a:pt x="2424" y="3035"/>
                  </a:lnTo>
                  <a:lnTo>
                    <a:pt x="2562" y="2956"/>
                  </a:lnTo>
                  <a:lnTo>
                    <a:pt x="2720" y="2877"/>
                  </a:lnTo>
                  <a:lnTo>
                    <a:pt x="2838" y="2798"/>
                  </a:lnTo>
                  <a:lnTo>
                    <a:pt x="2976" y="2700"/>
                  </a:lnTo>
                  <a:lnTo>
                    <a:pt x="3074" y="2582"/>
                  </a:lnTo>
                  <a:lnTo>
                    <a:pt x="3173" y="2463"/>
                  </a:lnTo>
                  <a:lnTo>
                    <a:pt x="3271" y="2325"/>
                  </a:lnTo>
                  <a:lnTo>
                    <a:pt x="3330" y="2188"/>
                  </a:lnTo>
                  <a:lnTo>
                    <a:pt x="3390" y="2050"/>
                  </a:lnTo>
                  <a:lnTo>
                    <a:pt x="3449" y="1892"/>
                  </a:lnTo>
                  <a:lnTo>
                    <a:pt x="3468" y="1734"/>
                  </a:lnTo>
                  <a:lnTo>
                    <a:pt x="3468" y="1577"/>
                  </a:lnTo>
                  <a:lnTo>
                    <a:pt x="3468" y="1419"/>
                  </a:lnTo>
                  <a:lnTo>
                    <a:pt x="3449" y="1261"/>
                  </a:lnTo>
                  <a:lnTo>
                    <a:pt x="3390" y="1104"/>
                  </a:lnTo>
                  <a:lnTo>
                    <a:pt x="3330" y="966"/>
                  </a:lnTo>
                  <a:lnTo>
                    <a:pt x="3271" y="828"/>
                  </a:lnTo>
                  <a:lnTo>
                    <a:pt x="3173" y="690"/>
                  </a:lnTo>
                  <a:lnTo>
                    <a:pt x="3074" y="572"/>
                  </a:lnTo>
                  <a:lnTo>
                    <a:pt x="2976" y="453"/>
                  </a:lnTo>
                  <a:lnTo>
                    <a:pt x="2838" y="355"/>
                  </a:lnTo>
                  <a:lnTo>
                    <a:pt x="2720" y="256"/>
                  </a:lnTo>
                  <a:lnTo>
                    <a:pt x="2562" y="178"/>
                  </a:lnTo>
                  <a:lnTo>
                    <a:pt x="2424" y="118"/>
                  </a:lnTo>
                  <a:lnTo>
                    <a:pt x="2247" y="59"/>
                  </a:lnTo>
                  <a:lnTo>
                    <a:pt x="2089" y="20"/>
                  </a:lnTo>
                  <a:lnTo>
                    <a:pt x="1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8"/>
            <p:cNvSpPr/>
            <p:nvPr/>
          </p:nvSpPr>
          <p:spPr>
            <a:xfrm>
              <a:off x="-2393782" y="993817"/>
              <a:ext cx="77160" cy="142741"/>
            </a:xfrm>
            <a:custGeom>
              <a:avLst/>
              <a:gdLst/>
              <a:ahLst/>
              <a:cxnLst/>
              <a:rect l="l" t="t" r="r" b="b"/>
              <a:pathLst>
                <a:path w="1971" h="3646" extrusionOk="0">
                  <a:moveTo>
                    <a:pt x="1360" y="0"/>
                  </a:moveTo>
                  <a:lnTo>
                    <a:pt x="1281" y="20"/>
                  </a:lnTo>
                  <a:lnTo>
                    <a:pt x="1242" y="79"/>
                  </a:lnTo>
                  <a:lnTo>
                    <a:pt x="1202" y="138"/>
                  </a:lnTo>
                  <a:lnTo>
                    <a:pt x="926" y="1498"/>
                  </a:lnTo>
                  <a:lnTo>
                    <a:pt x="828" y="1498"/>
                  </a:lnTo>
                  <a:lnTo>
                    <a:pt x="690" y="1518"/>
                  </a:lnTo>
                  <a:lnTo>
                    <a:pt x="552" y="1537"/>
                  </a:lnTo>
                  <a:lnTo>
                    <a:pt x="434" y="1596"/>
                  </a:lnTo>
                  <a:lnTo>
                    <a:pt x="335" y="1675"/>
                  </a:lnTo>
                  <a:lnTo>
                    <a:pt x="237" y="1754"/>
                  </a:lnTo>
                  <a:lnTo>
                    <a:pt x="158" y="1872"/>
                  </a:lnTo>
                  <a:lnTo>
                    <a:pt x="99" y="1991"/>
                  </a:lnTo>
                  <a:lnTo>
                    <a:pt x="59" y="2128"/>
                  </a:lnTo>
                  <a:lnTo>
                    <a:pt x="20" y="2345"/>
                  </a:lnTo>
                  <a:lnTo>
                    <a:pt x="0" y="2542"/>
                  </a:lnTo>
                  <a:lnTo>
                    <a:pt x="40" y="2739"/>
                  </a:lnTo>
                  <a:lnTo>
                    <a:pt x="99" y="2936"/>
                  </a:lnTo>
                  <a:lnTo>
                    <a:pt x="197" y="3114"/>
                  </a:lnTo>
                  <a:lnTo>
                    <a:pt x="335" y="3271"/>
                  </a:lnTo>
                  <a:lnTo>
                    <a:pt x="493" y="3390"/>
                  </a:lnTo>
                  <a:lnTo>
                    <a:pt x="670" y="3468"/>
                  </a:lnTo>
                  <a:lnTo>
                    <a:pt x="867" y="3508"/>
                  </a:lnTo>
                  <a:lnTo>
                    <a:pt x="1754" y="3646"/>
                  </a:lnTo>
                  <a:lnTo>
                    <a:pt x="1774" y="3646"/>
                  </a:lnTo>
                  <a:lnTo>
                    <a:pt x="1853" y="3626"/>
                  </a:lnTo>
                  <a:lnTo>
                    <a:pt x="1912" y="3606"/>
                  </a:lnTo>
                  <a:lnTo>
                    <a:pt x="1951" y="3547"/>
                  </a:lnTo>
                  <a:lnTo>
                    <a:pt x="1971" y="3488"/>
                  </a:lnTo>
                  <a:lnTo>
                    <a:pt x="1971" y="3409"/>
                  </a:lnTo>
                  <a:lnTo>
                    <a:pt x="1931" y="3350"/>
                  </a:lnTo>
                  <a:lnTo>
                    <a:pt x="1872" y="3291"/>
                  </a:lnTo>
                  <a:lnTo>
                    <a:pt x="1813" y="3271"/>
                  </a:lnTo>
                  <a:lnTo>
                    <a:pt x="926" y="3153"/>
                  </a:lnTo>
                  <a:lnTo>
                    <a:pt x="808" y="3114"/>
                  </a:lnTo>
                  <a:lnTo>
                    <a:pt x="690" y="3055"/>
                  </a:lnTo>
                  <a:lnTo>
                    <a:pt x="591" y="2996"/>
                  </a:lnTo>
                  <a:lnTo>
                    <a:pt x="493" y="2897"/>
                  </a:lnTo>
                  <a:lnTo>
                    <a:pt x="434" y="2779"/>
                  </a:lnTo>
                  <a:lnTo>
                    <a:pt x="394" y="2661"/>
                  </a:lnTo>
                  <a:lnTo>
                    <a:pt x="375" y="2542"/>
                  </a:lnTo>
                  <a:lnTo>
                    <a:pt x="394" y="2404"/>
                  </a:lnTo>
                  <a:lnTo>
                    <a:pt x="434" y="2188"/>
                  </a:lnTo>
                  <a:lnTo>
                    <a:pt x="454" y="2128"/>
                  </a:lnTo>
                  <a:lnTo>
                    <a:pt x="473" y="2050"/>
                  </a:lnTo>
                  <a:lnTo>
                    <a:pt x="572" y="1951"/>
                  </a:lnTo>
                  <a:lnTo>
                    <a:pt x="690" y="1892"/>
                  </a:lnTo>
                  <a:lnTo>
                    <a:pt x="749" y="1872"/>
                  </a:lnTo>
                  <a:lnTo>
                    <a:pt x="1222" y="1872"/>
                  </a:lnTo>
                  <a:lnTo>
                    <a:pt x="1577" y="217"/>
                  </a:lnTo>
                  <a:lnTo>
                    <a:pt x="1577" y="138"/>
                  </a:lnTo>
                  <a:lnTo>
                    <a:pt x="1537" y="79"/>
                  </a:lnTo>
                  <a:lnTo>
                    <a:pt x="1498" y="20"/>
                  </a:lnTo>
                  <a:lnTo>
                    <a:pt x="1419" y="0"/>
                  </a:lnTo>
                  <a:close/>
                </a:path>
              </a:pathLst>
            </a:custGeom>
            <a:solidFill>
              <a:srgbClr val="FF7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8"/>
            <p:cNvSpPr/>
            <p:nvPr/>
          </p:nvSpPr>
          <p:spPr>
            <a:xfrm>
              <a:off x="-2379141" y="1023139"/>
              <a:ext cx="72579" cy="22394"/>
            </a:xfrm>
            <a:custGeom>
              <a:avLst/>
              <a:gdLst/>
              <a:ahLst/>
              <a:cxnLst/>
              <a:rect l="l" t="t" r="r" b="b"/>
              <a:pathLst>
                <a:path w="1854" h="572" extrusionOk="0">
                  <a:moveTo>
                    <a:pt x="690" y="0"/>
                  </a:moveTo>
                  <a:lnTo>
                    <a:pt x="533" y="20"/>
                  </a:lnTo>
                  <a:lnTo>
                    <a:pt x="355" y="59"/>
                  </a:lnTo>
                  <a:lnTo>
                    <a:pt x="178" y="118"/>
                  </a:lnTo>
                  <a:lnTo>
                    <a:pt x="1" y="217"/>
                  </a:lnTo>
                  <a:lnTo>
                    <a:pt x="139" y="434"/>
                  </a:lnTo>
                  <a:lnTo>
                    <a:pt x="296" y="355"/>
                  </a:lnTo>
                  <a:lnTo>
                    <a:pt x="434" y="296"/>
                  </a:lnTo>
                  <a:lnTo>
                    <a:pt x="572" y="256"/>
                  </a:lnTo>
                  <a:lnTo>
                    <a:pt x="710" y="237"/>
                  </a:lnTo>
                  <a:lnTo>
                    <a:pt x="848" y="237"/>
                  </a:lnTo>
                  <a:lnTo>
                    <a:pt x="966" y="256"/>
                  </a:lnTo>
                  <a:lnTo>
                    <a:pt x="1203" y="315"/>
                  </a:lnTo>
                  <a:lnTo>
                    <a:pt x="1400" y="394"/>
                  </a:lnTo>
                  <a:lnTo>
                    <a:pt x="1538" y="473"/>
                  </a:lnTo>
                  <a:lnTo>
                    <a:pt x="1695" y="572"/>
                  </a:lnTo>
                  <a:lnTo>
                    <a:pt x="1853" y="374"/>
                  </a:lnTo>
                  <a:lnTo>
                    <a:pt x="1695" y="276"/>
                  </a:lnTo>
                  <a:lnTo>
                    <a:pt x="1518" y="177"/>
                  </a:lnTo>
                  <a:lnTo>
                    <a:pt x="1282" y="79"/>
                  </a:lnTo>
                  <a:lnTo>
                    <a:pt x="1144" y="39"/>
                  </a:lnTo>
                  <a:lnTo>
                    <a:pt x="1006" y="20"/>
                  </a:lnTo>
                  <a:lnTo>
                    <a:pt x="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8"/>
            <p:cNvSpPr/>
            <p:nvPr/>
          </p:nvSpPr>
          <p:spPr>
            <a:xfrm>
              <a:off x="-2192442" y="1017736"/>
              <a:ext cx="186734" cy="28580"/>
            </a:xfrm>
            <a:custGeom>
              <a:avLst/>
              <a:gdLst/>
              <a:ahLst/>
              <a:cxnLst/>
              <a:rect l="l" t="t" r="r" b="b"/>
              <a:pathLst>
                <a:path w="4770" h="730" extrusionOk="0">
                  <a:moveTo>
                    <a:pt x="4631" y="0"/>
                  </a:moveTo>
                  <a:lnTo>
                    <a:pt x="119" y="493"/>
                  </a:lnTo>
                  <a:lnTo>
                    <a:pt x="60" y="512"/>
                  </a:lnTo>
                  <a:lnTo>
                    <a:pt x="20" y="532"/>
                  </a:lnTo>
                  <a:lnTo>
                    <a:pt x="0" y="572"/>
                  </a:lnTo>
                  <a:lnTo>
                    <a:pt x="0" y="631"/>
                  </a:lnTo>
                  <a:lnTo>
                    <a:pt x="20" y="670"/>
                  </a:lnTo>
                  <a:lnTo>
                    <a:pt x="40" y="710"/>
                  </a:lnTo>
                  <a:lnTo>
                    <a:pt x="79" y="729"/>
                  </a:lnTo>
                  <a:lnTo>
                    <a:pt x="138" y="729"/>
                  </a:lnTo>
                  <a:lnTo>
                    <a:pt x="4671" y="256"/>
                  </a:lnTo>
                  <a:lnTo>
                    <a:pt x="4710" y="237"/>
                  </a:lnTo>
                  <a:lnTo>
                    <a:pt x="4750" y="217"/>
                  </a:lnTo>
                  <a:lnTo>
                    <a:pt x="4769" y="177"/>
                  </a:lnTo>
                  <a:lnTo>
                    <a:pt x="4769" y="118"/>
                  </a:lnTo>
                  <a:lnTo>
                    <a:pt x="4769" y="79"/>
                  </a:lnTo>
                  <a:lnTo>
                    <a:pt x="4730" y="40"/>
                  </a:lnTo>
                  <a:lnTo>
                    <a:pt x="4690" y="20"/>
                  </a:lnTo>
                  <a:lnTo>
                    <a:pt x="46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8"/>
            <p:cNvSpPr/>
            <p:nvPr/>
          </p:nvSpPr>
          <p:spPr>
            <a:xfrm>
              <a:off x="-2477090" y="958309"/>
              <a:ext cx="94150" cy="40168"/>
            </a:xfrm>
            <a:custGeom>
              <a:avLst/>
              <a:gdLst/>
              <a:ahLst/>
              <a:cxnLst/>
              <a:rect l="l" t="t" r="r" b="b"/>
              <a:pathLst>
                <a:path w="2405" h="1026" extrusionOk="0">
                  <a:moveTo>
                    <a:pt x="887" y="1"/>
                  </a:moveTo>
                  <a:lnTo>
                    <a:pt x="729" y="21"/>
                  </a:lnTo>
                  <a:lnTo>
                    <a:pt x="572" y="60"/>
                  </a:lnTo>
                  <a:lnTo>
                    <a:pt x="434" y="99"/>
                  </a:lnTo>
                  <a:lnTo>
                    <a:pt x="296" y="158"/>
                  </a:lnTo>
                  <a:lnTo>
                    <a:pt x="197" y="218"/>
                  </a:lnTo>
                  <a:lnTo>
                    <a:pt x="118" y="296"/>
                  </a:lnTo>
                  <a:lnTo>
                    <a:pt x="59" y="355"/>
                  </a:lnTo>
                  <a:lnTo>
                    <a:pt x="20" y="434"/>
                  </a:lnTo>
                  <a:lnTo>
                    <a:pt x="0" y="493"/>
                  </a:lnTo>
                  <a:lnTo>
                    <a:pt x="0" y="553"/>
                  </a:lnTo>
                  <a:lnTo>
                    <a:pt x="0" y="612"/>
                  </a:lnTo>
                  <a:lnTo>
                    <a:pt x="40" y="651"/>
                  </a:lnTo>
                  <a:lnTo>
                    <a:pt x="59" y="690"/>
                  </a:lnTo>
                  <a:lnTo>
                    <a:pt x="118" y="730"/>
                  </a:lnTo>
                  <a:lnTo>
                    <a:pt x="217" y="789"/>
                  </a:lnTo>
                  <a:lnTo>
                    <a:pt x="355" y="809"/>
                  </a:lnTo>
                  <a:lnTo>
                    <a:pt x="631" y="848"/>
                  </a:lnTo>
                  <a:lnTo>
                    <a:pt x="1163" y="888"/>
                  </a:lnTo>
                  <a:lnTo>
                    <a:pt x="1714" y="986"/>
                  </a:lnTo>
                  <a:lnTo>
                    <a:pt x="1990" y="1025"/>
                  </a:lnTo>
                  <a:lnTo>
                    <a:pt x="2109" y="1025"/>
                  </a:lnTo>
                  <a:lnTo>
                    <a:pt x="2227" y="1006"/>
                  </a:lnTo>
                  <a:lnTo>
                    <a:pt x="2286" y="986"/>
                  </a:lnTo>
                  <a:lnTo>
                    <a:pt x="2325" y="966"/>
                  </a:lnTo>
                  <a:lnTo>
                    <a:pt x="2365" y="927"/>
                  </a:lnTo>
                  <a:lnTo>
                    <a:pt x="2384" y="868"/>
                  </a:lnTo>
                  <a:lnTo>
                    <a:pt x="2404" y="809"/>
                  </a:lnTo>
                  <a:lnTo>
                    <a:pt x="2384" y="750"/>
                  </a:lnTo>
                  <a:lnTo>
                    <a:pt x="2365" y="671"/>
                  </a:lnTo>
                  <a:lnTo>
                    <a:pt x="2325" y="572"/>
                  </a:lnTo>
                  <a:lnTo>
                    <a:pt x="2266" y="493"/>
                  </a:lnTo>
                  <a:lnTo>
                    <a:pt x="2187" y="415"/>
                  </a:lnTo>
                  <a:lnTo>
                    <a:pt x="2069" y="316"/>
                  </a:lnTo>
                  <a:lnTo>
                    <a:pt x="1951" y="237"/>
                  </a:lnTo>
                  <a:lnTo>
                    <a:pt x="1813" y="158"/>
                  </a:lnTo>
                  <a:lnTo>
                    <a:pt x="1655" y="99"/>
                  </a:lnTo>
                  <a:lnTo>
                    <a:pt x="1478" y="40"/>
                  </a:lnTo>
                  <a:lnTo>
                    <a:pt x="1281"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8"/>
            <p:cNvSpPr/>
            <p:nvPr/>
          </p:nvSpPr>
          <p:spPr>
            <a:xfrm>
              <a:off x="-2069007" y="1271538"/>
              <a:ext cx="6185" cy="11588"/>
            </a:xfrm>
            <a:custGeom>
              <a:avLst/>
              <a:gdLst/>
              <a:ahLst/>
              <a:cxnLst/>
              <a:rect l="l" t="t" r="r" b="b"/>
              <a:pathLst>
                <a:path w="158" h="296" extrusionOk="0">
                  <a:moveTo>
                    <a:pt x="138" y="0"/>
                  </a:moveTo>
                  <a:lnTo>
                    <a:pt x="0" y="276"/>
                  </a:lnTo>
                  <a:lnTo>
                    <a:pt x="20" y="296"/>
                  </a:lnTo>
                  <a:lnTo>
                    <a:pt x="158" y="0"/>
                  </a:lnTo>
                  <a:close/>
                </a:path>
              </a:pathLst>
            </a:custGeom>
            <a:solidFill>
              <a:srgbClr val="FFE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8"/>
            <p:cNvSpPr/>
            <p:nvPr/>
          </p:nvSpPr>
          <p:spPr>
            <a:xfrm>
              <a:off x="-2069007" y="1271538"/>
              <a:ext cx="6185" cy="11588"/>
            </a:xfrm>
            <a:custGeom>
              <a:avLst/>
              <a:gdLst/>
              <a:ahLst/>
              <a:cxnLst/>
              <a:rect l="l" t="t" r="r" b="b"/>
              <a:pathLst>
                <a:path w="158" h="296" fill="none" extrusionOk="0">
                  <a:moveTo>
                    <a:pt x="138" y="0"/>
                  </a:moveTo>
                  <a:lnTo>
                    <a:pt x="138" y="0"/>
                  </a:lnTo>
                  <a:lnTo>
                    <a:pt x="0" y="276"/>
                  </a:lnTo>
                  <a:lnTo>
                    <a:pt x="20" y="296"/>
                  </a:lnTo>
                  <a:lnTo>
                    <a:pt x="20" y="296"/>
                  </a:lnTo>
                  <a:lnTo>
                    <a:pt x="158" y="0"/>
                  </a:lnTo>
                  <a:lnTo>
                    <a:pt x="158" y="0"/>
                  </a:lnTo>
                  <a:lnTo>
                    <a:pt x="1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8"/>
            <p:cNvSpPr/>
            <p:nvPr/>
          </p:nvSpPr>
          <p:spPr>
            <a:xfrm>
              <a:off x="-2063604" y="1253803"/>
              <a:ext cx="6968" cy="17774"/>
            </a:xfrm>
            <a:custGeom>
              <a:avLst/>
              <a:gdLst/>
              <a:ahLst/>
              <a:cxnLst/>
              <a:rect l="l" t="t" r="r" b="b"/>
              <a:pathLst>
                <a:path w="178" h="454" extrusionOk="0">
                  <a:moveTo>
                    <a:pt x="178" y="0"/>
                  </a:moveTo>
                  <a:lnTo>
                    <a:pt x="0" y="453"/>
                  </a:lnTo>
                  <a:lnTo>
                    <a:pt x="20" y="453"/>
                  </a:lnTo>
                  <a:lnTo>
                    <a:pt x="178" y="0"/>
                  </a:lnTo>
                  <a:close/>
                </a:path>
              </a:pathLst>
            </a:custGeom>
            <a:solidFill>
              <a:srgbClr val="9743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8"/>
            <p:cNvSpPr/>
            <p:nvPr/>
          </p:nvSpPr>
          <p:spPr>
            <a:xfrm>
              <a:off x="-2063604" y="1235286"/>
              <a:ext cx="12371" cy="36292"/>
            </a:xfrm>
            <a:custGeom>
              <a:avLst/>
              <a:gdLst/>
              <a:ahLst/>
              <a:cxnLst/>
              <a:rect l="l" t="t" r="r" b="b"/>
              <a:pathLst>
                <a:path w="316" h="927" fill="none" extrusionOk="0">
                  <a:moveTo>
                    <a:pt x="316" y="0"/>
                  </a:moveTo>
                  <a:lnTo>
                    <a:pt x="316" y="0"/>
                  </a:lnTo>
                  <a:lnTo>
                    <a:pt x="316" y="0"/>
                  </a:lnTo>
                  <a:lnTo>
                    <a:pt x="178" y="473"/>
                  </a:lnTo>
                  <a:lnTo>
                    <a:pt x="0" y="926"/>
                  </a:lnTo>
                  <a:lnTo>
                    <a:pt x="0" y="926"/>
                  </a:lnTo>
                  <a:lnTo>
                    <a:pt x="20" y="926"/>
                  </a:lnTo>
                  <a:lnTo>
                    <a:pt x="20" y="926"/>
                  </a:lnTo>
                  <a:lnTo>
                    <a:pt x="178" y="473"/>
                  </a:lnTo>
                  <a:lnTo>
                    <a:pt x="31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8"/>
            <p:cNvSpPr/>
            <p:nvPr/>
          </p:nvSpPr>
          <p:spPr>
            <a:xfrm>
              <a:off x="-2464759" y="1235286"/>
              <a:ext cx="413515" cy="222215"/>
            </a:xfrm>
            <a:custGeom>
              <a:avLst/>
              <a:gdLst/>
              <a:ahLst/>
              <a:cxnLst/>
              <a:rect l="l" t="t" r="r" b="b"/>
              <a:pathLst>
                <a:path w="10563" h="5676" extrusionOk="0">
                  <a:moveTo>
                    <a:pt x="9991" y="0"/>
                  </a:moveTo>
                  <a:lnTo>
                    <a:pt x="9833" y="414"/>
                  </a:lnTo>
                  <a:lnTo>
                    <a:pt x="9636" y="808"/>
                  </a:lnTo>
                  <a:lnTo>
                    <a:pt x="9420" y="1182"/>
                  </a:lnTo>
                  <a:lnTo>
                    <a:pt x="9183" y="1537"/>
                  </a:lnTo>
                  <a:lnTo>
                    <a:pt x="8907" y="1872"/>
                  </a:lnTo>
                  <a:lnTo>
                    <a:pt x="8612" y="2168"/>
                  </a:lnTo>
                  <a:lnTo>
                    <a:pt x="8296" y="2463"/>
                  </a:lnTo>
                  <a:lnTo>
                    <a:pt x="7961" y="2720"/>
                  </a:lnTo>
                  <a:lnTo>
                    <a:pt x="7607" y="2956"/>
                  </a:lnTo>
                  <a:lnTo>
                    <a:pt x="7232" y="3173"/>
                  </a:lnTo>
                  <a:lnTo>
                    <a:pt x="6838" y="3350"/>
                  </a:lnTo>
                  <a:lnTo>
                    <a:pt x="6444" y="3488"/>
                  </a:lnTo>
                  <a:lnTo>
                    <a:pt x="6011" y="3606"/>
                  </a:lnTo>
                  <a:lnTo>
                    <a:pt x="5597" y="3705"/>
                  </a:lnTo>
                  <a:lnTo>
                    <a:pt x="5144" y="3764"/>
                  </a:lnTo>
                  <a:lnTo>
                    <a:pt x="4355" y="3764"/>
                  </a:lnTo>
                  <a:lnTo>
                    <a:pt x="4001" y="3724"/>
                  </a:lnTo>
                  <a:lnTo>
                    <a:pt x="3685" y="3685"/>
                  </a:lnTo>
                  <a:lnTo>
                    <a:pt x="3370" y="3606"/>
                  </a:lnTo>
                  <a:lnTo>
                    <a:pt x="3074" y="3527"/>
                  </a:lnTo>
                  <a:lnTo>
                    <a:pt x="2779" y="3429"/>
                  </a:lnTo>
                  <a:lnTo>
                    <a:pt x="2503" y="3311"/>
                  </a:lnTo>
                  <a:lnTo>
                    <a:pt x="2207" y="3192"/>
                  </a:lnTo>
                  <a:lnTo>
                    <a:pt x="1951" y="3055"/>
                  </a:lnTo>
                  <a:lnTo>
                    <a:pt x="1695" y="2897"/>
                  </a:lnTo>
                  <a:lnTo>
                    <a:pt x="1439" y="2720"/>
                  </a:lnTo>
                  <a:lnTo>
                    <a:pt x="1202" y="2542"/>
                  </a:lnTo>
                  <a:lnTo>
                    <a:pt x="966" y="2345"/>
                  </a:lnTo>
                  <a:lnTo>
                    <a:pt x="749" y="2148"/>
                  </a:lnTo>
                  <a:lnTo>
                    <a:pt x="552" y="1931"/>
                  </a:lnTo>
                  <a:lnTo>
                    <a:pt x="355" y="1695"/>
                  </a:lnTo>
                  <a:lnTo>
                    <a:pt x="178" y="1458"/>
                  </a:lnTo>
                  <a:lnTo>
                    <a:pt x="0" y="1222"/>
                  </a:lnTo>
                  <a:lnTo>
                    <a:pt x="138" y="1478"/>
                  </a:lnTo>
                  <a:lnTo>
                    <a:pt x="296" y="1734"/>
                  </a:lnTo>
                  <a:lnTo>
                    <a:pt x="454" y="1971"/>
                  </a:lnTo>
                  <a:lnTo>
                    <a:pt x="631" y="2207"/>
                  </a:lnTo>
                  <a:lnTo>
                    <a:pt x="828" y="2424"/>
                  </a:lnTo>
                  <a:lnTo>
                    <a:pt x="1025" y="2641"/>
                  </a:lnTo>
                  <a:lnTo>
                    <a:pt x="1222" y="2857"/>
                  </a:lnTo>
                  <a:lnTo>
                    <a:pt x="1459" y="3055"/>
                  </a:lnTo>
                  <a:lnTo>
                    <a:pt x="1675" y="3232"/>
                  </a:lnTo>
                  <a:lnTo>
                    <a:pt x="1932" y="3409"/>
                  </a:lnTo>
                  <a:lnTo>
                    <a:pt x="2168" y="3567"/>
                  </a:lnTo>
                  <a:lnTo>
                    <a:pt x="2444" y="3705"/>
                  </a:lnTo>
                  <a:lnTo>
                    <a:pt x="2700" y="3843"/>
                  </a:lnTo>
                  <a:lnTo>
                    <a:pt x="2976" y="3961"/>
                  </a:lnTo>
                  <a:lnTo>
                    <a:pt x="3272" y="4059"/>
                  </a:lnTo>
                  <a:lnTo>
                    <a:pt x="3567" y="4138"/>
                  </a:lnTo>
                  <a:lnTo>
                    <a:pt x="3666" y="4316"/>
                  </a:lnTo>
                  <a:lnTo>
                    <a:pt x="3784" y="4473"/>
                  </a:lnTo>
                  <a:lnTo>
                    <a:pt x="3902" y="4631"/>
                  </a:lnTo>
                  <a:lnTo>
                    <a:pt x="4040" y="4769"/>
                  </a:lnTo>
                  <a:lnTo>
                    <a:pt x="4178" y="4907"/>
                  </a:lnTo>
                  <a:lnTo>
                    <a:pt x="4336" y="5025"/>
                  </a:lnTo>
                  <a:lnTo>
                    <a:pt x="4493" y="5143"/>
                  </a:lnTo>
                  <a:lnTo>
                    <a:pt x="4651" y="5262"/>
                  </a:lnTo>
                  <a:lnTo>
                    <a:pt x="4828" y="5340"/>
                  </a:lnTo>
                  <a:lnTo>
                    <a:pt x="5006" y="5439"/>
                  </a:lnTo>
                  <a:lnTo>
                    <a:pt x="5183" y="5498"/>
                  </a:lnTo>
                  <a:lnTo>
                    <a:pt x="5380" y="5557"/>
                  </a:lnTo>
                  <a:lnTo>
                    <a:pt x="5577" y="5616"/>
                  </a:lnTo>
                  <a:lnTo>
                    <a:pt x="5774" y="5656"/>
                  </a:lnTo>
                  <a:lnTo>
                    <a:pt x="5971" y="5675"/>
                  </a:lnTo>
                  <a:lnTo>
                    <a:pt x="6188" y="5675"/>
                  </a:lnTo>
                  <a:lnTo>
                    <a:pt x="6503" y="5656"/>
                  </a:lnTo>
                  <a:lnTo>
                    <a:pt x="6799" y="5616"/>
                  </a:lnTo>
                  <a:lnTo>
                    <a:pt x="7094" y="5537"/>
                  </a:lnTo>
                  <a:lnTo>
                    <a:pt x="7370" y="5419"/>
                  </a:lnTo>
                  <a:lnTo>
                    <a:pt x="7646" y="5281"/>
                  </a:lnTo>
                  <a:lnTo>
                    <a:pt x="7902" y="5124"/>
                  </a:lnTo>
                  <a:lnTo>
                    <a:pt x="8139" y="4946"/>
                  </a:lnTo>
                  <a:lnTo>
                    <a:pt x="8356" y="4749"/>
                  </a:lnTo>
                  <a:lnTo>
                    <a:pt x="8553" y="4513"/>
                  </a:lnTo>
                  <a:lnTo>
                    <a:pt x="8730" y="4276"/>
                  </a:lnTo>
                  <a:lnTo>
                    <a:pt x="8888" y="4000"/>
                  </a:lnTo>
                  <a:lnTo>
                    <a:pt x="9006" y="3724"/>
                  </a:lnTo>
                  <a:lnTo>
                    <a:pt x="9124" y="3429"/>
                  </a:lnTo>
                  <a:lnTo>
                    <a:pt x="9183" y="3133"/>
                  </a:lnTo>
                  <a:lnTo>
                    <a:pt x="9242" y="2818"/>
                  </a:lnTo>
                  <a:lnTo>
                    <a:pt x="9262" y="2483"/>
                  </a:lnTo>
                  <a:lnTo>
                    <a:pt x="9498" y="2187"/>
                  </a:lnTo>
                  <a:lnTo>
                    <a:pt x="9735" y="1892"/>
                  </a:lnTo>
                  <a:lnTo>
                    <a:pt x="9932" y="1557"/>
                  </a:lnTo>
                  <a:lnTo>
                    <a:pt x="10129" y="1222"/>
                  </a:lnTo>
                  <a:lnTo>
                    <a:pt x="10109" y="1202"/>
                  </a:lnTo>
                  <a:lnTo>
                    <a:pt x="10247" y="926"/>
                  </a:lnTo>
                  <a:lnTo>
                    <a:pt x="10425" y="473"/>
                  </a:lnTo>
                  <a:lnTo>
                    <a:pt x="10563" y="0"/>
                  </a:lnTo>
                  <a:close/>
                </a:path>
              </a:pathLst>
            </a:custGeom>
            <a:solidFill>
              <a:srgbClr val="FDB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8"/>
            <p:cNvSpPr/>
            <p:nvPr/>
          </p:nvSpPr>
          <p:spPr>
            <a:xfrm>
              <a:off x="-2464759" y="1235286"/>
              <a:ext cx="413515" cy="222215"/>
            </a:xfrm>
            <a:custGeom>
              <a:avLst/>
              <a:gdLst/>
              <a:ahLst/>
              <a:cxnLst/>
              <a:rect l="l" t="t" r="r" b="b"/>
              <a:pathLst>
                <a:path w="10563" h="5676" fill="none" extrusionOk="0">
                  <a:moveTo>
                    <a:pt x="10563" y="0"/>
                  </a:moveTo>
                  <a:lnTo>
                    <a:pt x="9991" y="0"/>
                  </a:lnTo>
                  <a:lnTo>
                    <a:pt x="9991" y="0"/>
                  </a:lnTo>
                  <a:lnTo>
                    <a:pt x="9833" y="414"/>
                  </a:lnTo>
                  <a:lnTo>
                    <a:pt x="9636" y="808"/>
                  </a:lnTo>
                  <a:lnTo>
                    <a:pt x="9420" y="1182"/>
                  </a:lnTo>
                  <a:lnTo>
                    <a:pt x="9183" y="1537"/>
                  </a:lnTo>
                  <a:lnTo>
                    <a:pt x="8907" y="1872"/>
                  </a:lnTo>
                  <a:lnTo>
                    <a:pt x="8612" y="2168"/>
                  </a:lnTo>
                  <a:lnTo>
                    <a:pt x="8296" y="2463"/>
                  </a:lnTo>
                  <a:lnTo>
                    <a:pt x="7961" y="2720"/>
                  </a:lnTo>
                  <a:lnTo>
                    <a:pt x="7607" y="2956"/>
                  </a:lnTo>
                  <a:lnTo>
                    <a:pt x="7232" y="3173"/>
                  </a:lnTo>
                  <a:lnTo>
                    <a:pt x="6838" y="3350"/>
                  </a:lnTo>
                  <a:lnTo>
                    <a:pt x="6444" y="3488"/>
                  </a:lnTo>
                  <a:lnTo>
                    <a:pt x="6011" y="3606"/>
                  </a:lnTo>
                  <a:lnTo>
                    <a:pt x="5597" y="3705"/>
                  </a:lnTo>
                  <a:lnTo>
                    <a:pt x="5144" y="3764"/>
                  </a:lnTo>
                  <a:lnTo>
                    <a:pt x="4710" y="3764"/>
                  </a:lnTo>
                  <a:lnTo>
                    <a:pt x="4710" y="3764"/>
                  </a:lnTo>
                  <a:lnTo>
                    <a:pt x="4355" y="3764"/>
                  </a:lnTo>
                  <a:lnTo>
                    <a:pt x="4001" y="3724"/>
                  </a:lnTo>
                  <a:lnTo>
                    <a:pt x="4001" y="3724"/>
                  </a:lnTo>
                  <a:lnTo>
                    <a:pt x="3685" y="3685"/>
                  </a:lnTo>
                  <a:lnTo>
                    <a:pt x="3370" y="3606"/>
                  </a:lnTo>
                  <a:lnTo>
                    <a:pt x="3074" y="3527"/>
                  </a:lnTo>
                  <a:lnTo>
                    <a:pt x="2779" y="3429"/>
                  </a:lnTo>
                  <a:lnTo>
                    <a:pt x="2503" y="3311"/>
                  </a:lnTo>
                  <a:lnTo>
                    <a:pt x="2207" y="3192"/>
                  </a:lnTo>
                  <a:lnTo>
                    <a:pt x="1951" y="3055"/>
                  </a:lnTo>
                  <a:lnTo>
                    <a:pt x="1695" y="2897"/>
                  </a:lnTo>
                  <a:lnTo>
                    <a:pt x="1439" y="2720"/>
                  </a:lnTo>
                  <a:lnTo>
                    <a:pt x="1202" y="2542"/>
                  </a:lnTo>
                  <a:lnTo>
                    <a:pt x="966" y="2345"/>
                  </a:lnTo>
                  <a:lnTo>
                    <a:pt x="749" y="2148"/>
                  </a:lnTo>
                  <a:lnTo>
                    <a:pt x="552" y="1931"/>
                  </a:lnTo>
                  <a:lnTo>
                    <a:pt x="355" y="1695"/>
                  </a:lnTo>
                  <a:lnTo>
                    <a:pt x="178" y="1458"/>
                  </a:lnTo>
                  <a:lnTo>
                    <a:pt x="0" y="1222"/>
                  </a:lnTo>
                  <a:lnTo>
                    <a:pt x="0" y="1222"/>
                  </a:lnTo>
                  <a:lnTo>
                    <a:pt x="138" y="1478"/>
                  </a:lnTo>
                  <a:lnTo>
                    <a:pt x="296" y="1734"/>
                  </a:lnTo>
                  <a:lnTo>
                    <a:pt x="454" y="1971"/>
                  </a:lnTo>
                  <a:lnTo>
                    <a:pt x="631" y="2207"/>
                  </a:lnTo>
                  <a:lnTo>
                    <a:pt x="828" y="2424"/>
                  </a:lnTo>
                  <a:lnTo>
                    <a:pt x="1025" y="2641"/>
                  </a:lnTo>
                  <a:lnTo>
                    <a:pt x="1222" y="2857"/>
                  </a:lnTo>
                  <a:lnTo>
                    <a:pt x="1459" y="3055"/>
                  </a:lnTo>
                  <a:lnTo>
                    <a:pt x="1675" y="3232"/>
                  </a:lnTo>
                  <a:lnTo>
                    <a:pt x="1932" y="3409"/>
                  </a:lnTo>
                  <a:lnTo>
                    <a:pt x="2168" y="3567"/>
                  </a:lnTo>
                  <a:lnTo>
                    <a:pt x="2444" y="3705"/>
                  </a:lnTo>
                  <a:lnTo>
                    <a:pt x="2700" y="3843"/>
                  </a:lnTo>
                  <a:lnTo>
                    <a:pt x="2976" y="3961"/>
                  </a:lnTo>
                  <a:lnTo>
                    <a:pt x="3272" y="4059"/>
                  </a:lnTo>
                  <a:lnTo>
                    <a:pt x="3567" y="4138"/>
                  </a:lnTo>
                  <a:lnTo>
                    <a:pt x="3567" y="4138"/>
                  </a:lnTo>
                  <a:lnTo>
                    <a:pt x="3666" y="4316"/>
                  </a:lnTo>
                  <a:lnTo>
                    <a:pt x="3784" y="4473"/>
                  </a:lnTo>
                  <a:lnTo>
                    <a:pt x="3902" y="4631"/>
                  </a:lnTo>
                  <a:lnTo>
                    <a:pt x="4040" y="4769"/>
                  </a:lnTo>
                  <a:lnTo>
                    <a:pt x="4178" y="4907"/>
                  </a:lnTo>
                  <a:lnTo>
                    <a:pt x="4336" y="5025"/>
                  </a:lnTo>
                  <a:lnTo>
                    <a:pt x="4493" y="5143"/>
                  </a:lnTo>
                  <a:lnTo>
                    <a:pt x="4651" y="5262"/>
                  </a:lnTo>
                  <a:lnTo>
                    <a:pt x="4828" y="5340"/>
                  </a:lnTo>
                  <a:lnTo>
                    <a:pt x="5006" y="5439"/>
                  </a:lnTo>
                  <a:lnTo>
                    <a:pt x="5183" y="5498"/>
                  </a:lnTo>
                  <a:lnTo>
                    <a:pt x="5380" y="5557"/>
                  </a:lnTo>
                  <a:lnTo>
                    <a:pt x="5577" y="5616"/>
                  </a:lnTo>
                  <a:lnTo>
                    <a:pt x="5774" y="5656"/>
                  </a:lnTo>
                  <a:lnTo>
                    <a:pt x="5971" y="5675"/>
                  </a:lnTo>
                  <a:lnTo>
                    <a:pt x="6188" y="5675"/>
                  </a:lnTo>
                  <a:lnTo>
                    <a:pt x="6188" y="5675"/>
                  </a:lnTo>
                  <a:lnTo>
                    <a:pt x="6503" y="5656"/>
                  </a:lnTo>
                  <a:lnTo>
                    <a:pt x="6799" y="5616"/>
                  </a:lnTo>
                  <a:lnTo>
                    <a:pt x="7094" y="5537"/>
                  </a:lnTo>
                  <a:lnTo>
                    <a:pt x="7370" y="5419"/>
                  </a:lnTo>
                  <a:lnTo>
                    <a:pt x="7646" y="5281"/>
                  </a:lnTo>
                  <a:lnTo>
                    <a:pt x="7902" y="5124"/>
                  </a:lnTo>
                  <a:lnTo>
                    <a:pt x="8139" y="4946"/>
                  </a:lnTo>
                  <a:lnTo>
                    <a:pt x="8356" y="4749"/>
                  </a:lnTo>
                  <a:lnTo>
                    <a:pt x="8553" y="4513"/>
                  </a:lnTo>
                  <a:lnTo>
                    <a:pt x="8730" y="4276"/>
                  </a:lnTo>
                  <a:lnTo>
                    <a:pt x="8888" y="4000"/>
                  </a:lnTo>
                  <a:lnTo>
                    <a:pt x="9006" y="3724"/>
                  </a:lnTo>
                  <a:lnTo>
                    <a:pt x="9124" y="3429"/>
                  </a:lnTo>
                  <a:lnTo>
                    <a:pt x="9183" y="3133"/>
                  </a:lnTo>
                  <a:lnTo>
                    <a:pt x="9242" y="2818"/>
                  </a:lnTo>
                  <a:lnTo>
                    <a:pt x="9262" y="2483"/>
                  </a:lnTo>
                  <a:lnTo>
                    <a:pt x="9262" y="2483"/>
                  </a:lnTo>
                  <a:lnTo>
                    <a:pt x="9262" y="2483"/>
                  </a:lnTo>
                  <a:lnTo>
                    <a:pt x="9498" y="2187"/>
                  </a:lnTo>
                  <a:lnTo>
                    <a:pt x="9735" y="1892"/>
                  </a:lnTo>
                  <a:lnTo>
                    <a:pt x="9932" y="1557"/>
                  </a:lnTo>
                  <a:lnTo>
                    <a:pt x="10129" y="1222"/>
                  </a:lnTo>
                  <a:lnTo>
                    <a:pt x="10109" y="1202"/>
                  </a:lnTo>
                  <a:lnTo>
                    <a:pt x="10109" y="1202"/>
                  </a:lnTo>
                  <a:lnTo>
                    <a:pt x="10247" y="926"/>
                  </a:lnTo>
                  <a:lnTo>
                    <a:pt x="10247" y="926"/>
                  </a:lnTo>
                  <a:lnTo>
                    <a:pt x="10425" y="473"/>
                  </a:lnTo>
                  <a:lnTo>
                    <a:pt x="10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8"/>
            <p:cNvSpPr/>
            <p:nvPr/>
          </p:nvSpPr>
          <p:spPr>
            <a:xfrm>
              <a:off x="-2145385" y="5351738"/>
              <a:ext cx="523050" cy="184436"/>
            </a:xfrm>
            <a:custGeom>
              <a:avLst/>
              <a:gdLst/>
              <a:ahLst/>
              <a:cxnLst/>
              <a:rect l="l" t="t" r="r" b="b"/>
              <a:pathLst>
                <a:path w="13361" h="4711" extrusionOk="0">
                  <a:moveTo>
                    <a:pt x="198" y="1"/>
                  </a:moveTo>
                  <a:lnTo>
                    <a:pt x="99" y="710"/>
                  </a:lnTo>
                  <a:lnTo>
                    <a:pt x="40" y="1419"/>
                  </a:lnTo>
                  <a:lnTo>
                    <a:pt x="1" y="2129"/>
                  </a:lnTo>
                  <a:lnTo>
                    <a:pt x="20" y="2838"/>
                  </a:lnTo>
                  <a:lnTo>
                    <a:pt x="79" y="4710"/>
                  </a:lnTo>
                  <a:lnTo>
                    <a:pt x="13361" y="4710"/>
                  </a:lnTo>
                  <a:lnTo>
                    <a:pt x="13361" y="4651"/>
                  </a:lnTo>
                  <a:lnTo>
                    <a:pt x="13361" y="4454"/>
                  </a:lnTo>
                  <a:lnTo>
                    <a:pt x="13341" y="4257"/>
                  </a:lnTo>
                  <a:lnTo>
                    <a:pt x="13302" y="4080"/>
                  </a:lnTo>
                  <a:lnTo>
                    <a:pt x="13262" y="3883"/>
                  </a:lnTo>
                  <a:lnTo>
                    <a:pt x="13203" y="3705"/>
                  </a:lnTo>
                  <a:lnTo>
                    <a:pt x="13124" y="3528"/>
                  </a:lnTo>
                  <a:lnTo>
                    <a:pt x="13046" y="3351"/>
                  </a:lnTo>
                  <a:lnTo>
                    <a:pt x="12947" y="3173"/>
                  </a:lnTo>
                  <a:lnTo>
                    <a:pt x="12849" y="3016"/>
                  </a:lnTo>
                  <a:lnTo>
                    <a:pt x="12730" y="2858"/>
                  </a:lnTo>
                  <a:lnTo>
                    <a:pt x="12592" y="2720"/>
                  </a:lnTo>
                  <a:lnTo>
                    <a:pt x="12454" y="2582"/>
                  </a:lnTo>
                  <a:lnTo>
                    <a:pt x="12317" y="2444"/>
                  </a:lnTo>
                  <a:lnTo>
                    <a:pt x="12159" y="2326"/>
                  </a:lnTo>
                  <a:lnTo>
                    <a:pt x="11982" y="2227"/>
                  </a:lnTo>
                  <a:lnTo>
                    <a:pt x="11804" y="2129"/>
                  </a:lnTo>
                  <a:lnTo>
                    <a:pt x="9617" y="1183"/>
                  </a:lnTo>
                  <a:lnTo>
                    <a:pt x="9439" y="1360"/>
                  </a:lnTo>
                  <a:lnTo>
                    <a:pt x="9262" y="1518"/>
                  </a:lnTo>
                  <a:lnTo>
                    <a:pt x="9045" y="1656"/>
                  </a:lnTo>
                  <a:lnTo>
                    <a:pt x="8829" y="1813"/>
                  </a:lnTo>
                  <a:lnTo>
                    <a:pt x="8592" y="1932"/>
                  </a:lnTo>
                  <a:lnTo>
                    <a:pt x="8356" y="2050"/>
                  </a:lnTo>
                  <a:lnTo>
                    <a:pt x="8100" y="2168"/>
                  </a:lnTo>
                  <a:lnTo>
                    <a:pt x="7843" y="2247"/>
                  </a:lnTo>
                  <a:lnTo>
                    <a:pt x="7587" y="2326"/>
                  </a:lnTo>
                  <a:lnTo>
                    <a:pt x="7331" y="2385"/>
                  </a:lnTo>
                  <a:lnTo>
                    <a:pt x="7055" y="2424"/>
                  </a:lnTo>
                  <a:lnTo>
                    <a:pt x="6799" y="2444"/>
                  </a:lnTo>
                  <a:lnTo>
                    <a:pt x="6543" y="2444"/>
                  </a:lnTo>
                  <a:lnTo>
                    <a:pt x="6306" y="2405"/>
                  </a:lnTo>
                  <a:lnTo>
                    <a:pt x="6070" y="2365"/>
                  </a:lnTo>
                  <a:lnTo>
                    <a:pt x="5853" y="2286"/>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8"/>
            <p:cNvSpPr/>
            <p:nvPr/>
          </p:nvSpPr>
          <p:spPr>
            <a:xfrm>
              <a:off x="-2139200" y="5283071"/>
              <a:ext cx="370296" cy="164391"/>
            </a:xfrm>
            <a:custGeom>
              <a:avLst/>
              <a:gdLst/>
              <a:ahLst/>
              <a:cxnLst/>
              <a:rect l="l" t="t" r="r" b="b"/>
              <a:pathLst>
                <a:path w="9459" h="4199" extrusionOk="0">
                  <a:moveTo>
                    <a:pt x="0" y="1"/>
                  </a:moveTo>
                  <a:lnTo>
                    <a:pt x="40" y="1755"/>
                  </a:lnTo>
                  <a:lnTo>
                    <a:pt x="5695" y="4040"/>
                  </a:lnTo>
                  <a:lnTo>
                    <a:pt x="5912" y="4119"/>
                  </a:lnTo>
                  <a:lnTo>
                    <a:pt x="6148" y="4159"/>
                  </a:lnTo>
                  <a:lnTo>
                    <a:pt x="6385" y="4198"/>
                  </a:lnTo>
                  <a:lnTo>
                    <a:pt x="6641" y="4198"/>
                  </a:lnTo>
                  <a:lnTo>
                    <a:pt x="6897" y="4178"/>
                  </a:lnTo>
                  <a:lnTo>
                    <a:pt x="7173" y="4139"/>
                  </a:lnTo>
                  <a:lnTo>
                    <a:pt x="7429" y="4080"/>
                  </a:lnTo>
                  <a:lnTo>
                    <a:pt x="7685" y="4001"/>
                  </a:lnTo>
                  <a:lnTo>
                    <a:pt x="7942" y="3922"/>
                  </a:lnTo>
                  <a:lnTo>
                    <a:pt x="8198" y="3804"/>
                  </a:lnTo>
                  <a:lnTo>
                    <a:pt x="8434" y="3686"/>
                  </a:lnTo>
                  <a:lnTo>
                    <a:pt x="8671" y="3567"/>
                  </a:lnTo>
                  <a:lnTo>
                    <a:pt x="8887" y="3410"/>
                  </a:lnTo>
                  <a:lnTo>
                    <a:pt x="9104" y="3272"/>
                  </a:lnTo>
                  <a:lnTo>
                    <a:pt x="9281" y="3114"/>
                  </a:lnTo>
                  <a:lnTo>
                    <a:pt x="9459" y="2937"/>
                  </a:lnTo>
                  <a:lnTo>
                    <a:pt x="6089" y="1124"/>
                  </a:lnTo>
                  <a:lnTo>
                    <a:pt x="6069" y="355"/>
                  </a:lnTo>
                  <a:lnTo>
                    <a:pt x="6010" y="454"/>
                  </a:lnTo>
                  <a:lnTo>
                    <a:pt x="5912" y="533"/>
                  </a:lnTo>
                  <a:lnTo>
                    <a:pt x="5813" y="572"/>
                  </a:lnTo>
                  <a:lnTo>
                    <a:pt x="5695" y="572"/>
                  </a:lnTo>
                  <a:lnTo>
                    <a:pt x="20" y="20"/>
                  </a:lnTo>
                  <a:lnTo>
                    <a:pt x="0" y="1"/>
                  </a:lnTo>
                  <a:close/>
                </a:path>
              </a:pathLst>
            </a:custGeom>
            <a:solidFill>
              <a:srgbClr val="FDB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8"/>
            <p:cNvSpPr/>
            <p:nvPr/>
          </p:nvSpPr>
          <p:spPr>
            <a:xfrm>
              <a:off x="-3205330" y="5351738"/>
              <a:ext cx="523050" cy="184436"/>
            </a:xfrm>
            <a:custGeom>
              <a:avLst/>
              <a:gdLst/>
              <a:ahLst/>
              <a:cxnLst/>
              <a:rect l="l" t="t" r="r" b="b"/>
              <a:pathLst>
                <a:path w="13361" h="4711" extrusionOk="0">
                  <a:moveTo>
                    <a:pt x="13163" y="1"/>
                  </a:moveTo>
                  <a:lnTo>
                    <a:pt x="7528" y="2286"/>
                  </a:lnTo>
                  <a:lnTo>
                    <a:pt x="7291" y="2365"/>
                  </a:lnTo>
                  <a:lnTo>
                    <a:pt x="7055" y="2405"/>
                  </a:lnTo>
                  <a:lnTo>
                    <a:pt x="6818" y="2444"/>
                  </a:lnTo>
                  <a:lnTo>
                    <a:pt x="6562" y="2444"/>
                  </a:lnTo>
                  <a:lnTo>
                    <a:pt x="6306" y="2424"/>
                  </a:lnTo>
                  <a:lnTo>
                    <a:pt x="6050" y="2385"/>
                  </a:lnTo>
                  <a:lnTo>
                    <a:pt x="5774" y="2326"/>
                  </a:lnTo>
                  <a:lnTo>
                    <a:pt x="5518" y="2247"/>
                  </a:lnTo>
                  <a:lnTo>
                    <a:pt x="5261" y="2168"/>
                  </a:lnTo>
                  <a:lnTo>
                    <a:pt x="5025" y="2050"/>
                  </a:lnTo>
                  <a:lnTo>
                    <a:pt x="4769" y="1932"/>
                  </a:lnTo>
                  <a:lnTo>
                    <a:pt x="4532" y="1813"/>
                  </a:lnTo>
                  <a:lnTo>
                    <a:pt x="4316" y="1656"/>
                  </a:lnTo>
                  <a:lnTo>
                    <a:pt x="4118" y="1518"/>
                  </a:lnTo>
                  <a:lnTo>
                    <a:pt x="3921" y="1360"/>
                  </a:lnTo>
                  <a:lnTo>
                    <a:pt x="3744" y="1183"/>
                  </a:lnTo>
                  <a:lnTo>
                    <a:pt x="1557" y="2129"/>
                  </a:lnTo>
                  <a:lnTo>
                    <a:pt x="1379" y="2227"/>
                  </a:lnTo>
                  <a:lnTo>
                    <a:pt x="1222" y="2326"/>
                  </a:lnTo>
                  <a:lnTo>
                    <a:pt x="1064" y="2444"/>
                  </a:lnTo>
                  <a:lnTo>
                    <a:pt x="906" y="2582"/>
                  </a:lnTo>
                  <a:lnTo>
                    <a:pt x="769" y="2720"/>
                  </a:lnTo>
                  <a:lnTo>
                    <a:pt x="650" y="2858"/>
                  </a:lnTo>
                  <a:lnTo>
                    <a:pt x="532" y="3016"/>
                  </a:lnTo>
                  <a:lnTo>
                    <a:pt x="414" y="3173"/>
                  </a:lnTo>
                  <a:lnTo>
                    <a:pt x="315" y="3351"/>
                  </a:lnTo>
                  <a:lnTo>
                    <a:pt x="236" y="3528"/>
                  </a:lnTo>
                  <a:lnTo>
                    <a:pt x="177" y="3705"/>
                  </a:lnTo>
                  <a:lnTo>
                    <a:pt x="118" y="3883"/>
                  </a:lnTo>
                  <a:lnTo>
                    <a:pt x="59" y="4080"/>
                  </a:lnTo>
                  <a:lnTo>
                    <a:pt x="20" y="4257"/>
                  </a:lnTo>
                  <a:lnTo>
                    <a:pt x="0" y="4454"/>
                  </a:lnTo>
                  <a:lnTo>
                    <a:pt x="0" y="4651"/>
                  </a:lnTo>
                  <a:lnTo>
                    <a:pt x="0" y="4710"/>
                  </a:lnTo>
                  <a:lnTo>
                    <a:pt x="13282" y="4710"/>
                  </a:lnTo>
                  <a:lnTo>
                    <a:pt x="13341" y="2838"/>
                  </a:lnTo>
                  <a:lnTo>
                    <a:pt x="13360" y="2129"/>
                  </a:lnTo>
                  <a:lnTo>
                    <a:pt x="13321" y="1419"/>
                  </a:lnTo>
                  <a:lnTo>
                    <a:pt x="13262" y="710"/>
                  </a:lnTo>
                  <a:lnTo>
                    <a:pt x="13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8"/>
            <p:cNvSpPr/>
            <p:nvPr/>
          </p:nvSpPr>
          <p:spPr>
            <a:xfrm>
              <a:off x="-3058758" y="5270739"/>
              <a:ext cx="384194" cy="176723"/>
            </a:xfrm>
            <a:custGeom>
              <a:avLst/>
              <a:gdLst/>
              <a:ahLst/>
              <a:cxnLst/>
              <a:rect l="l" t="t" r="r" b="b"/>
              <a:pathLst>
                <a:path w="9814" h="4514" extrusionOk="0">
                  <a:moveTo>
                    <a:pt x="9813" y="0"/>
                  </a:moveTo>
                  <a:lnTo>
                    <a:pt x="9774" y="99"/>
                  </a:lnTo>
                  <a:lnTo>
                    <a:pt x="9715" y="178"/>
                  </a:lnTo>
                  <a:lnTo>
                    <a:pt x="9636" y="237"/>
                  </a:lnTo>
                  <a:lnTo>
                    <a:pt x="9538" y="276"/>
                  </a:lnTo>
                  <a:lnTo>
                    <a:pt x="3843" y="1400"/>
                  </a:lnTo>
                  <a:lnTo>
                    <a:pt x="3764" y="1419"/>
                  </a:lnTo>
                  <a:lnTo>
                    <a:pt x="3685" y="1400"/>
                  </a:lnTo>
                  <a:lnTo>
                    <a:pt x="3626" y="1380"/>
                  </a:lnTo>
                  <a:lnTo>
                    <a:pt x="3567" y="1340"/>
                  </a:lnTo>
                  <a:lnTo>
                    <a:pt x="3508" y="1301"/>
                  </a:lnTo>
                  <a:lnTo>
                    <a:pt x="3468" y="1242"/>
                  </a:lnTo>
                  <a:lnTo>
                    <a:pt x="3429" y="1183"/>
                  </a:lnTo>
                  <a:lnTo>
                    <a:pt x="3409" y="1124"/>
                  </a:lnTo>
                  <a:lnTo>
                    <a:pt x="3350" y="1498"/>
                  </a:lnTo>
                  <a:lnTo>
                    <a:pt x="0" y="3252"/>
                  </a:lnTo>
                  <a:lnTo>
                    <a:pt x="177" y="3429"/>
                  </a:lnTo>
                  <a:lnTo>
                    <a:pt x="374" y="3587"/>
                  </a:lnTo>
                  <a:lnTo>
                    <a:pt x="572" y="3725"/>
                  </a:lnTo>
                  <a:lnTo>
                    <a:pt x="788" y="3882"/>
                  </a:lnTo>
                  <a:lnTo>
                    <a:pt x="1025" y="4001"/>
                  </a:lnTo>
                  <a:lnTo>
                    <a:pt x="1281" y="4119"/>
                  </a:lnTo>
                  <a:lnTo>
                    <a:pt x="1517" y="4237"/>
                  </a:lnTo>
                  <a:lnTo>
                    <a:pt x="1774" y="4316"/>
                  </a:lnTo>
                  <a:lnTo>
                    <a:pt x="2030" y="4395"/>
                  </a:lnTo>
                  <a:lnTo>
                    <a:pt x="2306" y="4454"/>
                  </a:lnTo>
                  <a:lnTo>
                    <a:pt x="2562" y="4493"/>
                  </a:lnTo>
                  <a:lnTo>
                    <a:pt x="2818" y="4513"/>
                  </a:lnTo>
                  <a:lnTo>
                    <a:pt x="3074" y="4513"/>
                  </a:lnTo>
                  <a:lnTo>
                    <a:pt x="3311" y="4474"/>
                  </a:lnTo>
                  <a:lnTo>
                    <a:pt x="3547" y="4434"/>
                  </a:lnTo>
                  <a:lnTo>
                    <a:pt x="3784" y="4355"/>
                  </a:lnTo>
                  <a:lnTo>
                    <a:pt x="9419" y="2070"/>
                  </a:lnTo>
                  <a:lnTo>
                    <a:pt x="9813" y="0"/>
                  </a:lnTo>
                  <a:close/>
                </a:path>
              </a:pathLst>
            </a:custGeom>
            <a:solidFill>
              <a:srgbClr val="FDB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8"/>
            <p:cNvSpPr/>
            <p:nvPr/>
          </p:nvSpPr>
          <p:spPr>
            <a:xfrm>
              <a:off x="-2926084" y="2755784"/>
              <a:ext cx="1202689" cy="2570628"/>
            </a:xfrm>
            <a:custGeom>
              <a:avLst/>
              <a:gdLst/>
              <a:ahLst/>
              <a:cxnLst/>
              <a:rect l="l" t="t" r="r" b="b"/>
              <a:pathLst>
                <a:path w="30722" h="65661" extrusionOk="0">
                  <a:moveTo>
                    <a:pt x="8434" y="1"/>
                  </a:moveTo>
                  <a:lnTo>
                    <a:pt x="8375" y="21"/>
                  </a:lnTo>
                  <a:lnTo>
                    <a:pt x="8296" y="40"/>
                  </a:lnTo>
                  <a:lnTo>
                    <a:pt x="8237" y="60"/>
                  </a:lnTo>
                  <a:lnTo>
                    <a:pt x="8178" y="100"/>
                  </a:lnTo>
                  <a:lnTo>
                    <a:pt x="7824" y="454"/>
                  </a:lnTo>
                  <a:lnTo>
                    <a:pt x="7489" y="829"/>
                  </a:lnTo>
                  <a:lnTo>
                    <a:pt x="7193" y="1223"/>
                  </a:lnTo>
                  <a:lnTo>
                    <a:pt x="6897" y="1617"/>
                  </a:lnTo>
                  <a:lnTo>
                    <a:pt x="6622" y="2031"/>
                  </a:lnTo>
                  <a:lnTo>
                    <a:pt x="6385" y="2464"/>
                  </a:lnTo>
                  <a:lnTo>
                    <a:pt x="6149" y="2898"/>
                  </a:lnTo>
                  <a:lnTo>
                    <a:pt x="5952" y="3331"/>
                  </a:lnTo>
                  <a:lnTo>
                    <a:pt x="5774" y="3804"/>
                  </a:lnTo>
                  <a:lnTo>
                    <a:pt x="5617" y="4257"/>
                  </a:lnTo>
                  <a:lnTo>
                    <a:pt x="5479" y="4730"/>
                  </a:lnTo>
                  <a:lnTo>
                    <a:pt x="5360" y="5203"/>
                  </a:lnTo>
                  <a:lnTo>
                    <a:pt x="5282" y="5696"/>
                  </a:lnTo>
                  <a:lnTo>
                    <a:pt x="5203" y="6189"/>
                  </a:lnTo>
                  <a:lnTo>
                    <a:pt x="5183" y="6681"/>
                  </a:lnTo>
                  <a:lnTo>
                    <a:pt x="5163" y="7194"/>
                  </a:lnTo>
                  <a:lnTo>
                    <a:pt x="5163" y="7213"/>
                  </a:lnTo>
                  <a:lnTo>
                    <a:pt x="0" y="65246"/>
                  </a:lnTo>
                  <a:lnTo>
                    <a:pt x="20" y="65365"/>
                  </a:lnTo>
                  <a:lnTo>
                    <a:pt x="40" y="65424"/>
                  </a:lnTo>
                  <a:lnTo>
                    <a:pt x="79" y="65483"/>
                  </a:lnTo>
                  <a:lnTo>
                    <a:pt x="119" y="65542"/>
                  </a:lnTo>
                  <a:lnTo>
                    <a:pt x="178" y="65581"/>
                  </a:lnTo>
                  <a:lnTo>
                    <a:pt x="237" y="65621"/>
                  </a:lnTo>
                  <a:lnTo>
                    <a:pt x="296" y="65641"/>
                  </a:lnTo>
                  <a:lnTo>
                    <a:pt x="375" y="65660"/>
                  </a:lnTo>
                  <a:lnTo>
                    <a:pt x="454" y="65641"/>
                  </a:lnTo>
                  <a:lnTo>
                    <a:pt x="6149" y="64517"/>
                  </a:lnTo>
                  <a:lnTo>
                    <a:pt x="6247" y="64478"/>
                  </a:lnTo>
                  <a:lnTo>
                    <a:pt x="6326" y="64419"/>
                  </a:lnTo>
                  <a:lnTo>
                    <a:pt x="6385" y="64340"/>
                  </a:lnTo>
                  <a:lnTo>
                    <a:pt x="6424" y="64241"/>
                  </a:lnTo>
                  <a:lnTo>
                    <a:pt x="6424" y="64222"/>
                  </a:lnTo>
                  <a:lnTo>
                    <a:pt x="17184" y="16948"/>
                  </a:lnTo>
                  <a:lnTo>
                    <a:pt x="17203" y="16928"/>
                  </a:lnTo>
                  <a:lnTo>
                    <a:pt x="17223" y="16968"/>
                  </a:lnTo>
                  <a:lnTo>
                    <a:pt x="17243" y="17243"/>
                  </a:lnTo>
                  <a:lnTo>
                    <a:pt x="17361" y="18564"/>
                  </a:lnTo>
                  <a:lnTo>
                    <a:pt x="17499" y="20771"/>
                  </a:lnTo>
                  <a:lnTo>
                    <a:pt x="17676" y="23707"/>
                  </a:lnTo>
                  <a:lnTo>
                    <a:pt x="18110" y="31254"/>
                  </a:lnTo>
                  <a:lnTo>
                    <a:pt x="18563" y="40023"/>
                  </a:lnTo>
                  <a:lnTo>
                    <a:pt x="19410" y="56615"/>
                  </a:lnTo>
                  <a:lnTo>
                    <a:pt x="19785" y="64222"/>
                  </a:lnTo>
                  <a:lnTo>
                    <a:pt x="19824" y="64340"/>
                  </a:lnTo>
                  <a:lnTo>
                    <a:pt x="19883" y="64439"/>
                  </a:lnTo>
                  <a:lnTo>
                    <a:pt x="19982" y="64517"/>
                  </a:lnTo>
                  <a:lnTo>
                    <a:pt x="20100" y="64557"/>
                  </a:lnTo>
                  <a:lnTo>
                    <a:pt x="20120" y="64576"/>
                  </a:lnTo>
                  <a:lnTo>
                    <a:pt x="25795" y="65128"/>
                  </a:lnTo>
                  <a:lnTo>
                    <a:pt x="25913" y="65128"/>
                  </a:lnTo>
                  <a:lnTo>
                    <a:pt x="26012" y="65089"/>
                  </a:lnTo>
                  <a:lnTo>
                    <a:pt x="26110" y="65010"/>
                  </a:lnTo>
                  <a:lnTo>
                    <a:pt x="26169" y="64911"/>
                  </a:lnTo>
                  <a:lnTo>
                    <a:pt x="26189" y="64852"/>
                  </a:lnTo>
                  <a:lnTo>
                    <a:pt x="26209" y="64793"/>
                  </a:lnTo>
                  <a:lnTo>
                    <a:pt x="30662" y="9854"/>
                  </a:lnTo>
                  <a:lnTo>
                    <a:pt x="30702" y="9046"/>
                  </a:lnTo>
                  <a:lnTo>
                    <a:pt x="30721" y="8258"/>
                  </a:lnTo>
                  <a:lnTo>
                    <a:pt x="30682" y="7450"/>
                  </a:lnTo>
                  <a:lnTo>
                    <a:pt x="30603" y="6662"/>
                  </a:lnTo>
                  <a:lnTo>
                    <a:pt x="30505" y="5873"/>
                  </a:lnTo>
                  <a:lnTo>
                    <a:pt x="30347" y="5085"/>
                  </a:lnTo>
                  <a:lnTo>
                    <a:pt x="30130" y="4317"/>
                  </a:lnTo>
                  <a:lnTo>
                    <a:pt x="29894" y="3548"/>
                  </a:lnTo>
                  <a:lnTo>
                    <a:pt x="29677" y="2977"/>
                  </a:lnTo>
                  <a:lnTo>
                    <a:pt x="29421" y="2405"/>
                  </a:lnTo>
                  <a:lnTo>
                    <a:pt x="29165" y="1873"/>
                  </a:lnTo>
                  <a:lnTo>
                    <a:pt x="28889" y="1400"/>
                  </a:lnTo>
                  <a:lnTo>
                    <a:pt x="28593" y="947"/>
                  </a:lnTo>
                  <a:lnTo>
                    <a:pt x="28298" y="572"/>
                  </a:lnTo>
                  <a:lnTo>
                    <a:pt x="28140" y="415"/>
                  </a:lnTo>
                  <a:lnTo>
                    <a:pt x="27982" y="257"/>
                  </a:lnTo>
                  <a:lnTo>
                    <a:pt x="27805" y="119"/>
                  </a:lnTo>
                  <a:lnTo>
                    <a:pt x="27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8"/>
            <p:cNvSpPr/>
            <p:nvPr/>
          </p:nvSpPr>
          <p:spPr>
            <a:xfrm>
              <a:off x="-2427724" y="1779140"/>
              <a:ext cx="473685" cy="160515"/>
            </a:xfrm>
            <a:custGeom>
              <a:avLst/>
              <a:gdLst/>
              <a:ahLst/>
              <a:cxnLst/>
              <a:rect l="l" t="t" r="r" b="b"/>
              <a:pathLst>
                <a:path w="12100" h="4100" extrusionOk="0">
                  <a:moveTo>
                    <a:pt x="0" y="1"/>
                  </a:moveTo>
                  <a:lnTo>
                    <a:pt x="532" y="336"/>
                  </a:lnTo>
                  <a:lnTo>
                    <a:pt x="6247" y="4099"/>
                  </a:lnTo>
                  <a:lnTo>
                    <a:pt x="11370" y="1163"/>
                  </a:lnTo>
                  <a:lnTo>
                    <a:pt x="12060" y="769"/>
                  </a:lnTo>
                  <a:lnTo>
                    <a:pt x="12099" y="552"/>
                  </a:lnTo>
                  <a:lnTo>
                    <a:pt x="11390" y="513"/>
                  </a:lnTo>
                  <a:lnTo>
                    <a:pt x="513" y="2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8"/>
            <p:cNvSpPr/>
            <p:nvPr/>
          </p:nvSpPr>
          <p:spPr>
            <a:xfrm>
              <a:off x="-2407680" y="1784543"/>
              <a:ext cx="398091" cy="978280"/>
            </a:xfrm>
            <a:custGeom>
              <a:avLst/>
              <a:gdLst/>
              <a:ahLst/>
              <a:cxnLst/>
              <a:rect l="l" t="t" r="r" b="b"/>
              <a:pathLst>
                <a:path w="10169" h="24988" extrusionOk="0">
                  <a:moveTo>
                    <a:pt x="1" y="1"/>
                  </a:moveTo>
                  <a:lnTo>
                    <a:pt x="296" y="6425"/>
                  </a:lnTo>
                  <a:lnTo>
                    <a:pt x="355" y="7449"/>
                  </a:lnTo>
                  <a:lnTo>
                    <a:pt x="1163" y="24987"/>
                  </a:lnTo>
                  <a:lnTo>
                    <a:pt x="9065" y="24869"/>
                  </a:lnTo>
                  <a:lnTo>
                    <a:pt x="9873" y="7449"/>
                  </a:lnTo>
                  <a:lnTo>
                    <a:pt x="9932" y="6425"/>
                  </a:lnTo>
                  <a:lnTo>
                    <a:pt x="10169" y="1419"/>
                  </a:lnTo>
                  <a:lnTo>
                    <a:pt x="10169" y="1419"/>
                  </a:lnTo>
                  <a:lnTo>
                    <a:pt x="5735" y="396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8"/>
            <p:cNvSpPr/>
            <p:nvPr/>
          </p:nvSpPr>
          <p:spPr>
            <a:xfrm>
              <a:off x="-2059768" y="1503729"/>
              <a:ext cx="632624" cy="2134732"/>
            </a:xfrm>
            <a:custGeom>
              <a:avLst/>
              <a:gdLst/>
              <a:ahLst/>
              <a:cxnLst/>
              <a:rect l="l" t="t" r="r" b="b"/>
              <a:pathLst>
                <a:path w="16160" h="54527" extrusionOk="0">
                  <a:moveTo>
                    <a:pt x="2070" y="1"/>
                  </a:moveTo>
                  <a:lnTo>
                    <a:pt x="1952" y="40"/>
                  </a:lnTo>
                  <a:lnTo>
                    <a:pt x="1873" y="80"/>
                  </a:lnTo>
                  <a:lnTo>
                    <a:pt x="1774" y="158"/>
                  </a:lnTo>
                  <a:lnTo>
                    <a:pt x="1715" y="237"/>
                  </a:lnTo>
                  <a:lnTo>
                    <a:pt x="1676" y="336"/>
                  </a:lnTo>
                  <a:lnTo>
                    <a:pt x="1656" y="454"/>
                  </a:lnTo>
                  <a:lnTo>
                    <a:pt x="1636" y="730"/>
                  </a:lnTo>
                  <a:lnTo>
                    <a:pt x="1636" y="750"/>
                  </a:lnTo>
                  <a:lnTo>
                    <a:pt x="1282" y="8592"/>
                  </a:lnTo>
                  <a:lnTo>
                    <a:pt x="1045" y="13598"/>
                  </a:lnTo>
                  <a:lnTo>
                    <a:pt x="986" y="14622"/>
                  </a:lnTo>
                  <a:lnTo>
                    <a:pt x="178" y="32042"/>
                  </a:lnTo>
                  <a:lnTo>
                    <a:pt x="1" y="36062"/>
                  </a:lnTo>
                  <a:lnTo>
                    <a:pt x="1" y="36259"/>
                  </a:lnTo>
                  <a:lnTo>
                    <a:pt x="1" y="36436"/>
                  </a:lnTo>
                  <a:lnTo>
                    <a:pt x="40" y="36614"/>
                  </a:lnTo>
                  <a:lnTo>
                    <a:pt x="60" y="36791"/>
                  </a:lnTo>
                  <a:lnTo>
                    <a:pt x="947" y="40358"/>
                  </a:lnTo>
                  <a:lnTo>
                    <a:pt x="3252" y="50900"/>
                  </a:lnTo>
                  <a:lnTo>
                    <a:pt x="3370" y="51314"/>
                  </a:lnTo>
                  <a:lnTo>
                    <a:pt x="3508" y="51728"/>
                  </a:lnTo>
                  <a:lnTo>
                    <a:pt x="3705" y="52102"/>
                  </a:lnTo>
                  <a:lnTo>
                    <a:pt x="3922" y="52457"/>
                  </a:lnTo>
                  <a:lnTo>
                    <a:pt x="4159" y="52792"/>
                  </a:lnTo>
                  <a:lnTo>
                    <a:pt x="4435" y="53107"/>
                  </a:lnTo>
                  <a:lnTo>
                    <a:pt x="4730" y="53383"/>
                  </a:lnTo>
                  <a:lnTo>
                    <a:pt x="5045" y="53640"/>
                  </a:lnTo>
                  <a:lnTo>
                    <a:pt x="5380" y="53876"/>
                  </a:lnTo>
                  <a:lnTo>
                    <a:pt x="5755" y="54073"/>
                  </a:lnTo>
                  <a:lnTo>
                    <a:pt x="6129" y="54231"/>
                  </a:lnTo>
                  <a:lnTo>
                    <a:pt x="6523" y="54349"/>
                  </a:lnTo>
                  <a:lnTo>
                    <a:pt x="6917" y="54447"/>
                  </a:lnTo>
                  <a:lnTo>
                    <a:pt x="7331" y="54507"/>
                  </a:lnTo>
                  <a:lnTo>
                    <a:pt x="7765" y="54526"/>
                  </a:lnTo>
                  <a:lnTo>
                    <a:pt x="8198" y="54507"/>
                  </a:lnTo>
                  <a:lnTo>
                    <a:pt x="13401" y="54014"/>
                  </a:lnTo>
                  <a:lnTo>
                    <a:pt x="13755" y="53955"/>
                  </a:lnTo>
                  <a:lnTo>
                    <a:pt x="14110" y="53876"/>
                  </a:lnTo>
                  <a:lnTo>
                    <a:pt x="14425" y="53738"/>
                  </a:lnTo>
                  <a:lnTo>
                    <a:pt x="14721" y="53561"/>
                  </a:lnTo>
                  <a:lnTo>
                    <a:pt x="15017" y="53364"/>
                  </a:lnTo>
                  <a:lnTo>
                    <a:pt x="15253" y="53147"/>
                  </a:lnTo>
                  <a:lnTo>
                    <a:pt x="15489" y="52891"/>
                  </a:lnTo>
                  <a:lnTo>
                    <a:pt x="15686" y="52615"/>
                  </a:lnTo>
                  <a:lnTo>
                    <a:pt x="15844" y="52319"/>
                  </a:lnTo>
                  <a:lnTo>
                    <a:pt x="15982" y="52024"/>
                  </a:lnTo>
                  <a:lnTo>
                    <a:pt x="16081" y="51689"/>
                  </a:lnTo>
                  <a:lnTo>
                    <a:pt x="16140" y="51354"/>
                  </a:lnTo>
                  <a:lnTo>
                    <a:pt x="16159" y="51019"/>
                  </a:lnTo>
                  <a:lnTo>
                    <a:pt x="16140" y="50664"/>
                  </a:lnTo>
                  <a:lnTo>
                    <a:pt x="16081" y="50309"/>
                  </a:lnTo>
                  <a:lnTo>
                    <a:pt x="15982" y="49955"/>
                  </a:lnTo>
                  <a:lnTo>
                    <a:pt x="9341" y="31313"/>
                  </a:lnTo>
                  <a:lnTo>
                    <a:pt x="8730" y="23273"/>
                  </a:lnTo>
                  <a:lnTo>
                    <a:pt x="8652" y="22406"/>
                  </a:lnTo>
                  <a:lnTo>
                    <a:pt x="8592" y="21618"/>
                  </a:lnTo>
                  <a:lnTo>
                    <a:pt x="10425" y="13282"/>
                  </a:lnTo>
                  <a:lnTo>
                    <a:pt x="10346" y="5361"/>
                  </a:lnTo>
                  <a:lnTo>
                    <a:pt x="10425" y="4710"/>
                  </a:lnTo>
                  <a:lnTo>
                    <a:pt x="9164" y="2543"/>
                  </a:lnTo>
                  <a:lnTo>
                    <a:pt x="2287" y="40"/>
                  </a:lnTo>
                  <a:lnTo>
                    <a:pt x="21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8"/>
            <p:cNvSpPr/>
            <p:nvPr/>
          </p:nvSpPr>
          <p:spPr>
            <a:xfrm>
              <a:off x="-2059768" y="1503729"/>
              <a:ext cx="632624" cy="2134732"/>
            </a:xfrm>
            <a:custGeom>
              <a:avLst/>
              <a:gdLst/>
              <a:ahLst/>
              <a:cxnLst/>
              <a:rect l="l" t="t" r="r" b="b"/>
              <a:pathLst>
                <a:path w="16160" h="54527" fill="none" extrusionOk="0">
                  <a:moveTo>
                    <a:pt x="15982" y="49955"/>
                  </a:moveTo>
                  <a:lnTo>
                    <a:pt x="9341" y="31313"/>
                  </a:lnTo>
                  <a:lnTo>
                    <a:pt x="8730" y="23273"/>
                  </a:lnTo>
                  <a:lnTo>
                    <a:pt x="8652" y="22406"/>
                  </a:lnTo>
                  <a:lnTo>
                    <a:pt x="8592" y="21618"/>
                  </a:lnTo>
                  <a:lnTo>
                    <a:pt x="10425" y="13282"/>
                  </a:lnTo>
                  <a:lnTo>
                    <a:pt x="10346" y="5361"/>
                  </a:lnTo>
                  <a:lnTo>
                    <a:pt x="10425" y="4710"/>
                  </a:lnTo>
                  <a:lnTo>
                    <a:pt x="9164" y="2543"/>
                  </a:lnTo>
                  <a:lnTo>
                    <a:pt x="2287" y="40"/>
                  </a:lnTo>
                  <a:lnTo>
                    <a:pt x="2287" y="40"/>
                  </a:lnTo>
                  <a:lnTo>
                    <a:pt x="2188" y="1"/>
                  </a:lnTo>
                  <a:lnTo>
                    <a:pt x="2070" y="1"/>
                  </a:lnTo>
                  <a:lnTo>
                    <a:pt x="1952" y="40"/>
                  </a:lnTo>
                  <a:lnTo>
                    <a:pt x="1873" y="80"/>
                  </a:lnTo>
                  <a:lnTo>
                    <a:pt x="1774" y="158"/>
                  </a:lnTo>
                  <a:lnTo>
                    <a:pt x="1715" y="237"/>
                  </a:lnTo>
                  <a:lnTo>
                    <a:pt x="1676" y="336"/>
                  </a:lnTo>
                  <a:lnTo>
                    <a:pt x="1656" y="454"/>
                  </a:lnTo>
                  <a:lnTo>
                    <a:pt x="1636" y="730"/>
                  </a:lnTo>
                  <a:lnTo>
                    <a:pt x="1636" y="750"/>
                  </a:lnTo>
                  <a:lnTo>
                    <a:pt x="1282" y="8592"/>
                  </a:lnTo>
                  <a:lnTo>
                    <a:pt x="1045" y="13598"/>
                  </a:lnTo>
                  <a:lnTo>
                    <a:pt x="986" y="14622"/>
                  </a:lnTo>
                  <a:lnTo>
                    <a:pt x="178" y="32042"/>
                  </a:lnTo>
                  <a:lnTo>
                    <a:pt x="1" y="36062"/>
                  </a:lnTo>
                  <a:lnTo>
                    <a:pt x="1" y="36062"/>
                  </a:lnTo>
                  <a:lnTo>
                    <a:pt x="1" y="36259"/>
                  </a:lnTo>
                  <a:lnTo>
                    <a:pt x="1" y="36436"/>
                  </a:lnTo>
                  <a:lnTo>
                    <a:pt x="40" y="36614"/>
                  </a:lnTo>
                  <a:lnTo>
                    <a:pt x="60" y="36791"/>
                  </a:lnTo>
                  <a:lnTo>
                    <a:pt x="947" y="40358"/>
                  </a:lnTo>
                  <a:lnTo>
                    <a:pt x="3252" y="50900"/>
                  </a:lnTo>
                  <a:lnTo>
                    <a:pt x="3252" y="50900"/>
                  </a:lnTo>
                  <a:lnTo>
                    <a:pt x="3370" y="51314"/>
                  </a:lnTo>
                  <a:lnTo>
                    <a:pt x="3508" y="51728"/>
                  </a:lnTo>
                  <a:lnTo>
                    <a:pt x="3705" y="52102"/>
                  </a:lnTo>
                  <a:lnTo>
                    <a:pt x="3922" y="52457"/>
                  </a:lnTo>
                  <a:lnTo>
                    <a:pt x="4159" y="52792"/>
                  </a:lnTo>
                  <a:lnTo>
                    <a:pt x="4435" y="53107"/>
                  </a:lnTo>
                  <a:lnTo>
                    <a:pt x="4730" y="53383"/>
                  </a:lnTo>
                  <a:lnTo>
                    <a:pt x="5045" y="53640"/>
                  </a:lnTo>
                  <a:lnTo>
                    <a:pt x="5380" y="53876"/>
                  </a:lnTo>
                  <a:lnTo>
                    <a:pt x="5755" y="54073"/>
                  </a:lnTo>
                  <a:lnTo>
                    <a:pt x="6129" y="54231"/>
                  </a:lnTo>
                  <a:lnTo>
                    <a:pt x="6523" y="54349"/>
                  </a:lnTo>
                  <a:lnTo>
                    <a:pt x="6917" y="54447"/>
                  </a:lnTo>
                  <a:lnTo>
                    <a:pt x="7331" y="54507"/>
                  </a:lnTo>
                  <a:lnTo>
                    <a:pt x="7765" y="54526"/>
                  </a:lnTo>
                  <a:lnTo>
                    <a:pt x="8198" y="54507"/>
                  </a:lnTo>
                  <a:lnTo>
                    <a:pt x="13401" y="54014"/>
                  </a:lnTo>
                  <a:lnTo>
                    <a:pt x="13401" y="54014"/>
                  </a:lnTo>
                  <a:lnTo>
                    <a:pt x="13755" y="53955"/>
                  </a:lnTo>
                  <a:lnTo>
                    <a:pt x="14110" y="53876"/>
                  </a:lnTo>
                  <a:lnTo>
                    <a:pt x="14425" y="53738"/>
                  </a:lnTo>
                  <a:lnTo>
                    <a:pt x="14721" y="53561"/>
                  </a:lnTo>
                  <a:lnTo>
                    <a:pt x="15017" y="53364"/>
                  </a:lnTo>
                  <a:lnTo>
                    <a:pt x="15253" y="53147"/>
                  </a:lnTo>
                  <a:lnTo>
                    <a:pt x="15489" y="52891"/>
                  </a:lnTo>
                  <a:lnTo>
                    <a:pt x="15686" y="52615"/>
                  </a:lnTo>
                  <a:lnTo>
                    <a:pt x="15844" y="52319"/>
                  </a:lnTo>
                  <a:lnTo>
                    <a:pt x="15982" y="52024"/>
                  </a:lnTo>
                  <a:lnTo>
                    <a:pt x="16081" y="51689"/>
                  </a:lnTo>
                  <a:lnTo>
                    <a:pt x="16140" y="51354"/>
                  </a:lnTo>
                  <a:lnTo>
                    <a:pt x="16159" y="51019"/>
                  </a:lnTo>
                  <a:lnTo>
                    <a:pt x="16140" y="50664"/>
                  </a:lnTo>
                  <a:lnTo>
                    <a:pt x="16081" y="50309"/>
                  </a:lnTo>
                  <a:lnTo>
                    <a:pt x="15982" y="499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8"/>
            <p:cNvSpPr/>
            <p:nvPr/>
          </p:nvSpPr>
          <p:spPr>
            <a:xfrm>
              <a:off x="-2012711" y="1547693"/>
              <a:ext cx="176712" cy="689001"/>
            </a:xfrm>
            <a:custGeom>
              <a:avLst/>
              <a:gdLst/>
              <a:ahLst/>
              <a:cxnLst/>
              <a:rect l="l" t="t" r="r" b="b"/>
              <a:pathLst>
                <a:path w="4514" h="17599" extrusionOk="0">
                  <a:moveTo>
                    <a:pt x="2070" y="1"/>
                  </a:moveTo>
                  <a:lnTo>
                    <a:pt x="1991" y="21"/>
                  </a:lnTo>
                  <a:lnTo>
                    <a:pt x="1952" y="60"/>
                  </a:lnTo>
                  <a:lnTo>
                    <a:pt x="1932" y="80"/>
                  </a:lnTo>
                  <a:lnTo>
                    <a:pt x="1912" y="159"/>
                  </a:lnTo>
                  <a:lnTo>
                    <a:pt x="1912" y="218"/>
                  </a:lnTo>
                  <a:lnTo>
                    <a:pt x="1932" y="277"/>
                  </a:lnTo>
                  <a:lnTo>
                    <a:pt x="1991" y="316"/>
                  </a:lnTo>
                  <a:lnTo>
                    <a:pt x="4159" y="1558"/>
                  </a:lnTo>
                  <a:lnTo>
                    <a:pt x="4159" y="1597"/>
                  </a:lnTo>
                  <a:lnTo>
                    <a:pt x="2149" y="3410"/>
                  </a:lnTo>
                  <a:lnTo>
                    <a:pt x="3962" y="4021"/>
                  </a:lnTo>
                  <a:lnTo>
                    <a:pt x="4001" y="4041"/>
                  </a:lnTo>
                  <a:lnTo>
                    <a:pt x="4021" y="4060"/>
                  </a:lnTo>
                  <a:lnTo>
                    <a:pt x="4021" y="4080"/>
                  </a:lnTo>
                  <a:lnTo>
                    <a:pt x="4021" y="4119"/>
                  </a:lnTo>
                  <a:lnTo>
                    <a:pt x="21" y="17401"/>
                  </a:lnTo>
                  <a:lnTo>
                    <a:pt x="1" y="17460"/>
                  </a:lnTo>
                  <a:lnTo>
                    <a:pt x="21" y="17519"/>
                  </a:lnTo>
                  <a:lnTo>
                    <a:pt x="60" y="17578"/>
                  </a:lnTo>
                  <a:lnTo>
                    <a:pt x="119" y="17598"/>
                  </a:lnTo>
                  <a:lnTo>
                    <a:pt x="218" y="17598"/>
                  </a:lnTo>
                  <a:lnTo>
                    <a:pt x="277" y="17578"/>
                  </a:lnTo>
                  <a:lnTo>
                    <a:pt x="316" y="17539"/>
                  </a:lnTo>
                  <a:lnTo>
                    <a:pt x="336" y="17480"/>
                  </a:lnTo>
                  <a:lnTo>
                    <a:pt x="4336" y="4238"/>
                  </a:lnTo>
                  <a:lnTo>
                    <a:pt x="4356" y="4159"/>
                  </a:lnTo>
                  <a:lnTo>
                    <a:pt x="4356" y="4080"/>
                  </a:lnTo>
                  <a:lnTo>
                    <a:pt x="4336" y="3981"/>
                  </a:lnTo>
                  <a:lnTo>
                    <a:pt x="4316" y="3903"/>
                  </a:lnTo>
                  <a:lnTo>
                    <a:pt x="4277" y="3844"/>
                  </a:lnTo>
                  <a:lnTo>
                    <a:pt x="4218" y="3784"/>
                  </a:lnTo>
                  <a:lnTo>
                    <a:pt x="4159" y="3725"/>
                  </a:lnTo>
                  <a:lnTo>
                    <a:pt x="4080" y="3706"/>
                  </a:lnTo>
                  <a:lnTo>
                    <a:pt x="2799" y="3272"/>
                  </a:lnTo>
                  <a:lnTo>
                    <a:pt x="4395" y="1853"/>
                  </a:lnTo>
                  <a:lnTo>
                    <a:pt x="4454" y="1794"/>
                  </a:lnTo>
                  <a:lnTo>
                    <a:pt x="4494" y="1715"/>
                  </a:lnTo>
                  <a:lnTo>
                    <a:pt x="4513" y="1636"/>
                  </a:lnTo>
                  <a:lnTo>
                    <a:pt x="4513" y="1538"/>
                  </a:lnTo>
                  <a:lnTo>
                    <a:pt x="4494" y="1459"/>
                  </a:lnTo>
                  <a:lnTo>
                    <a:pt x="4454" y="1380"/>
                  </a:lnTo>
                  <a:lnTo>
                    <a:pt x="4395" y="1321"/>
                  </a:lnTo>
                  <a:lnTo>
                    <a:pt x="4336" y="1262"/>
                  </a:lnTo>
                  <a:lnTo>
                    <a:pt x="2149" y="21"/>
                  </a:lnTo>
                  <a:lnTo>
                    <a:pt x="207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8"/>
            <p:cNvSpPr/>
            <p:nvPr/>
          </p:nvSpPr>
          <p:spPr>
            <a:xfrm>
              <a:off x="-3385100" y="1024666"/>
              <a:ext cx="1029892" cy="2613811"/>
            </a:xfrm>
            <a:custGeom>
              <a:avLst/>
              <a:gdLst/>
              <a:ahLst/>
              <a:cxnLst/>
              <a:rect l="l" t="t" r="r" b="b"/>
              <a:pathLst>
                <a:path w="26308" h="66764" extrusionOk="0">
                  <a:moveTo>
                    <a:pt x="6779" y="0"/>
                  </a:moveTo>
                  <a:lnTo>
                    <a:pt x="1183" y="8967"/>
                  </a:lnTo>
                  <a:lnTo>
                    <a:pt x="986" y="9223"/>
                  </a:lnTo>
                  <a:lnTo>
                    <a:pt x="809" y="9499"/>
                  </a:lnTo>
                  <a:lnTo>
                    <a:pt x="651" y="9774"/>
                  </a:lnTo>
                  <a:lnTo>
                    <a:pt x="513" y="10050"/>
                  </a:lnTo>
                  <a:lnTo>
                    <a:pt x="375" y="10346"/>
                  </a:lnTo>
                  <a:lnTo>
                    <a:pt x="276" y="10622"/>
                  </a:lnTo>
                  <a:lnTo>
                    <a:pt x="178" y="10917"/>
                  </a:lnTo>
                  <a:lnTo>
                    <a:pt x="119" y="11213"/>
                  </a:lnTo>
                  <a:lnTo>
                    <a:pt x="60" y="11509"/>
                  </a:lnTo>
                  <a:lnTo>
                    <a:pt x="20" y="11824"/>
                  </a:lnTo>
                  <a:lnTo>
                    <a:pt x="1" y="12119"/>
                  </a:lnTo>
                  <a:lnTo>
                    <a:pt x="1" y="12415"/>
                  </a:lnTo>
                  <a:lnTo>
                    <a:pt x="20" y="12711"/>
                  </a:lnTo>
                  <a:lnTo>
                    <a:pt x="40" y="13006"/>
                  </a:lnTo>
                  <a:lnTo>
                    <a:pt x="99" y="13302"/>
                  </a:lnTo>
                  <a:lnTo>
                    <a:pt x="158" y="13597"/>
                  </a:lnTo>
                  <a:lnTo>
                    <a:pt x="237" y="13893"/>
                  </a:lnTo>
                  <a:lnTo>
                    <a:pt x="316" y="14169"/>
                  </a:lnTo>
                  <a:lnTo>
                    <a:pt x="434" y="14445"/>
                  </a:lnTo>
                  <a:lnTo>
                    <a:pt x="552" y="14721"/>
                  </a:lnTo>
                  <a:lnTo>
                    <a:pt x="690" y="14996"/>
                  </a:lnTo>
                  <a:lnTo>
                    <a:pt x="848" y="15253"/>
                  </a:lnTo>
                  <a:lnTo>
                    <a:pt x="1025" y="15509"/>
                  </a:lnTo>
                  <a:lnTo>
                    <a:pt x="1203" y="15745"/>
                  </a:lnTo>
                  <a:lnTo>
                    <a:pt x="1400" y="15982"/>
                  </a:lnTo>
                  <a:lnTo>
                    <a:pt x="1616" y="16199"/>
                  </a:lnTo>
                  <a:lnTo>
                    <a:pt x="1853" y="16396"/>
                  </a:lnTo>
                  <a:lnTo>
                    <a:pt x="2089" y="16593"/>
                  </a:lnTo>
                  <a:lnTo>
                    <a:pt x="2346" y="16790"/>
                  </a:lnTo>
                  <a:lnTo>
                    <a:pt x="2621" y="16967"/>
                  </a:lnTo>
                  <a:lnTo>
                    <a:pt x="2897" y="17125"/>
                  </a:lnTo>
                  <a:lnTo>
                    <a:pt x="3193" y="17263"/>
                  </a:lnTo>
                  <a:lnTo>
                    <a:pt x="16750" y="24908"/>
                  </a:lnTo>
                  <a:lnTo>
                    <a:pt x="17716" y="33855"/>
                  </a:lnTo>
                  <a:lnTo>
                    <a:pt x="17657" y="34643"/>
                  </a:lnTo>
                  <a:lnTo>
                    <a:pt x="17598" y="35510"/>
                  </a:lnTo>
                  <a:lnTo>
                    <a:pt x="16967" y="43550"/>
                  </a:lnTo>
                  <a:lnTo>
                    <a:pt x="10326" y="62192"/>
                  </a:lnTo>
                  <a:lnTo>
                    <a:pt x="10228" y="62546"/>
                  </a:lnTo>
                  <a:lnTo>
                    <a:pt x="10169" y="62901"/>
                  </a:lnTo>
                  <a:lnTo>
                    <a:pt x="10149" y="63256"/>
                  </a:lnTo>
                  <a:lnTo>
                    <a:pt x="10169" y="63591"/>
                  </a:lnTo>
                  <a:lnTo>
                    <a:pt x="10228" y="63926"/>
                  </a:lnTo>
                  <a:lnTo>
                    <a:pt x="10326" y="64261"/>
                  </a:lnTo>
                  <a:lnTo>
                    <a:pt x="10464" y="64556"/>
                  </a:lnTo>
                  <a:lnTo>
                    <a:pt x="10622" y="64852"/>
                  </a:lnTo>
                  <a:lnTo>
                    <a:pt x="10819" y="65128"/>
                  </a:lnTo>
                  <a:lnTo>
                    <a:pt x="11055" y="65384"/>
                  </a:lnTo>
                  <a:lnTo>
                    <a:pt x="11312" y="65601"/>
                  </a:lnTo>
                  <a:lnTo>
                    <a:pt x="11587" y="65798"/>
                  </a:lnTo>
                  <a:lnTo>
                    <a:pt x="11883" y="65975"/>
                  </a:lnTo>
                  <a:lnTo>
                    <a:pt x="12218" y="66113"/>
                  </a:lnTo>
                  <a:lnTo>
                    <a:pt x="12553" y="66192"/>
                  </a:lnTo>
                  <a:lnTo>
                    <a:pt x="12908" y="66251"/>
                  </a:lnTo>
                  <a:lnTo>
                    <a:pt x="18110" y="66744"/>
                  </a:lnTo>
                  <a:lnTo>
                    <a:pt x="18544" y="66763"/>
                  </a:lnTo>
                  <a:lnTo>
                    <a:pt x="18977" y="66744"/>
                  </a:lnTo>
                  <a:lnTo>
                    <a:pt x="19391" y="66684"/>
                  </a:lnTo>
                  <a:lnTo>
                    <a:pt x="19805" y="66586"/>
                  </a:lnTo>
                  <a:lnTo>
                    <a:pt x="20199" y="66468"/>
                  </a:lnTo>
                  <a:lnTo>
                    <a:pt x="20573" y="66310"/>
                  </a:lnTo>
                  <a:lnTo>
                    <a:pt x="20928" y="66113"/>
                  </a:lnTo>
                  <a:lnTo>
                    <a:pt x="21263" y="65877"/>
                  </a:lnTo>
                  <a:lnTo>
                    <a:pt x="21598" y="65620"/>
                  </a:lnTo>
                  <a:lnTo>
                    <a:pt x="21894" y="65344"/>
                  </a:lnTo>
                  <a:lnTo>
                    <a:pt x="22150" y="65029"/>
                  </a:lnTo>
                  <a:lnTo>
                    <a:pt x="22406" y="64694"/>
                  </a:lnTo>
                  <a:lnTo>
                    <a:pt x="22603" y="64339"/>
                  </a:lnTo>
                  <a:lnTo>
                    <a:pt x="22800" y="63965"/>
                  </a:lnTo>
                  <a:lnTo>
                    <a:pt x="22938" y="63551"/>
                  </a:lnTo>
                  <a:lnTo>
                    <a:pt x="23056" y="63137"/>
                  </a:lnTo>
                  <a:lnTo>
                    <a:pt x="25381" y="52595"/>
                  </a:lnTo>
                  <a:lnTo>
                    <a:pt x="26248" y="49028"/>
                  </a:lnTo>
                  <a:lnTo>
                    <a:pt x="26288" y="48851"/>
                  </a:lnTo>
                  <a:lnTo>
                    <a:pt x="26308" y="48673"/>
                  </a:lnTo>
                  <a:lnTo>
                    <a:pt x="26308" y="48496"/>
                  </a:lnTo>
                  <a:lnTo>
                    <a:pt x="26308" y="48299"/>
                  </a:lnTo>
                  <a:lnTo>
                    <a:pt x="26130" y="44397"/>
                  </a:lnTo>
                  <a:lnTo>
                    <a:pt x="25322" y="26859"/>
                  </a:lnTo>
                  <a:lnTo>
                    <a:pt x="25263" y="25835"/>
                  </a:lnTo>
                  <a:lnTo>
                    <a:pt x="24968" y="19411"/>
                  </a:lnTo>
                  <a:lnTo>
                    <a:pt x="24672" y="12967"/>
                  </a:lnTo>
                  <a:lnTo>
                    <a:pt x="24672" y="12947"/>
                  </a:lnTo>
                  <a:lnTo>
                    <a:pt x="24652" y="12789"/>
                  </a:lnTo>
                  <a:lnTo>
                    <a:pt x="24593" y="12652"/>
                  </a:lnTo>
                  <a:lnTo>
                    <a:pt x="24495" y="12533"/>
                  </a:lnTo>
                  <a:lnTo>
                    <a:pt x="24376" y="12435"/>
                  </a:lnTo>
                  <a:lnTo>
                    <a:pt x="24238" y="12356"/>
                  </a:lnTo>
                  <a:lnTo>
                    <a:pt x="24101" y="12317"/>
                  </a:lnTo>
                  <a:lnTo>
                    <a:pt x="23943" y="12317"/>
                  </a:lnTo>
                  <a:lnTo>
                    <a:pt x="23785" y="12356"/>
                  </a:lnTo>
                  <a:lnTo>
                    <a:pt x="21184" y="13322"/>
                  </a:lnTo>
                  <a:lnTo>
                    <a:pt x="21164" y="13302"/>
                  </a:lnTo>
                  <a:lnTo>
                    <a:pt x="10228" y="9853"/>
                  </a:lnTo>
                  <a:lnTo>
                    <a:pt x="13578" y="2208"/>
                  </a:lnTo>
                  <a:lnTo>
                    <a:pt x="67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8"/>
            <p:cNvSpPr/>
            <p:nvPr/>
          </p:nvSpPr>
          <p:spPr>
            <a:xfrm>
              <a:off x="-3385100" y="1024666"/>
              <a:ext cx="1029892" cy="2613811"/>
            </a:xfrm>
            <a:custGeom>
              <a:avLst/>
              <a:gdLst/>
              <a:ahLst/>
              <a:cxnLst/>
              <a:rect l="l" t="t" r="r" b="b"/>
              <a:pathLst>
                <a:path w="26308" h="66764" fill="none" extrusionOk="0">
                  <a:moveTo>
                    <a:pt x="26130" y="44397"/>
                  </a:moveTo>
                  <a:lnTo>
                    <a:pt x="25322" y="26859"/>
                  </a:lnTo>
                  <a:lnTo>
                    <a:pt x="25263" y="25835"/>
                  </a:lnTo>
                  <a:lnTo>
                    <a:pt x="24968" y="19411"/>
                  </a:lnTo>
                  <a:lnTo>
                    <a:pt x="24672" y="12967"/>
                  </a:lnTo>
                  <a:lnTo>
                    <a:pt x="24672" y="12947"/>
                  </a:lnTo>
                  <a:lnTo>
                    <a:pt x="24672" y="12947"/>
                  </a:lnTo>
                  <a:lnTo>
                    <a:pt x="24652" y="12789"/>
                  </a:lnTo>
                  <a:lnTo>
                    <a:pt x="24593" y="12652"/>
                  </a:lnTo>
                  <a:lnTo>
                    <a:pt x="24495" y="12533"/>
                  </a:lnTo>
                  <a:lnTo>
                    <a:pt x="24376" y="12435"/>
                  </a:lnTo>
                  <a:lnTo>
                    <a:pt x="24238" y="12356"/>
                  </a:lnTo>
                  <a:lnTo>
                    <a:pt x="24101" y="12317"/>
                  </a:lnTo>
                  <a:lnTo>
                    <a:pt x="23943" y="12317"/>
                  </a:lnTo>
                  <a:lnTo>
                    <a:pt x="23785" y="12356"/>
                  </a:lnTo>
                  <a:lnTo>
                    <a:pt x="21184" y="13322"/>
                  </a:lnTo>
                  <a:lnTo>
                    <a:pt x="21164" y="13302"/>
                  </a:lnTo>
                  <a:lnTo>
                    <a:pt x="10228" y="9853"/>
                  </a:lnTo>
                  <a:lnTo>
                    <a:pt x="13578" y="2208"/>
                  </a:lnTo>
                  <a:lnTo>
                    <a:pt x="6779" y="0"/>
                  </a:lnTo>
                  <a:lnTo>
                    <a:pt x="1183" y="8967"/>
                  </a:lnTo>
                  <a:lnTo>
                    <a:pt x="1183" y="8967"/>
                  </a:lnTo>
                  <a:lnTo>
                    <a:pt x="986" y="9223"/>
                  </a:lnTo>
                  <a:lnTo>
                    <a:pt x="809" y="9499"/>
                  </a:lnTo>
                  <a:lnTo>
                    <a:pt x="651" y="9774"/>
                  </a:lnTo>
                  <a:lnTo>
                    <a:pt x="513" y="10050"/>
                  </a:lnTo>
                  <a:lnTo>
                    <a:pt x="375" y="10346"/>
                  </a:lnTo>
                  <a:lnTo>
                    <a:pt x="276" y="10622"/>
                  </a:lnTo>
                  <a:lnTo>
                    <a:pt x="178" y="10917"/>
                  </a:lnTo>
                  <a:lnTo>
                    <a:pt x="119" y="11213"/>
                  </a:lnTo>
                  <a:lnTo>
                    <a:pt x="60" y="11509"/>
                  </a:lnTo>
                  <a:lnTo>
                    <a:pt x="20" y="11824"/>
                  </a:lnTo>
                  <a:lnTo>
                    <a:pt x="1" y="12119"/>
                  </a:lnTo>
                  <a:lnTo>
                    <a:pt x="1" y="12415"/>
                  </a:lnTo>
                  <a:lnTo>
                    <a:pt x="20" y="12711"/>
                  </a:lnTo>
                  <a:lnTo>
                    <a:pt x="40" y="13006"/>
                  </a:lnTo>
                  <a:lnTo>
                    <a:pt x="99" y="13302"/>
                  </a:lnTo>
                  <a:lnTo>
                    <a:pt x="158" y="13597"/>
                  </a:lnTo>
                  <a:lnTo>
                    <a:pt x="237" y="13893"/>
                  </a:lnTo>
                  <a:lnTo>
                    <a:pt x="316" y="14169"/>
                  </a:lnTo>
                  <a:lnTo>
                    <a:pt x="434" y="14445"/>
                  </a:lnTo>
                  <a:lnTo>
                    <a:pt x="552" y="14721"/>
                  </a:lnTo>
                  <a:lnTo>
                    <a:pt x="690" y="14996"/>
                  </a:lnTo>
                  <a:lnTo>
                    <a:pt x="848" y="15253"/>
                  </a:lnTo>
                  <a:lnTo>
                    <a:pt x="1025" y="15509"/>
                  </a:lnTo>
                  <a:lnTo>
                    <a:pt x="1203" y="15745"/>
                  </a:lnTo>
                  <a:lnTo>
                    <a:pt x="1400" y="15982"/>
                  </a:lnTo>
                  <a:lnTo>
                    <a:pt x="1616" y="16199"/>
                  </a:lnTo>
                  <a:lnTo>
                    <a:pt x="1853" y="16396"/>
                  </a:lnTo>
                  <a:lnTo>
                    <a:pt x="2089" y="16593"/>
                  </a:lnTo>
                  <a:lnTo>
                    <a:pt x="2346" y="16790"/>
                  </a:lnTo>
                  <a:lnTo>
                    <a:pt x="2621" y="16967"/>
                  </a:lnTo>
                  <a:lnTo>
                    <a:pt x="2897" y="17125"/>
                  </a:lnTo>
                  <a:lnTo>
                    <a:pt x="3193" y="17263"/>
                  </a:lnTo>
                  <a:lnTo>
                    <a:pt x="16750" y="24908"/>
                  </a:lnTo>
                  <a:lnTo>
                    <a:pt x="17716" y="33855"/>
                  </a:lnTo>
                  <a:lnTo>
                    <a:pt x="17657" y="34643"/>
                  </a:lnTo>
                  <a:lnTo>
                    <a:pt x="17598" y="35510"/>
                  </a:lnTo>
                  <a:lnTo>
                    <a:pt x="16967" y="43550"/>
                  </a:lnTo>
                  <a:lnTo>
                    <a:pt x="10326" y="62192"/>
                  </a:lnTo>
                  <a:lnTo>
                    <a:pt x="10326" y="62192"/>
                  </a:lnTo>
                  <a:lnTo>
                    <a:pt x="10228" y="62546"/>
                  </a:lnTo>
                  <a:lnTo>
                    <a:pt x="10169" y="62901"/>
                  </a:lnTo>
                  <a:lnTo>
                    <a:pt x="10149" y="63256"/>
                  </a:lnTo>
                  <a:lnTo>
                    <a:pt x="10169" y="63591"/>
                  </a:lnTo>
                  <a:lnTo>
                    <a:pt x="10228" y="63926"/>
                  </a:lnTo>
                  <a:lnTo>
                    <a:pt x="10326" y="64261"/>
                  </a:lnTo>
                  <a:lnTo>
                    <a:pt x="10464" y="64556"/>
                  </a:lnTo>
                  <a:lnTo>
                    <a:pt x="10622" y="64852"/>
                  </a:lnTo>
                  <a:lnTo>
                    <a:pt x="10819" y="65128"/>
                  </a:lnTo>
                  <a:lnTo>
                    <a:pt x="11055" y="65384"/>
                  </a:lnTo>
                  <a:lnTo>
                    <a:pt x="11312" y="65601"/>
                  </a:lnTo>
                  <a:lnTo>
                    <a:pt x="11587" y="65798"/>
                  </a:lnTo>
                  <a:lnTo>
                    <a:pt x="11883" y="65975"/>
                  </a:lnTo>
                  <a:lnTo>
                    <a:pt x="12218" y="66113"/>
                  </a:lnTo>
                  <a:lnTo>
                    <a:pt x="12553" y="66192"/>
                  </a:lnTo>
                  <a:lnTo>
                    <a:pt x="12908" y="66251"/>
                  </a:lnTo>
                  <a:lnTo>
                    <a:pt x="18110" y="66744"/>
                  </a:lnTo>
                  <a:lnTo>
                    <a:pt x="18110" y="66744"/>
                  </a:lnTo>
                  <a:lnTo>
                    <a:pt x="18544" y="66763"/>
                  </a:lnTo>
                  <a:lnTo>
                    <a:pt x="18977" y="66744"/>
                  </a:lnTo>
                  <a:lnTo>
                    <a:pt x="19391" y="66684"/>
                  </a:lnTo>
                  <a:lnTo>
                    <a:pt x="19805" y="66586"/>
                  </a:lnTo>
                  <a:lnTo>
                    <a:pt x="20199" y="66468"/>
                  </a:lnTo>
                  <a:lnTo>
                    <a:pt x="20573" y="66310"/>
                  </a:lnTo>
                  <a:lnTo>
                    <a:pt x="20928" y="66113"/>
                  </a:lnTo>
                  <a:lnTo>
                    <a:pt x="21263" y="65877"/>
                  </a:lnTo>
                  <a:lnTo>
                    <a:pt x="21598" y="65620"/>
                  </a:lnTo>
                  <a:lnTo>
                    <a:pt x="21894" y="65344"/>
                  </a:lnTo>
                  <a:lnTo>
                    <a:pt x="22150" y="65029"/>
                  </a:lnTo>
                  <a:lnTo>
                    <a:pt x="22406" y="64694"/>
                  </a:lnTo>
                  <a:lnTo>
                    <a:pt x="22603" y="64339"/>
                  </a:lnTo>
                  <a:lnTo>
                    <a:pt x="22800" y="63965"/>
                  </a:lnTo>
                  <a:lnTo>
                    <a:pt x="22938" y="63551"/>
                  </a:lnTo>
                  <a:lnTo>
                    <a:pt x="23056" y="63137"/>
                  </a:lnTo>
                  <a:lnTo>
                    <a:pt x="25381" y="52595"/>
                  </a:lnTo>
                  <a:lnTo>
                    <a:pt x="26248" y="49028"/>
                  </a:lnTo>
                  <a:lnTo>
                    <a:pt x="26248" y="49028"/>
                  </a:lnTo>
                  <a:lnTo>
                    <a:pt x="26288" y="48851"/>
                  </a:lnTo>
                  <a:lnTo>
                    <a:pt x="26308" y="48673"/>
                  </a:lnTo>
                  <a:lnTo>
                    <a:pt x="26308" y="48496"/>
                  </a:lnTo>
                  <a:lnTo>
                    <a:pt x="26308" y="48299"/>
                  </a:lnTo>
                  <a:lnTo>
                    <a:pt x="26130" y="443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8"/>
            <p:cNvSpPr/>
            <p:nvPr/>
          </p:nvSpPr>
          <p:spPr>
            <a:xfrm>
              <a:off x="-2804959" y="1957346"/>
              <a:ext cx="94894" cy="229184"/>
            </a:xfrm>
            <a:custGeom>
              <a:avLst/>
              <a:gdLst/>
              <a:ahLst/>
              <a:cxnLst/>
              <a:rect l="l" t="t" r="r" b="b"/>
              <a:pathLst>
                <a:path w="2424" h="5854" extrusionOk="0">
                  <a:moveTo>
                    <a:pt x="0" y="1"/>
                  </a:moveTo>
                  <a:lnTo>
                    <a:pt x="1912" y="1104"/>
                  </a:lnTo>
                  <a:lnTo>
                    <a:pt x="2404" y="5853"/>
                  </a:lnTo>
                  <a:lnTo>
                    <a:pt x="2424" y="5715"/>
                  </a:lnTo>
                  <a:lnTo>
                    <a:pt x="1931" y="1084"/>
                  </a:lnTo>
                  <a:lnTo>
                    <a:pt x="0"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8"/>
            <p:cNvSpPr/>
            <p:nvPr/>
          </p:nvSpPr>
          <p:spPr>
            <a:xfrm>
              <a:off x="-2804959" y="1957346"/>
              <a:ext cx="94894" cy="229184"/>
            </a:xfrm>
            <a:custGeom>
              <a:avLst/>
              <a:gdLst/>
              <a:ahLst/>
              <a:cxnLst/>
              <a:rect l="l" t="t" r="r" b="b"/>
              <a:pathLst>
                <a:path w="2424" h="5854" fill="none" extrusionOk="0">
                  <a:moveTo>
                    <a:pt x="0" y="1"/>
                  </a:moveTo>
                  <a:lnTo>
                    <a:pt x="1912" y="1104"/>
                  </a:lnTo>
                  <a:lnTo>
                    <a:pt x="2404" y="5853"/>
                  </a:lnTo>
                  <a:lnTo>
                    <a:pt x="2424" y="5715"/>
                  </a:lnTo>
                  <a:lnTo>
                    <a:pt x="1931" y="1084"/>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8"/>
            <p:cNvSpPr/>
            <p:nvPr/>
          </p:nvSpPr>
          <p:spPr>
            <a:xfrm>
              <a:off x="-2804959" y="1957346"/>
              <a:ext cx="132710" cy="223781"/>
            </a:xfrm>
            <a:custGeom>
              <a:avLst/>
              <a:gdLst/>
              <a:ahLst/>
              <a:cxnLst/>
              <a:rect l="l" t="t" r="r" b="b"/>
              <a:pathLst>
                <a:path w="3390" h="5716" extrusionOk="0">
                  <a:moveTo>
                    <a:pt x="0" y="1"/>
                  </a:moveTo>
                  <a:lnTo>
                    <a:pt x="1931" y="1084"/>
                  </a:lnTo>
                  <a:lnTo>
                    <a:pt x="2424" y="5715"/>
                  </a:lnTo>
                  <a:lnTo>
                    <a:pt x="3390" y="414"/>
                  </a:lnTo>
                  <a:lnTo>
                    <a:pt x="0"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8"/>
            <p:cNvSpPr/>
            <p:nvPr/>
          </p:nvSpPr>
          <p:spPr>
            <a:xfrm>
              <a:off x="-2804959" y="1957346"/>
              <a:ext cx="132710" cy="223781"/>
            </a:xfrm>
            <a:custGeom>
              <a:avLst/>
              <a:gdLst/>
              <a:ahLst/>
              <a:cxnLst/>
              <a:rect l="l" t="t" r="r" b="b"/>
              <a:pathLst>
                <a:path w="3390" h="5716" fill="none" extrusionOk="0">
                  <a:moveTo>
                    <a:pt x="0" y="1"/>
                  </a:moveTo>
                  <a:lnTo>
                    <a:pt x="1931" y="1084"/>
                  </a:lnTo>
                  <a:lnTo>
                    <a:pt x="2424" y="5715"/>
                  </a:lnTo>
                  <a:lnTo>
                    <a:pt x="3390" y="41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8"/>
            <p:cNvSpPr/>
            <p:nvPr/>
          </p:nvSpPr>
          <p:spPr>
            <a:xfrm>
              <a:off x="-3108908" y="839531"/>
              <a:ext cx="334829" cy="271584"/>
            </a:xfrm>
            <a:custGeom>
              <a:avLst/>
              <a:gdLst/>
              <a:ahLst/>
              <a:cxnLst/>
              <a:rect l="l" t="t" r="r" b="b"/>
              <a:pathLst>
                <a:path w="8553" h="6937" extrusionOk="0">
                  <a:moveTo>
                    <a:pt x="1872" y="0"/>
                  </a:moveTo>
                  <a:lnTo>
                    <a:pt x="1557" y="453"/>
                  </a:lnTo>
                  <a:lnTo>
                    <a:pt x="1242" y="946"/>
                  </a:lnTo>
                  <a:lnTo>
                    <a:pt x="946" y="1458"/>
                  </a:lnTo>
                  <a:lnTo>
                    <a:pt x="670" y="1990"/>
                  </a:lnTo>
                  <a:lnTo>
                    <a:pt x="552" y="2266"/>
                  </a:lnTo>
                  <a:lnTo>
                    <a:pt x="453" y="2542"/>
                  </a:lnTo>
                  <a:lnTo>
                    <a:pt x="355" y="2818"/>
                  </a:lnTo>
                  <a:lnTo>
                    <a:pt x="296" y="3094"/>
                  </a:lnTo>
                  <a:lnTo>
                    <a:pt x="237" y="3370"/>
                  </a:lnTo>
                  <a:lnTo>
                    <a:pt x="197" y="3646"/>
                  </a:lnTo>
                  <a:lnTo>
                    <a:pt x="178" y="3902"/>
                  </a:lnTo>
                  <a:lnTo>
                    <a:pt x="197" y="4158"/>
                  </a:lnTo>
                  <a:lnTo>
                    <a:pt x="0" y="4808"/>
                  </a:lnTo>
                  <a:lnTo>
                    <a:pt x="2995" y="5892"/>
                  </a:lnTo>
                  <a:lnTo>
                    <a:pt x="5045" y="6621"/>
                  </a:lnTo>
                  <a:lnTo>
                    <a:pt x="5735" y="6858"/>
                  </a:lnTo>
                  <a:lnTo>
                    <a:pt x="6010" y="6937"/>
                  </a:lnTo>
                  <a:lnTo>
                    <a:pt x="6267" y="6641"/>
                  </a:lnTo>
                  <a:lnTo>
                    <a:pt x="6523" y="6345"/>
                  </a:lnTo>
                  <a:lnTo>
                    <a:pt x="7015" y="5695"/>
                  </a:lnTo>
                  <a:lnTo>
                    <a:pt x="7488" y="5025"/>
                  </a:lnTo>
                  <a:lnTo>
                    <a:pt x="7882" y="4375"/>
                  </a:lnTo>
                  <a:lnTo>
                    <a:pt x="8060" y="4059"/>
                  </a:lnTo>
                  <a:lnTo>
                    <a:pt x="8217" y="3764"/>
                  </a:lnTo>
                  <a:lnTo>
                    <a:pt x="8336" y="3468"/>
                  </a:lnTo>
                  <a:lnTo>
                    <a:pt x="8434" y="3212"/>
                  </a:lnTo>
                  <a:lnTo>
                    <a:pt x="8513" y="2976"/>
                  </a:lnTo>
                  <a:lnTo>
                    <a:pt x="8552" y="2759"/>
                  </a:lnTo>
                  <a:lnTo>
                    <a:pt x="8552" y="2582"/>
                  </a:lnTo>
                  <a:lnTo>
                    <a:pt x="8513" y="2444"/>
                  </a:lnTo>
                  <a:lnTo>
                    <a:pt x="8395" y="2207"/>
                  </a:lnTo>
                  <a:lnTo>
                    <a:pt x="8257" y="1971"/>
                  </a:lnTo>
                  <a:lnTo>
                    <a:pt x="8099" y="1774"/>
                  </a:lnTo>
                  <a:lnTo>
                    <a:pt x="7942" y="1596"/>
                  </a:lnTo>
                  <a:lnTo>
                    <a:pt x="7745" y="1439"/>
                  </a:lnTo>
                  <a:lnTo>
                    <a:pt x="7547" y="1281"/>
                  </a:lnTo>
                  <a:lnTo>
                    <a:pt x="7331" y="1143"/>
                  </a:lnTo>
                  <a:lnTo>
                    <a:pt x="7114" y="1025"/>
                  </a:lnTo>
                  <a:lnTo>
                    <a:pt x="6877" y="926"/>
                  </a:lnTo>
                  <a:lnTo>
                    <a:pt x="6641" y="828"/>
                  </a:lnTo>
                  <a:lnTo>
                    <a:pt x="6405" y="749"/>
                  </a:lnTo>
                  <a:lnTo>
                    <a:pt x="6148" y="690"/>
                  </a:lnTo>
                  <a:lnTo>
                    <a:pt x="5656" y="591"/>
                  </a:lnTo>
                  <a:lnTo>
                    <a:pt x="5143" y="512"/>
                  </a:lnTo>
                  <a:lnTo>
                    <a:pt x="4670" y="473"/>
                  </a:lnTo>
                  <a:lnTo>
                    <a:pt x="3784" y="473"/>
                  </a:lnTo>
                  <a:lnTo>
                    <a:pt x="3409" y="512"/>
                  </a:lnTo>
                  <a:lnTo>
                    <a:pt x="2858" y="552"/>
                  </a:lnTo>
                  <a:lnTo>
                    <a:pt x="2660" y="591"/>
                  </a:lnTo>
                  <a:lnTo>
                    <a:pt x="18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8"/>
            <p:cNvSpPr/>
            <p:nvPr/>
          </p:nvSpPr>
          <p:spPr>
            <a:xfrm>
              <a:off x="-3108908" y="839531"/>
              <a:ext cx="334829" cy="271584"/>
            </a:xfrm>
            <a:custGeom>
              <a:avLst/>
              <a:gdLst/>
              <a:ahLst/>
              <a:cxnLst/>
              <a:rect l="l" t="t" r="r" b="b"/>
              <a:pathLst>
                <a:path w="8553" h="6937" fill="none" extrusionOk="0">
                  <a:moveTo>
                    <a:pt x="0" y="4808"/>
                  </a:moveTo>
                  <a:lnTo>
                    <a:pt x="197" y="4158"/>
                  </a:lnTo>
                  <a:lnTo>
                    <a:pt x="197" y="4158"/>
                  </a:lnTo>
                  <a:lnTo>
                    <a:pt x="178" y="3902"/>
                  </a:lnTo>
                  <a:lnTo>
                    <a:pt x="197" y="3646"/>
                  </a:lnTo>
                  <a:lnTo>
                    <a:pt x="237" y="3370"/>
                  </a:lnTo>
                  <a:lnTo>
                    <a:pt x="296" y="3094"/>
                  </a:lnTo>
                  <a:lnTo>
                    <a:pt x="355" y="2818"/>
                  </a:lnTo>
                  <a:lnTo>
                    <a:pt x="453" y="2542"/>
                  </a:lnTo>
                  <a:lnTo>
                    <a:pt x="552" y="2266"/>
                  </a:lnTo>
                  <a:lnTo>
                    <a:pt x="670" y="1990"/>
                  </a:lnTo>
                  <a:lnTo>
                    <a:pt x="946" y="1458"/>
                  </a:lnTo>
                  <a:lnTo>
                    <a:pt x="1242" y="946"/>
                  </a:lnTo>
                  <a:lnTo>
                    <a:pt x="1557" y="453"/>
                  </a:lnTo>
                  <a:lnTo>
                    <a:pt x="1872" y="0"/>
                  </a:lnTo>
                  <a:lnTo>
                    <a:pt x="1872" y="0"/>
                  </a:lnTo>
                  <a:lnTo>
                    <a:pt x="1872" y="0"/>
                  </a:lnTo>
                  <a:lnTo>
                    <a:pt x="1872" y="0"/>
                  </a:lnTo>
                  <a:lnTo>
                    <a:pt x="2660" y="591"/>
                  </a:lnTo>
                  <a:lnTo>
                    <a:pt x="2660" y="591"/>
                  </a:lnTo>
                  <a:lnTo>
                    <a:pt x="2858" y="552"/>
                  </a:lnTo>
                  <a:lnTo>
                    <a:pt x="3409" y="512"/>
                  </a:lnTo>
                  <a:lnTo>
                    <a:pt x="3784" y="473"/>
                  </a:lnTo>
                  <a:lnTo>
                    <a:pt x="4198" y="473"/>
                  </a:lnTo>
                  <a:lnTo>
                    <a:pt x="4670" y="473"/>
                  </a:lnTo>
                  <a:lnTo>
                    <a:pt x="5143" y="512"/>
                  </a:lnTo>
                  <a:lnTo>
                    <a:pt x="5656" y="591"/>
                  </a:lnTo>
                  <a:lnTo>
                    <a:pt x="6148" y="690"/>
                  </a:lnTo>
                  <a:lnTo>
                    <a:pt x="6405" y="749"/>
                  </a:lnTo>
                  <a:lnTo>
                    <a:pt x="6641" y="828"/>
                  </a:lnTo>
                  <a:lnTo>
                    <a:pt x="6877" y="926"/>
                  </a:lnTo>
                  <a:lnTo>
                    <a:pt x="7114" y="1025"/>
                  </a:lnTo>
                  <a:lnTo>
                    <a:pt x="7331" y="1143"/>
                  </a:lnTo>
                  <a:lnTo>
                    <a:pt x="7547" y="1281"/>
                  </a:lnTo>
                  <a:lnTo>
                    <a:pt x="7745" y="1439"/>
                  </a:lnTo>
                  <a:lnTo>
                    <a:pt x="7942" y="1596"/>
                  </a:lnTo>
                  <a:lnTo>
                    <a:pt x="8099" y="1774"/>
                  </a:lnTo>
                  <a:lnTo>
                    <a:pt x="8257" y="1971"/>
                  </a:lnTo>
                  <a:lnTo>
                    <a:pt x="8395" y="2207"/>
                  </a:lnTo>
                  <a:lnTo>
                    <a:pt x="8513" y="2444"/>
                  </a:lnTo>
                  <a:lnTo>
                    <a:pt x="8513" y="2444"/>
                  </a:lnTo>
                  <a:lnTo>
                    <a:pt x="8552" y="2582"/>
                  </a:lnTo>
                  <a:lnTo>
                    <a:pt x="8552" y="2759"/>
                  </a:lnTo>
                  <a:lnTo>
                    <a:pt x="8513" y="2976"/>
                  </a:lnTo>
                  <a:lnTo>
                    <a:pt x="8434" y="3212"/>
                  </a:lnTo>
                  <a:lnTo>
                    <a:pt x="8336" y="3468"/>
                  </a:lnTo>
                  <a:lnTo>
                    <a:pt x="8217" y="3764"/>
                  </a:lnTo>
                  <a:lnTo>
                    <a:pt x="8060" y="4059"/>
                  </a:lnTo>
                  <a:lnTo>
                    <a:pt x="7882" y="4375"/>
                  </a:lnTo>
                  <a:lnTo>
                    <a:pt x="7488" y="5025"/>
                  </a:lnTo>
                  <a:lnTo>
                    <a:pt x="7015" y="5695"/>
                  </a:lnTo>
                  <a:lnTo>
                    <a:pt x="6523" y="6345"/>
                  </a:lnTo>
                  <a:lnTo>
                    <a:pt x="6267" y="6641"/>
                  </a:lnTo>
                  <a:lnTo>
                    <a:pt x="6010" y="6937"/>
                  </a:lnTo>
                  <a:lnTo>
                    <a:pt x="6010" y="6937"/>
                  </a:lnTo>
                  <a:lnTo>
                    <a:pt x="5735" y="6858"/>
                  </a:lnTo>
                  <a:lnTo>
                    <a:pt x="5045" y="6621"/>
                  </a:lnTo>
                  <a:lnTo>
                    <a:pt x="2995" y="5892"/>
                  </a:lnTo>
                  <a:lnTo>
                    <a:pt x="0" y="480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8"/>
            <p:cNvSpPr/>
            <p:nvPr/>
          </p:nvSpPr>
          <p:spPr>
            <a:xfrm>
              <a:off x="-3010175" y="844151"/>
              <a:ext cx="69487" cy="18557"/>
            </a:xfrm>
            <a:custGeom>
              <a:avLst/>
              <a:gdLst/>
              <a:ahLst/>
              <a:cxnLst/>
              <a:rect l="l" t="t" r="r" b="b"/>
              <a:pathLst>
                <a:path w="1775" h="474" extrusionOk="0">
                  <a:moveTo>
                    <a:pt x="1774" y="0"/>
                  </a:moveTo>
                  <a:lnTo>
                    <a:pt x="1045" y="79"/>
                  </a:lnTo>
                  <a:lnTo>
                    <a:pt x="513" y="158"/>
                  </a:lnTo>
                  <a:lnTo>
                    <a:pt x="178" y="217"/>
                  </a:lnTo>
                  <a:lnTo>
                    <a:pt x="60" y="237"/>
                  </a:lnTo>
                  <a:lnTo>
                    <a:pt x="1" y="375"/>
                  </a:lnTo>
                  <a:lnTo>
                    <a:pt x="138" y="473"/>
                  </a:lnTo>
                  <a:lnTo>
                    <a:pt x="572" y="414"/>
                  </a:lnTo>
                  <a:lnTo>
                    <a:pt x="1065" y="375"/>
                  </a:lnTo>
                  <a:lnTo>
                    <a:pt x="1695" y="355"/>
                  </a:lnTo>
                  <a:lnTo>
                    <a:pt x="1735" y="355"/>
                  </a:lnTo>
                  <a:lnTo>
                    <a:pt x="1774" y="0"/>
                  </a:lnTo>
                  <a:close/>
                </a:path>
              </a:pathLst>
            </a:custGeom>
            <a:solidFill>
              <a:srgbClr val="C2D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8"/>
            <p:cNvSpPr/>
            <p:nvPr/>
          </p:nvSpPr>
          <p:spPr>
            <a:xfrm>
              <a:off x="-3010175" y="844151"/>
              <a:ext cx="69487" cy="18557"/>
            </a:xfrm>
            <a:custGeom>
              <a:avLst/>
              <a:gdLst/>
              <a:ahLst/>
              <a:cxnLst/>
              <a:rect l="l" t="t" r="r" b="b"/>
              <a:pathLst>
                <a:path w="1775" h="474" fill="none" extrusionOk="0">
                  <a:moveTo>
                    <a:pt x="1774" y="0"/>
                  </a:moveTo>
                  <a:lnTo>
                    <a:pt x="1774" y="0"/>
                  </a:lnTo>
                  <a:lnTo>
                    <a:pt x="1045" y="79"/>
                  </a:lnTo>
                  <a:lnTo>
                    <a:pt x="513" y="158"/>
                  </a:lnTo>
                  <a:lnTo>
                    <a:pt x="178" y="217"/>
                  </a:lnTo>
                  <a:lnTo>
                    <a:pt x="60" y="237"/>
                  </a:lnTo>
                  <a:lnTo>
                    <a:pt x="60" y="237"/>
                  </a:lnTo>
                  <a:lnTo>
                    <a:pt x="1" y="375"/>
                  </a:lnTo>
                  <a:lnTo>
                    <a:pt x="138" y="473"/>
                  </a:lnTo>
                  <a:lnTo>
                    <a:pt x="138" y="473"/>
                  </a:lnTo>
                  <a:lnTo>
                    <a:pt x="572" y="414"/>
                  </a:lnTo>
                  <a:lnTo>
                    <a:pt x="1065" y="375"/>
                  </a:lnTo>
                  <a:lnTo>
                    <a:pt x="1695" y="355"/>
                  </a:lnTo>
                  <a:lnTo>
                    <a:pt x="1695" y="355"/>
                  </a:lnTo>
                  <a:lnTo>
                    <a:pt x="1735" y="355"/>
                  </a:lnTo>
                  <a:lnTo>
                    <a:pt x="17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8"/>
            <p:cNvSpPr/>
            <p:nvPr/>
          </p:nvSpPr>
          <p:spPr>
            <a:xfrm>
              <a:off x="-3030219" y="858049"/>
              <a:ext cx="221418" cy="185963"/>
            </a:xfrm>
            <a:custGeom>
              <a:avLst/>
              <a:gdLst/>
              <a:ahLst/>
              <a:cxnLst/>
              <a:rect l="l" t="t" r="r" b="b"/>
              <a:pathLst>
                <a:path w="5656" h="4750" extrusionOk="0">
                  <a:moveTo>
                    <a:pt x="5163" y="1675"/>
                  </a:moveTo>
                  <a:lnTo>
                    <a:pt x="4927" y="3685"/>
                  </a:lnTo>
                  <a:lnTo>
                    <a:pt x="4927" y="3685"/>
                  </a:lnTo>
                  <a:lnTo>
                    <a:pt x="5222" y="3409"/>
                  </a:lnTo>
                  <a:lnTo>
                    <a:pt x="5459" y="3153"/>
                  </a:lnTo>
                  <a:lnTo>
                    <a:pt x="5656" y="2936"/>
                  </a:lnTo>
                  <a:lnTo>
                    <a:pt x="5518" y="2562"/>
                  </a:lnTo>
                  <a:lnTo>
                    <a:pt x="5380" y="2168"/>
                  </a:lnTo>
                  <a:lnTo>
                    <a:pt x="5163" y="1675"/>
                  </a:lnTo>
                  <a:close/>
                  <a:moveTo>
                    <a:pt x="2207" y="0"/>
                  </a:moveTo>
                  <a:lnTo>
                    <a:pt x="1577" y="20"/>
                  </a:lnTo>
                  <a:lnTo>
                    <a:pt x="1084" y="59"/>
                  </a:lnTo>
                  <a:lnTo>
                    <a:pt x="650" y="118"/>
                  </a:lnTo>
                  <a:lnTo>
                    <a:pt x="513" y="20"/>
                  </a:lnTo>
                  <a:lnTo>
                    <a:pt x="375" y="335"/>
                  </a:lnTo>
                  <a:lnTo>
                    <a:pt x="237" y="808"/>
                  </a:lnTo>
                  <a:lnTo>
                    <a:pt x="158" y="1084"/>
                  </a:lnTo>
                  <a:lnTo>
                    <a:pt x="99" y="1379"/>
                  </a:lnTo>
                  <a:lnTo>
                    <a:pt x="40" y="1695"/>
                  </a:lnTo>
                  <a:lnTo>
                    <a:pt x="20" y="2030"/>
                  </a:lnTo>
                  <a:lnTo>
                    <a:pt x="0" y="2365"/>
                  </a:lnTo>
                  <a:lnTo>
                    <a:pt x="40" y="2700"/>
                  </a:lnTo>
                  <a:lnTo>
                    <a:pt x="99" y="3054"/>
                  </a:lnTo>
                  <a:lnTo>
                    <a:pt x="217" y="3370"/>
                  </a:lnTo>
                  <a:lnTo>
                    <a:pt x="276" y="3527"/>
                  </a:lnTo>
                  <a:lnTo>
                    <a:pt x="355" y="3685"/>
                  </a:lnTo>
                  <a:lnTo>
                    <a:pt x="453" y="3843"/>
                  </a:lnTo>
                  <a:lnTo>
                    <a:pt x="572" y="3981"/>
                  </a:lnTo>
                  <a:lnTo>
                    <a:pt x="690" y="4119"/>
                  </a:lnTo>
                  <a:lnTo>
                    <a:pt x="828" y="4256"/>
                  </a:lnTo>
                  <a:lnTo>
                    <a:pt x="985" y="4375"/>
                  </a:lnTo>
                  <a:lnTo>
                    <a:pt x="1163" y="4493"/>
                  </a:lnTo>
                  <a:lnTo>
                    <a:pt x="1419" y="4651"/>
                  </a:lnTo>
                  <a:lnTo>
                    <a:pt x="1675" y="4749"/>
                  </a:lnTo>
                  <a:lnTo>
                    <a:pt x="224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8"/>
            <p:cNvSpPr/>
            <p:nvPr/>
          </p:nvSpPr>
          <p:spPr>
            <a:xfrm>
              <a:off x="-2837374" y="923623"/>
              <a:ext cx="28578" cy="78731"/>
            </a:xfrm>
            <a:custGeom>
              <a:avLst/>
              <a:gdLst/>
              <a:ahLst/>
              <a:cxnLst/>
              <a:rect l="l" t="t" r="r" b="b"/>
              <a:pathLst>
                <a:path w="730" h="2011" fill="none" extrusionOk="0">
                  <a:moveTo>
                    <a:pt x="237" y="0"/>
                  </a:moveTo>
                  <a:lnTo>
                    <a:pt x="1" y="2010"/>
                  </a:lnTo>
                  <a:lnTo>
                    <a:pt x="1" y="2010"/>
                  </a:lnTo>
                  <a:lnTo>
                    <a:pt x="296" y="1734"/>
                  </a:lnTo>
                  <a:lnTo>
                    <a:pt x="533" y="1478"/>
                  </a:lnTo>
                  <a:lnTo>
                    <a:pt x="730" y="1261"/>
                  </a:lnTo>
                  <a:lnTo>
                    <a:pt x="730" y="1261"/>
                  </a:lnTo>
                  <a:lnTo>
                    <a:pt x="592" y="887"/>
                  </a:lnTo>
                  <a:lnTo>
                    <a:pt x="454" y="493"/>
                  </a:lnTo>
                  <a:lnTo>
                    <a:pt x="2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8"/>
            <p:cNvSpPr/>
            <p:nvPr/>
          </p:nvSpPr>
          <p:spPr>
            <a:xfrm>
              <a:off x="-3030219" y="858049"/>
              <a:ext cx="87964" cy="185963"/>
            </a:xfrm>
            <a:custGeom>
              <a:avLst/>
              <a:gdLst/>
              <a:ahLst/>
              <a:cxnLst/>
              <a:rect l="l" t="t" r="r" b="b"/>
              <a:pathLst>
                <a:path w="2247" h="4750" fill="none" extrusionOk="0">
                  <a:moveTo>
                    <a:pt x="2207" y="0"/>
                  </a:moveTo>
                  <a:lnTo>
                    <a:pt x="2207" y="0"/>
                  </a:lnTo>
                  <a:lnTo>
                    <a:pt x="1577" y="20"/>
                  </a:lnTo>
                  <a:lnTo>
                    <a:pt x="1084" y="59"/>
                  </a:lnTo>
                  <a:lnTo>
                    <a:pt x="650" y="118"/>
                  </a:lnTo>
                  <a:lnTo>
                    <a:pt x="513" y="20"/>
                  </a:lnTo>
                  <a:lnTo>
                    <a:pt x="513" y="20"/>
                  </a:lnTo>
                  <a:lnTo>
                    <a:pt x="375" y="335"/>
                  </a:lnTo>
                  <a:lnTo>
                    <a:pt x="237" y="808"/>
                  </a:lnTo>
                  <a:lnTo>
                    <a:pt x="158" y="1084"/>
                  </a:lnTo>
                  <a:lnTo>
                    <a:pt x="99" y="1379"/>
                  </a:lnTo>
                  <a:lnTo>
                    <a:pt x="40" y="1695"/>
                  </a:lnTo>
                  <a:lnTo>
                    <a:pt x="20" y="2030"/>
                  </a:lnTo>
                  <a:lnTo>
                    <a:pt x="0" y="2365"/>
                  </a:lnTo>
                  <a:lnTo>
                    <a:pt x="40" y="2700"/>
                  </a:lnTo>
                  <a:lnTo>
                    <a:pt x="99" y="3054"/>
                  </a:lnTo>
                  <a:lnTo>
                    <a:pt x="217" y="3370"/>
                  </a:lnTo>
                  <a:lnTo>
                    <a:pt x="276" y="3527"/>
                  </a:lnTo>
                  <a:lnTo>
                    <a:pt x="355" y="3685"/>
                  </a:lnTo>
                  <a:lnTo>
                    <a:pt x="453" y="3843"/>
                  </a:lnTo>
                  <a:lnTo>
                    <a:pt x="572" y="3981"/>
                  </a:lnTo>
                  <a:lnTo>
                    <a:pt x="690" y="4119"/>
                  </a:lnTo>
                  <a:lnTo>
                    <a:pt x="828" y="4256"/>
                  </a:lnTo>
                  <a:lnTo>
                    <a:pt x="985" y="4375"/>
                  </a:lnTo>
                  <a:lnTo>
                    <a:pt x="1163" y="4493"/>
                  </a:lnTo>
                  <a:lnTo>
                    <a:pt x="1163" y="4493"/>
                  </a:lnTo>
                  <a:lnTo>
                    <a:pt x="1419" y="4651"/>
                  </a:lnTo>
                  <a:lnTo>
                    <a:pt x="1675" y="4749"/>
                  </a:lnTo>
                  <a:lnTo>
                    <a:pt x="2247" y="0"/>
                  </a:lnTo>
                  <a:lnTo>
                    <a:pt x="2247" y="0"/>
                  </a:lnTo>
                  <a:lnTo>
                    <a:pt x="22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8"/>
            <p:cNvSpPr/>
            <p:nvPr/>
          </p:nvSpPr>
          <p:spPr>
            <a:xfrm>
              <a:off x="-2972358" y="702197"/>
              <a:ext cx="169744" cy="469095"/>
            </a:xfrm>
            <a:custGeom>
              <a:avLst/>
              <a:gdLst/>
              <a:ahLst/>
              <a:cxnLst/>
              <a:rect l="l" t="t" r="r" b="b"/>
              <a:pathLst>
                <a:path w="4336" h="11982" extrusionOk="0">
                  <a:moveTo>
                    <a:pt x="1261" y="1"/>
                  </a:moveTo>
                  <a:lnTo>
                    <a:pt x="0" y="10247"/>
                  </a:lnTo>
                  <a:lnTo>
                    <a:pt x="0" y="10405"/>
                  </a:lnTo>
                  <a:lnTo>
                    <a:pt x="0" y="10563"/>
                  </a:lnTo>
                  <a:lnTo>
                    <a:pt x="20" y="10720"/>
                  </a:lnTo>
                  <a:lnTo>
                    <a:pt x="59" y="10858"/>
                  </a:lnTo>
                  <a:lnTo>
                    <a:pt x="99" y="10996"/>
                  </a:lnTo>
                  <a:lnTo>
                    <a:pt x="158" y="11134"/>
                  </a:lnTo>
                  <a:lnTo>
                    <a:pt x="237" y="11272"/>
                  </a:lnTo>
                  <a:lnTo>
                    <a:pt x="335" y="11390"/>
                  </a:lnTo>
                  <a:lnTo>
                    <a:pt x="414" y="11509"/>
                  </a:lnTo>
                  <a:lnTo>
                    <a:pt x="532" y="11607"/>
                  </a:lnTo>
                  <a:lnTo>
                    <a:pt x="650" y="11706"/>
                  </a:lnTo>
                  <a:lnTo>
                    <a:pt x="769" y="11785"/>
                  </a:lnTo>
                  <a:lnTo>
                    <a:pt x="907" y="11844"/>
                  </a:lnTo>
                  <a:lnTo>
                    <a:pt x="1044" y="11903"/>
                  </a:lnTo>
                  <a:lnTo>
                    <a:pt x="1202" y="11942"/>
                  </a:lnTo>
                  <a:lnTo>
                    <a:pt x="1360" y="11982"/>
                  </a:lnTo>
                  <a:lnTo>
                    <a:pt x="1675" y="11982"/>
                  </a:lnTo>
                  <a:lnTo>
                    <a:pt x="1833" y="11962"/>
                  </a:lnTo>
                  <a:lnTo>
                    <a:pt x="1971" y="11922"/>
                  </a:lnTo>
                  <a:lnTo>
                    <a:pt x="2109" y="11883"/>
                  </a:lnTo>
                  <a:lnTo>
                    <a:pt x="2247" y="11824"/>
                  </a:lnTo>
                  <a:lnTo>
                    <a:pt x="2384" y="11745"/>
                  </a:lnTo>
                  <a:lnTo>
                    <a:pt x="2503" y="11647"/>
                  </a:lnTo>
                  <a:lnTo>
                    <a:pt x="2621" y="11548"/>
                  </a:lnTo>
                  <a:lnTo>
                    <a:pt x="2719" y="11450"/>
                  </a:lnTo>
                  <a:lnTo>
                    <a:pt x="2798" y="11331"/>
                  </a:lnTo>
                  <a:lnTo>
                    <a:pt x="2897" y="11213"/>
                  </a:lnTo>
                  <a:lnTo>
                    <a:pt x="2956" y="11075"/>
                  </a:lnTo>
                  <a:lnTo>
                    <a:pt x="3015" y="10937"/>
                  </a:lnTo>
                  <a:lnTo>
                    <a:pt x="3054" y="10780"/>
                  </a:lnTo>
                  <a:lnTo>
                    <a:pt x="3074" y="10622"/>
                  </a:lnTo>
                  <a:lnTo>
                    <a:pt x="4335" y="355"/>
                  </a:lnTo>
                  <a:lnTo>
                    <a:pt x="1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8"/>
            <p:cNvSpPr/>
            <p:nvPr/>
          </p:nvSpPr>
          <p:spPr>
            <a:xfrm>
              <a:off x="-2972358" y="702197"/>
              <a:ext cx="169744" cy="469095"/>
            </a:xfrm>
            <a:custGeom>
              <a:avLst/>
              <a:gdLst/>
              <a:ahLst/>
              <a:cxnLst/>
              <a:rect l="l" t="t" r="r" b="b"/>
              <a:pathLst>
                <a:path w="4336" h="11982" fill="none" extrusionOk="0">
                  <a:moveTo>
                    <a:pt x="1360" y="11982"/>
                  </a:moveTo>
                  <a:lnTo>
                    <a:pt x="1360" y="11982"/>
                  </a:lnTo>
                  <a:lnTo>
                    <a:pt x="1202" y="11942"/>
                  </a:lnTo>
                  <a:lnTo>
                    <a:pt x="1044" y="11903"/>
                  </a:lnTo>
                  <a:lnTo>
                    <a:pt x="907" y="11844"/>
                  </a:lnTo>
                  <a:lnTo>
                    <a:pt x="769" y="11785"/>
                  </a:lnTo>
                  <a:lnTo>
                    <a:pt x="650" y="11706"/>
                  </a:lnTo>
                  <a:lnTo>
                    <a:pt x="532" y="11607"/>
                  </a:lnTo>
                  <a:lnTo>
                    <a:pt x="414" y="11509"/>
                  </a:lnTo>
                  <a:lnTo>
                    <a:pt x="335" y="11390"/>
                  </a:lnTo>
                  <a:lnTo>
                    <a:pt x="237" y="11272"/>
                  </a:lnTo>
                  <a:lnTo>
                    <a:pt x="158" y="11134"/>
                  </a:lnTo>
                  <a:lnTo>
                    <a:pt x="99" y="10996"/>
                  </a:lnTo>
                  <a:lnTo>
                    <a:pt x="59" y="10858"/>
                  </a:lnTo>
                  <a:lnTo>
                    <a:pt x="20" y="10720"/>
                  </a:lnTo>
                  <a:lnTo>
                    <a:pt x="0" y="10563"/>
                  </a:lnTo>
                  <a:lnTo>
                    <a:pt x="0" y="10405"/>
                  </a:lnTo>
                  <a:lnTo>
                    <a:pt x="0" y="10247"/>
                  </a:lnTo>
                  <a:lnTo>
                    <a:pt x="1261" y="1"/>
                  </a:lnTo>
                  <a:lnTo>
                    <a:pt x="4335" y="355"/>
                  </a:lnTo>
                  <a:lnTo>
                    <a:pt x="3074" y="10622"/>
                  </a:lnTo>
                  <a:lnTo>
                    <a:pt x="3074" y="10622"/>
                  </a:lnTo>
                  <a:lnTo>
                    <a:pt x="3054" y="10780"/>
                  </a:lnTo>
                  <a:lnTo>
                    <a:pt x="3015" y="10937"/>
                  </a:lnTo>
                  <a:lnTo>
                    <a:pt x="2956" y="11075"/>
                  </a:lnTo>
                  <a:lnTo>
                    <a:pt x="2897" y="11213"/>
                  </a:lnTo>
                  <a:lnTo>
                    <a:pt x="2798" y="11331"/>
                  </a:lnTo>
                  <a:lnTo>
                    <a:pt x="2719" y="11450"/>
                  </a:lnTo>
                  <a:lnTo>
                    <a:pt x="2621" y="11548"/>
                  </a:lnTo>
                  <a:lnTo>
                    <a:pt x="2503" y="11647"/>
                  </a:lnTo>
                  <a:lnTo>
                    <a:pt x="2384" y="11745"/>
                  </a:lnTo>
                  <a:lnTo>
                    <a:pt x="2247" y="11824"/>
                  </a:lnTo>
                  <a:lnTo>
                    <a:pt x="2109" y="11883"/>
                  </a:lnTo>
                  <a:lnTo>
                    <a:pt x="1971" y="11922"/>
                  </a:lnTo>
                  <a:lnTo>
                    <a:pt x="1833" y="11962"/>
                  </a:lnTo>
                  <a:lnTo>
                    <a:pt x="1675" y="11982"/>
                  </a:lnTo>
                  <a:lnTo>
                    <a:pt x="1517" y="11982"/>
                  </a:lnTo>
                  <a:lnTo>
                    <a:pt x="1360" y="1198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8"/>
            <p:cNvSpPr/>
            <p:nvPr/>
          </p:nvSpPr>
          <p:spPr>
            <a:xfrm>
              <a:off x="-2912186" y="702980"/>
              <a:ext cx="98769" cy="12371"/>
            </a:xfrm>
            <a:custGeom>
              <a:avLst/>
              <a:gdLst/>
              <a:ahLst/>
              <a:cxnLst/>
              <a:rect l="l" t="t" r="r" b="b"/>
              <a:pathLst>
                <a:path w="2523" h="316" extrusionOk="0">
                  <a:moveTo>
                    <a:pt x="0" y="0"/>
                  </a:moveTo>
                  <a:lnTo>
                    <a:pt x="0" y="0"/>
                  </a:lnTo>
                  <a:lnTo>
                    <a:pt x="2522" y="316"/>
                  </a:lnTo>
                  <a:lnTo>
                    <a:pt x="2522" y="316"/>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8"/>
            <p:cNvSpPr/>
            <p:nvPr/>
          </p:nvSpPr>
          <p:spPr>
            <a:xfrm>
              <a:off x="-2912186" y="702980"/>
              <a:ext cx="98769" cy="12371"/>
            </a:xfrm>
            <a:custGeom>
              <a:avLst/>
              <a:gdLst/>
              <a:ahLst/>
              <a:cxnLst/>
              <a:rect l="l" t="t" r="r" b="b"/>
              <a:pathLst>
                <a:path w="2523" h="316" fill="none" extrusionOk="0">
                  <a:moveTo>
                    <a:pt x="0" y="0"/>
                  </a:moveTo>
                  <a:lnTo>
                    <a:pt x="0" y="0"/>
                  </a:lnTo>
                  <a:lnTo>
                    <a:pt x="2522" y="316"/>
                  </a:lnTo>
                  <a:lnTo>
                    <a:pt x="2522" y="31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8"/>
            <p:cNvSpPr/>
            <p:nvPr/>
          </p:nvSpPr>
          <p:spPr>
            <a:xfrm>
              <a:off x="-2958499" y="702980"/>
              <a:ext cx="145081" cy="438989"/>
            </a:xfrm>
            <a:custGeom>
              <a:avLst/>
              <a:gdLst/>
              <a:ahLst/>
              <a:cxnLst/>
              <a:rect l="l" t="t" r="r" b="b"/>
              <a:pathLst>
                <a:path w="3706" h="11213" extrusionOk="0">
                  <a:moveTo>
                    <a:pt x="1085" y="1675"/>
                  </a:moveTo>
                  <a:lnTo>
                    <a:pt x="3390" y="1971"/>
                  </a:lnTo>
                  <a:lnTo>
                    <a:pt x="2444" y="9656"/>
                  </a:lnTo>
                  <a:lnTo>
                    <a:pt x="2405" y="9853"/>
                  </a:lnTo>
                  <a:lnTo>
                    <a:pt x="2326" y="10050"/>
                  </a:lnTo>
                  <a:lnTo>
                    <a:pt x="2208" y="10227"/>
                  </a:lnTo>
                  <a:lnTo>
                    <a:pt x="2070" y="10385"/>
                  </a:lnTo>
                  <a:lnTo>
                    <a:pt x="1893" y="10503"/>
                  </a:lnTo>
                  <a:lnTo>
                    <a:pt x="1715" y="10582"/>
                  </a:lnTo>
                  <a:lnTo>
                    <a:pt x="1518" y="10641"/>
                  </a:lnTo>
                  <a:lnTo>
                    <a:pt x="1301" y="10661"/>
                  </a:lnTo>
                  <a:lnTo>
                    <a:pt x="1163" y="10661"/>
                  </a:lnTo>
                  <a:lnTo>
                    <a:pt x="1045" y="10641"/>
                  </a:lnTo>
                  <a:lnTo>
                    <a:pt x="927" y="10602"/>
                  </a:lnTo>
                  <a:lnTo>
                    <a:pt x="730" y="10523"/>
                  </a:lnTo>
                  <a:lnTo>
                    <a:pt x="533" y="10385"/>
                  </a:lnTo>
                  <a:lnTo>
                    <a:pt x="395" y="10227"/>
                  </a:lnTo>
                  <a:lnTo>
                    <a:pt x="277" y="10030"/>
                  </a:lnTo>
                  <a:lnTo>
                    <a:pt x="178" y="9833"/>
                  </a:lnTo>
                  <a:lnTo>
                    <a:pt x="139" y="9597"/>
                  </a:lnTo>
                  <a:lnTo>
                    <a:pt x="139" y="9479"/>
                  </a:lnTo>
                  <a:lnTo>
                    <a:pt x="158" y="9360"/>
                  </a:lnTo>
                  <a:lnTo>
                    <a:pt x="1085" y="1675"/>
                  </a:lnTo>
                  <a:close/>
                  <a:moveTo>
                    <a:pt x="1183" y="0"/>
                  </a:moveTo>
                  <a:lnTo>
                    <a:pt x="21" y="9617"/>
                  </a:lnTo>
                  <a:lnTo>
                    <a:pt x="1" y="9755"/>
                  </a:lnTo>
                  <a:lnTo>
                    <a:pt x="1" y="9912"/>
                  </a:lnTo>
                  <a:lnTo>
                    <a:pt x="21" y="10050"/>
                  </a:lnTo>
                  <a:lnTo>
                    <a:pt x="40" y="10188"/>
                  </a:lnTo>
                  <a:lnTo>
                    <a:pt x="80" y="10326"/>
                  </a:lnTo>
                  <a:lnTo>
                    <a:pt x="119" y="10444"/>
                  </a:lnTo>
                  <a:lnTo>
                    <a:pt x="178" y="10562"/>
                  </a:lnTo>
                  <a:lnTo>
                    <a:pt x="257" y="10681"/>
                  </a:lnTo>
                  <a:lnTo>
                    <a:pt x="336" y="10779"/>
                  </a:lnTo>
                  <a:lnTo>
                    <a:pt x="415" y="10878"/>
                  </a:lnTo>
                  <a:lnTo>
                    <a:pt x="513" y="10957"/>
                  </a:lnTo>
                  <a:lnTo>
                    <a:pt x="612" y="11035"/>
                  </a:lnTo>
                  <a:lnTo>
                    <a:pt x="730" y="11095"/>
                  </a:lnTo>
                  <a:lnTo>
                    <a:pt x="848" y="11154"/>
                  </a:lnTo>
                  <a:lnTo>
                    <a:pt x="966" y="11193"/>
                  </a:lnTo>
                  <a:lnTo>
                    <a:pt x="1104" y="11213"/>
                  </a:lnTo>
                  <a:lnTo>
                    <a:pt x="1360" y="11213"/>
                  </a:lnTo>
                  <a:lnTo>
                    <a:pt x="1459" y="11193"/>
                  </a:lnTo>
                  <a:lnTo>
                    <a:pt x="1577" y="11154"/>
                  </a:lnTo>
                  <a:lnTo>
                    <a:pt x="1695" y="11114"/>
                  </a:lnTo>
                  <a:lnTo>
                    <a:pt x="1893" y="10996"/>
                  </a:lnTo>
                  <a:lnTo>
                    <a:pt x="2090" y="10838"/>
                  </a:lnTo>
                  <a:lnTo>
                    <a:pt x="2247" y="10661"/>
                  </a:lnTo>
                  <a:lnTo>
                    <a:pt x="2385" y="10444"/>
                  </a:lnTo>
                  <a:lnTo>
                    <a:pt x="2484" y="10188"/>
                  </a:lnTo>
                  <a:lnTo>
                    <a:pt x="2523" y="9912"/>
                  </a:lnTo>
                  <a:lnTo>
                    <a:pt x="3705" y="316"/>
                  </a:lnTo>
                  <a:lnTo>
                    <a:pt x="118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8"/>
            <p:cNvSpPr/>
            <p:nvPr/>
          </p:nvSpPr>
          <p:spPr>
            <a:xfrm>
              <a:off x="-2953097" y="768555"/>
              <a:ext cx="127347" cy="351802"/>
            </a:xfrm>
            <a:custGeom>
              <a:avLst/>
              <a:gdLst/>
              <a:ahLst/>
              <a:cxnLst/>
              <a:rect l="l" t="t" r="r" b="b"/>
              <a:pathLst>
                <a:path w="3253" h="8986" fill="none" extrusionOk="0">
                  <a:moveTo>
                    <a:pt x="1163" y="8986"/>
                  </a:moveTo>
                  <a:lnTo>
                    <a:pt x="1163" y="8986"/>
                  </a:lnTo>
                  <a:lnTo>
                    <a:pt x="1025" y="8986"/>
                  </a:lnTo>
                  <a:lnTo>
                    <a:pt x="1025" y="8986"/>
                  </a:lnTo>
                  <a:lnTo>
                    <a:pt x="907" y="8966"/>
                  </a:lnTo>
                  <a:lnTo>
                    <a:pt x="789" y="8927"/>
                  </a:lnTo>
                  <a:lnTo>
                    <a:pt x="592" y="8848"/>
                  </a:lnTo>
                  <a:lnTo>
                    <a:pt x="395" y="8710"/>
                  </a:lnTo>
                  <a:lnTo>
                    <a:pt x="257" y="8552"/>
                  </a:lnTo>
                  <a:lnTo>
                    <a:pt x="139" y="8355"/>
                  </a:lnTo>
                  <a:lnTo>
                    <a:pt x="40" y="8158"/>
                  </a:lnTo>
                  <a:lnTo>
                    <a:pt x="1" y="7922"/>
                  </a:lnTo>
                  <a:lnTo>
                    <a:pt x="1" y="7804"/>
                  </a:lnTo>
                  <a:lnTo>
                    <a:pt x="20" y="7685"/>
                  </a:lnTo>
                  <a:lnTo>
                    <a:pt x="947" y="0"/>
                  </a:lnTo>
                  <a:lnTo>
                    <a:pt x="3252" y="296"/>
                  </a:lnTo>
                  <a:lnTo>
                    <a:pt x="2306" y="7981"/>
                  </a:lnTo>
                  <a:lnTo>
                    <a:pt x="2306" y="7981"/>
                  </a:lnTo>
                  <a:lnTo>
                    <a:pt x="2267" y="8178"/>
                  </a:lnTo>
                  <a:lnTo>
                    <a:pt x="2188" y="8375"/>
                  </a:lnTo>
                  <a:lnTo>
                    <a:pt x="2070" y="8552"/>
                  </a:lnTo>
                  <a:lnTo>
                    <a:pt x="1932" y="8710"/>
                  </a:lnTo>
                  <a:lnTo>
                    <a:pt x="1755" y="8828"/>
                  </a:lnTo>
                  <a:lnTo>
                    <a:pt x="1577" y="8907"/>
                  </a:lnTo>
                  <a:lnTo>
                    <a:pt x="1380" y="8966"/>
                  </a:lnTo>
                  <a:lnTo>
                    <a:pt x="1163" y="89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8"/>
            <p:cNvSpPr/>
            <p:nvPr/>
          </p:nvSpPr>
          <p:spPr>
            <a:xfrm>
              <a:off x="-2958499" y="702980"/>
              <a:ext cx="145081" cy="438989"/>
            </a:xfrm>
            <a:custGeom>
              <a:avLst/>
              <a:gdLst/>
              <a:ahLst/>
              <a:cxnLst/>
              <a:rect l="l" t="t" r="r" b="b"/>
              <a:pathLst>
                <a:path w="3706" h="11213" fill="none" extrusionOk="0">
                  <a:moveTo>
                    <a:pt x="1183" y="0"/>
                  </a:moveTo>
                  <a:lnTo>
                    <a:pt x="21" y="9617"/>
                  </a:lnTo>
                  <a:lnTo>
                    <a:pt x="21" y="9617"/>
                  </a:lnTo>
                  <a:lnTo>
                    <a:pt x="1" y="9755"/>
                  </a:lnTo>
                  <a:lnTo>
                    <a:pt x="1" y="9912"/>
                  </a:lnTo>
                  <a:lnTo>
                    <a:pt x="21" y="10050"/>
                  </a:lnTo>
                  <a:lnTo>
                    <a:pt x="40" y="10188"/>
                  </a:lnTo>
                  <a:lnTo>
                    <a:pt x="80" y="10326"/>
                  </a:lnTo>
                  <a:lnTo>
                    <a:pt x="119" y="10444"/>
                  </a:lnTo>
                  <a:lnTo>
                    <a:pt x="178" y="10562"/>
                  </a:lnTo>
                  <a:lnTo>
                    <a:pt x="257" y="10681"/>
                  </a:lnTo>
                  <a:lnTo>
                    <a:pt x="336" y="10779"/>
                  </a:lnTo>
                  <a:lnTo>
                    <a:pt x="415" y="10878"/>
                  </a:lnTo>
                  <a:lnTo>
                    <a:pt x="513" y="10957"/>
                  </a:lnTo>
                  <a:lnTo>
                    <a:pt x="612" y="11035"/>
                  </a:lnTo>
                  <a:lnTo>
                    <a:pt x="730" y="11095"/>
                  </a:lnTo>
                  <a:lnTo>
                    <a:pt x="848" y="11154"/>
                  </a:lnTo>
                  <a:lnTo>
                    <a:pt x="966" y="11193"/>
                  </a:lnTo>
                  <a:lnTo>
                    <a:pt x="1104" y="11213"/>
                  </a:lnTo>
                  <a:lnTo>
                    <a:pt x="1104" y="11213"/>
                  </a:lnTo>
                  <a:lnTo>
                    <a:pt x="1223" y="11213"/>
                  </a:lnTo>
                  <a:lnTo>
                    <a:pt x="1223" y="11213"/>
                  </a:lnTo>
                  <a:lnTo>
                    <a:pt x="1360" y="11213"/>
                  </a:lnTo>
                  <a:lnTo>
                    <a:pt x="1459" y="11193"/>
                  </a:lnTo>
                  <a:lnTo>
                    <a:pt x="1577" y="11154"/>
                  </a:lnTo>
                  <a:lnTo>
                    <a:pt x="1695" y="11114"/>
                  </a:lnTo>
                  <a:lnTo>
                    <a:pt x="1893" y="10996"/>
                  </a:lnTo>
                  <a:lnTo>
                    <a:pt x="2090" y="10838"/>
                  </a:lnTo>
                  <a:lnTo>
                    <a:pt x="2247" y="10661"/>
                  </a:lnTo>
                  <a:lnTo>
                    <a:pt x="2385" y="10444"/>
                  </a:lnTo>
                  <a:lnTo>
                    <a:pt x="2484" y="10188"/>
                  </a:lnTo>
                  <a:lnTo>
                    <a:pt x="2523" y="9912"/>
                  </a:lnTo>
                  <a:lnTo>
                    <a:pt x="3705" y="316"/>
                  </a:lnTo>
                  <a:lnTo>
                    <a:pt x="11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8"/>
            <p:cNvSpPr/>
            <p:nvPr/>
          </p:nvSpPr>
          <p:spPr>
            <a:xfrm>
              <a:off x="-2953097" y="768555"/>
              <a:ext cx="127347" cy="351802"/>
            </a:xfrm>
            <a:custGeom>
              <a:avLst/>
              <a:gdLst/>
              <a:ahLst/>
              <a:cxnLst/>
              <a:rect l="l" t="t" r="r" b="b"/>
              <a:pathLst>
                <a:path w="3253" h="8986" extrusionOk="0">
                  <a:moveTo>
                    <a:pt x="947" y="0"/>
                  </a:moveTo>
                  <a:lnTo>
                    <a:pt x="20" y="7685"/>
                  </a:lnTo>
                  <a:lnTo>
                    <a:pt x="1" y="7804"/>
                  </a:lnTo>
                  <a:lnTo>
                    <a:pt x="1" y="7922"/>
                  </a:lnTo>
                  <a:lnTo>
                    <a:pt x="40" y="8158"/>
                  </a:lnTo>
                  <a:lnTo>
                    <a:pt x="139" y="8355"/>
                  </a:lnTo>
                  <a:lnTo>
                    <a:pt x="257" y="8552"/>
                  </a:lnTo>
                  <a:lnTo>
                    <a:pt x="395" y="8710"/>
                  </a:lnTo>
                  <a:lnTo>
                    <a:pt x="592" y="8848"/>
                  </a:lnTo>
                  <a:lnTo>
                    <a:pt x="789" y="8927"/>
                  </a:lnTo>
                  <a:lnTo>
                    <a:pt x="907" y="8966"/>
                  </a:lnTo>
                  <a:lnTo>
                    <a:pt x="1025" y="8986"/>
                  </a:lnTo>
                  <a:lnTo>
                    <a:pt x="1262" y="8986"/>
                  </a:lnTo>
                  <a:lnTo>
                    <a:pt x="1479" y="8947"/>
                  </a:lnTo>
                  <a:lnTo>
                    <a:pt x="1695" y="8868"/>
                  </a:lnTo>
                  <a:lnTo>
                    <a:pt x="1873" y="8750"/>
                  </a:lnTo>
                  <a:lnTo>
                    <a:pt x="2030" y="8592"/>
                  </a:lnTo>
                  <a:lnTo>
                    <a:pt x="2168" y="8415"/>
                  </a:lnTo>
                  <a:lnTo>
                    <a:pt x="2267" y="8198"/>
                  </a:lnTo>
                  <a:lnTo>
                    <a:pt x="2287" y="8080"/>
                  </a:lnTo>
                  <a:lnTo>
                    <a:pt x="2306" y="7981"/>
                  </a:lnTo>
                  <a:lnTo>
                    <a:pt x="3252" y="296"/>
                  </a:lnTo>
                  <a:lnTo>
                    <a:pt x="9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8"/>
            <p:cNvSpPr/>
            <p:nvPr/>
          </p:nvSpPr>
          <p:spPr>
            <a:xfrm>
              <a:off x="-2953097" y="768555"/>
              <a:ext cx="127347" cy="351802"/>
            </a:xfrm>
            <a:custGeom>
              <a:avLst/>
              <a:gdLst/>
              <a:ahLst/>
              <a:cxnLst/>
              <a:rect l="l" t="t" r="r" b="b"/>
              <a:pathLst>
                <a:path w="3253" h="8986" fill="none" extrusionOk="0">
                  <a:moveTo>
                    <a:pt x="1025" y="8986"/>
                  </a:moveTo>
                  <a:lnTo>
                    <a:pt x="1025" y="8986"/>
                  </a:lnTo>
                  <a:lnTo>
                    <a:pt x="907" y="8966"/>
                  </a:lnTo>
                  <a:lnTo>
                    <a:pt x="789" y="8927"/>
                  </a:lnTo>
                  <a:lnTo>
                    <a:pt x="592" y="8848"/>
                  </a:lnTo>
                  <a:lnTo>
                    <a:pt x="395" y="8710"/>
                  </a:lnTo>
                  <a:lnTo>
                    <a:pt x="257" y="8552"/>
                  </a:lnTo>
                  <a:lnTo>
                    <a:pt x="139" y="8355"/>
                  </a:lnTo>
                  <a:lnTo>
                    <a:pt x="40" y="8158"/>
                  </a:lnTo>
                  <a:lnTo>
                    <a:pt x="1" y="7922"/>
                  </a:lnTo>
                  <a:lnTo>
                    <a:pt x="1" y="7804"/>
                  </a:lnTo>
                  <a:lnTo>
                    <a:pt x="20" y="7685"/>
                  </a:lnTo>
                  <a:lnTo>
                    <a:pt x="947" y="0"/>
                  </a:lnTo>
                  <a:lnTo>
                    <a:pt x="3252" y="296"/>
                  </a:lnTo>
                  <a:lnTo>
                    <a:pt x="2306" y="7981"/>
                  </a:lnTo>
                  <a:lnTo>
                    <a:pt x="2306" y="7981"/>
                  </a:lnTo>
                  <a:lnTo>
                    <a:pt x="2287" y="8080"/>
                  </a:lnTo>
                  <a:lnTo>
                    <a:pt x="2267" y="8198"/>
                  </a:lnTo>
                  <a:lnTo>
                    <a:pt x="2168" y="8415"/>
                  </a:lnTo>
                  <a:lnTo>
                    <a:pt x="2030" y="8592"/>
                  </a:lnTo>
                  <a:lnTo>
                    <a:pt x="1873" y="8750"/>
                  </a:lnTo>
                  <a:lnTo>
                    <a:pt x="1695" y="8868"/>
                  </a:lnTo>
                  <a:lnTo>
                    <a:pt x="1479" y="8947"/>
                  </a:lnTo>
                  <a:lnTo>
                    <a:pt x="1262" y="8986"/>
                  </a:lnTo>
                  <a:lnTo>
                    <a:pt x="1144" y="8986"/>
                  </a:lnTo>
                  <a:lnTo>
                    <a:pt x="1025" y="89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8"/>
            <p:cNvSpPr/>
            <p:nvPr/>
          </p:nvSpPr>
          <p:spPr>
            <a:xfrm>
              <a:off x="-2939982" y="661326"/>
              <a:ext cx="158978" cy="61740"/>
            </a:xfrm>
            <a:custGeom>
              <a:avLst/>
              <a:gdLst/>
              <a:ahLst/>
              <a:cxnLst/>
              <a:rect l="l" t="t" r="r" b="b"/>
              <a:pathLst>
                <a:path w="4061" h="1577" extrusionOk="0">
                  <a:moveTo>
                    <a:pt x="572" y="0"/>
                  </a:moveTo>
                  <a:lnTo>
                    <a:pt x="454" y="20"/>
                  </a:lnTo>
                  <a:lnTo>
                    <a:pt x="336" y="59"/>
                  </a:lnTo>
                  <a:lnTo>
                    <a:pt x="237" y="138"/>
                  </a:lnTo>
                  <a:lnTo>
                    <a:pt x="158" y="217"/>
                  </a:lnTo>
                  <a:lnTo>
                    <a:pt x="80" y="315"/>
                  </a:lnTo>
                  <a:lnTo>
                    <a:pt x="40" y="414"/>
                  </a:lnTo>
                  <a:lnTo>
                    <a:pt x="1" y="552"/>
                  </a:lnTo>
                  <a:lnTo>
                    <a:pt x="1" y="670"/>
                  </a:lnTo>
                  <a:lnTo>
                    <a:pt x="20" y="788"/>
                  </a:lnTo>
                  <a:lnTo>
                    <a:pt x="80" y="907"/>
                  </a:lnTo>
                  <a:lnTo>
                    <a:pt x="139" y="1005"/>
                  </a:lnTo>
                  <a:lnTo>
                    <a:pt x="217" y="1084"/>
                  </a:lnTo>
                  <a:lnTo>
                    <a:pt x="316" y="1163"/>
                  </a:lnTo>
                  <a:lnTo>
                    <a:pt x="434" y="1202"/>
                  </a:lnTo>
                  <a:lnTo>
                    <a:pt x="552" y="1242"/>
                  </a:lnTo>
                  <a:lnTo>
                    <a:pt x="3351" y="1577"/>
                  </a:lnTo>
                  <a:lnTo>
                    <a:pt x="3489" y="1577"/>
                  </a:lnTo>
                  <a:lnTo>
                    <a:pt x="3607" y="1557"/>
                  </a:lnTo>
                  <a:lnTo>
                    <a:pt x="3725" y="1517"/>
                  </a:lnTo>
                  <a:lnTo>
                    <a:pt x="3824" y="1439"/>
                  </a:lnTo>
                  <a:lnTo>
                    <a:pt x="3902" y="1360"/>
                  </a:lnTo>
                  <a:lnTo>
                    <a:pt x="3981" y="1261"/>
                  </a:lnTo>
                  <a:lnTo>
                    <a:pt x="4021" y="1163"/>
                  </a:lnTo>
                  <a:lnTo>
                    <a:pt x="4040" y="1045"/>
                  </a:lnTo>
                  <a:lnTo>
                    <a:pt x="4060" y="907"/>
                  </a:lnTo>
                  <a:lnTo>
                    <a:pt x="4021" y="788"/>
                  </a:lnTo>
                  <a:lnTo>
                    <a:pt x="3981" y="670"/>
                  </a:lnTo>
                  <a:lnTo>
                    <a:pt x="3922" y="572"/>
                  </a:lnTo>
                  <a:lnTo>
                    <a:pt x="3843" y="493"/>
                  </a:lnTo>
                  <a:lnTo>
                    <a:pt x="3745" y="414"/>
                  </a:lnTo>
                  <a:lnTo>
                    <a:pt x="3627" y="375"/>
                  </a:lnTo>
                  <a:lnTo>
                    <a:pt x="3508" y="355"/>
                  </a:lnTo>
                  <a:lnTo>
                    <a:pt x="6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8"/>
            <p:cNvSpPr/>
            <p:nvPr/>
          </p:nvSpPr>
          <p:spPr>
            <a:xfrm>
              <a:off x="-2878245" y="864978"/>
              <a:ext cx="10844" cy="10845"/>
            </a:xfrm>
            <a:custGeom>
              <a:avLst/>
              <a:gdLst/>
              <a:ahLst/>
              <a:cxnLst/>
              <a:rect l="l" t="t" r="r" b="b"/>
              <a:pathLst>
                <a:path w="277" h="277" extrusionOk="0">
                  <a:moveTo>
                    <a:pt x="138" y="0"/>
                  </a:moveTo>
                  <a:lnTo>
                    <a:pt x="79" y="20"/>
                  </a:lnTo>
                  <a:lnTo>
                    <a:pt x="40" y="40"/>
                  </a:lnTo>
                  <a:lnTo>
                    <a:pt x="20" y="79"/>
                  </a:lnTo>
                  <a:lnTo>
                    <a:pt x="0" y="119"/>
                  </a:lnTo>
                  <a:lnTo>
                    <a:pt x="0" y="178"/>
                  </a:lnTo>
                  <a:lnTo>
                    <a:pt x="20" y="237"/>
                  </a:lnTo>
                  <a:lnTo>
                    <a:pt x="59" y="257"/>
                  </a:lnTo>
                  <a:lnTo>
                    <a:pt x="118" y="276"/>
                  </a:lnTo>
                  <a:lnTo>
                    <a:pt x="178" y="276"/>
                  </a:lnTo>
                  <a:lnTo>
                    <a:pt x="237" y="257"/>
                  </a:lnTo>
                  <a:lnTo>
                    <a:pt x="256" y="217"/>
                  </a:lnTo>
                  <a:lnTo>
                    <a:pt x="276" y="158"/>
                  </a:lnTo>
                  <a:lnTo>
                    <a:pt x="276" y="99"/>
                  </a:lnTo>
                  <a:lnTo>
                    <a:pt x="256" y="60"/>
                  </a:lnTo>
                  <a:lnTo>
                    <a:pt x="197" y="20"/>
                  </a:lnTo>
                  <a:lnTo>
                    <a:pt x="158"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8"/>
            <p:cNvSpPr/>
            <p:nvPr/>
          </p:nvSpPr>
          <p:spPr>
            <a:xfrm>
              <a:off x="-2916062" y="932079"/>
              <a:ext cx="11627" cy="10845"/>
            </a:xfrm>
            <a:custGeom>
              <a:avLst/>
              <a:gdLst/>
              <a:ahLst/>
              <a:cxnLst/>
              <a:rect l="l" t="t" r="r" b="b"/>
              <a:pathLst>
                <a:path w="297" h="277" extrusionOk="0">
                  <a:moveTo>
                    <a:pt x="139" y="1"/>
                  </a:moveTo>
                  <a:lnTo>
                    <a:pt x="99" y="21"/>
                  </a:lnTo>
                  <a:lnTo>
                    <a:pt x="60" y="40"/>
                  </a:lnTo>
                  <a:lnTo>
                    <a:pt x="20" y="80"/>
                  </a:lnTo>
                  <a:lnTo>
                    <a:pt x="1" y="119"/>
                  </a:lnTo>
                  <a:lnTo>
                    <a:pt x="20" y="178"/>
                  </a:lnTo>
                  <a:lnTo>
                    <a:pt x="40" y="237"/>
                  </a:lnTo>
                  <a:lnTo>
                    <a:pt x="79" y="257"/>
                  </a:lnTo>
                  <a:lnTo>
                    <a:pt x="139" y="277"/>
                  </a:lnTo>
                  <a:lnTo>
                    <a:pt x="198" y="277"/>
                  </a:lnTo>
                  <a:lnTo>
                    <a:pt x="237" y="257"/>
                  </a:lnTo>
                  <a:lnTo>
                    <a:pt x="276" y="218"/>
                  </a:lnTo>
                  <a:lnTo>
                    <a:pt x="296" y="158"/>
                  </a:lnTo>
                  <a:lnTo>
                    <a:pt x="276" y="99"/>
                  </a:lnTo>
                  <a:lnTo>
                    <a:pt x="257" y="60"/>
                  </a:lnTo>
                  <a:lnTo>
                    <a:pt x="217" y="21"/>
                  </a:lnTo>
                  <a:lnTo>
                    <a:pt x="158"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8"/>
            <p:cNvSpPr/>
            <p:nvPr/>
          </p:nvSpPr>
          <p:spPr>
            <a:xfrm>
              <a:off x="-2875152" y="969114"/>
              <a:ext cx="10805" cy="10845"/>
            </a:xfrm>
            <a:custGeom>
              <a:avLst/>
              <a:gdLst/>
              <a:ahLst/>
              <a:cxnLst/>
              <a:rect l="l" t="t" r="r" b="b"/>
              <a:pathLst>
                <a:path w="276" h="277" extrusionOk="0">
                  <a:moveTo>
                    <a:pt x="99" y="1"/>
                  </a:moveTo>
                  <a:lnTo>
                    <a:pt x="59" y="40"/>
                  </a:lnTo>
                  <a:lnTo>
                    <a:pt x="20" y="79"/>
                  </a:lnTo>
                  <a:lnTo>
                    <a:pt x="0" y="119"/>
                  </a:lnTo>
                  <a:lnTo>
                    <a:pt x="0" y="178"/>
                  </a:lnTo>
                  <a:lnTo>
                    <a:pt x="39" y="237"/>
                  </a:lnTo>
                  <a:lnTo>
                    <a:pt x="79" y="257"/>
                  </a:lnTo>
                  <a:lnTo>
                    <a:pt x="118" y="277"/>
                  </a:lnTo>
                  <a:lnTo>
                    <a:pt x="197" y="277"/>
                  </a:lnTo>
                  <a:lnTo>
                    <a:pt x="236" y="237"/>
                  </a:lnTo>
                  <a:lnTo>
                    <a:pt x="276" y="198"/>
                  </a:lnTo>
                  <a:lnTo>
                    <a:pt x="276" y="158"/>
                  </a:lnTo>
                  <a:lnTo>
                    <a:pt x="276" y="99"/>
                  </a:lnTo>
                  <a:lnTo>
                    <a:pt x="256" y="60"/>
                  </a:lnTo>
                  <a:lnTo>
                    <a:pt x="217" y="20"/>
                  </a:lnTo>
                  <a:lnTo>
                    <a:pt x="158"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8"/>
            <p:cNvSpPr/>
            <p:nvPr/>
          </p:nvSpPr>
          <p:spPr>
            <a:xfrm>
              <a:off x="-3001680" y="753130"/>
              <a:ext cx="101862" cy="161259"/>
            </a:xfrm>
            <a:custGeom>
              <a:avLst/>
              <a:gdLst/>
              <a:ahLst/>
              <a:cxnLst/>
              <a:rect l="l" t="t" r="r" b="b"/>
              <a:pathLst>
                <a:path w="2602" h="4119" extrusionOk="0">
                  <a:moveTo>
                    <a:pt x="808" y="0"/>
                  </a:moveTo>
                  <a:lnTo>
                    <a:pt x="651" y="20"/>
                  </a:lnTo>
                  <a:lnTo>
                    <a:pt x="493" y="59"/>
                  </a:lnTo>
                  <a:lnTo>
                    <a:pt x="355" y="138"/>
                  </a:lnTo>
                  <a:lnTo>
                    <a:pt x="237" y="237"/>
                  </a:lnTo>
                  <a:lnTo>
                    <a:pt x="138" y="355"/>
                  </a:lnTo>
                  <a:lnTo>
                    <a:pt x="59" y="493"/>
                  </a:lnTo>
                  <a:lnTo>
                    <a:pt x="20" y="631"/>
                  </a:lnTo>
                  <a:lnTo>
                    <a:pt x="0" y="788"/>
                  </a:lnTo>
                  <a:lnTo>
                    <a:pt x="0" y="946"/>
                  </a:lnTo>
                  <a:lnTo>
                    <a:pt x="59" y="1104"/>
                  </a:lnTo>
                  <a:lnTo>
                    <a:pt x="1045" y="3626"/>
                  </a:lnTo>
                  <a:lnTo>
                    <a:pt x="1124" y="3764"/>
                  </a:lnTo>
                  <a:lnTo>
                    <a:pt x="1222" y="3882"/>
                  </a:lnTo>
                  <a:lnTo>
                    <a:pt x="1340" y="3981"/>
                  </a:lnTo>
                  <a:lnTo>
                    <a:pt x="1478" y="4059"/>
                  </a:lnTo>
                  <a:lnTo>
                    <a:pt x="1616" y="4099"/>
                  </a:lnTo>
                  <a:lnTo>
                    <a:pt x="1774" y="4119"/>
                  </a:lnTo>
                  <a:lnTo>
                    <a:pt x="1931" y="4119"/>
                  </a:lnTo>
                  <a:lnTo>
                    <a:pt x="2089" y="4059"/>
                  </a:lnTo>
                  <a:lnTo>
                    <a:pt x="2227" y="4000"/>
                  </a:lnTo>
                  <a:lnTo>
                    <a:pt x="2365" y="3902"/>
                  </a:lnTo>
                  <a:lnTo>
                    <a:pt x="2463" y="3784"/>
                  </a:lnTo>
                  <a:lnTo>
                    <a:pt x="2523" y="3646"/>
                  </a:lnTo>
                  <a:lnTo>
                    <a:pt x="2582" y="3488"/>
                  </a:lnTo>
                  <a:lnTo>
                    <a:pt x="2601" y="3350"/>
                  </a:lnTo>
                  <a:lnTo>
                    <a:pt x="2582" y="3192"/>
                  </a:lnTo>
                  <a:lnTo>
                    <a:pt x="2542" y="3035"/>
                  </a:lnTo>
                  <a:lnTo>
                    <a:pt x="1537" y="512"/>
                  </a:lnTo>
                  <a:lnTo>
                    <a:pt x="1459" y="374"/>
                  </a:lnTo>
                  <a:lnTo>
                    <a:pt x="1360" y="237"/>
                  </a:lnTo>
                  <a:lnTo>
                    <a:pt x="1242" y="138"/>
                  </a:lnTo>
                  <a:lnTo>
                    <a:pt x="1104" y="79"/>
                  </a:lnTo>
                  <a:lnTo>
                    <a:pt x="966" y="20"/>
                  </a:lnTo>
                  <a:lnTo>
                    <a:pt x="8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8"/>
            <p:cNvSpPr/>
            <p:nvPr/>
          </p:nvSpPr>
          <p:spPr>
            <a:xfrm>
              <a:off x="-2943818" y="729954"/>
              <a:ext cx="101862" cy="161298"/>
            </a:xfrm>
            <a:custGeom>
              <a:avLst/>
              <a:gdLst/>
              <a:ahLst/>
              <a:cxnLst/>
              <a:rect l="l" t="t" r="r" b="b"/>
              <a:pathLst>
                <a:path w="2602" h="4120" extrusionOk="0">
                  <a:moveTo>
                    <a:pt x="808" y="1"/>
                  </a:moveTo>
                  <a:lnTo>
                    <a:pt x="670" y="21"/>
                  </a:lnTo>
                  <a:lnTo>
                    <a:pt x="513" y="60"/>
                  </a:lnTo>
                  <a:lnTo>
                    <a:pt x="355" y="139"/>
                  </a:lnTo>
                  <a:lnTo>
                    <a:pt x="237" y="237"/>
                  </a:lnTo>
                  <a:lnTo>
                    <a:pt x="138" y="356"/>
                  </a:lnTo>
                  <a:lnTo>
                    <a:pt x="59" y="494"/>
                  </a:lnTo>
                  <a:lnTo>
                    <a:pt x="20" y="632"/>
                  </a:lnTo>
                  <a:lnTo>
                    <a:pt x="0" y="789"/>
                  </a:lnTo>
                  <a:lnTo>
                    <a:pt x="20" y="947"/>
                  </a:lnTo>
                  <a:lnTo>
                    <a:pt x="59" y="1104"/>
                  </a:lnTo>
                  <a:lnTo>
                    <a:pt x="1064" y="3627"/>
                  </a:lnTo>
                  <a:lnTo>
                    <a:pt x="1143" y="3765"/>
                  </a:lnTo>
                  <a:lnTo>
                    <a:pt x="1242" y="3883"/>
                  </a:lnTo>
                  <a:lnTo>
                    <a:pt x="1360" y="3981"/>
                  </a:lnTo>
                  <a:lnTo>
                    <a:pt x="1478" y="4060"/>
                  </a:lnTo>
                  <a:lnTo>
                    <a:pt x="1636" y="4100"/>
                  </a:lnTo>
                  <a:lnTo>
                    <a:pt x="1793" y="4119"/>
                  </a:lnTo>
                  <a:lnTo>
                    <a:pt x="1951" y="4119"/>
                  </a:lnTo>
                  <a:lnTo>
                    <a:pt x="2109" y="4060"/>
                  </a:lnTo>
                  <a:lnTo>
                    <a:pt x="2247" y="4001"/>
                  </a:lnTo>
                  <a:lnTo>
                    <a:pt x="2365" y="3903"/>
                  </a:lnTo>
                  <a:lnTo>
                    <a:pt x="2463" y="3784"/>
                  </a:lnTo>
                  <a:lnTo>
                    <a:pt x="2542" y="3646"/>
                  </a:lnTo>
                  <a:lnTo>
                    <a:pt x="2582" y="3489"/>
                  </a:lnTo>
                  <a:lnTo>
                    <a:pt x="2601" y="3351"/>
                  </a:lnTo>
                  <a:lnTo>
                    <a:pt x="2582" y="3193"/>
                  </a:lnTo>
                  <a:lnTo>
                    <a:pt x="2542" y="3036"/>
                  </a:lnTo>
                  <a:lnTo>
                    <a:pt x="1537" y="513"/>
                  </a:lnTo>
                  <a:lnTo>
                    <a:pt x="1478" y="375"/>
                  </a:lnTo>
                  <a:lnTo>
                    <a:pt x="1380" y="237"/>
                  </a:lnTo>
                  <a:lnTo>
                    <a:pt x="1261" y="139"/>
                  </a:lnTo>
                  <a:lnTo>
                    <a:pt x="1123" y="80"/>
                  </a:lnTo>
                  <a:lnTo>
                    <a:pt x="966" y="21"/>
                  </a:lnTo>
                  <a:lnTo>
                    <a:pt x="8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8"/>
            <p:cNvSpPr/>
            <p:nvPr/>
          </p:nvSpPr>
          <p:spPr>
            <a:xfrm>
              <a:off x="-3048736" y="803240"/>
              <a:ext cx="86438" cy="121952"/>
            </a:xfrm>
            <a:custGeom>
              <a:avLst/>
              <a:gdLst/>
              <a:ahLst/>
              <a:cxnLst/>
              <a:rect l="l" t="t" r="r" b="b"/>
              <a:pathLst>
                <a:path w="2208" h="3115" extrusionOk="0">
                  <a:moveTo>
                    <a:pt x="670" y="1"/>
                  </a:moveTo>
                  <a:lnTo>
                    <a:pt x="513" y="60"/>
                  </a:lnTo>
                  <a:lnTo>
                    <a:pt x="355" y="119"/>
                  </a:lnTo>
                  <a:lnTo>
                    <a:pt x="237" y="218"/>
                  </a:lnTo>
                  <a:lnTo>
                    <a:pt x="138" y="356"/>
                  </a:lnTo>
                  <a:lnTo>
                    <a:pt x="79" y="474"/>
                  </a:lnTo>
                  <a:lnTo>
                    <a:pt x="20" y="632"/>
                  </a:lnTo>
                  <a:lnTo>
                    <a:pt x="0" y="789"/>
                  </a:lnTo>
                  <a:lnTo>
                    <a:pt x="20" y="947"/>
                  </a:lnTo>
                  <a:lnTo>
                    <a:pt x="59" y="1085"/>
                  </a:lnTo>
                  <a:lnTo>
                    <a:pt x="670" y="2602"/>
                  </a:lnTo>
                  <a:lnTo>
                    <a:pt x="729" y="2760"/>
                  </a:lnTo>
                  <a:lnTo>
                    <a:pt x="828" y="2878"/>
                  </a:lnTo>
                  <a:lnTo>
                    <a:pt x="946" y="2977"/>
                  </a:lnTo>
                  <a:lnTo>
                    <a:pt x="1084" y="3055"/>
                  </a:lnTo>
                  <a:lnTo>
                    <a:pt x="1242" y="3095"/>
                  </a:lnTo>
                  <a:lnTo>
                    <a:pt x="1399" y="3114"/>
                  </a:lnTo>
                  <a:lnTo>
                    <a:pt x="1537" y="3095"/>
                  </a:lnTo>
                  <a:lnTo>
                    <a:pt x="1695" y="3055"/>
                  </a:lnTo>
                  <a:lnTo>
                    <a:pt x="1853" y="2977"/>
                  </a:lnTo>
                  <a:lnTo>
                    <a:pt x="1971" y="2878"/>
                  </a:lnTo>
                  <a:lnTo>
                    <a:pt x="2069" y="2760"/>
                  </a:lnTo>
                  <a:lnTo>
                    <a:pt x="2148" y="2622"/>
                  </a:lnTo>
                  <a:lnTo>
                    <a:pt x="2188" y="2484"/>
                  </a:lnTo>
                  <a:lnTo>
                    <a:pt x="2207" y="2326"/>
                  </a:lnTo>
                  <a:lnTo>
                    <a:pt x="2188" y="2169"/>
                  </a:lnTo>
                  <a:lnTo>
                    <a:pt x="2148" y="2011"/>
                  </a:lnTo>
                  <a:lnTo>
                    <a:pt x="1537" y="494"/>
                  </a:lnTo>
                  <a:lnTo>
                    <a:pt x="1478" y="356"/>
                  </a:lnTo>
                  <a:lnTo>
                    <a:pt x="1380" y="237"/>
                  </a:lnTo>
                  <a:lnTo>
                    <a:pt x="1261" y="139"/>
                  </a:lnTo>
                  <a:lnTo>
                    <a:pt x="1123" y="60"/>
                  </a:lnTo>
                  <a:lnTo>
                    <a:pt x="966" y="21"/>
                  </a:lnTo>
                  <a:lnTo>
                    <a:pt x="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8"/>
            <p:cNvSpPr/>
            <p:nvPr/>
          </p:nvSpPr>
          <p:spPr>
            <a:xfrm>
              <a:off x="-2911443" y="878093"/>
              <a:ext cx="128091" cy="166662"/>
            </a:xfrm>
            <a:custGeom>
              <a:avLst/>
              <a:gdLst/>
              <a:ahLst/>
              <a:cxnLst/>
              <a:rect l="l" t="t" r="r" b="b"/>
              <a:pathLst>
                <a:path w="3272" h="4257" extrusionOk="0">
                  <a:moveTo>
                    <a:pt x="572" y="0"/>
                  </a:moveTo>
                  <a:lnTo>
                    <a:pt x="434" y="40"/>
                  </a:lnTo>
                  <a:lnTo>
                    <a:pt x="296" y="79"/>
                  </a:lnTo>
                  <a:lnTo>
                    <a:pt x="178" y="178"/>
                  </a:lnTo>
                  <a:lnTo>
                    <a:pt x="99" y="237"/>
                  </a:lnTo>
                  <a:lnTo>
                    <a:pt x="60" y="296"/>
                  </a:lnTo>
                  <a:lnTo>
                    <a:pt x="21" y="395"/>
                  </a:lnTo>
                  <a:lnTo>
                    <a:pt x="1" y="473"/>
                  </a:lnTo>
                  <a:lnTo>
                    <a:pt x="1" y="592"/>
                  </a:lnTo>
                  <a:lnTo>
                    <a:pt x="21" y="710"/>
                  </a:lnTo>
                  <a:lnTo>
                    <a:pt x="80" y="848"/>
                  </a:lnTo>
                  <a:lnTo>
                    <a:pt x="158" y="1005"/>
                  </a:lnTo>
                  <a:lnTo>
                    <a:pt x="375" y="1340"/>
                  </a:lnTo>
                  <a:lnTo>
                    <a:pt x="651" y="1715"/>
                  </a:lnTo>
                  <a:lnTo>
                    <a:pt x="1183" y="2503"/>
                  </a:lnTo>
                  <a:lnTo>
                    <a:pt x="1439" y="2877"/>
                  </a:lnTo>
                  <a:lnTo>
                    <a:pt x="1636" y="3252"/>
                  </a:lnTo>
                  <a:lnTo>
                    <a:pt x="1715" y="3409"/>
                  </a:lnTo>
                  <a:lnTo>
                    <a:pt x="1774" y="3567"/>
                  </a:lnTo>
                  <a:lnTo>
                    <a:pt x="1814" y="3725"/>
                  </a:lnTo>
                  <a:lnTo>
                    <a:pt x="1833" y="3863"/>
                  </a:lnTo>
                  <a:lnTo>
                    <a:pt x="1853" y="4178"/>
                  </a:lnTo>
                  <a:lnTo>
                    <a:pt x="1853" y="4237"/>
                  </a:lnTo>
                  <a:lnTo>
                    <a:pt x="1873" y="4257"/>
                  </a:lnTo>
                  <a:lnTo>
                    <a:pt x="1893" y="4178"/>
                  </a:lnTo>
                  <a:lnTo>
                    <a:pt x="1912" y="4139"/>
                  </a:lnTo>
                  <a:lnTo>
                    <a:pt x="2819" y="3232"/>
                  </a:lnTo>
                  <a:lnTo>
                    <a:pt x="2917" y="3114"/>
                  </a:lnTo>
                  <a:lnTo>
                    <a:pt x="3016" y="2996"/>
                  </a:lnTo>
                  <a:lnTo>
                    <a:pt x="3095" y="2858"/>
                  </a:lnTo>
                  <a:lnTo>
                    <a:pt x="3154" y="2739"/>
                  </a:lnTo>
                  <a:lnTo>
                    <a:pt x="3213" y="2582"/>
                  </a:lnTo>
                  <a:lnTo>
                    <a:pt x="3252" y="2444"/>
                  </a:lnTo>
                  <a:lnTo>
                    <a:pt x="3272" y="2306"/>
                  </a:lnTo>
                  <a:lnTo>
                    <a:pt x="3272" y="2148"/>
                  </a:lnTo>
                  <a:lnTo>
                    <a:pt x="3272" y="2010"/>
                  </a:lnTo>
                  <a:lnTo>
                    <a:pt x="3252" y="1853"/>
                  </a:lnTo>
                  <a:lnTo>
                    <a:pt x="3213" y="1715"/>
                  </a:lnTo>
                  <a:lnTo>
                    <a:pt x="3173" y="1577"/>
                  </a:lnTo>
                  <a:lnTo>
                    <a:pt x="3114" y="1439"/>
                  </a:lnTo>
                  <a:lnTo>
                    <a:pt x="3036" y="1301"/>
                  </a:lnTo>
                  <a:lnTo>
                    <a:pt x="2957" y="1183"/>
                  </a:lnTo>
                  <a:lnTo>
                    <a:pt x="2838" y="1065"/>
                  </a:lnTo>
                  <a:lnTo>
                    <a:pt x="2641" y="848"/>
                  </a:lnTo>
                  <a:lnTo>
                    <a:pt x="2405" y="651"/>
                  </a:lnTo>
                  <a:lnTo>
                    <a:pt x="2149" y="473"/>
                  </a:lnTo>
                  <a:lnTo>
                    <a:pt x="1873" y="296"/>
                  </a:lnTo>
                  <a:lnTo>
                    <a:pt x="1577" y="158"/>
                  </a:lnTo>
                  <a:lnTo>
                    <a:pt x="1262" y="60"/>
                  </a:lnTo>
                  <a:lnTo>
                    <a:pt x="1104" y="40"/>
                  </a:lnTo>
                  <a:lnTo>
                    <a:pt x="9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8"/>
            <p:cNvSpPr/>
            <p:nvPr/>
          </p:nvSpPr>
          <p:spPr>
            <a:xfrm>
              <a:off x="-2984729" y="1406523"/>
              <a:ext cx="33236" cy="13937"/>
            </a:xfrm>
            <a:custGeom>
              <a:avLst/>
              <a:gdLst/>
              <a:ahLst/>
              <a:cxnLst/>
              <a:rect l="l" t="t" r="r" b="b"/>
              <a:pathLst>
                <a:path w="849" h="356" extrusionOk="0">
                  <a:moveTo>
                    <a:pt x="40" y="1"/>
                  </a:moveTo>
                  <a:lnTo>
                    <a:pt x="1" y="99"/>
                  </a:lnTo>
                  <a:lnTo>
                    <a:pt x="848" y="355"/>
                  </a:lnTo>
                  <a:lnTo>
                    <a:pt x="40" y="1"/>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8"/>
            <p:cNvSpPr/>
            <p:nvPr/>
          </p:nvSpPr>
          <p:spPr>
            <a:xfrm>
              <a:off x="-2984729" y="1406523"/>
              <a:ext cx="33236" cy="13937"/>
            </a:xfrm>
            <a:custGeom>
              <a:avLst/>
              <a:gdLst/>
              <a:ahLst/>
              <a:cxnLst/>
              <a:rect l="l" t="t" r="r" b="b"/>
              <a:pathLst>
                <a:path w="849" h="356" fill="none" extrusionOk="0">
                  <a:moveTo>
                    <a:pt x="40" y="1"/>
                  </a:moveTo>
                  <a:lnTo>
                    <a:pt x="1" y="99"/>
                  </a:lnTo>
                  <a:lnTo>
                    <a:pt x="848" y="355"/>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8"/>
            <p:cNvSpPr/>
            <p:nvPr/>
          </p:nvSpPr>
          <p:spPr>
            <a:xfrm>
              <a:off x="-3032529" y="1406523"/>
              <a:ext cx="81779" cy="102651"/>
            </a:xfrm>
            <a:custGeom>
              <a:avLst/>
              <a:gdLst/>
              <a:ahLst/>
              <a:cxnLst/>
              <a:rect l="l" t="t" r="r" b="b"/>
              <a:pathLst>
                <a:path w="2089" h="2622" extrusionOk="0">
                  <a:moveTo>
                    <a:pt x="1242" y="1"/>
                  </a:moveTo>
                  <a:lnTo>
                    <a:pt x="0" y="2622"/>
                  </a:lnTo>
                  <a:lnTo>
                    <a:pt x="2089" y="375"/>
                  </a:lnTo>
                  <a:lnTo>
                    <a:pt x="2069" y="355"/>
                  </a:lnTo>
                  <a:lnTo>
                    <a:pt x="1222" y="99"/>
                  </a:lnTo>
                  <a:lnTo>
                    <a:pt x="1261" y="1"/>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8"/>
            <p:cNvSpPr/>
            <p:nvPr/>
          </p:nvSpPr>
          <p:spPr>
            <a:xfrm>
              <a:off x="-3032529" y="1406523"/>
              <a:ext cx="81779" cy="102651"/>
            </a:xfrm>
            <a:custGeom>
              <a:avLst/>
              <a:gdLst/>
              <a:ahLst/>
              <a:cxnLst/>
              <a:rect l="l" t="t" r="r" b="b"/>
              <a:pathLst>
                <a:path w="2089" h="2622" fill="none" extrusionOk="0">
                  <a:moveTo>
                    <a:pt x="1242" y="1"/>
                  </a:moveTo>
                  <a:lnTo>
                    <a:pt x="0" y="2622"/>
                  </a:lnTo>
                  <a:lnTo>
                    <a:pt x="2089" y="375"/>
                  </a:lnTo>
                  <a:lnTo>
                    <a:pt x="2069" y="355"/>
                  </a:lnTo>
                  <a:lnTo>
                    <a:pt x="1222" y="99"/>
                  </a:lnTo>
                  <a:lnTo>
                    <a:pt x="1261" y="1"/>
                  </a:lnTo>
                  <a:lnTo>
                    <a:pt x="12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8"/>
            <p:cNvSpPr/>
            <p:nvPr/>
          </p:nvSpPr>
          <p:spPr>
            <a:xfrm>
              <a:off x="-1689462" y="2146356"/>
              <a:ext cx="10844" cy="48624"/>
            </a:xfrm>
            <a:custGeom>
              <a:avLst/>
              <a:gdLst/>
              <a:ahLst/>
              <a:cxnLst/>
              <a:rect l="l" t="t" r="r" b="b"/>
              <a:pathLst>
                <a:path w="277" h="1242" extrusionOk="0">
                  <a:moveTo>
                    <a:pt x="276" y="1"/>
                  </a:moveTo>
                  <a:lnTo>
                    <a:pt x="1" y="1242"/>
                  </a:lnTo>
                  <a:lnTo>
                    <a:pt x="276" y="40"/>
                  </a:lnTo>
                  <a:lnTo>
                    <a:pt x="276"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8"/>
            <p:cNvSpPr/>
            <p:nvPr/>
          </p:nvSpPr>
          <p:spPr>
            <a:xfrm>
              <a:off x="-1689462" y="2146356"/>
              <a:ext cx="10844" cy="48624"/>
            </a:xfrm>
            <a:custGeom>
              <a:avLst/>
              <a:gdLst/>
              <a:ahLst/>
              <a:cxnLst/>
              <a:rect l="l" t="t" r="r" b="b"/>
              <a:pathLst>
                <a:path w="277" h="1242" fill="none" extrusionOk="0">
                  <a:moveTo>
                    <a:pt x="276" y="1"/>
                  </a:moveTo>
                  <a:lnTo>
                    <a:pt x="1" y="1242"/>
                  </a:lnTo>
                  <a:lnTo>
                    <a:pt x="276" y="40"/>
                  </a:lnTo>
                  <a:lnTo>
                    <a:pt x="2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8"/>
            <p:cNvSpPr/>
            <p:nvPr/>
          </p:nvSpPr>
          <p:spPr>
            <a:xfrm>
              <a:off x="-1697958" y="2010588"/>
              <a:ext cx="19339" cy="216813"/>
            </a:xfrm>
            <a:custGeom>
              <a:avLst/>
              <a:gdLst/>
              <a:ahLst/>
              <a:cxnLst/>
              <a:rect l="l" t="t" r="r" b="b"/>
              <a:pathLst>
                <a:path w="494" h="5538" extrusionOk="0">
                  <a:moveTo>
                    <a:pt x="1" y="0"/>
                  </a:moveTo>
                  <a:lnTo>
                    <a:pt x="40" y="5538"/>
                  </a:lnTo>
                  <a:lnTo>
                    <a:pt x="218" y="4710"/>
                  </a:lnTo>
                  <a:lnTo>
                    <a:pt x="493" y="3469"/>
                  </a:lnTo>
                  <a:lnTo>
                    <a:pt x="395" y="2759"/>
                  </a:lnTo>
                  <a:lnTo>
                    <a:pt x="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8"/>
            <p:cNvSpPr/>
            <p:nvPr/>
          </p:nvSpPr>
          <p:spPr>
            <a:xfrm>
              <a:off x="-1697958" y="2010588"/>
              <a:ext cx="19339" cy="216813"/>
            </a:xfrm>
            <a:custGeom>
              <a:avLst/>
              <a:gdLst/>
              <a:ahLst/>
              <a:cxnLst/>
              <a:rect l="l" t="t" r="r" b="b"/>
              <a:pathLst>
                <a:path w="494" h="5538" fill="none" extrusionOk="0">
                  <a:moveTo>
                    <a:pt x="1" y="0"/>
                  </a:moveTo>
                  <a:lnTo>
                    <a:pt x="40" y="5538"/>
                  </a:lnTo>
                  <a:lnTo>
                    <a:pt x="218" y="4710"/>
                  </a:lnTo>
                  <a:lnTo>
                    <a:pt x="493" y="3469"/>
                  </a:lnTo>
                  <a:lnTo>
                    <a:pt x="395" y="27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8"/>
            <p:cNvSpPr/>
            <p:nvPr/>
          </p:nvSpPr>
          <p:spPr>
            <a:xfrm>
              <a:off x="-1702577" y="2616924"/>
              <a:ext cx="822" cy="17030"/>
            </a:xfrm>
            <a:custGeom>
              <a:avLst/>
              <a:gdLst/>
              <a:ahLst/>
              <a:cxnLst/>
              <a:rect l="l" t="t" r="r" b="b"/>
              <a:pathLst>
                <a:path w="21" h="435" extrusionOk="0">
                  <a:moveTo>
                    <a:pt x="1" y="1"/>
                  </a:moveTo>
                  <a:lnTo>
                    <a:pt x="20" y="434"/>
                  </a:lnTo>
                  <a:lnTo>
                    <a:pt x="20"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8"/>
            <p:cNvSpPr/>
            <p:nvPr/>
          </p:nvSpPr>
          <p:spPr>
            <a:xfrm>
              <a:off x="-1702577" y="2616924"/>
              <a:ext cx="822" cy="17030"/>
            </a:xfrm>
            <a:custGeom>
              <a:avLst/>
              <a:gdLst/>
              <a:ahLst/>
              <a:cxnLst/>
              <a:rect l="l" t="t" r="r" b="b"/>
              <a:pathLst>
                <a:path w="21" h="435" fill="none" extrusionOk="0">
                  <a:moveTo>
                    <a:pt x="1" y="1"/>
                  </a:moveTo>
                  <a:lnTo>
                    <a:pt x="20" y="434"/>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8"/>
            <p:cNvSpPr/>
            <p:nvPr/>
          </p:nvSpPr>
          <p:spPr>
            <a:xfrm>
              <a:off x="-1805185" y="2612304"/>
              <a:ext cx="103428" cy="43261"/>
            </a:xfrm>
            <a:custGeom>
              <a:avLst/>
              <a:gdLst/>
              <a:ahLst/>
              <a:cxnLst/>
              <a:rect l="l" t="t" r="r" b="b"/>
              <a:pathLst>
                <a:path w="2642" h="1105" extrusionOk="0">
                  <a:moveTo>
                    <a:pt x="40" y="1"/>
                  </a:moveTo>
                  <a:lnTo>
                    <a:pt x="1" y="651"/>
                  </a:lnTo>
                  <a:lnTo>
                    <a:pt x="2641" y="1104"/>
                  </a:lnTo>
                  <a:lnTo>
                    <a:pt x="2641" y="552"/>
                  </a:lnTo>
                  <a:lnTo>
                    <a:pt x="2622" y="119"/>
                  </a:lnTo>
                  <a:lnTo>
                    <a:pt x="1853" y="60"/>
                  </a:lnTo>
                  <a:lnTo>
                    <a:pt x="40"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8"/>
            <p:cNvSpPr/>
            <p:nvPr/>
          </p:nvSpPr>
          <p:spPr>
            <a:xfrm>
              <a:off x="-1805185" y="2612304"/>
              <a:ext cx="103428" cy="43261"/>
            </a:xfrm>
            <a:custGeom>
              <a:avLst/>
              <a:gdLst/>
              <a:ahLst/>
              <a:cxnLst/>
              <a:rect l="l" t="t" r="r" b="b"/>
              <a:pathLst>
                <a:path w="2642" h="1105" fill="none" extrusionOk="0">
                  <a:moveTo>
                    <a:pt x="40" y="1"/>
                  </a:moveTo>
                  <a:lnTo>
                    <a:pt x="1" y="651"/>
                  </a:lnTo>
                  <a:lnTo>
                    <a:pt x="2641" y="1104"/>
                  </a:lnTo>
                  <a:lnTo>
                    <a:pt x="2641" y="552"/>
                  </a:lnTo>
                  <a:lnTo>
                    <a:pt x="2622" y="119"/>
                  </a:lnTo>
                  <a:lnTo>
                    <a:pt x="1853" y="6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8"/>
            <p:cNvSpPr/>
            <p:nvPr/>
          </p:nvSpPr>
          <p:spPr>
            <a:xfrm>
              <a:off x="-1711072" y="2292146"/>
              <a:ext cx="822" cy="822"/>
            </a:xfrm>
            <a:custGeom>
              <a:avLst/>
              <a:gdLst/>
              <a:ahLst/>
              <a:cxnLst/>
              <a:rect l="l" t="t" r="r" b="b"/>
              <a:pathLst>
                <a:path w="21" h="21" extrusionOk="0">
                  <a:moveTo>
                    <a:pt x="20" y="1"/>
                  </a:moveTo>
                  <a:lnTo>
                    <a:pt x="1" y="21"/>
                  </a:lnTo>
                  <a:lnTo>
                    <a:pt x="20" y="21"/>
                  </a:lnTo>
                  <a:lnTo>
                    <a:pt x="20"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8"/>
            <p:cNvSpPr/>
            <p:nvPr/>
          </p:nvSpPr>
          <p:spPr>
            <a:xfrm>
              <a:off x="-1711072" y="2292146"/>
              <a:ext cx="822" cy="822"/>
            </a:xfrm>
            <a:custGeom>
              <a:avLst/>
              <a:gdLst/>
              <a:ahLst/>
              <a:cxnLst/>
              <a:rect l="l" t="t" r="r" b="b"/>
              <a:pathLst>
                <a:path w="21" h="21" fill="none" extrusionOk="0">
                  <a:moveTo>
                    <a:pt x="20" y="1"/>
                  </a:moveTo>
                  <a:lnTo>
                    <a:pt x="1" y="21"/>
                  </a:lnTo>
                  <a:lnTo>
                    <a:pt x="20" y="21"/>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8"/>
            <p:cNvSpPr/>
            <p:nvPr/>
          </p:nvSpPr>
          <p:spPr>
            <a:xfrm>
              <a:off x="-1755036" y="2268265"/>
              <a:ext cx="46311" cy="27013"/>
            </a:xfrm>
            <a:custGeom>
              <a:avLst/>
              <a:gdLst/>
              <a:ahLst/>
              <a:cxnLst/>
              <a:rect l="l" t="t" r="r" b="b"/>
              <a:pathLst>
                <a:path w="1183" h="690" extrusionOk="0">
                  <a:moveTo>
                    <a:pt x="178" y="0"/>
                  </a:moveTo>
                  <a:lnTo>
                    <a:pt x="1" y="690"/>
                  </a:lnTo>
                  <a:lnTo>
                    <a:pt x="1124" y="631"/>
                  </a:lnTo>
                  <a:lnTo>
                    <a:pt x="1143" y="611"/>
                  </a:lnTo>
                  <a:lnTo>
                    <a:pt x="1183" y="177"/>
                  </a:lnTo>
                  <a:lnTo>
                    <a:pt x="178"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8"/>
            <p:cNvSpPr/>
            <p:nvPr/>
          </p:nvSpPr>
          <p:spPr>
            <a:xfrm>
              <a:off x="-1755036" y="2268265"/>
              <a:ext cx="46311" cy="27013"/>
            </a:xfrm>
            <a:custGeom>
              <a:avLst/>
              <a:gdLst/>
              <a:ahLst/>
              <a:cxnLst/>
              <a:rect l="l" t="t" r="r" b="b"/>
              <a:pathLst>
                <a:path w="1183" h="690" fill="none" extrusionOk="0">
                  <a:moveTo>
                    <a:pt x="178" y="0"/>
                  </a:moveTo>
                  <a:lnTo>
                    <a:pt x="1" y="690"/>
                  </a:lnTo>
                  <a:lnTo>
                    <a:pt x="1124" y="631"/>
                  </a:lnTo>
                  <a:lnTo>
                    <a:pt x="1143" y="611"/>
                  </a:lnTo>
                  <a:lnTo>
                    <a:pt x="1183" y="177"/>
                  </a:lnTo>
                  <a:lnTo>
                    <a:pt x="1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8"/>
            <p:cNvSpPr/>
            <p:nvPr/>
          </p:nvSpPr>
          <p:spPr>
            <a:xfrm>
              <a:off x="-2566584" y="1563901"/>
              <a:ext cx="152010" cy="691311"/>
            </a:xfrm>
            <a:custGeom>
              <a:avLst/>
              <a:gdLst/>
              <a:ahLst/>
              <a:cxnLst/>
              <a:rect l="l" t="t" r="r" b="b"/>
              <a:pathLst>
                <a:path w="3883" h="17658" extrusionOk="0">
                  <a:moveTo>
                    <a:pt x="2503" y="1"/>
                  </a:moveTo>
                  <a:lnTo>
                    <a:pt x="2424" y="20"/>
                  </a:lnTo>
                  <a:lnTo>
                    <a:pt x="197" y="1183"/>
                  </a:lnTo>
                  <a:lnTo>
                    <a:pt x="118" y="1222"/>
                  </a:lnTo>
                  <a:lnTo>
                    <a:pt x="79" y="1282"/>
                  </a:lnTo>
                  <a:lnTo>
                    <a:pt x="40" y="1360"/>
                  </a:lnTo>
                  <a:lnTo>
                    <a:pt x="0" y="1439"/>
                  </a:lnTo>
                  <a:lnTo>
                    <a:pt x="0" y="1538"/>
                  </a:lnTo>
                  <a:lnTo>
                    <a:pt x="20" y="1617"/>
                  </a:lnTo>
                  <a:lnTo>
                    <a:pt x="59" y="1695"/>
                  </a:lnTo>
                  <a:lnTo>
                    <a:pt x="118" y="1755"/>
                  </a:lnTo>
                  <a:lnTo>
                    <a:pt x="1636" y="3232"/>
                  </a:lnTo>
                  <a:lnTo>
                    <a:pt x="355" y="3607"/>
                  </a:lnTo>
                  <a:lnTo>
                    <a:pt x="276" y="3646"/>
                  </a:lnTo>
                  <a:lnTo>
                    <a:pt x="217" y="3686"/>
                  </a:lnTo>
                  <a:lnTo>
                    <a:pt x="158" y="3745"/>
                  </a:lnTo>
                  <a:lnTo>
                    <a:pt x="99" y="3824"/>
                  </a:lnTo>
                  <a:lnTo>
                    <a:pt x="79" y="3902"/>
                  </a:lnTo>
                  <a:lnTo>
                    <a:pt x="59" y="3981"/>
                  </a:lnTo>
                  <a:lnTo>
                    <a:pt x="59" y="4060"/>
                  </a:lnTo>
                  <a:lnTo>
                    <a:pt x="79" y="4139"/>
                  </a:lnTo>
                  <a:lnTo>
                    <a:pt x="3567" y="17539"/>
                  </a:lnTo>
                  <a:lnTo>
                    <a:pt x="3587" y="17598"/>
                  </a:lnTo>
                  <a:lnTo>
                    <a:pt x="3626" y="17637"/>
                  </a:lnTo>
                  <a:lnTo>
                    <a:pt x="3665" y="17657"/>
                  </a:lnTo>
                  <a:lnTo>
                    <a:pt x="3764" y="17657"/>
                  </a:lnTo>
                  <a:lnTo>
                    <a:pt x="3823" y="17637"/>
                  </a:lnTo>
                  <a:lnTo>
                    <a:pt x="3863" y="17578"/>
                  </a:lnTo>
                  <a:lnTo>
                    <a:pt x="3882" y="17519"/>
                  </a:lnTo>
                  <a:lnTo>
                    <a:pt x="3882" y="17460"/>
                  </a:lnTo>
                  <a:lnTo>
                    <a:pt x="394" y="4040"/>
                  </a:lnTo>
                  <a:lnTo>
                    <a:pt x="394" y="4001"/>
                  </a:lnTo>
                  <a:lnTo>
                    <a:pt x="394" y="3981"/>
                  </a:lnTo>
                  <a:lnTo>
                    <a:pt x="414" y="3962"/>
                  </a:lnTo>
                  <a:lnTo>
                    <a:pt x="453" y="3942"/>
                  </a:lnTo>
                  <a:lnTo>
                    <a:pt x="2286" y="3390"/>
                  </a:lnTo>
                  <a:lnTo>
                    <a:pt x="355" y="1518"/>
                  </a:lnTo>
                  <a:lnTo>
                    <a:pt x="237" y="1636"/>
                  </a:lnTo>
                  <a:lnTo>
                    <a:pt x="237" y="1636"/>
                  </a:lnTo>
                  <a:lnTo>
                    <a:pt x="355" y="1479"/>
                  </a:lnTo>
                  <a:lnTo>
                    <a:pt x="2582" y="316"/>
                  </a:lnTo>
                  <a:lnTo>
                    <a:pt x="2621" y="277"/>
                  </a:lnTo>
                  <a:lnTo>
                    <a:pt x="2661" y="218"/>
                  </a:lnTo>
                  <a:lnTo>
                    <a:pt x="2661" y="158"/>
                  </a:lnTo>
                  <a:lnTo>
                    <a:pt x="2641" y="99"/>
                  </a:lnTo>
                  <a:lnTo>
                    <a:pt x="2621" y="60"/>
                  </a:lnTo>
                  <a:lnTo>
                    <a:pt x="2582" y="20"/>
                  </a:lnTo>
                  <a:lnTo>
                    <a:pt x="254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8"/>
            <p:cNvSpPr/>
            <p:nvPr/>
          </p:nvSpPr>
          <p:spPr>
            <a:xfrm>
              <a:off x="-2556562" y="1534578"/>
              <a:ext cx="32453" cy="11628"/>
            </a:xfrm>
            <a:custGeom>
              <a:avLst/>
              <a:gdLst/>
              <a:ahLst/>
              <a:cxnLst/>
              <a:rect l="l" t="t" r="r" b="b"/>
              <a:pathLst>
                <a:path w="829" h="297" extrusionOk="0">
                  <a:moveTo>
                    <a:pt x="828" y="1"/>
                  </a:moveTo>
                  <a:lnTo>
                    <a:pt x="0" y="277"/>
                  </a:lnTo>
                  <a:lnTo>
                    <a:pt x="20" y="297"/>
                  </a:lnTo>
                  <a:lnTo>
                    <a:pt x="828"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8"/>
            <p:cNvSpPr/>
            <p:nvPr/>
          </p:nvSpPr>
          <p:spPr>
            <a:xfrm>
              <a:off x="-2636033" y="1519937"/>
              <a:ext cx="111923" cy="26270"/>
            </a:xfrm>
            <a:custGeom>
              <a:avLst/>
              <a:gdLst/>
              <a:ahLst/>
              <a:cxnLst/>
              <a:rect l="l" t="t" r="r" b="b"/>
              <a:pathLst>
                <a:path w="2859" h="671" fill="none" extrusionOk="0">
                  <a:moveTo>
                    <a:pt x="1" y="1"/>
                  </a:moveTo>
                  <a:lnTo>
                    <a:pt x="1" y="1"/>
                  </a:lnTo>
                  <a:lnTo>
                    <a:pt x="2030" y="651"/>
                  </a:lnTo>
                  <a:lnTo>
                    <a:pt x="2050" y="671"/>
                  </a:lnTo>
                  <a:lnTo>
                    <a:pt x="2858" y="375"/>
                  </a:lnTo>
                  <a:lnTo>
                    <a:pt x="2030" y="65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8"/>
            <p:cNvSpPr/>
            <p:nvPr/>
          </p:nvSpPr>
          <p:spPr>
            <a:xfrm>
              <a:off x="-2636033" y="1519937"/>
              <a:ext cx="126564" cy="59430"/>
            </a:xfrm>
            <a:custGeom>
              <a:avLst/>
              <a:gdLst/>
              <a:ahLst/>
              <a:cxnLst/>
              <a:rect l="l" t="t" r="r" b="b"/>
              <a:pathLst>
                <a:path w="3233" h="1518" extrusionOk="0">
                  <a:moveTo>
                    <a:pt x="1" y="1"/>
                  </a:moveTo>
                  <a:lnTo>
                    <a:pt x="1952" y="1518"/>
                  </a:lnTo>
                  <a:lnTo>
                    <a:pt x="3232" y="237"/>
                  </a:lnTo>
                  <a:lnTo>
                    <a:pt x="3232" y="237"/>
                  </a:lnTo>
                  <a:lnTo>
                    <a:pt x="2858" y="375"/>
                  </a:lnTo>
                  <a:lnTo>
                    <a:pt x="2050" y="671"/>
                  </a:lnTo>
                  <a:lnTo>
                    <a:pt x="2030" y="651"/>
                  </a:lnTo>
                  <a:lnTo>
                    <a:pt x="1"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8"/>
            <p:cNvSpPr/>
            <p:nvPr/>
          </p:nvSpPr>
          <p:spPr>
            <a:xfrm>
              <a:off x="-2636033" y="1519937"/>
              <a:ext cx="126564" cy="59430"/>
            </a:xfrm>
            <a:custGeom>
              <a:avLst/>
              <a:gdLst/>
              <a:ahLst/>
              <a:cxnLst/>
              <a:rect l="l" t="t" r="r" b="b"/>
              <a:pathLst>
                <a:path w="3233" h="1518" fill="none" extrusionOk="0">
                  <a:moveTo>
                    <a:pt x="1" y="1"/>
                  </a:moveTo>
                  <a:lnTo>
                    <a:pt x="1952" y="1518"/>
                  </a:lnTo>
                  <a:lnTo>
                    <a:pt x="3232" y="237"/>
                  </a:lnTo>
                  <a:lnTo>
                    <a:pt x="2858" y="375"/>
                  </a:lnTo>
                  <a:lnTo>
                    <a:pt x="2050" y="671"/>
                  </a:lnTo>
                  <a:lnTo>
                    <a:pt x="2030" y="65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8"/>
            <p:cNvSpPr/>
            <p:nvPr/>
          </p:nvSpPr>
          <p:spPr>
            <a:xfrm>
              <a:off x="-2423105" y="1907196"/>
              <a:ext cx="714364" cy="955926"/>
            </a:xfrm>
            <a:custGeom>
              <a:avLst/>
              <a:gdLst/>
              <a:ahLst/>
              <a:cxnLst/>
              <a:rect l="l" t="t" r="r" b="b"/>
              <a:pathLst>
                <a:path w="18248" h="24417" extrusionOk="0">
                  <a:moveTo>
                    <a:pt x="3469" y="1"/>
                  </a:moveTo>
                  <a:lnTo>
                    <a:pt x="3410" y="20"/>
                  </a:lnTo>
                  <a:lnTo>
                    <a:pt x="3370" y="80"/>
                  </a:lnTo>
                  <a:lnTo>
                    <a:pt x="3350" y="139"/>
                  </a:lnTo>
                  <a:lnTo>
                    <a:pt x="0" y="22012"/>
                  </a:lnTo>
                  <a:lnTo>
                    <a:pt x="0" y="22071"/>
                  </a:lnTo>
                  <a:lnTo>
                    <a:pt x="20" y="22130"/>
                  </a:lnTo>
                  <a:lnTo>
                    <a:pt x="79" y="22170"/>
                  </a:lnTo>
                  <a:lnTo>
                    <a:pt x="138" y="22189"/>
                  </a:lnTo>
                  <a:lnTo>
                    <a:pt x="14701" y="24416"/>
                  </a:lnTo>
                  <a:lnTo>
                    <a:pt x="14780" y="24416"/>
                  </a:lnTo>
                  <a:lnTo>
                    <a:pt x="14839" y="24396"/>
                  </a:lnTo>
                  <a:lnTo>
                    <a:pt x="14878" y="24337"/>
                  </a:lnTo>
                  <a:lnTo>
                    <a:pt x="14898" y="24278"/>
                  </a:lnTo>
                  <a:lnTo>
                    <a:pt x="18248" y="2425"/>
                  </a:lnTo>
                  <a:lnTo>
                    <a:pt x="18248" y="2346"/>
                  </a:lnTo>
                  <a:lnTo>
                    <a:pt x="18208" y="2287"/>
                  </a:lnTo>
                  <a:lnTo>
                    <a:pt x="18169" y="2247"/>
                  </a:lnTo>
                  <a:lnTo>
                    <a:pt x="18110" y="2227"/>
                  </a:lnTo>
                  <a:lnTo>
                    <a:pt x="35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8"/>
            <p:cNvSpPr/>
            <p:nvPr/>
          </p:nvSpPr>
          <p:spPr>
            <a:xfrm>
              <a:off x="-2349036" y="1955819"/>
              <a:ext cx="570888" cy="828610"/>
            </a:xfrm>
            <a:custGeom>
              <a:avLst/>
              <a:gdLst/>
              <a:ahLst/>
              <a:cxnLst/>
              <a:rect l="l" t="t" r="r" b="b"/>
              <a:pathLst>
                <a:path w="14583" h="21165" extrusionOk="0">
                  <a:moveTo>
                    <a:pt x="3035" y="0"/>
                  </a:moveTo>
                  <a:lnTo>
                    <a:pt x="2976" y="20"/>
                  </a:lnTo>
                  <a:lnTo>
                    <a:pt x="2936" y="79"/>
                  </a:lnTo>
                  <a:lnTo>
                    <a:pt x="2917" y="138"/>
                  </a:lnTo>
                  <a:lnTo>
                    <a:pt x="0" y="19233"/>
                  </a:lnTo>
                  <a:lnTo>
                    <a:pt x="0" y="19312"/>
                  </a:lnTo>
                  <a:lnTo>
                    <a:pt x="20" y="19371"/>
                  </a:lnTo>
                  <a:lnTo>
                    <a:pt x="79" y="19410"/>
                  </a:lnTo>
                  <a:lnTo>
                    <a:pt x="138" y="19430"/>
                  </a:lnTo>
                  <a:lnTo>
                    <a:pt x="11469" y="21164"/>
                  </a:lnTo>
                  <a:lnTo>
                    <a:pt x="11528" y="21164"/>
                  </a:lnTo>
                  <a:lnTo>
                    <a:pt x="11587" y="21125"/>
                  </a:lnTo>
                  <a:lnTo>
                    <a:pt x="11627" y="21085"/>
                  </a:lnTo>
                  <a:lnTo>
                    <a:pt x="11646" y="21026"/>
                  </a:lnTo>
                  <a:lnTo>
                    <a:pt x="14582" y="1912"/>
                  </a:lnTo>
                  <a:lnTo>
                    <a:pt x="14563" y="1853"/>
                  </a:lnTo>
                  <a:lnTo>
                    <a:pt x="14543" y="1793"/>
                  </a:lnTo>
                  <a:lnTo>
                    <a:pt x="14504" y="1754"/>
                  </a:lnTo>
                  <a:lnTo>
                    <a:pt x="14444" y="1734"/>
                  </a:lnTo>
                  <a:lnTo>
                    <a:pt x="311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8"/>
            <p:cNvSpPr/>
            <p:nvPr/>
          </p:nvSpPr>
          <p:spPr>
            <a:xfrm>
              <a:off x="-2155407" y="1898701"/>
              <a:ext cx="308600" cy="125828"/>
            </a:xfrm>
            <a:custGeom>
              <a:avLst/>
              <a:gdLst/>
              <a:ahLst/>
              <a:cxnLst/>
              <a:rect l="l" t="t" r="r" b="b"/>
              <a:pathLst>
                <a:path w="7883" h="3214" extrusionOk="0">
                  <a:moveTo>
                    <a:pt x="335" y="1"/>
                  </a:moveTo>
                  <a:lnTo>
                    <a:pt x="296" y="40"/>
                  </a:lnTo>
                  <a:lnTo>
                    <a:pt x="296" y="60"/>
                  </a:lnTo>
                  <a:lnTo>
                    <a:pt x="0" y="1991"/>
                  </a:lnTo>
                  <a:lnTo>
                    <a:pt x="0" y="2031"/>
                  </a:lnTo>
                  <a:lnTo>
                    <a:pt x="20" y="2050"/>
                  </a:lnTo>
                  <a:lnTo>
                    <a:pt x="40" y="2070"/>
                  </a:lnTo>
                  <a:lnTo>
                    <a:pt x="79" y="2090"/>
                  </a:lnTo>
                  <a:lnTo>
                    <a:pt x="7469" y="3213"/>
                  </a:lnTo>
                  <a:lnTo>
                    <a:pt x="7548" y="3213"/>
                  </a:lnTo>
                  <a:lnTo>
                    <a:pt x="7567" y="3174"/>
                  </a:lnTo>
                  <a:lnTo>
                    <a:pt x="7587" y="3154"/>
                  </a:lnTo>
                  <a:lnTo>
                    <a:pt x="7883" y="1223"/>
                  </a:lnTo>
                  <a:lnTo>
                    <a:pt x="7863" y="1183"/>
                  </a:lnTo>
                  <a:lnTo>
                    <a:pt x="7863" y="1164"/>
                  </a:lnTo>
                  <a:lnTo>
                    <a:pt x="7823" y="1144"/>
                  </a:lnTo>
                  <a:lnTo>
                    <a:pt x="7804" y="1124"/>
                  </a:ln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8"/>
            <p:cNvSpPr/>
            <p:nvPr/>
          </p:nvSpPr>
          <p:spPr>
            <a:xfrm>
              <a:off x="-2374521" y="2210403"/>
              <a:ext cx="484529" cy="367227"/>
            </a:xfrm>
            <a:custGeom>
              <a:avLst/>
              <a:gdLst/>
              <a:ahLst/>
              <a:cxnLst/>
              <a:rect l="l" t="t" r="r" b="b"/>
              <a:pathLst>
                <a:path w="12377" h="9380" extrusionOk="0">
                  <a:moveTo>
                    <a:pt x="5105" y="0"/>
                  </a:moveTo>
                  <a:lnTo>
                    <a:pt x="4868" y="20"/>
                  </a:lnTo>
                  <a:lnTo>
                    <a:pt x="4632" y="79"/>
                  </a:lnTo>
                  <a:lnTo>
                    <a:pt x="4415" y="177"/>
                  </a:lnTo>
                  <a:lnTo>
                    <a:pt x="4179" y="276"/>
                  </a:lnTo>
                  <a:lnTo>
                    <a:pt x="829" y="2325"/>
                  </a:lnTo>
                  <a:lnTo>
                    <a:pt x="710" y="2424"/>
                  </a:lnTo>
                  <a:lnTo>
                    <a:pt x="612" y="2503"/>
                  </a:lnTo>
                  <a:lnTo>
                    <a:pt x="513" y="2601"/>
                  </a:lnTo>
                  <a:lnTo>
                    <a:pt x="415" y="2719"/>
                  </a:lnTo>
                  <a:lnTo>
                    <a:pt x="356" y="2838"/>
                  </a:lnTo>
                  <a:lnTo>
                    <a:pt x="277" y="2956"/>
                  </a:lnTo>
                  <a:lnTo>
                    <a:pt x="237" y="3094"/>
                  </a:lnTo>
                  <a:lnTo>
                    <a:pt x="198" y="3232"/>
                  </a:lnTo>
                  <a:lnTo>
                    <a:pt x="178" y="3350"/>
                  </a:lnTo>
                  <a:lnTo>
                    <a:pt x="178" y="3488"/>
                  </a:lnTo>
                  <a:lnTo>
                    <a:pt x="178" y="3626"/>
                  </a:lnTo>
                  <a:lnTo>
                    <a:pt x="198" y="3764"/>
                  </a:lnTo>
                  <a:lnTo>
                    <a:pt x="237" y="3902"/>
                  </a:lnTo>
                  <a:lnTo>
                    <a:pt x="277" y="4040"/>
                  </a:lnTo>
                  <a:lnTo>
                    <a:pt x="336" y="4178"/>
                  </a:lnTo>
                  <a:lnTo>
                    <a:pt x="415" y="4296"/>
                  </a:lnTo>
                  <a:lnTo>
                    <a:pt x="876" y="4969"/>
                  </a:lnTo>
                  <a:lnTo>
                    <a:pt x="876" y="4969"/>
                  </a:lnTo>
                  <a:lnTo>
                    <a:pt x="139" y="5813"/>
                  </a:lnTo>
                  <a:lnTo>
                    <a:pt x="60" y="5931"/>
                  </a:lnTo>
                  <a:lnTo>
                    <a:pt x="21" y="6069"/>
                  </a:lnTo>
                  <a:lnTo>
                    <a:pt x="1" y="6207"/>
                  </a:lnTo>
                  <a:lnTo>
                    <a:pt x="21" y="6345"/>
                  </a:lnTo>
                  <a:lnTo>
                    <a:pt x="60" y="6483"/>
                  </a:lnTo>
                  <a:lnTo>
                    <a:pt x="139" y="6601"/>
                  </a:lnTo>
                  <a:lnTo>
                    <a:pt x="237" y="6700"/>
                  </a:lnTo>
                  <a:lnTo>
                    <a:pt x="375" y="6779"/>
                  </a:lnTo>
                  <a:lnTo>
                    <a:pt x="494" y="6818"/>
                  </a:lnTo>
                  <a:lnTo>
                    <a:pt x="632" y="6838"/>
                  </a:lnTo>
                  <a:lnTo>
                    <a:pt x="769" y="6858"/>
                  </a:lnTo>
                  <a:lnTo>
                    <a:pt x="907" y="6838"/>
                  </a:lnTo>
                  <a:lnTo>
                    <a:pt x="1026" y="6818"/>
                  </a:lnTo>
                  <a:lnTo>
                    <a:pt x="1164" y="6779"/>
                  </a:lnTo>
                  <a:lnTo>
                    <a:pt x="1282" y="6720"/>
                  </a:lnTo>
                  <a:lnTo>
                    <a:pt x="1400" y="6661"/>
                  </a:lnTo>
                  <a:lnTo>
                    <a:pt x="4573" y="4394"/>
                  </a:lnTo>
                  <a:lnTo>
                    <a:pt x="1321" y="7429"/>
                  </a:lnTo>
                  <a:lnTo>
                    <a:pt x="1262" y="7508"/>
                  </a:lnTo>
                  <a:lnTo>
                    <a:pt x="1223" y="7606"/>
                  </a:lnTo>
                  <a:lnTo>
                    <a:pt x="1223" y="7705"/>
                  </a:lnTo>
                  <a:lnTo>
                    <a:pt x="1242" y="7804"/>
                  </a:lnTo>
                  <a:lnTo>
                    <a:pt x="1282" y="7902"/>
                  </a:lnTo>
                  <a:lnTo>
                    <a:pt x="1361" y="7961"/>
                  </a:lnTo>
                  <a:lnTo>
                    <a:pt x="1439" y="8020"/>
                  </a:lnTo>
                  <a:lnTo>
                    <a:pt x="1558" y="8040"/>
                  </a:lnTo>
                  <a:lnTo>
                    <a:pt x="2011" y="8060"/>
                  </a:lnTo>
                  <a:lnTo>
                    <a:pt x="2444" y="8020"/>
                  </a:lnTo>
                  <a:lnTo>
                    <a:pt x="2898" y="7941"/>
                  </a:lnTo>
                  <a:lnTo>
                    <a:pt x="3331" y="7843"/>
                  </a:lnTo>
                  <a:lnTo>
                    <a:pt x="3745" y="7705"/>
                  </a:lnTo>
                  <a:lnTo>
                    <a:pt x="4159" y="7528"/>
                  </a:lnTo>
                  <a:lnTo>
                    <a:pt x="4553" y="7311"/>
                  </a:lnTo>
                  <a:lnTo>
                    <a:pt x="4927" y="7055"/>
                  </a:lnTo>
                  <a:lnTo>
                    <a:pt x="5794" y="6444"/>
                  </a:lnTo>
                  <a:lnTo>
                    <a:pt x="5834" y="6542"/>
                  </a:lnTo>
                  <a:lnTo>
                    <a:pt x="5991" y="6799"/>
                  </a:lnTo>
                  <a:lnTo>
                    <a:pt x="6248" y="7173"/>
                  </a:lnTo>
                  <a:lnTo>
                    <a:pt x="6425" y="7390"/>
                  </a:lnTo>
                  <a:lnTo>
                    <a:pt x="6642" y="7626"/>
                  </a:lnTo>
                  <a:lnTo>
                    <a:pt x="6858" y="7863"/>
                  </a:lnTo>
                  <a:lnTo>
                    <a:pt x="7134" y="8099"/>
                  </a:lnTo>
                  <a:lnTo>
                    <a:pt x="7430" y="8336"/>
                  </a:lnTo>
                  <a:lnTo>
                    <a:pt x="7765" y="8572"/>
                  </a:lnTo>
                  <a:lnTo>
                    <a:pt x="8120" y="8789"/>
                  </a:lnTo>
                  <a:lnTo>
                    <a:pt x="8514" y="8986"/>
                  </a:lnTo>
                  <a:lnTo>
                    <a:pt x="8947" y="9163"/>
                  </a:lnTo>
                  <a:lnTo>
                    <a:pt x="9420" y="9301"/>
                  </a:lnTo>
                  <a:lnTo>
                    <a:pt x="9676" y="9360"/>
                  </a:lnTo>
                  <a:lnTo>
                    <a:pt x="9952" y="9380"/>
                  </a:lnTo>
                  <a:lnTo>
                    <a:pt x="10208" y="9341"/>
                  </a:lnTo>
                  <a:lnTo>
                    <a:pt x="10465" y="9281"/>
                  </a:lnTo>
                  <a:lnTo>
                    <a:pt x="10721" y="9183"/>
                  </a:lnTo>
                  <a:lnTo>
                    <a:pt x="10938" y="9065"/>
                  </a:lnTo>
                  <a:lnTo>
                    <a:pt x="11154" y="8907"/>
                  </a:lnTo>
                  <a:lnTo>
                    <a:pt x="11351" y="8710"/>
                  </a:lnTo>
                  <a:lnTo>
                    <a:pt x="11548" y="8454"/>
                  </a:lnTo>
                  <a:lnTo>
                    <a:pt x="11745" y="8178"/>
                  </a:lnTo>
                  <a:lnTo>
                    <a:pt x="11923" y="7863"/>
                  </a:lnTo>
                  <a:lnTo>
                    <a:pt x="12080" y="7528"/>
                  </a:lnTo>
                  <a:lnTo>
                    <a:pt x="12218" y="7153"/>
                  </a:lnTo>
                  <a:lnTo>
                    <a:pt x="12317" y="6759"/>
                  </a:lnTo>
                  <a:lnTo>
                    <a:pt x="12356" y="6562"/>
                  </a:lnTo>
                  <a:lnTo>
                    <a:pt x="12376" y="6345"/>
                  </a:lnTo>
                  <a:lnTo>
                    <a:pt x="12376" y="6129"/>
                  </a:lnTo>
                  <a:lnTo>
                    <a:pt x="12376" y="5912"/>
                  </a:lnTo>
                  <a:lnTo>
                    <a:pt x="12337" y="5675"/>
                  </a:lnTo>
                  <a:lnTo>
                    <a:pt x="12297" y="5439"/>
                  </a:lnTo>
                  <a:lnTo>
                    <a:pt x="12258" y="5202"/>
                  </a:lnTo>
                  <a:lnTo>
                    <a:pt x="12179" y="4966"/>
                  </a:lnTo>
                  <a:lnTo>
                    <a:pt x="12080" y="4710"/>
                  </a:lnTo>
                  <a:lnTo>
                    <a:pt x="11962" y="4473"/>
                  </a:lnTo>
                  <a:lnTo>
                    <a:pt x="11824" y="4217"/>
                  </a:lnTo>
                  <a:lnTo>
                    <a:pt x="11667" y="3961"/>
                  </a:lnTo>
                  <a:lnTo>
                    <a:pt x="11489" y="3685"/>
                  </a:lnTo>
                  <a:lnTo>
                    <a:pt x="11273" y="3429"/>
                  </a:lnTo>
                  <a:lnTo>
                    <a:pt x="11036" y="3153"/>
                  </a:lnTo>
                  <a:lnTo>
                    <a:pt x="10780" y="2877"/>
                  </a:lnTo>
                  <a:lnTo>
                    <a:pt x="10504" y="2601"/>
                  </a:lnTo>
                  <a:lnTo>
                    <a:pt x="10189" y="2325"/>
                  </a:lnTo>
                  <a:lnTo>
                    <a:pt x="9834" y="2030"/>
                  </a:lnTo>
                  <a:lnTo>
                    <a:pt x="9460" y="1754"/>
                  </a:lnTo>
                  <a:lnTo>
                    <a:pt x="6070" y="177"/>
                  </a:lnTo>
                  <a:lnTo>
                    <a:pt x="5834" y="79"/>
                  </a:lnTo>
                  <a:lnTo>
                    <a:pt x="5597" y="20"/>
                  </a:lnTo>
                  <a:lnTo>
                    <a:pt x="53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8"/>
            <p:cNvSpPr/>
            <p:nvPr/>
          </p:nvSpPr>
          <p:spPr>
            <a:xfrm>
              <a:off x="-1977204" y="1603245"/>
              <a:ext cx="624129" cy="1023812"/>
            </a:xfrm>
            <a:custGeom>
              <a:avLst/>
              <a:gdLst/>
              <a:ahLst/>
              <a:cxnLst/>
              <a:rect l="l" t="t" r="r" b="b"/>
              <a:pathLst>
                <a:path w="15943" h="26151" extrusionOk="0">
                  <a:moveTo>
                    <a:pt x="7055" y="1"/>
                  </a:moveTo>
                  <a:lnTo>
                    <a:pt x="7055" y="9873"/>
                  </a:lnTo>
                  <a:lnTo>
                    <a:pt x="7607" y="13736"/>
                  </a:lnTo>
                  <a:lnTo>
                    <a:pt x="8178" y="17558"/>
                  </a:lnTo>
                  <a:lnTo>
                    <a:pt x="1340" y="17992"/>
                  </a:lnTo>
                  <a:lnTo>
                    <a:pt x="1222" y="18012"/>
                  </a:lnTo>
                  <a:lnTo>
                    <a:pt x="1104" y="18051"/>
                  </a:lnTo>
                  <a:lnTo>
                    <a:pt x="1005" y="18110"/>
                  </a:lnTo>
                  <a:lnTo>
                    <a:pt x="907" y="18169"/>
                  </a:lnTo>
                  <a:lnTo>
                    <a:pt x="828" y="18268"/>
                  </a:lnTo>
                  <a:lnTo>
                    <a:pt x="769" y="18366"/>
                  </a:lnTo>
                  <a:lnTo>
                    <a:pt x="729" y="18465"/>
                  </a:lnTo>
                  <a:lnTo>
                    <a:pt x="710" y="18583"/>
                  </a:lnTo>
                  <a:lnTo>
                    <a:pt x="0" y="24810"/>
                  </a:lnTo>
                  <a:lnTo>
                    <a:pt x="0" y="24948"/>
                  </a:lnTo>
                  <a:lnTo>
                    <a:pt x="20" y="25066"/>
                  </a:lnTo>
                  <a:lnTo>
                    <a:pt x="79" y="25185"/>
                  </a:lnTo>
                  <a:lnTo>
                    <a:pt x="158" y="25303"/>
                  </a:lnTo>
                  <a:lnTo>
                    <a:pt x="237" y="25382"/>
                  </a:lnTo>
                  <a:lnTo>
                    <a:pt x="355" y="25460"/>
                  </a:lnTo>
                  <a:lnTo>
                    <a:pt x="473" y="25500"/>
                  </a:lnTo>
                  <a:lnTo>
                    <a:pt x="611" y="25539"/>
                  </a:lnTo>
                  <a:lnTo>
                    <a:pt x="11765" y="26150"/>
                  </a:lnTo>
                  <a:lnTo>
                    <a:pt x="12139" y="26150"/>
                  </a:lnTo>
                  <a:lnTo>
                    <a:pt x="12513" y="26130"/>
                  </a:lnTo>
                  <a:lnTo>
                    <a:pt x="12868" y="26052"/>
                  </a:lnTo>
                  <a:lnTo>
                    <a:pt x="13203" y="25953"/>
                  </a:lnTo>
                  <a:lnTo>
                    <a:pt x="13538" y="25815"/>
                  </a:lnTo>
                  <a:lnTo>
                    <a:pt x="13853" y="25638"/>
                  </a:lnTo>
                  <a:lnTo>
                    <a:pt x="14149" y="25441"/>
                  </a:lnTo>
                  <a:lnTo>
                    <a:pt x="14405" y="25224"/>
                  </a:lnTo>
                  <a:lnTo>
                    <a:pt x="14661" y="24968"/>
                  </a:lnTo>
                  <a:lnTo>
                    <a:pt x="14878" y="24692"/>
                  </a:lnTo>
                  <a:lnTo>
                    <a:pt x="15075" y="24396"/>
                  </a:lnTo>
                  <a:lnTo>
                    <a:pt x="15252" y="24081"/>
                  </a:lnTo>
                  <a:lnTo>
                    <a:pt x="15371" y="23746"/>
                  </a:lnTo>
                  <a:lnTo>
                    <a:pt x="15469" y="23391"/>
                  </a:lnTo>
                  <a:lnTo>
                    <a:pt x="15548" y="23037"/>
                  </a:lnTo>
                  <a:lnTo>
                    <a:pt x="15568" y="22662"/>
                  </a:lnTo>
                  <a:lnTo>
                    <a:pt x="15844" y="9735"/>
                  </a:lnTo>
                  <a:lnTo>
                    <a:pt x="15903" y="9302"/>
                  </a:lnTo>
                  <a:lnTo>
                    <a:pt x="15942" y="8849"/>
                  </a:lnTo>
                  <a:lnTo>
                    <a:pt x="15942" y="8376"/>
                  </a:lnTo>
                  <a:lnTo>
                    <a:pt x="15903" y="7903"/>
                  </a:lnTo>
                  <a:lnTo>
                    <a:pt x="15824" y="7430"/>
                  </a:lnTo>
                  <a:lnTo>
                    <a:pt x="15725" y="6957"/>
                  </a:lnTo>
                  <a:lnTo>
                    <a:pt x="15568" y="6484"/>
                  </a:lnTo>
                  <a:lnTo>
                    <a:pt x="15410" y="6011"/>
                  </a:lnTo>
                  <a:lnTo>
                    <a:pt x="15213" y="5558"/>
                  </a:lnTo>
                  <a:lnTo>
                    <a:pt x="14977" y="5124"/>
                  </a:lnTo>
                  <a:lnTo>
                    <a:pt x="14720" y="4691"/>
                  </a:lnTo>
                  <a:lnTo>
                    <a:pt x="14445" y="4297"/>
                  </a:lnTo>
                  <a:lnTo>
                    <a:pt x="14149" y="3902"/>
                  </a:lnTo>
                  <a:lnTo>
                    <a:pt x="13814" y="3548"/>
                  </a:lnTo>
                  <a:lnTo>
                    <a:pt x="13479" y="3232"/>
                  </a:lnTo>
                  <a:lnTo>
                    <a:pt x="13105" y="2937"/>
                  </a:lnTo>
                  <a:lnTo>
                    <a:pt x="70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8"/>
            <p:cNvSpPr/>
            <p:nvPr/>
          </p:nvSpPr>
          <p:spPr>
            <a:xfrm>
              <a:off x="-1977204" y="1603245"/>
              <a:ext cx="624129" cy="1023812"/>
            </a:xfrm>
            <a:custGeom>
              <a:avLst/>
              <a:gdLst/>
              <a:ahLst/>
              <a:cxnLst/>
              <a:rect l="l" t="t" r="r" b="b"/>
              <a:pathLst>
                <a:path w="15943" h="26151" fill="none" extrusionOk="0">
                  <a:moveTo>
                    <a:pt x="7055" y="1"/>
                  </a:moveTo>
                  <a:lnTo>
                    <a:pt x="13105" y="2937"/>
                  </a:lnTo>
                  <a:lnTo>
                    <a:pt x="13105" y="2937"/>
                  </a:lnTo>
                  <a:lnTo>
                    <a:pt x="13479" y="3232"/>
                  </a:lnTo>
                  <a:lnTo>
                    <a:pt x="13814" y="3548"/>
                  </a:lnTo>
                  <a:lnTo>
                    <a:pt x="14149" y="3902"/>
                  </a:lnTo>
                  <a:lnTo>
                    <a:pt x="14445" y="4297"/>
                  </a:lnTo>
                  <a:lnTo>
                    <a:pt x="14720" y="4691"/>
                  </a:lnTo>
                  <a:lnTo>
                    <a:pt x="14977" y="5124"/>
                  </a:lnTo>
                  <a:lnTo>
                    <a:pt x="15213" y="5558"/>
                  </a:lnTo>
                  <a:lnTo>
                    <a:pt x="15410" y="6011"/>
                  </a:lnTo>
                  <a:lnTo>
                    <a:pt x="15568" y="6484"/>
                  </a:lnTo>
                  <a:lnTo>
                    <a:pt x="15725" y="6957"/>
                  </a:lnTo>
                  <a:lnTo>
                    <a:pt x="15824" y="7430"/>
                  </a:lnTo>
                  <a:lnTo>
                    <a:pt x="15903" y="7903"/>
                  </a:lnTo>
                  <a:lnTo>
                    <a:pt x="15942" y="8376"/>
                  </a:lnTo>
                  <a:lnTo>
                    <a:pt x="15942" y="8849"/>
                  </a:lnTo>
                  <a:lnTo>
                    <a:pt x="15903" y="9302"/>
                  </a:lnTo>
                  <a:lnTo>
                    <a:pt x="15844" y="9735"/>
                  </a:lnTo>
                  <a:lnTo>
                    <a:pt x="15568" y="22662"/>
                  </a:lnTo>
                  <a:lnTo>
                    <a:pt x="15568" y="22662"/>
                  </a:lnTo>
                  <a:lnTo>
                    <a:pt x="15548" y="23037"/>
                  </a:lnTo>
                  <a:lnTo>
                    <a:pt x="15469" y="23391"/>
                  </a:lnTo>
                  <a:lnTo>
                    <a:pt x="15371" y="23746"/>
                  </a:lnTo>
                  <a:lnTo>
                    <a:pt x="15252" y="24081"/>
                  </a:lnTo>
                  <a:lnTo>
                    <a:pt x="15075" y="24396"/>
                  </a:lnTo>
                  <a:lnTo>
                    <a:pt x="14878" y="24692"/>
                  </a:lnTo>
                  <a:lnTo>
                    <a:pt x="14661" y="24968"/>
                  </a:lnTo>
                  <a:lnTo>
                    <a:pt x="14405" y="25224"/>
                  </a:lnTo>
                  <a:lnTo>
                    <a:pt x="14149" y="25441"/>
                  </a:lnTo>
                  <a:lnTo>
                    <a:pt x="13853" y="25638"/>
                  </a:lnTo>
                  <a:lnTo>
                    <a:pt x="13538" y="25815"/>
                  </a:lnTo>
                  <a:lnTo>
                    <a:pt x="13203" y="25953"/>
                  </a:lnTo>
                  <a:lnTo>
                    <a:pt x="12868" y="26052"/>
                  </a:lnTo>
                  <a:lnTo>
                    <a:pt x="12513" y="26130"/>
                  </a:lnTo>
                  <a:lnTo>
                    <a:pt x="12139" y="26150"/>
                  </a:lnTo>
                  <a:lnTo>
                    <a:pt x="11765" y="26150"/>
                  </a:lnTo>
                  <a:lnTo>
                    <a:pt x="611" y="25539"/>
                  </a:lnTo>
                  <a:lnTo>
                    <a:pt x="611" y="25539"/>
                  </a:lnTo>
                  <a:lnTo>
                    <a:pt x="473" y="25500"/>
                  </a:lnTo>
                  <a:lnTo>
                    <a:pt x="355" y="25460"/>
                  </a:lnTo>
                  <a:lnTo>
                    <a:pt x="237" y="25382"/>
                  </a:lnTo>
                  <a:lnTo>
                    <a:pt x="158" y="25303"/>
                  </a:lnTo>
                  <a:lnTo>
                    <a:pt x="79" y="25185"/>
                  </a:lnTo>
                  <a:lnTo>
                    <a:pt x="20" y="25066"/>
                  </a:lnTo>
                  <a:lnTo>
                    <a:pt x="0" y="24948"/>
                  </a:lnTo>
                  <a:lnTo>
                    <a:pt x="0" y="24810"/>
                  </a:lnTo>
                  <a:lnTo>
                    <a:pt x="710" y="18583"/>
                  </a:lnTo>
                  <a:lnTo>
                    <a:pt x="710" y="18583"/>
                  </a:lnTo>
                  <a:lnTo>
                    <a:pt x="729" y="18465"/>
                  </a:lnTo>
                  <a:lnTo>
                    <a:pt x="769" y="18366"/>
                  </a:lnTo>
                  <a:lnTo>
                    <a:pt x="828" y="18268"/>
                  </a:lnTo>
                  <a:lnTo>
                    <a:pt x="907" y="18169"/>
                  </a:lnTo>
                  <a:lnTo>
                    <a:pt x="1005" y="18110"/>
                  </a:lnTo>
                  <a:lnTo>
                    <a:pt x="1104" y="18051"/>
                  </a:lnTo>
                  <a:lnTo>
                    <a:pt x="1222" y="18012"/>
                  </a:lnTo>
                  <a:lnTo>
                    <a:pt x="1340" y="17992"/>
                  </a:lnTo>
                  <a:lnTo>
                    <a:pt x="8178" y="17558"/>
                  </a:lnTo>
                  <a:lnTo>
                    <a:pt x="7607" y="13736"/>
                  </a:lnTo>
                  <a:lnTo>
                    <a:pt x="7055" y="9873"/>
                  </a:lnTo>
                  <a:lnTo>
                    <a:pt x="70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8"/>
            <p:cNvSpPr/>
            <p:nvPr/>
          </p:nvSpPr>
          <p:spPr>
            <a:xfrm>
              <a:off x="-1660923" y="2265916"/>
              <a:ext cx="83345" cy="24743"/>
            </a:xfrm>
            <a:custGeom>
              <a:avLst/>
              <a:gdLst/>
              <a:ahLst/>
              <a:cxnLst/>
              <a:rect l="l" t="t" r="r" b="b"/>
              <a:pathLst>
                <a:path w="2129" h="632" extrusionOk="0">
                  <a:moveTo>
                    <a:pt x="1" y="1"/>
                  </a:moveTo>
                  <a:lnTo>
                    <a:pt x="99" y="631"/>
                  </a:lnTo>
                  <a:lnTo>
                    <a:pt x="2129" y="434"/>
                  </a:lnTo>
                  <a:lnTo>
                    <a:pt x="1" y="1"/>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8"/>
            <p:cNvSpPr/>
            <p:nvPr/>
          </p:nvSpPr>
          <p:spPr>
            <a:xfrm>
              <a:off x="-1660923" y="2265916"/>
              <a:ext cx="83345" cy="24743"/>
            </a:xfrm>
            <a:custGeom>
              <a:avLst/>
              <a:gdLst/>
              <a:ahLst/>
              <a:cxnLst/>
              <a:rect l="l" t="t" r="r" b="b"/>
              <a:pathLst>
                <a:path w="2129" h="632" fill="none" extrusionOk="0">
                  <a:moveTo>
                    <a:pt x="1" y="1"/>
                  </a:moveTo>
                  <a:lnTo>
                    <a:pt x="99" y="631"/>
                  </a:lnTo>
                  <a:lnTo>
                    <a:pt x="2129" y="4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8"/>
            <p:cNvSpPr/>
            <p:nvPr/>
          </p:nvSpPr>
          <p:spPr>
            <a:xfrm>
              <a:off x="-2345943" y="2312229"/>
              <a:ext cx="84872" cy="89536"/>
            </a:xfrm>
            <a:custGeom>
              <a:avLst/>
              <a:gdLst/>
              <a:ahLst/>
              <a:cxnLst/>
              <a:rect l="l" t="t" r="r" b="b"/>
              <a:pathLst>
                <a:path w="2168" h="2287" extrusionOk="0">
                  <a:moveTo>
                    <a:pt x="2010" y="0"/>
                  </a:moveTo>
                  <a:lnTo>
                    <a:pt x="1951" y="20"/>
                  </a:lnTo>
                  <a:lnTo>
                    <a:pt x="1892" y="59"/>
                  </a:lnTo>
                  <a:lnTo>
                    <a:pt x="39" y="2010"/>
                  </a:lnTo>
                  <a:lnTo>
                    <a:pt x="20" y="2050"/>
                  </a:lnTo>
                  <a:lnTo>
                    <a:pt x="0" y="2089"/>
                  </a:lnTo>
                  <a:lnTo>
                    <a:pt x="0" y="2128"/>
                  </a:lnTo>
                  <a:lnTo>
                    <a:pt x="0" y="2168"/>
                  </a:lnTo>
                  <a:lnTo>
                    <a:pt x="39" y="2227"/>
                  </a:lnTo>
                  <a:lnTo>
                    <a:pt x="99" y="2266"/>
                  </a:lnTo>
                  <a:lnTo>
                    <a:pt x="158" y="2286"/>
                  </a:lnTo>
                  <a:lnTo>
                    <a:pt x="217" y="2266"/>
                  </a:lnTo>
                  <a:lnTo>
                    <a:pt x="276" y="2227"/>
                  </a:lnTo>
                  <a:lnTo>
                    <a:pt x="2128" y="276"/>
                  </a:lnTo>
                  <a:lnTo>
                    <a:pt x="2168" y="217"/>
                  </a:lnTo>
                  <a:lnTo>
                    <a:pt x="2168" y="158"/>
                  </a:lnTo>
                  <a:lnTo>
                    <a:pt x="2168" y="99"/>
                  </a:lnTo>
                  <a:lnTo>
                    <a:pt x="2128" y="40"/>
                  </a:lnTo>
                  <a:lnTo>
                    <a:pt x="2069" y="20"/>
                  </a:lnTo>
                  <a:lnTo>
                    <a:pt x="201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8"/>
            <p:cNvSpPr/>
            <p:nvPr/>
          </p:nvSpPr>
          <p:spPr>
            <a:xfrm>
              <a:off x="-2220981" y="2370091"/>
              <a:ext cx="28578" cy="33982"/>
            </a:xfrm>
            <a:custGeom>
              <a:avLst/>
              <a:gdLst/>
              <a:ahLst/>
              <a:cxnLst/>
              <a:rect l="l" t="t" r="r" b="b"/>
              <a:pathLst>
                <a:path w="730" h="868" extrusionOk="0">
                  <a:moveTo>
                    <a:pt x="119" y="0"/>
                  </a:moveTo>
                  <a:lnTo>
                    <a:pt x="59" y="40"/>
                  </a:lnTo>
                  <a:lnTo>
                    <a:pt x="20" y="79"/>
                  </a:lnTo>
                  <a:lnTo>
                    <a:pt x="0" y="118"/>
                  </a:lnTo>
                  <a:lnTo>
                    <a:pt x="0" y="178"/>
                  </a:lnTo>
                  <a:lnTo>
                    <a:pt x="0" y="217"/>
                  </a:lnTo>
                  <a:lnTo>
                    <a:pt x="20" y="256"/>
                  </a:lnTo>
                  <a:lnTo>
                    <a:pt x="454" y="808"/>
                  </a:lnTo>
                  <a:lnTo>
                    <a:pt x="493" y="848"/>
                  </a:lnTo>
                  <a:lnTo>
                    <a:pt x="552" y="867"/>
                  </a:lnTo>
                  <a:lnTo>
                    <a:pt x="611" y="867"/>
                  </a:lnTo>
                  <a:lnTo>
                    <a:pt x="670" y="828"/>
                  </a:lnTo>
                  <a:lnTo>
                    <a:pt x="710" y="788"/>
                  </a:lnTo>
                  <a:lnTo>
                    <a:pt x="729" y="729"/>
                  </a:lnTo>
                  <a:lnTo>
                    <a:pt x="729" y="670"/>
                  </a:lnTo>
                  <a:lnTo>
                    <a:pt x="710" y="611"/>
                  </a:lnTo>
                  <a:lnTo>
                    <a:pt x="276" y="59"/>
                  </a:lnTo>
                  <a:lnTo>
                    <a:pt x="237" y="20"/>
                  </a:lnTo>
                  <a:lnTo>
                    <a:pt x="17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8"/>
            <p:cNvSpPr/>
            <p:nvPr/>
          </p:nvSpPr>
          <p:spPr>
            <a:xfrm>
              <a:off x="-2277316" y="2300641"/>
              <a:ext cx="29361" cy="33199"/>
            </a:xfrm>
            <a:custGeom>
              <a:avLst/>
              <a:gdLst/>
              <a:ahLst/>
              <a:cxnLst/>
              <a:rect l="l" t="t" r="r" b="b"/>
              <a:pathLst>
                <a:path w="750" h="848" extrusionOk="0">
                  <a:moveTo>
                    <a:pt x="119" y="1"/>
                  </a:moveTo>
                  <a:lnTo>
                    <a:pt x="80" y="20"/>
                  </a:lnTo>
                  <a:lnTo>
                    <a:pt x="40" y="60"/>
                  </a:lnTo>
                  <a:lnTo>
                    <a:pt x="21" y="119"/>
                  </a:lnTo>
                  <a:lnTo>
                    <a:pt x="1" y="158"/>
                  </a:lnTo>
                  <a:lnTo>
                    <a:pt x="21" y="217"/>
                  </a:lnTo>
                  <a:lnTo>
                    <a:pt x="40" y="257"/>
                  </a:lnTo>
                  <a:lnTo>
                    <a:pt x="474" y="789"/>
                  </a:lnTo>
                  <a:lnTo>
                    <a:pt x="513" y="828"/>
                  </a:lnTo>
                  <a:lnTo>
                    <a:pt x="572" y="848"/>
                  </a:lnTo>
                  <a:lnTo>
                    <a:pt x="631" y="848"/>
                  </a:lnTo>
                  <a:lnTo>
                    <a:pt x="691" y="828"/>
                  </a:lnTo>
                  <a:lnTo>
                    <a:pt x="730" y="769"/>
                  </a:lnTo>
                  <a:lnTo>
                    <a:pt x="750" y="710"/>
                  </a:lnTo>
                  <a:lnTo>
                    <a:pt x="750" y="651"/>
                  </a:lnTo>
                  <a:lnTo>
                    <a:pt x="730" y="592"/>
                  </a:lnTo>
                  <a:lnTo>
                    <a:pt x="296" y="60"/>
                  </a:lnTo>
                  <a:lnTo>
                    <a:pt x="257" y="20"/>
                  </a:lnTo>
                  <a:lnTo>
                    <a:pt x="19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8"/>
            <p:cNvSpPr/>
            <p:nvPr/>
          </p:nvSpPr>
          <p:spPr>
            <a:xfrm>
              <a:off x="-2161593" y="2440285"/>
              <a:ext cx="30144" cy="30106"/>
            </a:xfrm>
            <a:custGeom>
              <a:avLst/>
              <a:gdLst/>
              <a:ahLst/>
              <a:cxnLst/>
              <a:rect l="l" t="t" r="r" b="b"/>
              <a:pathLst>
                <a:path w="770" h="769" extrusionOk="0">
                  <a:moveTo>
                    <a:pt x="592" y="0"/>
                  </a:moveTo>
                  <a:lnTo>
                    <a:pt x="533" y="20"/>
                  </a:lnTo>
                  <a:lnTo>
                    <a:pt x="474" y="59"/>
                  </a:lnTo>
                  <a:lnTo>
                    <a:pt x="336" y="217"/>
                  </a:lnTo>
                  <a:lnTo>
                    <a:pt x="217" y="355"/>
                  </a:lnTo>
                  <a:lnTo>
                    <a:pt x="60" y="473"/>
                  </a:lnTo>
                  <a:lnTo>
                    <a:pt x="20" y="513"/>
                  </a:lnTo>
                  <a:lnTo>
                    <a:pt x="1" y="552"/>
                  </a:lnTo>
                  <a:lnTo>
                    <a:pt x="1" y="611"/>
                  </a:lnTo>
                  <a:lnTo>
                    <a:pt x="1" y="651"/>
                  </a:lnTo>
                  <a:lnTo>
                    <a:pt x="20" y="690"/>
                  </a:lnTo>
                  <a:lnTo>
                    <a:pt x="60" y="729"/>
                  </a:lnTo>
                  <a:lnTo>
                    <a:pt x="119" y="769"/>
                  </a:lnTo>
                  <a:lnTo>
                    <a:pt x="178" y="749"/>
                  </a:lnTo>
                  <a:lnTo>
                    <a:pt x="237" y="729"/>
                  </a:lnTo>
                  <a:lnTo>
                    <a:pt x="415" y="592"/>
                  </a:lnTo>
                  <a:lnTo>
                    <a:pt x="572" y="434"/>
                  </a:lnTo>
                  <a:lnTo>
                    <a:pt x="730" y="257"/>
                  </a:lnTo>
                  <a:lnTo>
                    <a:pt x="750" y="197"/>
                  </a:lnTo>
                  <a:lnTo>
                    <a:pt x="769" y="138"/>
                  </a:lnTo>
                  <a:lnTo>
                    <a:pt x="750" y="79"/>
                  </a:lnTo>
                  <a:lnTo>
                    <a:pt x="710" y="40"/>
                  </a:lnTo>
                  <a:lnTo>
                    <a:pt x="651"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5" name="Google Shape;3455;p38"/>
          <p:cNvSpPr txBox="1">
            <a:spLocks noGrp="1"/>
          </p:cNvSpPr>
          <p:nvPr>
            <p:ph type="title"/>
          </p:nvPr>
        </p:nvSpPr>
        <p:spPr>
          <a:xfrm>
            <a:off x="882876" y="1090853"/>
            <a:ext cx="4139079"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err="1">
                <a:solidFill>
                  <a:srgbClr val="FF0000"/>
                </a:solidFill>
                <a:latin typeface="Times New Roman" panose="02020603050405020304" pitchFamily="18" charset="0"/>
                <a:cs typeface="Times New Roman" panose="02020603050405020304" pitchFamily="18" charset="0"/>
              </a:rPr>
              <a:t>Mở</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đầu</a:t>
            </a:r>
            <a:endParaRPr lang="en-US" sz="4000" i="1" u="sng" dirty="0">
              <a:solidFill>
                <a:srgbClr val="FF0000"/>
              </a:solidFill>
              <a:latin typeface="Prompt SemiBold"/>
              <a:ea typeface="Prompt SemiBold"/>
              <a:cs typeface="Prompt SemiBold"/>
              <a:sym typeface="Prompt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58"/>
                                        </p:tgtEl>
                                        <p:attrNameLst>
                                          <p:attrName>style.visibility</p:attrName>
                                        </p:attrNameLst>
                                      </p:cBhvr>
                                      <p:to>
                                        <p:strVal val="visible"/>
                                      </p:to>
                                    </p:set>
                                    <p:animEffect transition="in" filter="fade">
                                      <p:cBhvr>
                                        <p:cTn id="7" dur="1000"/>
                                        <p:tgtEl>
                                          <p:spTgt spid="3458"/>
                                        </p:tgtEl>
                                      </p:cBhvr>
                                    </p:animEffect>
                                    <p:anim calcmode="lin" valueType="num">
                                      <p:cBhvr>
                                        <p:cTn id="8" dur="1000" fill="hold"/>
                                        <p:tgtEl>
                                          <p:spTgt spid="3458"/>
                                        </p:tgtEl>
                                        <p:attrNameLst>
                                          <p:attrName>ppt_x</p:attrName>
                                        </p:attrNameLst>
                                      </p:cBhvr>
                                      <p:tavLst>
                                        <p:tav tm="0">
                                          <p:val>
                                            <p:strVal val="#ppt_x"/>
                                          </p:val>
                                        </p:tav>
                                        <p:tav tm="100000">
                                          <p:val>
                                            <p:strVal val="#ppt_x"/>
                                          </p:val>
                                        </p:tav>
                                      </p:tavLst>
                                    </p:anim>
                                    <p:anim calcmode="lin" valueType="num">
                                      <p:cBhvr>
                                        <p:cTn id="9" dur="1000" fill="hold"/>
                                        <p:tgtEl>
                                          <p:spTgt spid="3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470" y="2758348"/>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2805288" y="1379404"/>
            <a:ext cx="6025537" cy="969742"/>
            <a:chOff x="2568485" y="3530551"/>
            <a:chExt cx="5954659" cy="1292989"/>
          </a:xfrm>
        </p:grpSpPr>
        <p:grpSp>
          <p:nvGrpSpPr>
            <p:cNvPr id="15" name="Group 14"/>
            <p:cNvGrpSpPr/>
            <p:nvPr/>
          </p:nvGrpSpPr>
          <p:grpSpPr>
            <a:xfrm>
              <a:off x="2568485" y="3530551"/>
              <a:ext cx="5954659" cy="1292989"/>
              <a:chOff x="2347039" y="5105398"/>
              <a:chExt cx="5954659" cy="1292989"/>
            </a:xfrm>
          </p:grpSpPr>
          <p:sp>
            <p:nvSpPr>
              <p:cNvPr id="14" name="Rounded Rectangle 13"/>
              <p:cNvSpPr/>
              <p:nvPr/>
            </p:nvSpPr>
            <p:spPr>
              <a:xfrm>
                <a:off x="2347039" y="5301622"/>
                <a:ext cx="5435972"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6667" t="17827" r="17511" b="12131"/>
              <a:stretch/>
            </p:blipFill>
            <p:spPr>
              <a:xfrm>
                <a:off x="7086600" y="5105398"/>
                <a:ext cx="1215098" cy="1292989"/>
              </a:xfrm>
              <a:prstGeom prst="ellipse">
                <a:avLst/>
              </a:prstGeom>
            </p:spPr>
          </p:pic>
        </p:grpSp>
        <p:sp>
          <p:nvSpPr>
            <p:cNvPr id="16" name="TextBox 15"/>
            <p:cNvSpPr txBox="1"/>
            <p:nvPr/>
          </p:nvSpPr>
          <p:spPr>
            <a:xfrm>
              <a:off x="2757912" y="3886200"/>
              <a:ext cx="4633488"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solidFill>
                    <a:prstClr val="black"/>
                  </a:solidFill>
                  <a:latin typeface="Arial" pitchFamily="34" charset="0"/>
                  <a:ea typeface="+mn-ea"/>
                  <a:cs typeface="Arial" pitchFamily="34" charset="0"/>
                </a:rPr>
                <a:t>M</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Ố / N / G / H / N / Ệ / G / I</a:t>
              </a:r>
            </a:p>
          </p:txBody>
        </p:sp>
      </p:grpSp>
      <p:grpSp>
        <p:nvGrpSpPr>
          <p:cNvPr id="13" name="Group 12"/>
          <p:cNvGrpSpPr/>
          <p:nvPr/>
        </p:nvGrpSpPr>
        <p:grpSpPr>
          <a:xfrm>
            <a:off x="2550283" y="0"/>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3205337" y="3320324"/>
            <a:ext cx="4110460" cy="969742"/>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ỐNG NGHIỆM</a:t>
              </a:r>
            </a:p>
          </p:txBody>
        </p:sp>
      </p:grpSp>
      <p:pic>
        <p:nvPicPr>
          <p:cNvPr id="28"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8728" y="3141616"/>
            <a:ext cx="365522" cy="365522"/>
          </a:xfrm>
          <a:prstGeom prst="rect">
            <a:avLst/>
          </a:prstGeom>
        </p:spPr>
      </p:pic>
      <p:sp>
        <p:nvSpPr>
          <p:cNvPr id="11" name="TextBox 10">
            <a:extLst>
              <a:ext uri="{FF2B5EF4-FFF2-40B4-BE49-F238E27FC236}">
                <a16:creationId xmlns:a16="http://schemas.microsoft.com/office/drawing/2014/main" id="{5DB7FB25-6902-FDBD-FB6A-AD1363B3CDA8}"/>
              </a:ext>
            </a:extLst>
          </p:cNvPr>
          <p:cNvSpPr txBox="1"/>
          <p:nvPr/>
        </p:nvSpPr>
        <p:spPr>
          <a:xfrm>
            <a:off x="2805287" y="161705"/>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750" b="1" i="0" u="none" strike="noStrike" kern="1200" cap="none" spc="0" normalizeH="0" baseline="0" noProof="0" dirty="0">
                <a:ln>
                  <a:noFill/>
                </a:ln>
                <a:solidFill>
                  <a:prstClr val="white"/>
                </a:solidFill>
                <a:effectLst/>
                <a:uLnTx/>
                <a:uFillTx/>
                <a:latin typeface="Arial"/>
                <a:ea typeface="+mn-ea"/>
                <a:cs typeface="Arial"/>
                <a:sym typeface="Arial"/>
              </a:rPr>
              <a:t>6</a:t>
            </a:r>
          </a:p>
        </p:txBody>
      </p:sp>
      <p:sp>
        <p:nvSpPr>
          <p:cNvPr id="12" name="TextBox 11">
            <a:extLst>
              <a:ext uri="{FF2B5EF4-FFF2-40B4-BE49-F238E27FC236}">
                <a16:creationId xmlns:a16="http://schemas.microsoft.com/office/drawing/2014/main" id="{E8E258C5-5118-829D-05D2-6D348955A0B4}"/>
              </a:ext>
            </a:extLst>
          </p:cNvPr>
          <p:cNvSpPr txBox="1"/>
          <p:nvPr/>
        </p:nvSpPr>
        <p:spPr>
          <a:xfrm>
            <a:off x="7959400" y="1484199"/>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750" b="1" i="0" u="none" strike="noStrike" kern="1200" cap="none" spc="0" normalizeH="0" baseline="0" noProof="0" dirty="0">
                <a:ln>
                  <a:noFill/>
                </a:ln>
                <a:solidFill>
                  <a:prstClr val="white"/>
                </a:solidFill>
                <a:effectLst/>
                <a:uLnTx/>
                <a:uFillTx/>
                <a:latin typeface="Arial"/>
                <a:ea typeface="+mn-ea"/>
                <a:cs typeface="Arial"/>
                <a:sym typeface="Arial"/>
              </a:rPr>
              <a:t>6</a:t>
            </a:r>
          </a:p>
        </p:txBody>
      </p:sp>
      <p:sp>
        <p:nvSpPr>
          <p:cNvPr id="18" name="TextBox 17">
            <a:extLst>
              <a:ext uri="{FF2B5EF4-FFF2-40B4-BE49-F238E27FC236}">
                <a16:creationId xmlns:a16="http://schemas.microsoft.com/office/drawing/2014/main" id="{FC5E05B7-8023-1225-E62F-00BF33F02D56}"/>
              </a:ext>
            </a:extLst>
          </p:cNvPr>
          <p:cNvSpPr txBox="1"/>
          <p:nvPr/>
        </p:nvSpPr>
        <p:spPr>
          <a:xfrm>
            <a:off x="3460974" y="3467492"/>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750" b="1" i="0" u="none" strike="noStrike" kern="1200" cap="none" spc="0" normalizeH="0" baseline="0" noProof="0" dirty="0">
                <a:ln>
                  <a:noFill/>
                </a:ln>
                <a:solidFill>
                  <a:prstClr val="white"/>
                </a:solidFill>
                <a:effectLst/>
                <a:uLnTx/>
                <a:uFillTx/>
                <a:latin typeface="Arial"/>
                <a:ea typeface="+mn-ea"/>
                <a:cs typeface="Arial"/>
                <a:sym typeface="Arial"/>
              </a:rPr>
              <a:t>6</a:t>
            </a:r>
          </a:p>
        </p:txBody>
      </p:sp>
      <p:pic>
        <p:nvPicPr>
          <p:cNvPr id="2" name="Picture 1">
            <a:extLst>
              <a:ext uri="{FF2B5EF4-FFF2-40B4-BE49-F238E27FC236}">
                <a16:creationId xmlns:a16="http://schemas.microsoft.com/office/drawing/2014/main" id="{0931C990-BAD2-69BE-B7A4-3F2408E2CA82}"/>
              </a:ext>
            </a:extLst>
          </p:cNvPr>
          <p:cNvPicPr>
            <a:picLocks noChangeAspect="1"/>
          </p:cNvPicPr>
          <p:nvPr/>
        </p:nvPicPr>
        <p:blipFill rotWithShape="1">
          <a:blip r:embed="rId9">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3" name="Picture 2">
            <a:extLst>
              <a:ext uri="{FF2B5EF4-FFF2-40B4-BE49-F238E27FC236}">
                <a16:creationId xmlns:a16="http://schemas.microsoft.com/office/drawing/2014/main" id="{3C10F569-6030-2032-FBB8-A72067ADF0DF}"/>
              </a:ext>
            </a:extLst>
          </p:cNvPr>
          <p:cNvPicPr>
            <a:picLocks noChangeAspect="1"/>
          </p:cNvPicPr>
          <p:nvPr/>
        </p:nvPicPr>
        <p:blipFill rotWithShape="1">
          <a:blip r:embed="rId10"/>
          <a:srcRect r="59688"/>
          <a:stretch/>
        </p:blipFill>
        <p:spPr>
          <a:xfrm>
            <a:off x="7577085" y="2710443"/>
            <a:ext cx="563001" cy="1721588"/>
          </a:xfrm>
          <a:prstGeom prst="rect">
            <a:avLst/>
          </a:prstGeom>
        </p:spPr>
      </p:pic>
    </p:spTree>
    <p:extLst>
      <p:ext uri="{BB962C8B-B14F-4D97-AF65-F5344CB8AC3E}">
        <p14:creationId xmlns:p14="http://schemas.microsoft.com/office/powerpoint/2010/main" val="32245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5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withEffect">
                                  <p:stCondLst>
                                    <p:cond delay="0"/>
                                  </p:stCondLst>
                                  <p:childTnLst>
                                    <p:cmd type="call" cmd="playFrom(0.0)">
                                      <p:cBhvr>
                                        <p:cTn id="22" dur="966" fill="hold"/>
                                        <p:tgtEl>
                                          <p:spTgt spid="28"/>
                                        </p:tgtEl>
                                      </p:cBhvr>
                                    </p:cmd>
                                  </p:childTnLst>
                                </p:cTn>
                              </p:par>
                            </p:childTnLst>
                          </p:cTn>
                        </p:par>
                      </p:childTnLst>
                    </p:cTn>
                  </p:par>
                </p:childTnLst>
              </p:cTn>
              <p:nextCondLst>
                <p:cond evt="onClick" delay="0">
                  <p:tgtEl>
                    <p:spTgt spid="2057"/>
                  </p:tgtEl>
                </p:cond>
              </p:nextCondLst>
            </p:seq>
            <p:audio>
              <p:cMediaNode vol="80000">
                <p:cTn id="23" fill="hold" display="0">
                  <p:stCondLst>
                    <p:cond delay="indefinite"/>
                  </p:stCondLst>
                  <p:endCondLst>
                    <p:cond evt="onStopAudio" delay="0">
                      <p:tgtEl>
                        <p:sldTgt/>
                      </p:tgtEl>
                    </p:cond>
                  </p:endCondLst>
                </p:cTn>
                <p:tgtEl>
                  <p:spTgt spid="2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339" y="2475210"/>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2454375" y="1315793"/>
            <a:ext cx="5308993" cy="969742"/>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6667" t="17827" r="17511" b="12131"/>
              <a:stretch/>
            </p:blipFill>
            <p:spPr>
              <a:xfrm>
                <a:off x="7086600" y="5105398"/>
                <a:ext cx="1215098"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solidFill>
                    <a:prstClr val="black"/>
                  </a:solidFill>
                  <a:latin typeface="Arial" pitchFamily="34" charset="0"/>
                  <a:ea typeface="+mn-ea"/>
                  <a:cs typeface="Arial" pitchFamily="34" charset="0"/>
                </a:rPr>
                <a:t>N</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a:t>
              </a:r>
              <a:r>
                <a:rPr lang="en-US" sz="2400" b="1" kern="1200" dirty="0">
                  <a:solidFill>
                    <a:prstClr val="black"/>
                  </a:solidFill>
                  <a:latin typeface="Arial" pitchFamily="34" charset="0"/>
                  <a:ea typeface="+mn-ea"/>
                  <a:cs typeface="Arial" pitchFamily="34" charset="0"/>
                </a:rPr>
                <a:t>Ì</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N / H / </a:t>
              </a:r>
              <a:r>
                <a:rPr lang="en-US" sz="2400" b="1" kern="1200" dirty="0">
                  <a:solidFill>
                    <a:prstClr val="black"/>
                  </a:solidFill>
                  <a:latin typeface="Arial" pitchFamily="34" charset="0"/>
                  <a:ea typeface="+mn-ea"/>
                  <a:cs typeface="Arial" pitchFamily="34" charset="0"/>
                </a:rPr>
                <a:t>Ó / B / N</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grpSp>
      <p:grpSp>
        <p:nvGrpSpPr>
          <p:cNvPr id="13" name="Group 12"/>
          <p:cNvGrpSpPr/>
          <p:nvPr/>
        </p:nvGrpSpPr>
        <p:grpSpPr>
          <a:xfrm>
            <a:off x="2550283" y="0"/>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2771206" y="3037186"/>
            <a:ext cx="4110460" cy="969742"/>
            <a:chOff x="2523843" y="3530551"/>
            <a:chExt cx="5480613" cy="1292989"/>
          </a:xfrm>
        </p:grpSpPr>
        <p:grpSp>
          <p:nvGrpSpPr>
            <p:cNvPr id="35" name="Group 34"/>
            <p:cNvGrpSpPr/>
            <p:nvPr/>
          </p:nvGrpSpPr>
          <p:grpSpPr>
            <a:xfrm>
              <a:off x="2523843" y="3530551"/>
              <a:ext cx="5480613" cy="1292989"/>
              <a:chOff x="2302397" y="5105398"/>
              <a:chExt cx="5480613" cy="1292989"/>
            </a:xfrm>
          </p:grpSpPr>
          <p:sp>
            <p:nvSpPr>
              <p:cNvPr id="37" name="Rounded Rectangle 36"/>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BÌNH NÓN</a:t>
              </a:r>
            </a:p>
          </p:txBody>
        </p:sp>
      </p:grpSp>
      <p:pic>
        <p:nvPicPr>
          <p:cNvPr id="28"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8728" y="3141616"/>
            <a:ext cx="365522" cy="365522"/>
          </a:xfrm>
          <a:prstGeom prst="rect">
            <a:avLst/>
          </a:prstGeom>
        </p:spPr>
      </p:pic>
      <p:sp>
        <p:nvSpPr>
          <p:cNvPr id="11" name="TextBox 10">
            <a:extLst>
              <a:ext uri="{FF2B5EF4-FFF2-40B4-BE49-F238E27FC236}">
                <a16:creationId xmlns:a16="http://schemas.microsoft.com/office/drawing/2014/main" id="{5DB7FB25-6902-FDBD-FB6A-AD1363B3CDA8}"/>
              </a:ext>
            </a:extLst>
          </p:cNvPr>
          <p:cNvSpPr txBox="1"/>
          <p:nvPr/>
        </p:nvSpPr>
        <p:spPr>
          <a:xfrm>
            <a:off x="2805287" y="161705"/>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3750" b="1" kern="1200" dirty="0">
                <a:solidFill>
                  <a:prstClr val="white"/>
                </a:solidFill>
                <a:ea typeface="+mn-ea"/>
              </a:rPr>
              <a:t>7</a:t>
            </a:r>
            <a:endParaRPr kumimoji="0" lang="en-US" sz="375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E8E258C5-5118-829D-05D2-6D348955A0B4}"/>
              </a:ext>
            </a:extLst>
          </p:cNvPr>
          <p:cNvSpPr txBox="1"/>
          <p:nvPr/>
        </p:nvSpPr>
        <p:spPr>
          <a:xfrm>
            <a:off x="6891943" y="1420588"/>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3750" b="1" kern="1200" dirty="0">
                <a:solidFill>
                  <a:prstClr val="white"/>
                </a:solidFill>
                <a:ea typeface="+mn-ea"/>
              </a:rPr>
              <a:t>7</a:t>
            </a:r>
            <a:endParaRPr kumimoji="0" lang="en-US" sz="375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FC5E05B7-8023-1225-E62F-00BF33F02D56}"/>
              </a:ext>
            </a:extLst>
          </p:cNvPr>
          <p:cNvSpPr txBox="1"/>
          <p:nvPr/>
        </p:nvSpPr>
        <p:spPr>
          <a:xfrm>
            <a:off x="3026843" y="3184354"/>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3750" b="1" kern="1200" dirty="0">
                <a:solidFill>
                  <a:prstClr val="white"/>
                </a:solidFill>
                <a:ea typeface="+mn-ea"/>
              </a:rPr>
              <a:t>7</a:t>
            </a:r>
            <a:endParaRPr kumimoji="0" lang="en-US" sz="3750" b="1" i="0" u="none" strike="noStrike" kern="1200" cap="none" spc="0" normalizeH="0" baseline="0" noProof="0" dirty="0">
              <a:ln>
                <a:noFill/>
              </a:ln>
              <a:solidFill>
                <a:prstClr val="white"/>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5BEBFA6F-41CF-15E8-5C51-34E1D70472C8}"/>
              </a:ext>
            </a:extLst>
          </p:cNvPr>
          <p:cNvPicPr>
            <a:picLocks noChangeAspect="1"/>
          </p:cNvPicPr>
          <p:nvPr/>
        </p:nvPicPr>
        <p:blipFill rotWithShape="1">
          <a:blip r:embed="rId9">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3" name="Picture 2">
            <a:extLst>
              <a:ext uri="{FF2B5EF4-FFF2-40B4-BE49-F238E27FC236}">
                <a16:creationId xmlns:a16="http://schemas.microsoft.com/office/drawing/2014/main" id="{852DC7A7-35E0-A792-8405-943F5ABAC4F9}"/>
              </a:ext>
            </a:extLst>
          </p:cNvPr>
          <p:cNvPicPr>
            <a:picLocks noChangeAspect="1"/>
          </p:cNvPicPr>
          <p:nvPr/>
        </p:nvPicPr>
        <p:blipFill>
          <a:blip r:embed="rId10"/>
          <a:stretch>
            <a:fillRect/>
          </a:stretch>
        </p:blipFill>
        <p:spPr>
          <a:xfrm>
            <a:off x="6730805" y="2583221"/>
            <a:ext cx="1772723" cy="1772723"/>
          </a:xfrm>
          <a:prstGeom prst="rect">
            <a:avLst/>
          </a:prstGeom>
        </p:spPr>
      </p:pic>
    </p:spTree>
    <p:extLst>
      <p:ext uri="{BB962C8B-B14F-4D97-AF65-F5344CB8AC3E}">
        <p14:creationId xmlns:p14="http://schemas.microsoft.com/office/powerpoint/2010/main" val="31349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5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withEffect">
                                  <p:stCondLst>
                                    <p:cond delay="0"/>
                                  </p:stCondLst>
                                  <p:childTnLst>
                                    <p:cmd type="call" cmd="playFrom(0.0)">
                                      <p:cBhvr>
                                        <p:cTn id="22" dur="966" fill="hold"/>
                                        <p:tgtEl>
                                          <p:spTgt spid="28"/>
                                        </p:tgtEl>
                                      </p:cBhvr>
                                    </p:cmd>
                                  </p:childTnLst>
                                </p:cTn>
                              </p:par>
                            </p:childTnLst>
                          </p:cTn>
                        </p:par>
                      </p:childTnLst>
                    </p:cTn>
                  </p:par>
                </p:childTnLst>
              </p:cTn>
              <p:nextCondLst>
                <p:cond evt="onClick" delay="0">
                  <p:tgtEl>
                    <p:spTgt spid="2057"/>
                  </p:tgtEl>
                </p:cond>
              </p:nextCondLst>
            </p:seq>
            <p:audio>
              <p:cMediaNode vol="80000">
                <p:cTn id="23" fill="hold" display="0">
                  <p:stCondLst>
                    <p:cond delay="indefinite"/>
                  </p:stCondLst>
                  <p:endCondLst>
                    <p:cond evt="onStopAudio" delay="0">
                      <p:tgtEl>
                        <p:sldTgt/>
                      </p:tgtEl>
                    </p:cond>
                  </p:endCondLst>
                </p:cTn>
                <p:tgtEl>
                  <p:spTgt spid="2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339" y="2475210"/>
            <a:ext cx="122991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2454375" y="1315793"/>
            <a:ext cx="5308993" cy="969742"/>
            <a:chOff x="3276600" y="3530551"/>
            <a:chExt cx="5246544" cy="1292989"/>
          </a:xfrm>
        </p:grpSpPr>
        <p:grpSp>
          <p:nvGrpSpPr>
            <p:cNvPr id="15" name="Group 14"/>
            <p:cNvGrpSpPr/>
            <p:nvPr/>
          </p:nvGrpSpPr>
          <p:grpSpPr>
            <a:xfrm>
              <a:off x="3276600" y="3530551"/>
              <a:ext cx="5246544" cy="1292989"/>
              <a:chOff x="3055154" y="5105398"/>
              <a:chExt cx="5246544" cy="1292989"/>
            </a:xfrm>
          </p:grpSpPr>
          <p:sp>
            <p:nvSpPr>
              <p:cNvPr id="14" name="Rounded Rectangle 13"/>
              <p:cNvSpPr/>
              <p:nvPr/>
            </p:nvSpPr>
            <p:spPr>
              <a:xfrm>
                <a:off x="3055154" y="5301622"/>
                <a:ext cx="4727856"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6667" t="17827" r="17511" b="12131"/>
              <a:stretch/>
            </p:blipFill>
            <p:spPr>
              <a:xfrm>
                <a:off x="7086600" y="5105398"/>
                <a:ext cx="1215098" cy="1292989"/>
              </a:xfrm>
              <a:prstGeom prst="ellipse">
                <a:avLst/>
              </a:prstGeom>
            </p:spPr>
          </p:pic>
        </p:grpSp>
        <p:sp>
          <p:nvSpPr>
            <p:cNvPr id="16" name="TextBox 1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C / È / N / Đ / N</a:t>
              </a:r>
              <a:r>
                <a:rPr lang="en-US" sz="2400" b="1" kern="1200" dirty="0">
                  <a:solidFill>
                    <a:prstClr val="black"/>
                  </a:solidFill>
                  <a:latin typeface="Arial" pitchFamily="34" charset="0"/>
                  <a:ea typeface="+mn-ea"/>
                  <a:cs typeface="Arial" pitchFamily="34" charset="0"/>
                </a:rPr>
                <a:t> / Ồ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grpSp>
      <p:grpSp>
        <p:nvGrpSpPr>
          <p:cNvPr id="13" name="Group 12"/>
          <p:cNvGrpSpPr/>
          <p:nvPr/>
        </p:nvGrpSpPr>
        <p:grpSpPr>
          <a:xfrm>
            <a:off x="2550283" y="0"/>
            <a:ext cx="2973971" cy="969742"/>
            <a:chOff x="533400" y="266121"/>
            <a:chExt cx="3965294" cy="1292989"/>
          </a:xfrm>
        </p:grpSpPr>
        <p:grpSp>
          <p:nvGrpSpPr>
            <p:cNvPr id="9" name="Group 8"/>
            <p:cNvGrpSpPr/>
            <p:nvPr/>
          </p:nvGrpSpPr>
          <p:grpSpPr>
            <a:xfrm>
              <a:off x="533400" y="266121"/>
              <a:ext cx="3810000" cy="1292989"/>
              <a:chOff x="685800" y="432266"/>
              <a:chExt cx="3810000" cy="1292989"/>
            </a:xfrm>
          </p:grpSpPr>
          <p:sp>
            <p:nvSpPr>
              <p:cNvPr id="6" name="Round Diagonal Corner Rectangle 5"/>
              <p:cNvSpPr/>
              <p:nvPr/>
            </p:nvSpPr>
            <p:spPr>
              <a:xfrm>
                <a:off x="1447800" y="1071430"/>
                <a:ext cx="2209800" cy="487680"/>
              </a:xfrm>
              <a:prstGeom prst="round2DiagRect">
                <a:avLst>
                  <a:gd name="adj1" fmla="val 16667"/>
                  <a:gd name="adj2" fmla="val 5000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ounded Rectangle 3"/>
              <p:cNvSpPr/>
              <p:nvPr/>
            </p:nvSpPr>
            <p:spPr>
              <a:xfrm>
                <a:off x="1447800" y="739140"/>
                <a:ext cx="3048000" cy="53340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685800" y="432266"/>
                <a:ext cx="1215098" cy="1292989"/>
              </a:xfrm>
              <a:prstGeom prst="ellipse">
                <a:avLst/>
              </a:prstGeom>
            </p:spPr>
          </p:pic>
        </p:gr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394" y="444879"/>
              <a:ext cx="2908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2771206" y="3037186"/>
            <a:ext cx="3650668" cy="969742"/>
            <a:chOff x="2523843" y="3530551"/>
            <a:chExt cx="4867557" cy="1292989"/>
          </a:xfrm>
        </p:grpSpPr>
        <p:grpSp>
          <p:nvGrpSpPr>
            <p:cNvPr id="35" name="Group 34"/>
            <p:cNvGrpSpPr/>
            <p:nvPr/>
          </p:nvGrpSpPr>
          <p:grpSpPr>
            <a:xfrm>
              <a:off x="2523843" y="3530551"/>
              <a:ext cx="4500202" cy="1292989"/>
              <a:chOff x="2302397" y="5105398"/>
              <a:chExt cx="4500202" cy="1292989"/>
            </a:xfrm>
          </p:grpSpPr>
          <p:sp>
            <p:nvSpPr>
              <p:cNvPr id="37" name="Rounded Rectangle 36"/>
              <p:cNvSpPr/>
              <p:nvPr/>
            </p:nvSpPr>
            <p:spPr>
              <a:xfrm>
                <a:off x="3055154" y="5301622"/>
                <a:ext cx="3747445" cy="900545"/>
              </a:xfrm>
              <a:prstGeom prst="roundRect">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6667" t="17827" r="17511" b="12131"/>
              <a:stretch/>
            </p:blipFill>
            <p:spPr>
              <a:xfrm>
                <a:off x="2302397" y="5105398"/>
                <a:ext cx="1215098" cy="1292989"/>
              </a:xfrm>
              <a:prstGeom prst="ellipse">
                <a:avLst/>
              </a:prstGeom>
            </p:spPr>
          </p:pic>
        </p:grpSp>
        <p:sp>
          <p:nvSpPr>
            <p:cNvPr id="36" name="TextBox 35"/>
            <p:cNvSpPr txBox="1"/>
            <p:nvPr/>
          </p:nvSpPr>
          <p:spPr>
            <a:xfrm>
              <a:off x="3276600" y="3886200"/>
              <a:ext cx="4114800" cy="61555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ĐÈN CỒN</a:t>
              </a:r>
            </a:p>
          </p:txBody>
        </p:sp>
      </p:grpSp>
      <p:pic>
        <p:nvPicPr>
          <p:cNvPr id="28" name="Am-thanh-tra-loi-dung-www_nhacchuongvui_com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8728" y="3141616"/>
            <a:ext cx="365522" cy="365522"/>
          </a:xfrm>
          <a:prstGeom prst="rect">
            <a:avLst/>
          </a:prstGeom>
        </p:spPr>
      </p:pic>
      <p:sp>
        <p:nvSpPr>
          <p:cNvPr id="11" name="TextBox 10">
            <a:extLst>
              <a:ext uri="{FF2B5EF4-FFF2-40B4-BE49-F238E27FC236}">
                <a16:creationId xmlns:a16="http://schemas.microsoft.com/office/drawing/2014/main" id="{5DB7FB25-6902-FDBD-FB6A-AD1363B3CDA8}"/>
              </a:ext>
            </a:extLst>
          </p:cNvPr>
          <p:cNvSpPr txBox="1"/>
          <p:nvPr/>
        </p:nvSpPr>
        <p:spPr>
          <a:xfrm>
            <a:off x="2805287" y="161705"/>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750" b="1" i="0" u="none" strike="noStrike" kern="1200" cap="none" spc="0" normalizeH="0" baseline="0" noProof="0" dirty="0">
                <a:ln>
                  <a:noFill/>
                </a:ln>
                <a:solidFill>
                  <a:prstClr val="white"/>
                </a:solidFill>
                <a:effectLst/>
                <a:uLnTx/>
                <a:uFillTx/>
                <a:latin typeface="Arial"/>
                <a:ea typeface="+mn-ea"/>
                <a:cs typeface="Arial"/>
                <a:sym typeface="Arial"/>
              </a:rPr>
              <a:t>8</a:t>
            </a:r>
          </a:p>
        </p:txBody>
      </p:sp>
      <p:sp>
        <p:nvSpPr>
          <p:cNvPr id="12" name="TextBox 11">
            <a:extLst>
              <a:ext uri="{FF2B5EF4-FFF2-40B4-BE49-F238E27FC236}">
                <a16:creationId xmlns:a16="http://schemas.microsoft.com/office/drawing/2014/main" id="{E8E258C5-5118-829D-05D2-6D348955A0B4}"/>
              </a:ext>
            </a:extLst>
          </p:cNvPr>
          <p:cNvSpPr txBox="1"/>
          <p:nvPr/>
        </p:nvSpPr>
        <p:spPr>
          <a:xfrm>
            <a:off x="6891943" y="1420588"/>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750" b="1" i="0" u="none" strike="noStrike" kern="1200" cap="none" spc="0" normalizeH="0" baseline="0" noProof="0" dirty="0">
                <a:ln>
                  <a:noFill/>
                </a:ln>
                <a:solidFill>
                  <a:prstClr val="white"/>
                </a:solidFill>
                <a:effectLst/>
                <a:uLnTx/>
                <a:uFillTx/>
                <a:latin typeface="Arial"/>
                <a:ea typeface="+mn-ea"/>
                <a:cs typeface="Arial"/>
                <a:sym typeface="Arial"/>
              </a:rPr>
              <a:t>8</a:t>
            </a:r>
          </a:p>
        </p:txBody>
      </p:sp>
      <p:sp>
        <p:nvSpPr>
          <p:cNvPr id="18" name="TextBox 17">
            <a:extLst>
              <a:ext uri="{FF2B5EF4-FFF2-40B4-BE49-F238E27FC236}">
                <a16:creationId xmlns:a16="http://schemas.microsoft.com/office/drawing/2014/main" id="{FC5E05B7-8023-1225-E62F-00BF33F02D56}"/>
              </a:ext>
            </a:extLst>
          </p:cNvPr>
          <p:cNvSpPr txBox="1"/>
          <p:nvPr/>
        </p:nvSpPr>
        <p:spPr>
          <a:xfrm>
            <a:off x="3026843" y="3184354"/>
            <a:ext cx="400050" cy="6694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750" b="1" i="0" u="none" strike="noStrike" kern="1200" cap="none" spc="0" normalizeH="0" baseline="0" noProof="0" dirty="0">
                <a:ln>
                  <a:noFill/>
                </a:ln>
                <a:solidFill>
                  <a:prstClr val="white"/>
                </a:solidFill>
                <a:effectLst/>
                <a:uLnTx/>
                <a:uFillTx/>
                <a:latin typeface="Arial"/>
                <a:ea typeface="+mn-ea"/>
                <a:cs typeface="Arial"/>
                <a:sym typeface="Arial"/>
              </a:rPr>
              <a:t>8</a:t>
            </a:r>
          </a:p>
        </p:txBody>
      </p:sp>
      <p:pic>
        <p:nvPicPr>
          <p:cNvPr id="2" name="Picture 1">
            <a:extLst>
              <a:ext uri="{FF2B5EF4-FFF2-40B4-BE49-F238E27FC236}">
                <a16:creationId xmlns:a16="http://schemas.microsoft.com/office/drawing/2014/main" id="{5BEBFA6F-41CF-15E8-5C51-34E1D70472C8}"/>
              </a:ext>
            </a:extLst>
          </p:cNvPr>
          <p:cNvPicPr>
            <a:picLocks noChangeAspect="1"/>
          </p:cNvPicPr>
          <p:nvPr/>
        </p:nvPicPr>
        <p:blipFill rotWithShape="1">
          <a:blip r:embed="rId9">
            <a:extLst>
              <a:ext uri="{28A0092B-C50C-407E-A947-70E740481C1C}">
                <a14:useLocalDpi xmlns:a14="http://schemas.microsoft.com/office/drawing/2010/main" val="0"/>
              </a:ext>
            </a:extLst>
          </a:blip>
          <a:srcRect l="34510" t="29290"/>
          <a:stretch/>
        </p:blipFill>
        <p:spPr>
          <a:xfrm flipH="1">
            <a:off x="-513744" y="1629240"/>
            <a:ext cx="2968119" cy="3423936"/>
          </a:xfrm>
          <a:prstGeom prst="rect">
            <a:avLst/>
          </a:prstGeom>
        </p:spPr>
      </p:pic>
      <p:pic>
        <p:nvPicPr>
          <p:cNvPr id="5" name="Picture 4">
            <a:extLst>
              <a:ext uri="{FF2B5EF4-FFF2-40B4-BE49-F238E27FC236}">
                <a16:creationId xmlns:a16="http://schemas.microsoft.com/office/drawing/2014/main" id="{A9F0ED9F-60A8-97F8-A788-34E58233C072}"/>
              </a:ext>
            </a:extLst>
          </p:cNvPr>
          <p:cNvPicPr>
            <a:picLocks noChangeAspect="1"/>
          </p:cNvPicPr>
          <p:nvPr/>
        </p:nvPicPr>
        <p:blipFill>
          <a:blip r:embed="rId10"/>
          <a:stretch>
            <a:fillRect/>
          </a:stretch>
        </p:blipFill>
        <p:spPr>
          <a:xfrm>
            <a:off x="6340668" y="3141616"/>
            <a:ext cx="2803332" cy="2006505"/>
          </a:xfrm>
          <a:prstGeom prst="rect">
            <a:avLst/>
          </a:prstGeom>
        </p:spPr>
      </p:pic>
    </p:spTree>
    <p:extLst>
      <p:ext uri="{BB962C8B-B14F-4D97-AF65-F5344CB8AC3E}">
        <p14:creationId xmlns:p14="http://schemas.microsoft.com/office/powerpoint/2010/main" val="4022070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5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withEffect">
                                  <p:stCondLst>
                                    <p:cond delay="0"/>
                                  </p:stCondLst>
                                  <p:childTnLst>
                                    <p:cmd type="call" cmd="playFrom(0.0)">
                                      <p:cBhvr>
                                        <p:cTn id="19" dur="966" fill="hold"/>
                                        <p:tgtEl>
                                          <p:spTgt spid="28"/>
                                        </p:tgtEl>
                                      </p:cBhvr>
                                    </p:cmd>
                                  </p:childTnLst>
                                </p:cTn>
                              </p:par>
                            </p:childTnLst>
                          </p:cTn>
                        </p:par>
                      </p:childTnLst>
                    </p:cTn>
                  </p:par>
                </p:childTnLst>
              </p:cTn>
              <p:nextCondLst>
                <p:cond evt="onClick" delay="0">
                  <p:tgtEl>
                    <p:spTgt spid="2057"/>
                  </p:tgtEl>
                </p:cond>
              </p:nextCondLst>
            </p:seq>
            <p:audio>
              <p:cMediaNode vol="80000">
                <p:cTn id="20" fill="hold" display="0">
                  <p:stCondLst>
                    <p:cond delay="indefinite"/>
                  </p:stCondLst>
                  <p:endCondLst>
                    <p:cond evt="onStopAudio" delay="0">
                      <p:tgtEl>
                        <p:sldTgt/>
                      </p:tgtEl>
                    </p:cond>
                  </p:endCondLst>
                </p:cTn>
                <p:tgtEl>
                  <p:spTgt spid="2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sp>
        <p:nvSpPr>
          <p:cNvPr id="2915" name="Google Shape;2915;p35"/>
          <p:cNvSpPr txBox="1">
            <a:spLocks noGrp="1"/>
          </p:cNvSpPr>
          <p:nvPr>
            <p:ph type="title"/>
          </p:nvPr>
        </p:nvSpPr>
        <p:spPr>
          <a:xfrm>
            <a:off x="889859" y="2707050"/>
            <a:ext cx="7191436" cy="82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a:latin typeface="Times New Roman" panose="02020603050405020304" pitchFamily="18" charset="0"/>
                <a:cs typeface="Times New Roman" panose="02020603050405020304" pitchFamily="18" charset="0"/>
              </a:rPr>
              <a:t>GIỚI THIỆU MỘT SỐ DỤNG CỤ THÍ NGHIỆM VÀ CÁCH SỬ DỤNG</a:t>
            </a:r>
          </a:p>
        </p:txBody>
      </p:sp>
      <p:sp>
        <p:nvSpPr>
          <p:cNvPr id="2917" name="Google Shape;2917;p35"/>
          <p:cNvSpPr/>
          <p:nvPr/>
        </p:nvSpPr>
        <p:spPr>
          <a:xfrm>
            <a:off x="7693825" y="3442200"/>
            <a:ext cx="35600" cy="87750"/>
          </a:xfrm>
          <a:custGeom>
            <a:avLst/>
            <a:gdLst/>
            <a:ahLst/>
            <a:cxnLst/>
            <a:rect l="l" t="t" r="r" b="b"/>
            <a:pathLst>
              <a:path w="1424" h="3510" extrusionOk="0">
                <a:moveTo>
                  <a:pt x="0" y="0"/>
                </a:moveTo>
                <a:lnTo>
                  <a:pt x="0" y="0"/>
                </a:lnTo>
                <a:lnTo>
                  <a:pt x="0" y="0"/>
                </a:lnTo>
                <a:lnTo>
                  <a:pt x="0" y="0"/>
                </a:lnTo>
                <a:lnTo>
                  <a:pt x="141" y="281"/>
                </a:lnTo>
                <a:lnTo>
                  <a:pt x="321" y="622"/>
                </a:lnTo>
                <a:lnTo>
                  <a:pt x="522" y="1043"/>
                </a:lnTo>
                <a:lnTo>
                  <a:pt x="742" y="1564"/>
                </a:lnTo>
                <a:lnTo>
                  <a:pt x="983" y="2166"/>
                </a:lnTo>
                <a:lnTo>
                  <a:pt x="1203" y="2808"/>
                </a:lnTo>
                <a:lnTo>
                  <a:pt x="1424" y="3510"/>
                </a:lnTo>
                <a:lnTo>
                  <a:pt x="1424" y="3510"/>
                </a:lnTo>
                <a:lnTo>
                  <a:pt x="1203" y="2808"/>
                </a:lnTo>
                <a:lnTo>
                  <a:pt x="983" y="2166"/>
                </a:lnTo>
                <a:lnTo>
                  <a:pt x="742" y="1564"/>
                </a:lnTo>
                <a:lnTo>
                  <a:pt x="522" y="1043"/>
                </a:lnTo>
                <a:lnTo>
                  <a:pt x="321" y="622"/>
                </a:lnTo>
                <a:lnTo>
                  <a:pt x="141" y="281"/>
                </a:lnTo>
                <a:lnTo>
                  <a:pt x="0" y="0"/>
                </a:lnTo>
                <a:lnTo>
                  <a:pt x="0" y="0"/>
                </a:lnTo>
                <a:close/>
              </a:path>
            </a:pathLst>
          </a:custGeom>
          <a:solidFill>
            <a:srgbClr val="FF97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8" name="Google Shape;2918;p35"/>
          <p:cNvGrpSpPr/>
          <p:nvPr/>
        </p:nvGrpSpPr>
        <p:grpSpPr>
          <a:xfrm>
            <a:off x="7828420" y="68583"/>
            <a:ext cx="1243267" cy="624744"/>
            <a:chOff x="2732350" y="-1832750"/>
            <a:chExt cx="1868450" cy="938900"/>
          </a:xfrm>
        </p:grpSpPr>
        <p:sp>
          <p:nvSpPr>
            <p:cNvPr id="2919" name="Google Shape;2919;p35"/>
            <p:cNvSpPr/>
            <p:nvPr/>
          </p:nvSpPr>
          <p:spPr>
            <a:xfrm>
              <a:off x="2774175" y="-1790900"/>
              <a:ext cx="1784800" cy="854550"/>
            </a:xfrm>
            <a:custGeom>
              <a:avLst/>
              <a:gdLst/>
              <a:ahLst/>
              <a:cxnLst/>
              <a:rect l="l" t="t" r="r" b="b"/>
              <a:pathLst>
                <a:path w="71392" h="34182" extrusionOk="0">
                  <a:moveTo>
                    <a:pt x="0" y="0"/>
                  </a:moveTo>
                  <a:lnTo>
                    <a:pt x="0" y="34182"/>
                  </a:lnTo>
                  <a:lnTo>
                    <a:pt x="71391" y="34182"/>
                  </a:lnTo>
                  <a:lnTo>
                    <a:pt x="713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2884400" y="-1185375"/>
              <a:ext cx="177975" cy="180625"/>
            </a:xfrm>
            <a:custGeom>
              <a:avLst/>
              <a:gdLst/>
              <a:ahLst/>
              <a:cxnLst/>
              <a:rect l="l" t="t" r="r" b="b"/>
              <a:pathLst>
                <a:path w="7119" h="7225" extrusionOk="0">
                  <a:moveTo>
                    <a:pt x="7118" y="1"/>
                  </a:moveTo>
                  <a:lnTo>
                    <a:pt x="6613" y="81"/>
                  </a:lnTo>
                  <a:lnTo>
                    <a:pt x="6613" y="160"/>
                  </a:lnTo>
                  <a:lnTo>
                    <a:pt x="6613" y="240"/>
                  </a:lnTo>
                  <a:lnTo>
                    <a:pt x="6613" y="426"/>
                  </a:lnTo>
                  <a:lnTo>
                    <a:pt x="6560" y="665"/>
                  </a:lnTo>
                  <a:lnTo>
                    <a:pt x="6481" y="930"/>
                  </a:lnTo>
                  <a:lnTo>
                    <a:pt x="6428" y="1116"/>
                  </a:lnTo>
                  <a:lnTo>
                    <a:pt x="6321" y="1329"/>
                  </a:lnTo>
                  <a:lnTo>
                    <a:pt x="6189" y="1541"/>
                  </a:lnTo>
                  <a:lnTo>
                    <a:pt x="6029" y="1780"/>
                  </a:lnTo>
                  <a:lnTo>
                    <a:pt x="5817" y="2019"/>
                  </a:lnTo>
                  <a:lnTo>
                    <a:pt x="5604" y="2232"/>
                  </a:lnTo>
                  <a:lnTo>
                    <a:pt x="5392" y="2444"/>
                  </a:lnTo>
                  <a:lnTo>
                    <a:pt x="5100" y="2657"/>
                  </a:lnTo>
                  <a:lnTo>
                    <a:pt x="4807" y="2869"/>
                  </a:lnTo>
                  <a:lnTo>
                    <a:pt x="4356" y="3135"/>
                  </a:lnTo>
                  <a:lnTo>
                    <a:pt x="3984" y="3321"/>
                  </a:lnTo>
                  <a:lnTo>
                    <a:pt x="3559" y="3507"/>
                  </a:lnTo>
                  <a:lnTo>
                    <a:pt x="3453" y="3560"/>
                  </a:lnTo>
                  <a:lnTo>
                    <a:pt x="2922" y="3799"/>
                  </a:lnTo>
                  <a:lnTo>
                    <a:pt x="2576" y="3985"/>
                  </a:lnTo>
                  <a:lnTo>
                    <a:pt x="2098" y="4224"/>
                  </a:lnTo>
                  <a:lnTo>
                    <a:pt x="1780" y="4436"/>
                  </a:lnTo>
                  <a:lnTo>
                    <a:pt x="1488" y="4649"/>
                  </a:lnTo>
                  <a:lnTo>
                    <a:pt x="1222" y="4861"/>
                  </a:lnTo>
                  <a:lnTo>
                    <a:pt x="1009" y="5074"/>
                  </a:lnTo>
                  <a:lnTo>
                    <a:pt x="744" y="5339"/>
                  </a:lnTo>
                  <a:lnTo>
                    <a:pt x="505" y="5658"/>
                  </a:lnTo>
                  <a:lnTo>
                    <a:pt x="319" y="5950"/>
                  </a:lnTo>
                  <a:lnTo>
                    <a:pt x="186" y="6216"/>
                  </a:lnTo>
                  <a:lnTo>
                    <a:pt x="106" y="6481"/>
                  </a:lnTo>
                  <a:lnTo>
                    <a:pt x="27" y="6720"/>
                  </a:lnTo>
                  <a:lnTo>
                    <a:pt x="0" y="6933"/>
                  </a:lnTo>
                  <a:lnTo>
                    <a:pt x="0" y="7225"/>
                  </a:lnTo>
                  <a:lnTo>
                    <a:pt x="531" y="7225"/>
                  </a:lnTo>
                  <a:lnTo>
                    <a:pt x="531" y="7119"/>
                  </a:lnTo>
                  <a:lnTo>
                    <a:pt x="531" y="6959"/>
                  </a:lnTo>
                  <a:lnTo>
                    <a:pt x="585" y="6720"/>
                  </a:lnTo>
                  <a:lnTo>
                    <a:pt x="664" y="6428"/>
                  </a:lnTo>
                  <a:lnTo>
                    <a:pt x="797" y="6189"/>
                  </a:lnTo>
                  <a:lnTo>
                    <a:pt x="930" y="5977"/>
                  </a:lnTo>
                  <a:lnTo>
                    <a:pt x="1063" y="5764"/>
                  </a:lnTo>
                  <a:lnTo>
                    <a:pt x="1275" y="5552"/>
                  </a:lnTo>
                  <a:lnTo>
                    <a:pt x="1488" y="5339"/>
                  </a:lnTo>
                  <a:lnTo>
                    <a:pt x="1806" y="5074"/>
                  </a:lnTo>
                  <a:lnTo>
                    <a:pt x="2098" y="4861"/>
                  </a:lnTo>
                  <a:lnTo>
                    <a:pt x="2417" y="4649"/>
                  </a:lnTo>
                  <a:lnTo>
                    <a:pt x="2789" y="4436"/>
                  </a:lnTo>
                  <a:lnTo>
                    <a:pt x="3214" y="4224"/>
                  </a:lnTo>
                  <a:lnTo>
                    <a:pt x="3559" y="4091"/>
                  </a:lnTo>
                  <a:lnTo>
                    <a:pt x="3639" y="4064"/>
                  </a:lnTo>
                  <a:lnTo>
                    <a:pt x="3639" y="4038"/>
                  </a:lnTo>
                  <a:lnTo>
                    <a:pt x="3825" y="3985"/>
                  </a:lnTo>
                  <a:lnTo>
                    <a:pt x="4197" y="3799"/>
                  </a:lnTo>
                  <a:lnTo>
                    <a:pt x="4807" y="3480"/>
                  </a:lnTo>
                  <a:lnTo>
                    <a:pt x="5339" y="3135"/>
                  </a:lnTo>
                  <a:lnTo>
                    <a:pt x="5684" y="2869"/>
                  </a:lnTo>
                  <a:lnTo>
                    <a:pt x="5923" y="2657"/>
                  </a:lnTo>
                  <a:lnTo>
                    <a:pt x="6135" y="2444"/>
                  </a:lnTo>
                  <a:lnTo>
                    <a:pt x="6321" y="2232"/>
                  </a:lnTo>
                  <a:lnTo>
                    <a:pt x="6481" y="2019"/>
                  </a:lnTo>
                  <a:lnTo>
                    <a:pt x="6640" y="1807"/>
                  </a:lnTo>
                  <a:lnTo>
                    <a:pt x="6799" y="1541"/>
                  </a:lnTo>
                  <a:lnTo>
                    <a:pt x="6906" y="1276"/>
                  </a:lnTo>
                  <a:lnTo>
                    <a:pt x="6985" y="1037"/>
                  </a:lnTo>
                  <a:lnTo>
                    <a:pt x="7065" y="824"/>
                  </a:lnTo>
                  <a:lnTo>
                    <a:pt x="7118" y="426"/>
                  </a:lnTo>
                  <a:lnTo>
                    <a:pt x="7118" y="160"/>
                  </a:lnTo>
                  <a:lnTo>
                    <a:pt x="7118" y="134"/>
                  </a:lnTo>
                  <a:lnTo>
                    <a:pt x="71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2884400" y="-1185375"/>
              <a:ext cx="177975" cy="180625"/>
            </a:xfrm>
            <a:custGeom>
              <a:avLst/>
              <a:gdLst/>
              <a:ahLst/>
              <a:cxnLst/>
              <a:rect l="l" t="t" r="r" b="b"/>
              <a:pathLst>
                <a:path w="7119" h="7225" extrusionOk="0">
                  <a:moveTo>
                    <a:pt x="0" y="1"/>
                  </a:moveTo>
                  <a:lnTo>
                    <a:pt x="0" y="134"/>
                  </a:lnTo>
                  <a:lnTo>
                    <a:pt x="0" y="160"/>
                  </a:lnTo>
                  <a:lnTo>
                    <a:pt x="0" y="452"/>
                  </a:lnTo>
                  <a:lnTo>
                    <a:pt x="27" y="665"/>
                  </a:lnTo>
                  <a:lnTo>
                    <a:pt x="80" y="904"/>
                  </a:lnTo>
                  <a:lnTo>
                    <a:pt x="160" y="1143"/>
                  </a:lnTo>
                  <a:lnTo>
                    <a:pt x="266" y="1409"/>
                  </a:lnTo>
                  <a:lnTo>
                    <a:pt x="425" y="1701"/>
                  </a:lnTo>
                  <a:lnTo>
                    <a:pt x="611" y="1993"/>
                  </a:lnTo>
                  <a:lnTo>
                    <a:pt x="638" y="2019"/>
                  </a:lnTo>
                  <a:lnTo>
                    <a:pt x="797" y="2232"/>
                  </a:lnTo>
                  <a:lnTo>
                    <a:pt x="983" y="2444"/>
                  </a:lnTo>
                  <a:lnTo>
                    <a:pt x="1195" y="2657"/>
                  </a:lnTo>
                  <a:lnTo>
                    <a:pt x="1434" y="2869"/>
                  </a:lnTo>
                  <a:lnTo>
                    <a:pt x="1780" y="3135"/>
                  </a:lnTo>
                  <a:lnTo>
                    <a:pt x="2311" y="3480"/>
                  </a:lnTo>
                  <a:lnTo>
                    <a:pt x="2922" y="3799"/>
                  </a:lnTo>
                  <a:lnTo>
                    <a:pt x="3320" y="3985"/>
                  </a:lnTo>
                  <a:lnTo>
                    <a:pt x="3479" y="4038"/>
                  </a:lnTo>
                  <a:lnTo>
                    <a:pt x="3559" y="4091"/>
                  </a:lnTo>
                  <a:lnTo>
                    <a:pt x="3639" y="4118"/>
                  </a:lnTo>
                  <a:lnTo>
                    <a:pt x="3904" y="4224"/>
                  </a:lnTo>
                  <a:lnTo>
                    <a:pt x="4329" y="4436"/>
                  </a:lnTo>
                  <a:lnTo>
                    <a:pt x="4701" y="4649"/>
                  </a:lnTo>
                  <a:lnTo>
                    <a:pt x="5046" y="4861"/>
                  </a:lnTo>
                  <a:lnTo>
                    <a:pt x="5339" y="5074"/>
                  </a:lnTo>
                  <a:lnTo>
                    <a:pt x="5631" y="5339"/>
                  </a:lnTo>
                  <a:lnTo>
                    <a:pt x="5870" y="5552"/>
                  </a:lnTo>
                  <a:lnTo>
                    <a:pt x="6056" y="5764"/>
                  </a:lnTo>
                  <a:lnTo>
                    <a:pt x="6215" y="5977"/>
                  </a:lnTo>
                  <a:lnTo>
                    <a:pt x="6321" y="6189"/>
                  </a:lnTo>
                  <a:lnTo>
                    <a:pt x="6454" y="6428"/>
                  </a:lnTo>
                  <a:lnTo>
                    <a:pt x="6560" y="6720"/>
                  </a:lnTo>
                  <a:lnTo>
                    <a:pt x="6587" y="6959"/>
                  </a:lnTo>
                  <a:lnTo>
                    <a:pt x="6613" y="7119"/>
                  </a:lnTo>
                  <a:lnTo>
                    <a:pt x="6613" y="7225"/>
                  </a:lnTo>
                  <a:lnTo>
                    <a:pt x="7118" y="7225"/>
                  </a:lnTo>
                  <a:lnTo>
                    <a:pt x="7118" y="6933"/>
                  </a:lnTo>
                  <a:lnTo>
                    <a:pt x="7092" y="6720"/>
                  </a:lnTo>
                  <a:lnTo>
                    <a:pt x="7038" y="6481"/>
                  </a:lnTo>
                  <a:lnTo>
                    <a:pt x="6932" y="6216"/>
                  </a:lnTo>
                  <a:lnTo>
                    <a:pt x="6799" y="5950"/>
                  </a:lnTo>
                  <a:lnTo>
                    <a:pt x="6613" y="5658"/>
                  </a:lnTo>
                  <a:lnTo>
                    <a:pt x="6374" y="5339"/>
                  </a:lnTo>
                  <a:lnTo>
                    <a:pt x="6135" y="5074"/>
                  </a:lnTo>
                  <a:lnTo>
                    <a:pt x="5896" y="4861"/>
                  </a:lnTo>
                  <a:lnTo>
                    <a:pt x="5631" y="4649"/>
                  </a:lnTo>
                  <a:lnTo>
                    <a:pt x="5339" y="4436"/>
                  </a:lnTo>
                  <a:lnTo>
                    <a:pt x="5020" y="4224"/>
                  </a:lnTo>
                  <a:lnTo>
                    <a:pt x="4542" y="3985"/>
                  </a:lnTo>
                  <a:lnTo>
                    <a:pt x="4197" y="3799"/>
                  </a:lnTo>
                  <a:lnTo>
                    <a:pt x="3665" y="3560"/>
                  </a:lnTo>
                  <a:lnTo>
                    <a:pt x="3559" y="3507"/>
                  </a:lnTo>
                  <a:lnTo>
                    <a:pt x="3134" y="3321"/>
                  </a:lnTo>
                  <a:lnTo>
                    <a:pt x="2762" y="3135"/>
                  </a:lnTo>
                  <a:lnTo>
                    <a:pt x="2311" y="2869"/>
                  </a:lnTo>
                  <a:lnTo>
                    <a:pt x="2019" y="2657"/>
                  </a:lnTo>
                  <a:lnTo>
                    <a:pt x="1753" y="2444"/>
                  </a:lnTo>
                  <a:lnTo>
                    <a:pt x="1514" y="2232"/>
                  </a:lnTo>
                  <a:lnTo>
                    <a:pt x="1302" y="2019"/>
                  </a:lnTo>
                  <a:lnTo>
                    <a:pt x="1089" y="1780"/>
                  </a:lnTo>
                  <a:lnTo>
                    <a:pt x="930" y="1541"/>
                  </a:lnTo>
                  <a:lnTo>
                    <a:pt x="797" y="1329"/>
                  </a:lnTo>
                  <a:lnTo>
                    <a:pt x="717" y="1116"/>
                  </a:lnTo>
                  <a:lnTo>
                    <a:pt x="638" y="930"/>
                  </a:lnTo>
                  <a:lnTo>
                    <a:pt x="611" y="877"/>
                  </a:lnTo>
                  <a:lnTo>
                    <a:pt x="558" y="665"/>
                  </a:lnTo>
                  <a:lnTo>
                    <a:pt x="531" y="426"/>
                  </a:lnTo>
                  <a:lnTo>
                    <a:pt x="505" y="240"/>
                  </a:lnTo>
                  <a:lnTo>
                    <a:pt x="505" y="160"/>
                  </a:lnTo>
                  <a:lnTo>
                    <a:pt x="531" y="81"/>
                  </a:lnTo>
                  <a:lnTo>
                    <a:pt x="505" y="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2973375" y="-1334100"/>
              <a:ext cx="75050" cy="6675"/>
            </a:xfrm>
            <a:custGeom>
              <a:avLst/>
              <a:gdLst/>
              <a:ahLst/>
              <a:cxnLst/>
              <a:rect l="l" t="t" r="r" b="b"/>
              <a:pathLst>
                <a:path w="3002" h="267" extrusionOk="0">
                  <a:moveTo>
                    <a:pt x="0" y="1"/>
                  </a:moveTo>
                  <a:lnTo>
                    <a:pt x="0" y="266"/>
                  </a:lnTo>
                  <a:lnTo>
                    <a:pt x="3001" y="266"/>
                  </a:lnTo>
                  <a:lnTo>
                    <a:pt x="3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2973375" y="-1306875"/>
              <a:ext cx="65075" cy="6675"/>
            </a:xfrm>
            <a:custGeom>
              <a:avLst/>
              <a:gdLst/>
              <a:ahLst/>
              <a:cxnLst/>
              <a:rect l="l" t="t" r="r" b="b"/>
              <a:pathLst>
                <a:path w="2603" h="267" extrusionOk="0">
                  <a:moveTo>
                    <a:pt x="0" y="1"/>
                  </a:moveTo>
                  <a:lnTo>
                    <a:pt x="0" y="266"/>
                  </a:lnTo>
                  <a:lnTo>
                    <a:pt x="2337" y="266"/>
                  </a:lnTo>
                  <a:lnTo>
                    <a:pt x="2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2973375" y="-1251750"/>
              <a:ext cx="53800" cy="6650"/>
            </a:xfrm>
            <a:custGeom>
              <a:avLst/>
              <a:gdLst/>
              <a:ahLst/>
              <a:cxnLst/>
              <a:rect l="l" t="t" r="r" b="b"/>
              <a:pathLst>
                <a:path w="2152" h="266" extrusionOk="0">
                  <a:moveTo>
                    <a:pt x="0" y="0"/>
                  </a:moveTo>
                  <a:lnTo>
                    <a:pt x="0" y="266"/>
                  </a:lnTo>
                  <a:lnTo>
                    <a:pt x="2151" y="266"/>
                  </a:lnTo>
                  <a:lnTo>
                    <a:pt x="18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2973375" y="-1223875"/>
              <a:ext cx="73050" cy="6675"/>
            </a:xfrm>
            <a:custGeom>
              <a:avLst/>
              <a:gdLst/>
              <a:ahLst/>
              <a:cxnLst/>
              <a:rect l="l" t="t" r="r" b="b"/>
              <a:pathLst>
                <a:path w="2922" h="267" extrusionOk="0">
                  <a:moveTo>
                    <a:pt x="0" y="0"/>
                  </a:moveTo>
                  <a:lnTo>
                    <a:pt x="0" y="266"/>
                  </a:lnTo>
                  <a:lnTo>
                    <a:pt x="2922" y="266"/>
                  </a:lnTo>
                  <a:lnTo>
                    <a:pt x="2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2973375" y="-1196650"/>
              <a:ext cx="75050" cy="6675"/>
            </a:xfrm>
            <a:custGeom>
              <a:avLst/>
              <a:gdLst/>
              <a:ahLst/>
              <a:cxnLst/>
              <a:rect l="l" t="t" r="r" b="b"/>
              <a:pathLst>
                <a:path w="3002" h="267" extrusionOk="0">
                  <a:moveTo>
                    <a:pt x="0" y="0"/>
                  </a:moveTo>
                  <a:lnTo>
                    <a:pt x="0" y="266"/>
                  </a:lnTo>
                  <a:lnTo>
                    <a:pt x="3001" y="266"/>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2973375" y="-1168775"/>
              <a:ext cx="75050" cy="6675"/>
            </a:xfrm>
            <a:custGeom>
              <a:avLst/>
              <a:gdLst/>
              <a:ahLst/>
              <a:cxnLst/>
              <a:rect l="l" t="t" r="r" b="b"/>
              <a:pathLst>
                <a:path w="3002" h="267" extrusionOk="0">
                  <a:moveTo>
                    <a:pt x="0" y="1"/>
                  </a:moveTo>
                  <a:lnTo>
                    <a:pt x="0" y="266"/>
                  </a:lnTo>
                  <a:lnTo>
                    <a:pt x="3001" y="266"/>
                  </a:lnTo>
                  <a:lnTo>
                    <a:pt x="3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2973375" y="-1140875"/>
              <a:ext cx="75050" cy="6000"/>
            </a:xfrm>
            <a:custGeom>
              <a:avLst/>
              <a:gdLst/>
              <a:ahLst/>
              <a:cxnLst/>
              <a:rect l="l" t="t" r="r" b="b"/>
              <a:pathLst>
                <a:path w="3002" h="240" extrusionOk="0">
                  <a:moveTo>
                    <a:pt x="0" y="0"/>
                  </a:moveTo>
                  <a:lnTo>
                    <a:pt x="0" y="239"/>
                  </a:lnTo>
                  <a:lnTo>
                    <a:pt x="2869" y="239"/>
                  </a:lnTo>
                  <a:lnTo>
                    <a:pt x="3001" y="27"/>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2973375" y="-1113650"/>
              <a:ext cx="51800" cy="6650"/>
            </a:xfrm>
            <a:custGeom>
              <a:avLst/>
              <a:gdLst/>
              <a:ahLst/>
              <a:cxnLst/>
              <a:rect l="l" t="t" r="r" b="b"/>
              <a:pathLst>
                <a:path w="2072" h="266" extrusionOk="0">
                  <a:moveTo>
                    <a:pt x="0" y="0"/>
                  </a:moveTo>
                  <a:lnTo>
                    <a:pt x="0" y="266"/>
                  </a:lnTo>
                  <a:lnTo>
                    <a:pt x="1726" y="266"/>
                  </a:lnTo>
                  <a:lnTo>
                    <a:pt x="20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2973375" y="-1058550"/>
              <a:ext cx="65075" cy="6675"/>
            </a:xfrm>
            <a:custGeom>
              <a:avLst/>
              <a:gdLst/>
              <a:ahLst/>
              <a:cxnLst/>
              <a:rect l="l" t="t" r="r" b="b"/>
              <a:pathLst>
                <a:path w="2603" h="267" extrusionOk="0">
                  <a:moveTo>
                    <a:pt x="0" y="1"/>
                  </a:moveTo>
                  <a:lnTo>
                    <a:pt x="0" y="266"/>
                  </a:lnTo>
                  <a:lnTo>
                    <a:pt x="2603" y="266"/>
                  </a:lnTo>
                  <a:lnTo>
                    <a:pt x="2390" y="107"/>
                  </a:lnTo>
                  <a:lnTo>
                    <a:pt x="22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5"/>
            <p:cNvSpPr/>
            <p:nvPr/>
          </p:nvSpPr>
          <p:spPr>
            <a:xfrm>
              <a:off x="2973375" y="-1030650"/>
              <a:ext cx="75050" cy="6000"/>
            </a:xfrm>
            <a:custGeom>
              <a:avLst/>
              <a:gdLst/>
              <a:ahLst/>
              <a:cxnLst/>
              <a:rect l="l" t="t" r="r" b="b"/>
              <a:pathLst>
                <a:path w="3002" h="240" extrusionOk="0">
                  <a:moveTo>
                    <a:pt x="0" y="0"/>
                  </a:moveTo>
                  <a:lnTo>
                    <a:pt x="0" y="239"/>
                  </a:lnTo>
                  <a:lnTo>
                    <a:pt x="3001" y="239"/>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5"/>
            <p:cNvSpPr/>
            <p:nvPr/>
          </p:nvSpPr>
          <p:spPr>
            <a:xfrm>
              <a:off x="2898325" y="-1334100"/>
              <a:ext cx="75075" cy="6675"/>
            </a:xfrm>
            <a:custGeom>
              <a:avLst/>
              <a:gdLst/>
              <a:ahLst/>
              <a:cxnLst/>
              <a:rect l="l" t="t" r="r" b="b"/>
              <a:pathLst>
                <a:path w="3003" h="267" extrusionOk="0">
                  <a:moveTo>
                    <a:pt x="1" y="1"/>
                  </a:moveTo>
                  <a:lnTo>
                    <a:pt x="1" y="266"/>
                  </a:lnTo>
                  <a:lnTo>
                    <a:pt x="3002" y="266"/>
                  </a:lnTo>
                  <a:lnTo>
                    <a:pt x="3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5"/>
            <p:cNvSpPr/>
            <p:nvPr/>
          </p:nvSpPr>
          <p:spPr>
            <a:xfrm>
              <a:off x="2912275" y="-1306875"/>
              <a:ext cx="61125" cy="6675"/>
            </a:xfrm>
            <a:custGeom>
              <a:avLst/>
              <a:gdLst/>
              <a:ahLst/>
              <a:cxnLst/>
              <a:rect l="l" t="t" r="r" b="b"/>
              <a:pathLst>
                <a:path w="2445" h="267" extrusionOk="0">
                  <a:moveTo>
                    <a:pt x="1" y="1"/>
                  </a:moveTo>
                  <a:lnTo>
                    <a:pt x="134" y="133"/>
                  </a:lnTo>
                  <a:lnTo>
                    <a:pt x="240" y="266"/>
                  </a:lnTo>
                  <a:lnTo>
                    <a:pt x="2444" y="266"/>
                  </a:lnTo>
                  <a:lnTo>
                    <a:pt x="2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5"/>
            <p:cNvSpPr/>
            <p:nvPr/>
          </p:nvSpPr>
          <p:spPr>
            <a:xfrm>
              <a:off x="2918925" y="-1251750"/>
              <a:ext cx="54475" cy="6650"/>
            </a:xfrm>
            <a:custGeom>
              <a:avLst/>
              <a:gdLst/>
              <a:ahLst/>
              <a:cxnLst/>
              <a:rect l="l" t="t" r="r" b="b"/>
              <a:pathLst>
                <a:path w="2179" h="266" extrusionOk="0">
                  <a:moveTo>
                    <a:pt x="186" y="0"/>
                  </a:moveTo>
                  <a:lnTo>
                    <a:pt x="0" y="266"/>
                  </a:lnTo>
                  <a:lnTo>
                    <a:pt x="2178" y="266"/>
                  </a:lnTo>
                  <a:lnTo>
                    <a:pt x="21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5"/>
            <p:cNvSpPr/>
            <p:nvPr/>
          </p:nvSpPr>
          <p:spPr>
            <a:xfrm>
              <a:off x="2898325" y="-1223875"/>
              <a:ext cx="75075" cy="6675"/>
            </a:xfrm>
            <a:custGeom>
              <a:avLst/>
              <a:gdLst/>
              <a:ahLst/>
              <a:cxnLst/>
              <a:rect l="l" t="t" r="r" b="b"/>
              <a:pathLst>
                <a:path w="3003" h="267" extrusionOk="0">
                  <a:moveTo>
                    <a:pt x="160" y="0"/>
                  </a:moveTo>
                  <a:lnTo>
                    <a:pt x="1" y="266"/>
                  </a:lnTo>
                  <a:lnTo>
                    <a:pt x="3002" y="266"/>
                  </a:lnTo>
                  <a:lnTo>
                    <a:pt x="3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5"/>
            <p:cNvSpPr/>
            <p:nvPr/>
          </p:nvSpPr>
          <p:spPr>
            <a:xfrm>
              <a:off x="2895025" y="-1196650"/>
              <a:ext cx="78375" cy="6675"/>
            </a:xfrm>
            <a:custGeom>
              <a:avLst/>
              <a:gdLst/>
              <a:ahLst/>
              <a:cxnLst/>
              <a:rect l="l" t="t" r="r" b="b"/>
              <a:pathLst>
                <a:path w="3135" h="267" extrusionOk="0">
                  <a:moveTo>
                    <a:pt x="0" y="0"/>
                  </a:moveTo>
                  <a:lnTo>
                    <a:pt x="0" y="266"/>
                  </a:lnTo>
                  <a:lnTo>
                    <a:pt x="3134" y="266"/>
                  </a:lnTo>
                  <a:lnTo>
                    <a:pt x="3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5"/>
            <p:cNvSpPr/>
            <p:nvPr/>
          </p:nvSpPr>
          <p:spPr>
            <a:xfrm>
              <a:off x="2898325" y="-1168775"/>
              <a:ext cx="75075" cy="6675"/>
            </a:xfrm>
            <a:custGeom>
              <a:avLst/>
              <a:gdLst/>
              <a:ahLst/>
              <a:cxnLst/>
              <a:rect l="l" t="t" r="r" b="b"/>
              <a:pathLst>
                <a:path w="3003" h="267" extrusionOk="0">
                  <a:moveTo>
                    <a:pt x="1" y="1"/>
                  </a:moveTo>
                  <a:lnTo>
                    <a:pt x="1" y="266"/>
                  </a:lnTo>
                  <a:lnTo>
                    <a:pt x="3002" y="266"/>
                  </a:lnTo>
                  <a:lnTo>
                    <a:pt x="3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5"/>
            <p:cNvSpPr/>
            <p:nvPr/>
          </p:nvSpPr>
          <p:spPr>
            <a:xfrm>
              <a:off x="2899675" y="-1140875"/>
              <a:ext cx="73725" cy="6000"/>
            </a:xfrm>
            <a:custGeom>
              <a:avLst/>
              <a:gdLst/>
              <a:ahLst/>
              <a:cxnLst/>
              <a:rect l="l" t="t" r="r" b="b"/>
              <a:pathLst>
                <a:path w="2949" h="240" extrusionOk="0">
                  <a:moveTo>
                    <a:pt x="0" y="0"/>
                  </a:moveTo>
                  <a:lnTo>
                    <a:pt x="133" y="239"/>
                  </a:lnTo>
                  <a:lnTo>
                    <a:pt x="2948" y="239"/>
                  </a:lnTo>
                  <a:lnTo>
                    <a:pt x="29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5"/>
            <p:cNvSpPr/>
            <p:nvPr/>
          </p:nvSpPr>
          <p:spPr>
            <a:xfrm>
              <a:off x="2927550" y="-1113650"/>
              <a:ext cx="45850" cy="6650"/>
            </a:xfrm>
            <a:custGeom>
              <a:avLst/>
              <a:gdLst/>
              <a:ahLst/>
              <a:cxnLst/>
              <a:rect l="l" t="t" r="r" b="b"/>
              <a:pathLst>
                <a:path w="1834" h="266" extrusionOk="0">
                  <a:moveTo>
                    <a:pt x="1" y="0"/>
                  </a:moveTo>
                  <a:lnTo>
                    <a:pt x="80" y="133"/>
                  </a:lnTo>
                  <a:lnTo>
                    <a:pt x="133" y="266"/>
                  </a:lnTo>
                  <a:lnTo>
                    <a:pt x="1833" y="266"/>
                  </a:lnTo>
                  <a:lnTo>
                    <a:pt x="18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5"/>
            <p:cNvSpPr/>
            <p:nvPr/>
          </p:nvSpPr>
          <p:spPr>
            <a:xfrm>
              <a:off x="2906300" y="-1058550"/>
              <a:ext cx="67100" cy="6675"/>
            </a:xfrm>
            <a:custGeom>
              <a:avLst/>
              <a:gdLst/>
              <a:ahLst/>
              <a:cxnLst/>
              <a:rect l="l" t="t" r="r" b="b"/>
              <a:pathLst>
                <a:path w="2684" h="267" extrusionOk="0">
                  <a:moveTo>
                    <a:pt x="266" y="1"/>
                  </a:moveTo>
                  <a:lnTo>
                    <a:pt x="1" y="266"/>
                  </a:lnTo>
                  <a:lnTo>
                    <a:pt x="2683" y="266"/>
                  </a:lnTo>
                  <a:lnTo>
                    <a:pt x="2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5"/>
            <p:cNvSpPr/>
            <p:nvPr/>
          </p:nvSpPr>
          <p:spPr>
            <a:xfrm>
              <a:off x="2898325" y="-1030650"/>
              <a:ext cx="75075" cy="6000"/>
            </a:xfrm>
            <a:custGeom>
              <a:avLst/>
              <a:gdLst/>
              <a:ahLst/>
              <a:cxnLst/>
              <a:rect l="l" t="t" r="r" b="b"/>
              <a:pathLst>
                <a:path w="3003" h="240" extrusionOk="0">
                  <a:moveTo>
                    <a:pt x="1" y="0"/>
                  </a:moveTo>
                  <a:lnTo>
                    <a:pt x="1" y="239"/>
                  </a:lnTo>
                  <a:lnTo>
                    <a:pt x="3002" y="239"/>
                  </a:lnTo>
                  <a:lnTo>
                    <a:pt x="3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5"/>
            <p:cNvSpPr/>
            <p:nvPr/>
          </p:nvSpPr>
          <p:spPr>
            <a:xfrm>
              <a:off x="2884400" y="-1272350"/>
              <a:ext cx="89000" cy="94975"/>
            </a:xfrm>
            <a:custGeom>
              <a:avLst/>
              <a:gdLst/>
              <a:ahLst/>
              <a:cxnLst/>
              <a:rect l="l" t="t" r="r" b="b"/>
              <a:pathLst>
                <a:path w="3560" h="3799" extrusionOk="0">
                  <a:moveTo>
                    <a:pt x="2922" y="1"/>
                  </a:moveTo>
                  <a:lnTo>
                    <a:pt x="2523" y="213"/>
                  </a:lnTo>
                  <a:lnTo>
                    <a:pt x="2178" y="399"/>
                  </a:lnTo>
                  <a:lnTo>
                    <a:pt x="1859" y="612"/>
                  </a:lnTo>
                  <a:lnTo>
                    <a:pt x="1567" y="824"/>
                  </a:lnTo>
                  <a:lnTo>
                    <a:pt x="1249" y="1090"/>
                  </a:lnTo>
                  <a:lnTo>
                    <a:pt x="1036" y="1302"/>
                  </a:lnTo>
                  <a:lnTo>
                    <a:pt x="850" y="1488"/>
                  </a:lnTo>
                  <a:lnTo>
                    <a:pt x="558" y="1886"/>
                  </a:lnTo>
                  <a:lnTo>
                    <a:pt x="345" y="2258"/>
                  </a:lnTo>
                  <a:lnTo>
                    <a:pt x="186" y="2603"/>
                  </a:lnTo>
                  <a:lnTo>
                    <a:pt x="80" y="2922"/>
                  </a:lnTo>
                  <a:lnTo>
                    <a:pt x="27" y="3214"/>
                  </a:lnTo>
                  <a:lnTo>
                    <a:pt x="0" y="3453"/>
                  </a:lnTo>
                  <a:lnTo>
                    <a:pt x="0" y="3613"/>
                  </a:lnTo>
                  <a:lnTo>
                    <a:pt x="0" y="3639"/>
                  </a:lnTo>
                  <a:lnTo>
                    <a:pt x="0" y="3799"/>
                  </a:lnTo>
                  <a:lnTo>
                    <a:pt x="505" y="3719"/>
                  </a:lnTo>
                  <a:lnTo>
                    <a:pt x="531" y="3719"/>
                  </a:lnTo>
                  <a:lnTo>
                    <a:pt x="505" y="3639"/>
                  </a:lnTo>
                  <a:lnTo>
                    <a:pt x="505" y="3560"/>
                  </a:lnTo>
                  <a:lnTo>
                    <a:pt x="531" y="3321"/>
                  </a:lnTo>
                  <a:lnTo>
                    <a:pt x="585" y="3028"/>
                  </a:lnTo>
                  <a:lnTo>
                    <a:pt x="638" y="2843"/>
                  </a:lnTo>
                  <a:lnTo>
                    <a:pt x="717" y="2630"/>
                  </a:lnTo>
                  <a:lnTo>
                    <a:pt x="824" y="2418"/>
                  </a:lnTo>
                  <a:lnTo>
                    <a:pt x="956" y="2205"/>
                  </a:lnTo>
                  <a:lnTo>
                    <a:pt x="1169" y="1939"/>
                  </a:lnTo>
                  <a:lnTo>
                    <a:pt x="1328" y="1727"/>
                  </a:lnTo>
                  <a:lnTo>
                    <a:pt x="1541" y="1515"/>
                  </a:lnTo>
                  <a:lnTo>
                    <a:pt x="1806" y="1302"/>
                  </a:lnTo>
                  <a:lnTo>
                    <a:pt x="2072" y="1090"/>
                  </a:lnTo>
                  <a:lnTo>
                    <a:pt x="2470" y="824"/>
                  </a:lnTo>
                  <a:lnTo>
                    <a:pt x="2975" y="558"/>
                  </a:lnTo>
                  <a:lnTo>
                    <a:pt x="3559" y="266"/>
                  </a:lnTo>
                  <a:lnTo>
                    <a:pt x="3453" y="240"/>
                  </a:lnTo>
                  <a:lnTo>
                    <a:pt x="2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5"/>
            <p:cNvSpPr/>
            <p:nvPr/>
          </p:nvSpPr>
          <p:spPr>
            <a:xfrm>
              <a:off x="2973375" y="-1358000"/>
              <a:ext cx="89000" cy="85675"/>
            </a:xfrm>
            <a:custGeom>
              <a:avLst/>
              <a:gdLst/>
              <a:ahLst/>
              <a:cxnLst/>
              <a:rect l="l" t="t" r="r" b="b"/>
              <a:pathLst>
                <a:path w="3560" h="3427" extrusionOk="0">
                  <a:moveTo>
                    <a:pt x="3054" y="1"/>
                  </a:moveTo>
                  <a:lnTo>
                    <a:pt x="3054" y="133"/>
                  </a:lnTo>
                  <a:lnTo>
                    <a:pt x="3028" y="346"/>
                  </a:lnTo>
                  <a:lnTo>
                    <a:pt x="2948" y="611"/>
                  </a:lnTo>
                  <a:lnTo>
                    <a:pt x="2815" y="957"/>
                  </a:lnTo>
                  <a:lnTo>
                    <a:pt x="2656" y="1222"/>
                  </a:lnTo>
                  <a:lnTo>
                    <a:pt x="2523" y="1408"/>
                  </a:lnTo>
                  <a:lnTo>
                    <a:pt x="2337" y="1621"/>
                  </a:lnTo>
                  <a:lnTo>
                    <a:pt x="2125" y="1833"/>
                  </a:lnTo>
                  <a:lnTo>
                    <a:pt x="1886" y="2046"/>
                  </a:lnTo>
                  <a:lnTo>
                    <a:pt x="1541" y="2311"/>
                  </a:lnTo>
                  <a:lnTo>
                    <a:pt x="1222" y="2524"/>
                  </a:lnTo>
                  <a:lnTo>
                    <a:pt x="850" y="2736"/>
                  </a:lnTo>
                  <a:lnTo>
                    <a:pt x="452" y="2949"/>
                  </a:lnTo>
                  <a:lnTo>
                    <a:pt x="0" y="3135"/>
                  </a:lnTo>
                  <a:lnTo>
                    <a:pt x="53" y="3161"/>
                  </a:lnTo>
                  <a:lnTo>
                    <a:pt x="80" y="3161"/>
                  </a:lnTo>
                  <a:lnTo>
                    <a:pt x="80" y="3188"/>
                  </a:lnTo>
                  <a:lnTo>
                    <a:pt x="638" y="3427"/>
                  </a:lnTo>
                  <a:lnTo>
                    <a:pt x="664" y="3427"/>
                  </a:lnTo>
                  <a:lnTo>
                    <a:pt x="1169" y="3161"/>
                  </a:lnTo>
                  <a:lnTo>
                    <a:pt x="1514" y="2949"/>
                  </a:lnTo>
                  <a:lnTo>
                    <a:pt x="1859" y="2736"/>
                  </a:lnTo>
                  <a:lnTo>
                    <a:pt x="2125" y="2524"/>
                  </a:lnTo>
                  <a:lnTo>
                    <a:pt x="2390" y="2311"/>
                  </a:lnTo>
                  <a:lnTo>
                    <a:pt x="2656" y="2046"/>
                  </a:lnTo>
                  <a:lnTo>
                    <a:pt x="2948" y="1727"/>
                  </a:lnTo>
                  <a:lnTo>
                    <a:pt x="3187" y="1382"/>
                  </a:lnTo>
                  <a:lnTo>
                    <a:pt x="3347" y="1089"/>
                  </a:lnTo>
                  <a:lnTo>
                    <a:pt x="3453" y="797"/>
                  </a:lnTo>
                  <a:lnTo>
                    <a:pt x="3533" y="558"/>
                  </a:lnTo>
                  <a:lnTo>
                    <a:pt x="3559" y="319"/>
                  </a:lnTo>
                  <a:lnTo>
                    <a:pt x="3559" y="133"/>
                  </a:lnTo>
                  <a:lnTo>
                    <a:pt x="3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5"/>
            <p:cNvSpPr/>
            <p:nvPr/>
          </p:nvSpPr>
          <p:spPr>
            <a:xfrm>
              <a:off x="2884400" y="-1358000"/>
              <a:ext cx="177975" cy="180625"/>
            </a:xfrm>
            <a:custGeom>
              <a:avLst/>
              <a:gdLst/>
              <a:ahLst/>
              <a:cxnLst/>
              <a:rect l="l" t="t" r="r" b="b"/>
              <a:pathLst>
                <a:path w="7119" h="7225" extrusionOk="0">
                  <a:moveTo>
                    <a:pt x="0" y="1"/>
                  </a:moveTo>
                  <a:lnTo>
                    <a:pt x="0" y="133"/>
                  </a:lnTo>
                  <a:lnTo>
                    <a:pt x="0" y="319"/>
                  </a:lnTo>
                  <a:lnTo>
                    <a:pt x="53" y="558"/>
                  </a:lnTo>
                  <a:lnTo>
                    <a:pt x="106" y="797"/>
                  </a:lnTo>
                  <a:lnTo>
                    <a:pt x="239" y="1089"/>
                  </a:lnTo>
                  <a:lnTo>
                    <a:pt x="399" y="1382"/>
                  </a:lnTo>
                  <a:lnTo>
                    <a:pt x="611" y="1727"/>
                  </a:lnTo>
                  <a:lnTo>
                    <a:pt x="903" y="2046"/>
                  </a:lnTo>
                  <a:lnTo>
                    <a:pt x="1169" y="2311"/>
                  </a:lnTo>
                  <a:lnTo>
                    <a:pt x="1434" y="2524"/>
                  </a:lnTo>
                  <a:lnTo>
                    <a:pt x="1727" y="2736"/>
                  </a:lnTo>
                  <a:lnTo>
                    <a:pt x="2045" y="2949"/>
                  </a:lnTo>
                  <a:lnTo>
                    <a:pt x="2391" y="3161"/>
                  </a:lnTo>
                  <a:lnTo>
                    <a:pt x="2895" y="3427"/>
                  </a:lnTo>
                  <a:lnTo>
                    <a:pt x="2922" y="3427"/>
                  </a:lnTo>
                  <a:lnTo>
                    <a:pt x="3453" y="3666"/>
                  </a:lnTo>
                  <a:lnTo>
                    <a:pt x="3559" y="3692"/>
                  </a:lnTo>
                  <a:lnTo>
                    <a:pt x="4143" y="3984"/>
                  </a:lnTo>
                  <a:lnTo>
                    <a:pt x="4648" y="4250"/>
                  </a:lnTo>
                  <a:lnTo>
                    <a:pt x="5046" y="4516"/>
                  </a:lnTo>
                  <a:lnTo>
                    <a:pt x="5339" y="4728"/>
                  </a:lnTo>
                  <a:lnTo>
                    <a:pt x="5578" y="4941"/>
                  </a:lnTo>
                  <a:lnTo>
                    <a:pt x="5790" y="5153"/>
                  </a:lnTo>
                  <a:lnTo>
                    <a:pt x="5976" y="5365"/>
                  </a:lnTo>
                  <a:lnTo>
                    <a:pt x="6162" y="5631"/>
                  </a:lnTo>
                  <a:lnTo>
                    <a:pt x="6295" y="5844"/>
                  </a:lnTo>
                  <a:lnTo>
                    <a:pt x="6401" y="6083"/>
                  </a:lnTo>
                  <a:lnTo>
                    <a:pt x="6481" y="6269"/>
                  </a:lnTo>
                  <a:lnTo>
                    <a:pt x="6534" y="6454"/>
                  </a:lnTo>
                  <a:lnTo>
                    <a:pt x="6587" y="6720"/>
                  </a:lnTo>
                  <a:lnTo>
                    <a:pt x="6613" y="6986"/>
                  </a:lnTo>
                  <a:lnTo>
                    <a:pt x="6613" y="7065"/>
                  </a:lnTo>
                  <a:lnTo>
                    <a:pt x="6613" y="7145"/>
                  </a:lnTo>
                  <a:lnTo>
                    <a:pt x="7118" y="7225"/>
                  </a:lnTo>
                  <a:lnTo>
                    <a:pt x="7118" y="7065"/>
                  </a:lnTo>
                  <a:lnTo>
                    <a:pt x="7118" y="7039"/>
                  </a:lnTo>
                  <a:lnTo>
                    <a:pt x="7118" y="6773"/>
                  </a:lnTo>
                  <a:lnTo>
                    <a:pt x="7065" y="6401"/>
                  </a:lnTo>
                  <a:lnTo>
                    <a:pt x="6985" y="6162"/>
                  </a:lnTo>
                  <a:lnTo>
                    <a:pt x="6906" y="5923"/>
                  </a:lnTo>
                  <a:lnTo>
                    <a:pt x="6773" y="5684"/>
                  </a:lnTo>
                  <a:lnTo>
                    <a:pt x="6640" y="5419"/>
                  </a:lnTo>
                  <a:lnTo>
                    <a:pt x="6613" y="5365"/>
                  </a:lnTo>
                  <a:lnTo>
                    <a:pt x="6454" y="5153"/>
                  </a:lnTo>
                  <a:lnTo>
                    <a:pt x="6295" y="4941"/>
                  </a:lnTo>
                  <a:lnTo>
                    <a:pt x="6109" y="4728"/>
                  </a:lnTo>
                  <a:lnTo>
                    <a:pt x="5870" y="4516"/>
                  </a:lnTo>
                  <a:lnTo>
                    <a:pt x="5578" y="4250"/>
                  </a:lnTo>
                  <a:lnTo>
                    <a:pt x="5285" y="4038"/>
                  </a:lnTo>
                  <a:lnTo>
                    <a:pt x="4967" y="3825"/>
                  </a:lnTo>
                  <a:lnTo>
                    <a:pt x="4595" y="3639"/>
                  </a:lnTo>
                  <a:lnTo>
                    <a:pt x="4197" y="3427"/>
                  </a:lnTo>
                  <a:lnTo>
                    <a:pt x="3639" y="3188"/>
                  </a:lnTo>
                  <a:lnTo>
                    <a:pt x="3639" y="3161"/>
                  </a:lnTo>
                  <a:lnTo>
                    <a:pt x="3612" y="3161"/>
                  </a:lnTo>
                  <a:lnTo>
                    <a:pt x="3559" y="3135"/>
                  </a:lnTo>
                  <a:lnTo>
                    <a:pt x="3108" y="2949"/>
                  </a:lnTo>
                  <a:lnTo>
                    <a:pt x="2709" y="2736"/>
                  </a:lnTo>
                  <a:lnTo>
                    <a:pt x="2337" y="2524"/>
                  </a:lnTo>
                  <a:lnTo>
                    <a:pt x="2019" y="2311"/>
                  </a:lnTo>
                  <a:lnTo>
                    <a:pt x="1673" y="2046"/>
                  </a:lnTo>
                  <a:lnTo>
                    <a:pt x="1434" y="1833"/>
                  </a:lnTo>
                  <a:lnTo>
                    <a:pt x="1222" y="1621"/>
                  </a:lnTo>
                  <a:lnTo>
                    <a:pt x="1036" y="1408"/>
                  </a:lnTo>
                  <a:lnTo>
                    <a:pt x="903" y="1222"/>
                  </a:lnTo>
                  <a:lnTo>
                    <a:pt x="744" y="957"/>
                  </a:lnTo>
                  <a:lnTo>
                    <a:pt x="611" y="611"/>
                  </a:lnTo>
                  <a:lnTo>
                    <a:pt x="531" y="346"/>
                  </a:lnTo>
                  <a:lnTo>
                    <a:pt x="531" y="133"/>
                  </a:lnTo>
                  <a:lnTo>
                    <a:pt x="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5"/>
            <p:cNvSpPr/>
            <p:nvPr/>
          </p:nvSpPr>
          <p:spPr>
            <a:xfrm>
              <a:off x="2732350" y="-1832750"/>
              <a:ext cx="1868450" cy="938900"/>
            </a:xfrm>
            <a:custGeom>
              <a:avLst/>
              <a:gdLst/>
              <a:ahLst/>
              <a:cxnLst/>
              <a:rect l="l" t="t" r="r" b="b"/>
              <a:pathLst>
                <a:path w="74738" h="37556" extrusionOk="0">
                  <a:moveTo>
                    <a:pt x="73064" y="1674"/>
                  </a:moveTo>
                  <a:lnTo>
                    <a:pt x="73064" y="35856"/>
                  </a:lnTo>
                  <a:lnTo>
                    <a:pt x="1673" y="35856"/>
                  </a:lnTo>
                  <a:lnTo>
                    <a:pt x="1673" y="1674"/>
                  </a:lnTo>
                  <a:close/>
                  <a:moveTo>
                    <a:pt x="0" y="1"/>
                  </a:moveTo>
                  <a:lnTo>
                    <a:pt x="0" y="37555"/>
                  </a:lnTo>
                  <a:lnTo>
                    <a:pt x="74738" y="37555"/>
                  </a:lnTo>
                  <a:lnTo>
                    <a:pt x="747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5"/>
            <p:cNvSpPr/>
            <p:nvPr/>
          </p:nvSpPr>
          <p:spPr>
            <a:xfrm>
              <a:off x="3189825" y="-1448975"/>
              <a:ext cx="215150" cy="248375"/>
            </a:xfrm>
            <a:custGeom>
              <a:avLst/>
              <a:gdLst/>
              <a:ahLst/>
              <a:cxnLst/>
              <a:rect l="l" t="t" r="r" b="b"/>
              <a:pathLst>
                <a:path w="8606" h="9935" extrusionOk="0">
                  <a:moveTo>
                    <a:pt x="4303" y="373"/>
                  </a:moveTo>
                  <a:lnTo>
                    <a:pt x="8287" y="2683"/>
                  </a:lnTo>
                  <a:lnTo>
                    <a:pt x="8287" y="7252"/>
                  </a:lnTo>
                  <a:lnTo>
                    <a:pt x="4303" y="9562"/>
                  </a:lnTo>
                  <a:lnTo>
                    <a:pt x="319" y="7252"/>
                  </a:lnTo>
                  <a:lnTo>
                    <a:pt x="319" y="2683"/>
                  </a:lnTo>
                  <a:lnTo>
                    <a:pt x="4303" y="373"/>
                  </a:lnTo>
                  <a:close/>
                  <a:moveTo>
                    <a:pt x="4303" y="1"/>
                  </a:moveTo>
                  <a:lnTo>
                    <a:pt x="0" y="2498"/>
                  </a:lnTo>
                  <a:lnTo>
                    <a:pt x="0" y="7438"/>
                  </a:lnTo>
                  <a:lnTo>
                    <a:pt x="4303" y="9934"/>
                  </a:lnTo>
                  <a:lnTo>
                    <a:pt x="8606" y="7438"/>
                  </a:lnTo>
                  <a:lnTo>
                    <a:pt x="8606" y="2498"/>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5"/>
            <p:cNvSpPr/>
            <p:nvPr/>
          </p:nvSpPr>
          <p:spPr>
            <a:xfrm>
              <a:off x="3396975" y="-1448975"/>
              <a:ext cx="214500" cy="248375"/>
            </a:xfrm>
            <a:custGeom>
              <a:avLst/>
              <a:gdLst/>
              <a:ahLst/>
              <a:cxnLst/>
              <a:rect l="l" t="t" r="r" b="b"/>
              <a:pathLst>
                <a:path w="8580" h="9935" extrusionOk="0">
                  <a:moveTo>
                    <a:pt x="4303" y="373"/>
                  </a:moveTo>
                  <a:lnTo>
                    <a:pt x="8261" y="2683"/>
                  </a:lnTo>
                  <a:lnTo>
                    <a:pt x="8261" y="7252"/>
                  </a:lnTo>
                  <a:lnTo>
                    <a:pt x="4303" y="9562"/>
                  </a:lnTo>
                  <a:lnTo>
                    <a:pt x="320" y="7252"/>
                  </a:lnTo>
                  <a:lnTo>
                    <a:pt x="320" y="2683"/>
                  </a:lnTo>
                  <a:lnTo>
                    <a:pt x="4303" y="373"/>
                  </a:lnTo>
                  <a:close/>
                  <a:moveTo>
                    <a:pt x="4303" y="1"/>
                  </a:moveTo>
                  <a:lnTo>
                    <a:pt x="1" y="2498"/>
                  </a:lnTo>
                  <a:lnTo>
                    <a:pt x="1" y="7438"/>
                  </a:lnTo>
                  <a:lnTo>
                    <a:pt x="4303" y="9934"/>
                  </a:lnTo>
                  <a:lnTo>
                    <a:pt x="8580" y="7438"/>
                  </a:lnTo>
                  <a:lnTo>
                    <a:pt x="8580" y="2498"/>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5"/>
            <p:cNvSpPr/>
            <p:nvPr/>
          </p:nvSpPr>
          <p:spPr>
            <a:xfrm>
              <a:off x="3699750" y="-1617625"/>
              <a:ext cx="214500" cy="248375"/>
            </a:xfrm>
            <a:custGeom>
              <a:avLst/>
              <a:gdLst/>
              <a:ahLst/>
              <a:cxnLst/>
              <a:rect l="l" t="t" r="r" b="b"/>
              <a:pathLst>
                <a:path w="8580" h="9935" extrusionOk="0">
                  <a:moveTo>
                    <a:pt x="4303" y="373"/>
                  </a:moveTo>
                  <a:lnTo>
                    <a:pt x="8261" y="2657"/>
                  </a:lnTo>
                  <a:lnTo>
                    <a:pt x="8261" y="7252"/>
                  </a:lnTo>
                  <a:lnTo>
                    <a:pt x="4303" y="9562"/>
                  </a:lnTo>
                  <a:lnTo>
                    <a:pt x="320" y="7252"/>
                  </a:lnTo>
                  <a:lnTo>
                    <a:pt x="320" y="2657"/>
                  </a:lnTo>
                  <a:lnTo>
                    <a:pt x="4303" y="373"/>
                  </a:lnTo>
                  <a:close/>
                  <a:moveTo>
                    <a:pt x="4303" y="1"/>
                  </a:moveTo>
                  <a:lnTo>
                    <a:pt x="1" y="2471"/>
                  </a:lnTo>
                  <a:lnTo>
                    <a:pt x="1" y="7438"/>
                  </a:lnTo>
                  <a:lnTo>
                    <a:pt x="4303" y="9934"/>
                  </a:lnTo>
                  <a:lnTo>
                    <a:pt x="8579" y="7438"/>
                  </a:lnTo>
                  <a:lnTo>
                    <a:pt x="8579" y="2471"/>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5"/>
            <p:cNvSpPr/>
            <p:nvPr/>
          </p:nvSpPr>
          <p:spPr>
            <a:xfrm>
              <a:off x="3095550" y="-1437675"/>
              <a:ext cx="100275" cy="56450"/>
            </a:xfrm>
            <a:custGeom>
              <a:avLst/>
              <a:gdLst/>
              <a:ahLst/>
              <a:cxnLst/>
              <a:rect l="l" t="t" r="r" b="b"/>
              <a:pathLst>
                <a:path w="4011" h="2258" extrusionOk="0">
                  <a:moveTo>
                    <a:pt x="133" y="0"/>
                  </a:moveTo>
                  <a:lnTo>
                    <a:pt x="0" y="293"/>
                  </a:lnTo>
                  <a:lnTo>
                    <a:pt x="3851" y="2258"/>
                  </a:lnTo>
                  <a:lnTo>
                    <a:pt x="4010" y="1992"/>
                  </a:lnTo>
                  <a:lnTo>
                    <a:pt x="1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5"/>
            <p:cNvSpPr/>
            <p:nvPr/>
          </p:nvSpPr>
          <p:spPr>
            <a:xfrm>
              <a:off x="3606150" y="-1437675"/>
              <a:ext cx="100275" cy="56450"/>
            </a:xfrm>
            <a:custGeom>
              <a:avLst/>
              <a:gdLst/>
              <a:ahLst/>
              <a:cxnLst/>
              <a:rect l="l" t="t" r="r" b="b"/>
              <a:pathLst>
                <a:path w="4011" h="2258" extrusionOk="0">
                  <a:moveTo>
                    <a:pt x="3851" y="0"/>
                  </a:moveTo>
                  <a:lnTo>
                    <a:pt x="0" y="1992"/>
                  </a:lnTo>
                  <a:lnTo>
                    <a:pt x="133" y="2258"/>
                  </a:lnTo>
                  <a:lnTo>
                    <a:pt x="4010" y="293"/>
                  </a:lnTo>
                  <a:lnTo>
                    <a:pt x="3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5"/>
            <p:cNvSpPr/>
            <p:nvPr/>
          </p:nvSpPr>
          <p:spPr>
            <a:xfrm>
              <a:off x="3908925" y="-1607000"/>
              <a:ext cx="100275" cy="57150"/>
            </a:xfrm>
            <a:custGeom>
              <a:avLst/>
              <a:gdLst/>
              <a:ahLst/>
              <a:cxnLst/>
              <a:rect l="l" t="t" r="r" b="b"/>
              <a:pathLst>
                <a:path w="4011" h="2286" extrusionOk="0">
                  <a:moveTo>
                    <a:pt x="3851" y="1"/>
                  </a:moveTo>
                  <a:lnTo>
                    <a:pt x="0" y="1993"/>
                  </a:lnTo>
                  <a:lnTo>
                    <a:pt x="133" y="2285"/>
                  </a:lnTo>
                  <a:lnTo>
                    <a:pt x="4010" y="293"/>
                  </a:lnTo>
                  <a:lnTo>
                    <a:pt x="3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5"/>
            <p:cNvSpPr/>
            <p:nvPr/>
          </p:nvSpPr>
          <p:spPr>
            <a:xfrm>
              <a:off x="3293400" y="-1205275"/>
              <a:ext cx="8000" cy="102275"/>
            </a:xfrm>
            <a:custGeom>
              <a:avLst/>
              <a:gdLst/>
              <a:ahLst/>
              <a:cxnLst/>
              <a:rect l="l" t="t" r="r" b="b"/>
              <a:pathLst>
                <a:path w="320" h="4091" extrusionOk="0">
                  <a:moveTo>
                    <a:pt x="1" y="0"/>
                  </a:moveTo>
                  <a:lnTo>
                    <a:pt x="1" y="4090"/>
                  </a:lnTo>
                  <a:lnTo>
                    <a:pt x="319" y="4090"/>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5"/>
            <p:cNvSpPr/>
            <p:nvPr/>
          </p:nvSpPr>
          <p:spPr>
            <a:xfrm>
              <a:off x="3500575" y="-1205275"/>
              <a:ext cx="7975" cy="102275"/>
            </a:xfrm>
            <a:custGeom>
              <a:avLst/>
              <a:gdLst/>
              <a:ahLst/>
              <a:cxnLst/>
              <a:rect l="l" t="t" r="r" b="b"/>
              <a:pathLst>
                <a:path w="319" h="4091" extrusionOk="0">
                  <a:moveTo>
                    <a:pt x="0" y="0"/>
                  </a:moveTo>
                  <a:lnTo>
                    <a:pt x="0" y="4090"/>
                  </a:lnTo>
                  <a:lnTo>
                    <a:pt x="319" y="4090"/>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5"/>
            <p:cNvSpPr/>
            <p:nvPr/>
          </p:nvSpPr>
          <p:spPr>
            <a:xfrm>
              <a:off x="2989850" y="-1488350"/>
              <a:ext cx="78850" cy="44650"/>
            </a:xfrm>
            <a:custGeom>
              <a:avLst/>
              <a:gdLst/>
              <a:ahLst/>
              <a:cxnLst/>
              <a:rect l="l" t="t" r="r" b="b"/>
              <a:pathLst>
                <a:path w="3154" h="1786" extrusionOk="0">
                  <a:moveTo>
                    <a:pt x="2414" y="297"/>
                  </a:moveTo>
                  <a:cubicBezTo>
                    <a:pt x="2535" y="297"/>
                    <a:pt x="2628" y="344"/>
                    <a:pt x="2693" y="439"/>
                  </a:cubicBezTo>
                  <a:cubicBezTo>
                    <a:pt x="2758" y="533"/>
                    <a:pt x="2791" y="672"/>
                    <a:pt x="2791" y="854"/>
                  </a:cubicBezTo>
                  <a:lnTo>
                    <a:pt x="2791" y="933"/>
                  </a:lnTo>
                  <a:cubicBezTo>
                    <a:pt x="2791" y="1115"/>
                    <a:pt x="2759" y="1254"/>
                    <a:pt x="2694" y="1349"/>
                  </a:cubicBezTo>
                  <a:cubicBezTo>
                    <a:pt x="2630" y="1445"/>
                    <a:pt x="2537" y="1492"/>
                    <a:pt x="2416" y="1492"/>
                  </a:cubicBezTo>
                  <a:cubicBezTo>
                    <a:pt x="2356" y="1492"/>
                    <a:pt x="2302" y="1480"/>
                    <a:pt x="2255" y="1456"/>
                  </a:cubicBezTo>
                  <a:cubicBezTo>
                    <a:pt x="2208" y="1432"/>
                    <a:pt x="2169" y="1396"/>
                    <a:pt x="2137" y="1349"/>
                  </a:cubicBezTo>
                  <a:cubicBezTo>
                    <a:pt x="2104" y="1301"/>
                    <a:pt x="2080" y="1243"/>
                    <a:pt x="2063" y="1173"/>
                  </a:cubicBezTo>
                  <a:cubicBezTo>
                    <a:pt x="2046" y="1104"/>
                    <a:pt x="2037" y="1023"/>
                    <a:pt x="2037" y="933"/>
                  </a:cubicBezTo>
                  <a:lnTo>
                    <a:pt x="2037" y="854"/>
                  </a:lnTo>
                  <a:cubicBezTo>
                    <a:pt x="2037" y="672"/>
                    <a:pt x="2070" y="533"/>
                    <a:pt x="2135" y="439"/>
                  </a:cubicBezTo>
                  <a:cubicBezTo>
                    <a:pt x="2200" y="344"/>
                    <a:pt x="2293" y="297"/>
                    <a:pt x="2414" y="297"/>
                  </a:cubicBezTo>
                  <a:close/>
                  <a:moveTo>
                    <a:pt x="1" y="25"/>
                  </a:moveTo>
                  <a:lnTo>
                    <a:pt x="1" y="1762"/>
                  </a:lnTo>
                  <a:lnTo>
                    <a:pt x="359" y="1762"/>
                  </a:lnTo>
                  <a:lnTo>
                    <a:pt x="359" y="1017"/>
                  </a:lnTo>
                  <a:lnTo>
                    <a:pt x="1057" y="1017"/>
                  </a:lnTo>
                  <a:lnTo>
                    <a:pt x="1057" y="1762"/>
                  </a:lnTo>
                  <a:lnTo>
                    <a:pt x="1415" y="1762"/>
                  </a:lnTo>
                  <a:lnTo>
                    <a:pt x="1415" y="25"/>
                  </a:lnTo>
                  <a:lnTo>
                    <a:pt x="1057" y="25"/>
                  </a:lnTo>
                  <a:lnTo>
                    <a:pt x="1057" y="729"/>
                  </a:lnTo>
                  <a:lnTo>
                    <a:pt x="359" y="729"/>
                  </a:lnTo>
                  <a:lnTo>
                    <a:pt x="359" y="25"/>
                  </a:lnTo>
                  <a:close/>
                  <a:moveTo>
                    <a:pt x="2414" y="1"/>
                  </a:moveTo>
                  <a:cubicBezTo>
                    <a:pt x="2305" y="1"/>
                    <a:pt x="2205" y="21"/>
                    <a:pt x="2115" y="60"/>
                  </a:cubicBezTo>
                  <a:cubicBezTo>
                    <a:pt x="2024" y="99"/>
                    <a:pt x="1946" y="156"/>
                    <a:pt x="1881" y="230"/>
                  </a:cubicBezTo>
                  <a:cubicBezTo>
                    <a:pt x="1816" y="304"/>
                    <a:pt x="1765" y="394"/>
                    <a:pt x="1729" y="500"/>
                  </a:cubicBezTo>
                  <a:cubicBezTo>
                    <a:pt x="1692" y="605"/>
                    <a:pt x="1674" y="724"/>
                    <a:pt x="1674" y="856"/>
                  </a:cubicBezTo>
                  <a:lnTo>
                    <a:pt x="1674" y="933"/>
                  </a:lnTo>
                  <a:cubicBezTo>
                    <a:pt x="1674" y="1066"/>
                    <a:pt x="1693" y="1185"/>
                    <a:pt x="1729" y="1290"/>
                  </a:cubicBezTo>
                  <a:cubicBezTo>
                    <a:pt x="1766" y="1395"/>
                    <a:pt x="1817" y="1485"/>
                    <a:pt x="1883" y="1558"/>
                  </a:cubicBezTo>
                  <a:cubicBezTo>
                    <a:pt x="1948" y="1631"/>
                    <a:pt x="2026" y="1687"/>
                    <a:pt x="2117" y="1727"/>
                  </a:cubicBezTo>
                  <a:cubicBezTo>
                    <a:pt x="2208" y="1766"/>
                    <a:pt x="2308" y="1786"/>
                    <a:pt x="2416" y="1786"/>
                  </a:cubicBezTo>
                  <a:cubicBezTo>
                    <a:pt x="2525" y="1786"/>
                    <a:pt x="2625" y="1766"/>
                    <a:pt x="2716" y="1727"/>
                  </a:cubicBezTo>
                  <a:cubicBezTo>
                    <a:pt x="2807" y="1687"/>
                    <a:pt x="2884" y="1631"/>
                    <a:pt x="2949" y="1558"/>
                  </a:cubicBezTo>
                  <a:cubicBezTo>
                    <a:pt x="3014" y="1485"/>
                    <a:pt x="3064" y="1395"/>
                    <a:pt x="3100" y="1290"/>
                  </a:cubicBezTo>
                  <a:cubicBezTo>
                    <a:pt x="3136" y="1185"/>
                    <a:pt x="3154" y="1066"/>
                    <a:pt x="3154" y="933"/>
                  </a:cubicBezTo>
                  <a:lnTo>
                    <a:pt x="3154" y="856"/>
                  </a:lnTo>
                  <a:cubicBezTo>
                    <a:pt x="3154" y="724"/>
                    <a:pt x="3136" y="605"/>
                    <a:pt x="3100" y="500"/>
                  </a:cubicBezTo>
                  <a:cubicBezTo>
                    <a:pt x="3063" y="394"/>
                    <a:pt x="3013" y="304"/>
                    <a:pt x="2947" y="230"/>
                  </a:cubicBezTo>
                  <a:cubicBezTo>
                    <a:pt x="2882" y="156"/>
                    <a:pt x="2804" y="99"/>
                    <a:pt x="2714" y="60"/>
                  </a:cubicBezTo>
                  <a:cubicBezTo>
                    <a:pt x="2623" y="21"/>
                    <a:pt x="2523" y="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5"/>
            <p:cNvSpPr/>
            <p:nvPr/>
          </p:nvSpPr>
          <p:spPr>
            <a:xfrm>
              <a:off x="3249500" y="-1075350"/>
              <a:ext cx="78875" cy="44650"/>
            </a:xfrm>
            <a:custGeom>
              <a:avLst/>
              <a:gdLst/>
              <a:ahLst/>
              <a:cxnLst/>
              <a:rect l="l" t="t" r="r" b="b"/>
              <a:pathLst>
                <a:path w="3155" h="1786" extrusionOk="0">
                  <a:moveTo>
                    <a:pt x="740" y="297"/>
                  </a:moveTo>
                  <a:cubicBezTo>
                    <a:pt x="861" y="297"/>
                    <a:pt x="954" y="344"/>
                    <a:pt x="1019" y="439"/>
                  </a:cubicBezTo>
                  <a:cubicBezTo>
                    <a:pt x="1084" y="533"/>
                    <a:pt x="1117" y="672"/>
                    <a:pt x="1117" y="854"/>
                  </a:cubicBezTo>
                  <a:lnTo>
                    <a:pt x="1117" y="932"/>
                  </a:lnTo>
                  <a:cubicBezTo>
                    <a:pt x="1117" y="1115"/>
                    <a:pt x="1085" y="1253"/>
                    <a:pt x="1020" y="1349"/>
                  </a:cubicBezTo>
                  <a:cubicBezTo>
                    <a:pt x="956" y="1444"/>
                    <a:pt x="863" y="1492"/>
                    <a:pt x="742" y="1492"/>
                  </a:cubicBezTo>
                  <a:cubicBezTo>
                    <a:pt x="682" y="1492"/>
                    <a:pt x="628" y="1480"/>
                    <a:pt x="581" y="1456"/>
                  </a:cubicBezTo>
                  <a:cubicBezTo>
                    <a:pt x="534" y="1431"/>
                    <a:pt x="495" y="1396"/>
                    <a:pt x="462" y="1348"/>
                  </a:cubicBezTo>
                  <a:cubicBezTo>
                    <a:pt x="430" y="1301"/>
                    <a:pt x="406" y="1242"/>
                    <a:pt x="388" y="1173"/>
                  </a:cubicBezTo>
                  <a:cubicBezTo>
                    <a:pt x="371" y="1103"/>
                    <a:pt x="363" y="1023"/>
                    <a:pt x="363" y="932"/>
                  </a:cubicBezTo>
                  <a:lnTo>
                    <a:pt x="363" y="854"/>
                  </a:lnTo>
                  <a:cubicBezTo>
                    <a:pt x="363" y="672"/>
                    <a:pt x="395" y="533"/>
                    <a:pt x="461" y="439"/>
                  </a:cubicBezTo>
                  <a:cubicBezTo>
                    <a:pt x="526" y="344"/>
                    <a:pt x="619" y="297"/>
                    <a:pt x="740" y="297"/>
                  </a:cubicBezTo>
                  <a:close/>
                  <a:moveTo>
                    <a:pt x="1741" y="24"/>
                  </a:moveTo>
                  <a:lnTo>
                    <a:pt x="1741" y="1762"/>
                  </a:lnTo>
                  <a:lnTo>
                    <a:pt x="2099" y="1762"/>
                  </a:lnTo>
                  <a:lnTo>
                    <a:pt x="2099" y="1017"/>
                  </a:lnTo>
                  <a:lnTo>
                    <a:pt x="2796" y="1017"/>
                  </a:lnTo>
                  <a:lnTo>
                    <a:pt x="2796" y="1762"/>
                  </a:lnTo>
                  <a:lnTo>
                    <a:pt x="3154" y="1762"/>
                  </a:lnTo>
                  <a:lnTo>
                    <a:pt x="3154" y="24"/>
                  </a:lnTo>
                  <a:lnTo>
                    <a:pt x="2796" y="24"/>
                  </a:lnTo>
                  <a:lnTo>
                    <a:pt x="2796" y="728"/>
                  </a:lnTo>
                  <a:lnTo>
                    <a:pt x="2099" y="728"/>
                  </a:lnTo>
                  <a:lnTo>
                    <a:pt x="2099" y="24"/>
                  </a:lnTo>
                  <a:close/>
                  <a:moveTo>
                    <a:pt x="740" y="1"/>
                  </a:moveTo>
                  <a:cubicBezTo>
                    <a:pt x="631" y="1"/>
                    <a:pt x="531" y="20"/>
                    <a:pt x="440" y="60"/>
                  </a:cubicBezTo>
                  <a:cubicBezTo>
                    <a:pt x="350" y="99"/>
                    <a:pt x="272" y="156"/>
                    <a:pt x="207" y="230"/>
                  </a:cubicBezTo>
                  <a:cubicBezTo>
                    <a:pt x="141" y="304"/>
                    <a:pt x="91" y="394"/>
                    <a:pt x="54" y="499"/>
                  </a:cubicBezTo>
                  <a:cubicBezTo>
                    <a:pt x="18" y="605"/>
                    <a:pt x="0" y="724"/>
                    <a:pt x="0" y="856"/>
                  </a:cubicBezTo>
                  <a:lnTo>
                    <a:pt x="0" y="932"/>
                  </a:lnTo>
                  <a:cubicBezTo>
                    <a:pt x="0" y="1065"/>
                    <a:pt x="18" y="1184"/>
                    <a:pt x="55" y="1290"/>
                  </a:cubicBezTo>
                  <a:cubicBezTo>
                    <a:pt x="92" y="1395"/>
                    <a:pt x="143" y="1484"/>
                    <a:pt x="208" y="1558"/>
                  </a:cubicBezTo>
                  <a:cubicBezTo>
                    <a:pt x="274" y="1631"/>
                    <a:pt x="352" y="1687"/>
                    <a:pt x="443" y="1726"/>
                  </a:cubicBezTo>
                  <a:cubicBezTo>
                    <a:pt x="533" y="1766"/>
                    <a:pt x="633" y="1785"/>
                    <a:pt x="742" y="1785"/>
                  </a:cubicBezTo>
                  <a:cubicBezTo>
                    <a:pt x="851" y="1785"/>
                    <a:pt x="951" y="1766"/>
                    <a:pt x="1042" y="1726"/>
                  </a:cubicBezTo>
                  <a:cubicBezTo>
                    <a:pt x="1132" y="1687"/>
                    <a:pt x="1210" y="1631"/>
                    <a:pt x="1275" y="1558"/>
                  </a:cubicBezTo>
                  <a:cubicBezTo>
                    <a:pt x="1340" y="1484"/>
                    <a:pt x="1390" y="1395"/>
                    <a:pt x="1426" y="1290"/>
                  </a:cubicBezTo>
                  <a:cubicBezTo>
                    <a:pt x="1462" y="1184"/>
                    <a:pt x="1480" y="1065"/>
                    <a:pt x="1480" y="932"/>
                  </a:cubicBezTo>
                  <a:lnTo>
                    <a:pt x="1480" y="856"/>
                  </a:lnTo>
                  <a:cubicBezTo>
                    <a:pt x="1480" y="724"/>
                    <a:pt x="1461" y="605"/>
                    <a:pt x="1425" y="499"/>
                  </a:cubicBezTo>
                  <a:cubicBezTo>
                    <a:pt x="1389" y="394"/>
                    <a:pt x="1338" y="304"/>
                    <a:pt x="1273" y="230"/>
                  </a:cubicBezTo>
                  <a:cubicBezTo>
                    <a:pt x="1208" y="156"/>
                    <a:pt x="1130" y="99"/>
                    <a:pt x="1039"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5"/>
            <p:cNvSpPr/>
            <p:nvPr/>
          </p:nvSpPr>
          <p:spPr>
            <a:xfrm>
              <a:off x="3455325" y="-1075350"/>
              <a:ext cx="78875" cy="44650"/>
            </a:xfrm>
            <a:custGeom>
              <a:avLst/>
              <a:gdLst/>
              <a:ahLst/>
              <a:cxnLst/>
              <a:rect l="l" t="t" r="r" b="b"/>
              <a:pathLst>
                <a:path w="3155" h="1786" extrusionOk="0">
                  <a:moveTo>
                    <a:pt x="740" y="297"/>
                  </a:moveTo>
                  <a:cubicBezTo>
                    <a:pt x="861" y="297"/>
                    <a:pt x="954" y="344"/>
                    <a:pt x="1019" y="439"/>
                  </a:cubicBezTo>
                  <a:cubicBezTo>
                    <a:pt x="1085" y="533"/>
                    <a:pt x="1117" y="672"/>
                    <a:pt x="1117" y="854"/>
                  </a:cubicBezTo>
                  <a:lnTo>
                    <a:pt x="1117" y="932"/>
                  </a:lnTo>
                  <a:cubicBezTo>
                    <a:pt x="1117" y="1115"/>
                    <a:pt x="1085" y="1253"/>
                    <a:pt x="1021" y="1349"/>
                  </a:cubicBezTo>
                  <a:cubicBezTo>
                    <a:pt x="956" y="1444"/>
                    <a:pt x="863" y="1492"/>
                    <a:pt x="743" y="1492"/>
                  </a:cubicBezTo>
                  <a:cubicBezTo>
                    <a:pt x="682" y="1492"/>
                    <a:pt x="628" y="1480"/>
                    <a:pt x="581" y="1456"/>
                  </a:cubicBezTo>
                  <a:cubicBezTo>
                    <a:pt x="535" y="1431"/>
                    <a:pt x="495" y="1396"/>
                    <a:pt x="463" y="1348"/>
                  </a:cubicBezTo>
                  <a:cubicBezTo>
                    <a:pt x="431" y="1301"/>
                    <a:pt x="406" y="1242"/>
                    <a:pt x="389" y="1173"/>
                  </a:cubicBezTo>
                  <a:cubicBezTo>
                    <a:pt x="372" y="1103"/>
                    <a:pt x="363" y="1023"/>
                    <a:pt x="363" y="932"/>
                  </a:cubicBezTo>
                  <a:lnTo>
                    <a:pt x="363" y="854"/>
                  </a:lnTo>
                  <a:cubicBezTo>
                    <a:pt x="363" y="672"/>
                    <a:pt x="396" y="533"/>
                    <a:pt x="461" y="439"/>
                  </a:cubicBezTo>
                  <a:cubicBezTo>
                    <a:pt x="526" y="344"/>
                    <a:pt x="619" y="297"/>
                    <a:pt x="740" y="297"/>
                  </a:cubicBezTo>
                  <a:close/>
                  <a:moveTo>
                    <a:pt x="1741" y="24"/>
                  </a:moveTo>
                  <a:lnTo>
                    <a:pt x="1741" y="1762"/>
                  </a:lnTo>
                  <a:lnTo>
                    <a:pt x="2099" y="1762"/>
                  </a:lnTo>
                  <a:lnTo>
                    <a:pt x="2099" y="1017"/>
                  </a:lnTo>
                  <a:lnTo>
                    <a:pt x="2797" y="1017"/>
                  </a:lnTo>
                  <a:lnTo>
                    <a:pt x="2797" y="1762"/>
                  </a:lnTo>
                  <a:lnTo>
                    <a:pt x="3155" y="1762"/>
                  </a:lnTo>
                  <a:lnTo>
                    <a:pt x="3155" y="24"/>
                  </a:lnTo>
                  <a:lnTo>
                    <a:pt x="2797" y="24"/>
                  </a:lnTo>
                  <a:lnTo>
                    <a:pt x="2797" y="728"/>
                  </a:lnTo>
                  <a:lnTo>
                    <a:pt x="2099" y="728"/>
                  </a:lnTo>
                  <a:lnTo>
                    <a:pt x="2099" y="24"/>
                  </a:lnTo>
                  <a:close/>
                  <a:moveTo>
                    <a:pt x="740" y="1"/>
                  </a:moveTo>
                  <a:cubicBezTo>
                    <a:pt x="631" y="1"/>
                    <a:pt x="531" y="20"/>
                    <a:pt x="441" y="60"/>
                  </a:cubicBezTo>
                  <a:cubicBezTo>
                    <a:pt x="350" y="99"/>
                    <a:pt x="272" y="156"/>
                    <a:pt x="207" y="230"/>
                  </a:cubicBezTo>
                  <a:cubicBezTo>
                    <a:pt x="142" y="304"/>
                    <a:pt x="91" y="394"/>
                    <a:pt x="55" y="499"/>
                  </a:cubicBezTo>
                  <a:cubicBezTo>
                    <a:pt x="19" y="605"/>
                    <a:pt x="0" y="724"/>
                    <a:pt x="0" y="856"/>
                  </a:cubicBezTo>
                  <a:lnTo>
                    <a:pt x="0" y="932"/>
                  </a:lnTo>
                  <a:cubicBezTo>
                    <a:pt x="0" y="1065"/>
                    <a:pt x="19" y="1184"/>
                    <a:pt x="55" y="1290"/>
                  </a:cubicBezTo>
                  <a:cubicBezTo>
                    <a:pt x="92" y="1395"/>
                    <a:pt x="143" y="1484"/>
                    <a:pt x="209" y="1558"/>
                  </a:cubicBezTo>
                  <a:cubicBezTo>
                    <a:pt x="274" y="1631"/>
                    <a:pt x="352" y="1687"/>
                    <a:pt x="443" y="1726"/>
                  </a:cubicBezTo>
                  <a:cubicBezTo>
                    <a:pt x="534" y="1766"/>
                    <a:pt x="634" y="1785"/>
                    <a:pt x="743" y="1785"/>
                  </a:cubicBezTo>
                  <a:cubicBezTo>
                    <a:pt x="852" y="1785"/>
                    <a:pt x="951" y="1766"/>
                    <a:pt x="1042" y="1726"/>
                  </a:cubicBezTo>
                  <a:cubicBezTo>
                    <a:pt x="1133" y="1687"/>
                    <a:pt x="1210" y="1631"/>
                    <a:pt x="1275" y="1558"/>
                  </a:cubicBezTo>
                  <a:cubicBezTo>
                    <a:pt x="1340" y="1484"/>
                    <a:pt x="1390" y="1395"/>
                    <a:pt x="1426" y="1290"/>
                  </a:cubicBezTo>
                  <a:cubicBezTo>
                    <a:pt x="1462" y="1184"/>
                    <a:pt x="1480" y="1065"/>
                    <a:pt x="1480" y="932"/>
                  </a:cubicBezTo>
                  <a:lnTo>
                    <a:pt x="1480" y="856"/>
                  </a:lnTo>
                  <a:cubicBezTo>
                    <a:pt x="1480" y="724"/>
                    <a:pt x="1462" y="605"/>
                    <a:pt x="1426" y="499"/>
                  </a:cubicBezTo>
                  <a:cubicBezTo>
                    <a:pt x="1389" y="394"/>
                    <a:pt x="1339" y="304"/>
                    <a:pt x="1273" y="230"/>
                  </a:cubicBezTo>
                  <a:cubicBezTo>
                    <a:pt x="1208" y="156"/>
                    <a:pt x="1130" y="99"/>
                    <a:pt x="1040"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5"/>
            <p:cNvSpPr/>
            <p:nvPr/>
          </p:nvSpPr>
          <p:spPr>
            <a:xfrm>
              <a:off x="4030325" y="-1647700"/>
              <a:ext cx="78875" cy="44650"/>
            </a:xfrm>
            <a:custGeom>
              <a:avLst/>
              <a:gdLst/>
              <a:ahLst/>
              <a:cxnLst/>
              <a:rect l="l" t="t" r="r" b="b"/>
              <a:pathLst>
                <a:path w="3155" h="1786" extrusionOk="0">
                  <a:moveTo>
                    <a:pt x="740" y="297"/>
                  </a:moveTo>
                  <a:cubicBezTo>
                    <a:pt x="861" y="297"/>
                    <a:pt x="954" y="344"/>
                    <a:pt x="1020" y="439"/>
                  </a:cubicBezTo>
                  <a:cubicBezTo>
                    <a:pt x="1085" y="533"/>
                    <a:pt x="1117" y="672"/>
                    <a:pt x="1117" y="854"/>
                  </a:cubicBezTo>
                  <a:lnTo>
                    <a:pt x="1117" y="933"/>
                  </a:lnTo>
                  <a:cubicBezTo>
                    <a:pt x="1117" y="1115"/>
                    <a:pt x="1085" y="1253"/>
                    <a:pt x="1021" y="1349"/>
                  </a:cubicBezTo>
                  <a:cubicBezTo>
                    <a:pt x="956" y="1444"/>
                    <a:pt x="864" y="1492"/>
                    <a:pt x="743" y="1492"/>
                  </a:cubicBezTo>
                  <a:cubicBezTo>
                    <a:pt x="682" y="1492"/>
                    <a:pt x="629" y="1480"/>
                    <a:pt x="582" y="1456"/>
                  </a:cubicBezTo>
                  <a:cubicBezTo>
                    <a:pt x="535" y="1431"/>
                    <a:pt x="495" y="1396"/>
                    <a:pt x="463" y="1348"/>
                  </a:cubicBezTo>
                  <a:cubicBezTo>
                    <a:pt x="431" y="1301"/>
                    <a:pt x="406" y="1243"/>
                    <a:pt x="389" y="1173"/>
                  </a:cubicBezTo>
                  <a:cubicBezTo>
                    <a:pt x="372" y="1103"/>
                    <a:pt x="363" y="1023"/>
                    <a:pt x="363" y="933"/>
                  </a:cubicBezTo>
                  <a:lnTo>
                    <a:pt x="363" y="854"/>
                  </a:lnTo>
                  <a:cubicBezTo>
                    <a:pt x="363" y="672"/>
                    <a:pt x="396" y="533"/>
                    <a:pt x="461" y="439"/>
                  </a:cubicBezTo>
                  <a:cubicBezTo>
                    <a:pt x="526" y="344"/>
                    <a:pt x="620" y="297"/>
                    <a:pt x="740" y="297"/>
                  </a:cubicBezTo>
                  <a:close/>
                  <a:moveTo>
                    <a:pt x="1741" y="25"/>
                  </a:moveTo>
                  <a:lnTo>
                    <a:pt x="1741" y="1762"/>
                  </a:lnTo>
                  <a:lnTo>
                    <a:pt x="2099" y="1762"/>
                  </a:lnTo>
                  <a:lnTo>
                    <a:pt x="2099" y="1017"/>
                  </a:lnTo>
                  <a:lnTo>
                    <a:pt x="2797" y="1017"/>
                  </a:lnTo>
                  <a:lnTo>
                    <a:pt x="2797" y="1762"/>
                  </a:lnTo>
                  <a:lnTo>
                    <a:pt x="3155" y="1762"/>
                  </a:lnTo>
                  <a:lnTo>
                    <a:pt x="3155" y="25"/>
                  </a:lnTo>
                  <a:lnTo>
                    <a:pt x="2797" y="25"/>
                  </a:lnTo>
                  <a:lnTo>
                    <a:pt x="2797" y="729"/>
                  </a:lnTo>
                  <a:lnTo>
                    <a:pt x="2099" y="729"/>
                  </a:lnTo>
                  <a:lnTo>
                    <a:pt x="2099" y="25"/>
                  </a:lnTo>
                  <a:close/>
                  <a:moveTo>
                    <a:pt x="740" y="1"/>
                  </a:moveTo>
                  <a:cubicBezTo>
                    <a:pt x="631" y="1"/>
                    <a:pt x="532" y="20"/>
                    <a:pt x="441" y="60"/>
                  </a:cubicBezTo>
                  <a:cubicBezTo>
                    <a:pt x="350" y="99"/>
                    <a:pt x="272" y="156"/>
                    <a:pt x="207" y="230"/>
                  </a:cubicBezTo>
                  <a:cubicBezTo>
                    <a:pt x="142" y="304"/>
                    <a:pt x="91" y="394"/>
                    <a:pt x="55" y="499"/>
                  </a:cubicBezTo>
                  <a:cubicBezTo>
                    <a:pt x="19" y="605"/>
                    <a:pt x="1" y="724"/>
                    <a:pt x="1" y="856"/>
                  </a:cubicBezTo>
                  <a:lnTo>
                    <a:pt x="1" y="933"/>
                  </a:lnTo>
                  <a:cubicBezTo>
                    <a:pt x="1" y="1065"/>
                    <a:pt x="19" y="1184"/>
                    <a:pt x="56" y="1290"/>
                  </a:cubicBezTo>
                  <a:cubicBezTo>
                    <a:pt x="92" y="1395"/>
                    <a:pt x="143" y="1485"/>
                    <a:pt x="209" y="1558"/>
                  </a:cubicBezTo>
                  <a:cubicBezTo>
                    <a:pt x="275" y="1631"/>
                    <a:pt x="353" y="1687"/>
                    <a:pt x="443" y="1727"/>
                  </a:cubicBezTo>
                  <a:cubicBezTo>
                    <a:pt x="534" y="1766"/>
                    <a:pt x="634" y="1786"/>
                    <a:pt x="743" y="1786"/>
                  </a:cubicBezTo>
                  <a:cubicBezTo>
                    <a:pt x="852" y="1786"/>
                    <a:pt x="952" y="1766"/>
                    <a:pt x="1042" y="1727"/>
                  </a:cubicBezTo>
                  <a:cubicBezTo>
                    <a:pt x="1133" y="1687"/>
                    <a:pt x="1211" y="1631"/>
                    <a:pt x="1276" y="1558"/>
                  </a:cubicBezTo>
                  <a:cubicBezTo>
                    <a:pt x="1340" y="1485"/>
                    <a:pt x="1391" y="1395"/>
                    <a:pt x="1426" y="1290"/>
                  </a:cubicBezTo>
                  <a:cubicBezTo>
                    <a:pt x="1462" y="1184"/>
                    <a:pt x="1480" y="1065"/>
                    <a:pt x="1480" y="933"/>
                  </a:cubicBezTo>
                  <a:lnTo>
                    <a:pt x="1480" y="856"/>
                  </a:lnTo>
                  <a:cubicBezTo>
                    <a:pt x="1480" y="724"/>
                    <a:pt x="1462" y="605"/>
                    <a:pt x="1426" y="499"/>
                  </a:cubicBezTo>
                  <a:cubicBezTo>
                    <a:pt x="1390" y="394"/>
                    <a:pt x="1339" y="304"/>
                    <a:pt x="1274" y="230"/>
                  </a:cubicBezTo>
                  <a:cubicBezTo>
                    <a:pt x="1208" y="156"/>
                    <a:pt x="1131" y="99"/>
                    <a:pt x="1040"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5"/>
            <p:cNvSpPr/>
            <p:nvPr/>
          </p:nvSpPr>
          <p:spPr>
            <a:xfrm>
              <a:off x="3484800" y="-1512250"/>
              <a:ext cx="29375" cy="44650"/>
            </a:xfrm>
            <a:custGeom>
              <a:avLst/>
              <a:gdLst/>
              <a:ahLst/>
              <a:cxnLst/>
              <a:rect l="l" t="t" r="r" b="b"/>
              <a:pathLst>
                <a:path w="1175" h="1786" extrusionOk="0">
                  <a:moveTo>
                    <a:pt x="587" y="280"/>
                  </a:moveTo>
                  <a:cubicBezTo>
                    <a:pt x="625" y="280"/>
                    <a:pt x="659" y="287"/>
                    <a:pt x="689" y="301"/>
                  </a:cubicBezTo>
                  <a:cubicBezTo>
                    <a:pt x="719" y="316"/>
                    <a:pt x="745" y="339"/>
                    <a:pt x="766" y="371"/>
                  </a:cubicBezTo>
                  <a:cubicBezTo>
                    <a:pt x="787" y="403"/>
                    <a:pt x="803" y="446"/>
                    <a:pt x="814" y="498"/>
                  </a:cubicBezTo>
                  <a:cubicBezTo>
                    <a:pt x="825" y="551"/>
                    <a:pt x="830" y="616"/>
                    <a:pt x="830" y="693"/>
                  </a:cubicBezTo>
                  <a:lnTo>
                    <a:pt x="830" y="1089"/>
                  </a:lnTo>
                  <a:cubicBezTo>
                    <a:pt x="830" y="1167"/>
                    <a:pt x="825" y="1232"/>
                    <a:pt x="814" y="1286"/>
                  </a:cubicBezTo>
                  <a:cubicBezTo>
                    <a:pt x="803" y="1339"/>
                    <a:pt x="788" y="1382"/>
                    <a:pt x="767" y="1415"/>
                  </a:cubicBezTo>
                  <a:cubicBezTo>
                    <a:pt x="747" y="1448"/>
                    <a:pt x="722" y="1472"/>
                    <a:pt x="692" y="1486"/>
                  </a:cubicBezTo>
                  <a:cubicBezTo>
                    <a:pt x="661" y="1500"/>
                    <a:pt x="627" y="1508"/>
                    <a:pt x="589" y="1508"/>
                  </a:cubicBezTo>
                  <a:cubicBezTo>
                    <a:pt x="551" y="1508"/>
                    <a:pt x="517" y="1500"/>
                    <a:pt x="486" y="1486"/>
                  </a:cubicBezTo>
                  <a:cubicBezTo>
                    <a:pt x="456" y="1472"/>
                    <a:pt x="431" y="1448"/>
                    <a:pt x="410" y="1415"/>
                  </a:cubicBezTo>
                  <a:cubicBezTo>
                    <a:pt x="389" y="1382"/>
                    <a:pt x="373" y="1339"/>
                    <a:pt x="362" y="1286"/>
                  </a:cubicBezTo>
                  <a:cubicBezTo>
                    <a:pt x="351" y="1232"/>
                    <a:pt x="346" y="1167"/>
                    <a:pt x="346" y="1089"/>
                  </a:cubicBezTo>
                  <a:lnTo>
                    <a:pt x="346" y="693"/>
                  </a:lnTo>
                  <a:cubicBezTo>
                    <a:pt x="346" y="616"/>
                    <a:pt x="351" y="551"/>
                    <a:pt x="362" y="498"/>
                  </a:cubicBezTo>
                  <a:cubicBezTo>
                    <a:pt x="372" y="446"/>
                    <a:pt x="388" y="403"/>
                    <a:pt x="409" y="371"/>
                  </a:cubicBezTo>
                  <a:cubicBezTo>
                    <a:pt x="430" y="339"/>
                    <a:pt x="455" y="316"/>
                    <a:pt x="485" y="301"/>
                  </a:cubicBezTo>
                  <a:cubicBezTo>
                    <a:pt x="514" y="287"/>
                    <a:pt x="548" y="280"/>
                    <a:pt x="587" y="280"/>
                  </a:cubicBezTo>
                  <a:close/>
                  <a:moveTo>
                    <a:pt x="587" y="1"/>
                  </a:moveTo>
                  <a:cubicBezTo>
                    <a:pt x="499" y="1"/>
                    <a:pt x="420" y="15"/>
                    <a:pt x="348" y="43"/>
                  </a:cubicBezTo>
                  <a:cubicBezTo>
                    <a:pt x="276" y="71"/>
                    <a:pt x="215" y="116"/>
                    <a:pt x="163" y="176"/>
                  </a:cubicBezTo>
                  <a:cubicBezTo>
                    <a:pt x="111" y="236"/>
                    <a:pt x="71" y="312"/>
                    <a:pt x="43" y="406"/>
                  </a:cubicBezTo>
                  <a:cubicBezTo>
                    <a:pt x="15" y="499"/>
                    <a:pt x="1" y="611"/>
                    <a:pt x="1" y="742"/>
                  </a:cubicBezTo>
                  <a:lnTo>
                    <a:pt x="1" y="1044"/>
                  </a:lnTo>
                  <a:cubicBezTo>
                    <a:pt x="1" y="1174"/>
                    <a:pt x="15" y="1286"/>
                    <a:pt x="44" y="1379"/>
                  </a:cubicBezTo>
                  <a:cubicBezTo>
                    <a:pt x="72" y="1473"/>
                    <a:pt x="113" y="1550"/>
                    <a:pt x="164" y="1610"/>
                  </a:cubicBezTo>
                  <a:cubicBezTo>
                    <a:pt x="216" y="1671"/>
                    <a:pt x="278" y="1715"/>
                    <a:pt x="350" y="1743"/>
                  </a:cubicBezTo>
                  <a:cubicBezTo>
                    <a:pt x="422" y="1772"/>
                    <a:pt x="502" y="1786"/>
                    <a:pt x="589" y="1786"/>
                  </a:cubicBezTo>
                  <a:cubicBezTo>
                    <a:pt x="676" y="1786"/>
                    <a:pt x="756" y="1772"/>
                    <a:pt x="828" y="1743"/>
                  </a:cubicBezTo>
                  <a:cubicBezTo>
                    <a:pt x="900" y="1715"/>
                    <a:pt x="962" y="1671"/>
                    <a:pt x="1013" y="1610"/>
                  </a:cubicBezTo>
                  <a:cubicBezTo>
                    <a:pt x="1064" y="1550"/>
                    <a:pt x="1104" y="1473"/>
                    <a:pt x="1132" y="1379"/>
                  </a:cubicBezTo>
                  <a:cubicBezTo>
                    <a:pt x="1161" y="1286"/>
                    <a:pt x="1175" y="1174"/>
                    <a:pt x="1175" y="1044"/>
                  </a:cubicBezTo>
                  <a:lnTo>
                    <a:pt x="1175" y="742"/>
                  </a:lnTo>
                  <a:cubicBezTo>
                    <a:pt x="1175" y="611"/>
                    <a:pt x="1160" y="499"/>
                    <a:pt x="1132" y="406"/>
                  </a:cubicBezTo>
                  <a:cubicBezTo>
                    <a:pt x="1103" y="312"/>
                    <a:pt x="1063" y="236"/>
                    <a:pt x="1011" y="176"/>
                  </a:cubicBezTo>
                  <a:cubicBezTo>
                    <a:pt x="960" y="116"/>
                    <a:pt x="898" y="71"/>
                    <a:pt x="826" y="43"/>
                  </a:cubicBezTo>
                  <a:cubicBezTo>
                    <a:pt x="754" y="15"/>
                    <a:pt x="674"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5"/>
            <p:cNvSpPr/>
            <p:nvPr/>
          </p:nvSpPr>
          <p:spPr>
            <a:xfrm>
              <a:off x="4143300" y="-1709900"/>
              <a:ext cx="366550" cy="49150"/>
            </a:xfrm>
            <a:custGeom>
              <a:avLst/>
              <a:gdLst/>
              <a:ahLst/>
              <a:cxnLst/>
              <a:rect l="l" t="t" r="r" b="b"/>
              <a:pathLst>
                <a:path w="14662" h="1966" extrusionOk="0">
                  <a:moveTo>
                    <a:pt x="0" y="0"/>
                  </a:moveTo>
                  <a:lnTo>
                    <a:pt x="0" y="1966"/>
                  </a:lnTo>
                  <a:lnTo>
                    <a:pt x="14661" y="1966"/>
                  </a:lnTo>
                  <a:lnTo>
                    <a:pt x="146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5"/>
            <p:cNvSpPr/>
            <p:nvPr/>
          </p:nvSpPr>
          <p:spPr>
            <a:xfrm>
              <a:off x="3661925" y="-1709900"/>
              <a:ext cx="365875" cy="80350"/>
            </a:xfrm>
            <a:custGeom>
              <a:avLst/>
              <a:gdLst/>
              <a:ahLst/>
              <a:cxnLst/>
              <a:rect l="l" t="t" r="r" b="b"/>
              <a:pathLst>
                <a:path w="14635" h="3214" extrusionOk="0">
                  <a:moveTo>
                    <a:pt x="0" y="0"/>
                  </a:moveTo>
                  <a:lnTo>
                    <a:pt x="0" y="3214"/>
                  </a:lnTo>
                  <a:lnTo>
                    <a:pt x="14634" y="3214"/>
                  </a:lnTo>
                  <a:lnTo>
                    <a:pt x="14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5"/>
            <p:cNvSpPr/>
            <p:nvPr/>
          </p:nvSpPr>
          <p:spPr>
            <a:xfrm>
              <a:off x="4282075" y="-1401825"/>
              <a:ext cx="227775" cy="227100"/>
            </a:xfrm>
            <a:custGeom>
              <a:avLst/>
              <a:gdLst/>
              <a:ahLst/>
              <a:cxnLst/>
              <a:rect l="l" t="t" r="r" b="b"/>
              <a:pathLst>
                <a:path w="9111" h="9084" extrusionOk="0">
                  <a:moveTo>
                    <a:pt x="0" y="1"/>
                  </a:moveTo>
                  <a:lnTo>
                    <a:pt x="0" y="9084"/>
                  </a:lnTo>
                  <a:lnTo>
                    <a:pt x="9110" y="9084"/>
                  </a:lnTo>
                  <a:lnTo>
                    <a:pt x="91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5"/>
            <p:cNvSpPr/>
            <p:nvPr/>
          </p:nvSpPr>
          <p:spPr>
            <a:xfrm>
              <a:off x="4143300" y="-1332100"/>
              <a:ext cx="113550" cy="157375"/>
            </a:xfrm>
            <a:custGeom>
              <a:avLst/>
              <a:gdLst/>
              <a:ahLst/>
              <a:cxnLst/>
              <a:rect l="l" t="t" r="r" b="b"/>
              <a:pathLst>
                <a:path w="4542" h="6295" extrusionOk="0">
                  <a:moveTo>
                    <a:pt x="0" y="0"/>
                  </a:moveTo>
                  <a:lnTo>
                    <a:pt x="0" y="6295"/>
                  </a:lnTo>
                  <a:lnTo>
                    <a:pt x="4542" y="6295"/>
                  </a:lnTo>
                  <a:lnTo>
                    <a:pt x="45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5"/>
            <p:cNvSpPr/>
            <p:nvPr/>
          </p:nvSpPr>
          <p:spPr>
            <a:xfrm>
              <a:off x="4143300" y="-1618950"/>
              <a:ext cx="366550" cy="15300"/>
            </a:xfrm>
            <a:custGeom>
              <a:avLst/>
              <a:gdLst/>
              <a:ahLst/>
              <a:cxnLst/>
              <a:rect l="l" t="t" r="r" b="b"/>
              <a:pathLst>
                <a:path w="14662" h="612" extrusionOk="0">
                  <a:moveTo>
                    <a:pt x="0" y="1"/>
                  </a:moveTo>
                  <a:lnTo>
                    <a:pt x="0" y="612"/>
                  </a:lnTo>
                  <a:lnTo>
                    <a:pt x="14661" y="612"/>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5"/>
            <p:cNvSpPr/>
            <p:nvPr/>
          </p:nvSpPr>
          <p:spPr>
            <a:xfrm>
              <a:off x="4143300" y="-1586400"/>
              <a:ext cx="366550" cy="15300"/>
            </a:xfrm>
            <a:custGeom>
              <a:avLst/>
              <a:gdLst/>
              <a:ahLst/>
              <a:cxnLst/>
              <a:rect l="l" t="t" r="r" b="b"/>
              <a:pathLst>
                <a:path w="14662" h="612" extrusionOk="0">
                  <a:moveTo>
                    <a:pt x="0" y="0"/>
                  </a:moveTo>
                  <a:lnTo>
                    <a:pt x="0" y="611"/>
                  </a:lnTo>
                  <a:lnTo>
                    <a:pt x="14661" y="611"/>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5"/>
            <p:cNvSpPr/>
            <p:nvPr/>
          </p:nvSpPr>
          <p:spPr>
            <a:xfrm>
              <a:off x="4143300" y="-1553875"/>
              <a:ext cx="366550" cy="15975"/>
            </a:xfrm>
            <a:custGeom>
              <a:avLst/>
              <a:gdLst/>
              <a:ahLst/>
              <a:cxnLst/>
              <a:rect l="l" t="t" r="r" b="b"/>
              <a:pathLst>
                <a:path w="14662" h="639" extrusionOk="0">
                  <a:moveTo>
                    <a:pt x="0" y="1"/>
                  </a:moveTo>
                  <a:lnTo>
                    <a:pt x="0" y="638"/>
                  </a:lnTo>
                  <a:lnTo>
                    <a:pt x="14661" y="638"/>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5"/>
            <p:cNvSpPr/>
            <p:nvPr/>
          </p:nvSpPr>
          <p:spPr>
            <a:xfrm>
              <a:off x="4143300" y="-1521325"/>
              <a:ext cx="366550" cy="15950"/>
            </a:xfrm>
            <a:custGeom>
              <a:avLst/>
              <a:gdLst/>
              <a:ahLst/>
              <a:cxnLst/>
              <a:rect l="l" t="t" r="r" b="b"/>
              <a:pathLst>
                <a:path w="14662" h="638" extrusionOk="0">
                  <a:moveTo>
                    <a:pt x="0" y="0"/>
                  </a:moveTo>
                  <a:lnTo>
                    <a:pt x="0" y="637"/>
                  </a:lnTo>
                  <a:lnTo>
                    <a:pt x="14661" y="637"/>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5"/>
            <p:cNvSpPr/>
            <p:nvPr/>
          </p:nvSpPr>
          <p:spPr>
            <a:xfrm>
              <a:off x="4143300" y="-1140225"/>
              <a:ext cx="366550" cy="15300"/>
            </a:xfrm>
            <a:custGeom>
              <a:avLst/>
              <a:gdLst/>
              <a:ahLst/>
              <a:cxnLst/>
              <a:rect l="l" t="t" r="r" b="b"/>
              <a:pathLst>
                <a:path w="14662" h="612" extrusionOk="0">
                  <a:moveTo>
                    <a:pt x="0" y="1"/>
                  </a:moveTo>
                  <a:lnTo>
                    <a:pt x="0" y="612"/>
                  </a:lnTo>
                  <a:lnTo>
                    <a:pt x="14661" y="612"/>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5"/>
            <p:cNvSpPr/>
            <p:nvPr/>
          </p:nvSpPr>
          <p:spPr>
            <a:xfrm>
              <a:off x="4143300" y="-1107675"/>
              <a:ext cx="366550" cy="15950"/>
            </a:xfrm>
            <a:custGeom>
              <a:avLst/>
              <a:gdLst/>
              <a:ahLst/>
              <a:cxnLst/>
              <a:rect l="l" t="t" r="r" b="b"/>
              <a:pathLst>
                <a:path w="14662" h="638" extrusionOk="0">
                  <a:moveTo>
                    <a:pt x="0" y="0"/>
                  </a:moveTo>
                  <a:lnTo>
                    <a:pt x="0" y="638"/>
                  </a:lnTo>
                  <a:lnTo>
                    <a:pt x="14661" y="638"/>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5"/>
            <p:cNvSpPr/>
            <p:nvPr/>
          </p:nvSpPr>
          <p:spPr>
            <a:xfrm>
              <a:off x="4143300" y="-1075150"/>
              <a:ext cx="366550" cy="15975"/>
            </a:xfrm>
            <a:custGeom>
              <a:avLst/>
              <a:gdLst/>
              <a:ahLst/>
              <a:cxnLst/>
              <a:rect l="l" t="t" r="r" b="b"/>
              <a:pathLst>
                <a:path w="14662" h="639" extrusionOk="0">
                  <a:moveTo>
                    <a:pt x="0" y="1"/>
                  </a:moveTo>
                  <a:lnTo>
                    <a:pt x="0" y="638"/>
                  </a:lnTo>
                  <a:lnTo>
                    <a:pt x="14661" y="638"/>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5"/>
            <p:cNvSpPr/>
            <p:nvPr/>
          </p:nvSpPr>
          <p:spPr>
            <a:xfrm>
              <a:off x="4143300" y="-1042600"/>
              <a:ext cx="366550" cy="15950"/>
            </a:xfrm>
            <a:custGeom>
              <a:avLst/>
              <a:gdLst/>
              <a:ahLst/>
              <a:cxnLst/>
              <a:rect l="l" t="t" r="r" b="b"/>
              <a:pathLst>
                <a:path w="14662" h="638" extrusionOk="0">
                  <a:moveTo>
                    <a:pt x="0" y="0"/>
                  </a:moveTo>
                  <a:lnTo>
                    <a:pt x="0" y="638"/>
                  </a:lnTo>
                  <a:lnTo>
                    <a:pt x="14661" y="638"/>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5"/>
            <p:cNvSpPr/>
            <p:nvPr/>
          </p:nvSpPr>
          <p:spPr>
            <a:xfrm>
              <a:off x="4282075" y="-1488150"/>
              <a:ext cx="227775" cy="15300"/>
            </a:xfrm>
            <a:custGeom>
              <a:avLst/>
              <a:gdLst/>
              <a:ahLst/>
              <a:cxnLst/>
              <a:rect l="l" t="t" r="r" b="b"/>
              <a:pathLst>
                <a:path w="9111" h="612" extrusionOk="0">
                  <a:moveTo>
                    <a:pt x="0" y="1"/>
                  </a:moveTo>
                  <a:lnTo>
                    <a:pt x="0" y="612"/>
                  </a:lnTo>
                  <a:lnTo>
                    <a:pt x="9110" y="612"/>
                  </a:lnTo>
                  <a:lnTo>
                    <a:pt x="9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5"/>
            <p:cNvSpPr/>
            <p:nvPr/>
          </p:nvSpPr>
          <p:spPr>
            <a:xfrm>
              <a:off x="4282075" y="-1455600"/>
              <a:ext cx="227775" cy="15300"/>
            </a:xfrm>
            <a:custGeom>
              <a:avLst/>
              <a:gdLst/>
              <a:ahLst/>
              <a:cxnLst/>
              <a:rect l="l" t="t" r="r" b="b"/>
              <a:pathLst>
                <a:path w="9111" h="612" extrusionOk="0">
                  <a:moveTo>
                    <a:pt x="0" y="0"/>
                  </a:moveTo>
                  <a:lnTo>
                    <a:pt x="0" y="611"/>
                  </a:lnTo>
                  <a:lnTo>
                    <a:pt x="9110" y="611"/>
                  </a:lnTo>
                  <a:lnTo>
                    <a:pt x="9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5"/>
            <p:cNvSpPr/>
            <p:nvPr/>
          </p:nvSpPr>
          <p:spPr>
            <a:xfrm>
              <a:off x="3553025" y="-1175400"/>
              <a:ext cx="227100" cy="15950"/>
            </a:xfrm>
            <a:custGeom>
              <a:avLst/>
              <a:gdLst/>
              <a:ahLst/>
              <a:cxnLst/>
              <a:rect l="l" t="t" r="r" b="b"/>
              <a:pathLst>
                <a:path w="9084" h="638" extrusionOk="0">
                  <a:moveTo>
                    <a:pt x="0" y="0"/>
                  </a:moveTo>
                  <a:lnTo>
                    <a:pt x="0" y="638"/>
                  </a:lnTo>
                  <a:lnTo>
                    <a:pt x="9084" y="638"/>
                  </a:lnTo>
                  <a:lnTo>
                    <a:pt x="90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5"/>
            <p:cNvSpPr/>
            <p:nvPr/>
          </p:nvSpPr>
          <p:spPr>
            <a:xfrm>
              <a:off x="3639325" y="-1142200"/>
              <a:ext cx="140800" cy="15300"/>
            </a:xfrm>
            <a:custGeom>
              <a:avLst/>
              <a:gdLst/>
              <a:ahLst/>
              <a:cxnLst/>
              <a:rect l="l" t="t" r="r" b="b"/>
              <a:pathLst>
                <a:path w="5632" h="612" extrusionOk="0">
                  <a:moveTo>
                    <a:pt x="1" y="0"/>
                  </a:moveTo>
                  <a:lnTo>
                    <a:pt x="1" y="611"/>
                  </a:lnTo>
                  <a:lnTo>
                    <a:pt x="5632" y="611"/>
                  </a:lnTo>
                  <a:lnTo>
                    <a:pt x="56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5"/>
            <p:cNvSpPr/>
            <p:nvPr/>
          </p:nvSpPr>
          <p:spPr>
            <a:xfrm>
              <a:off x="3639325" y="-1109675"/>
              <a:ext cx="140800" cy="15300"/>
            </a:xfrm>
            <a:custGeom>
              <a:avLst/>
              <a:gdLst/>
              <a:ahLst/>
              <a:cxnLst/>
              <a:rect l="l" t="t" r="r" b="b"/>
              <a:pathLst>
                <a:path w="5632" h="612" extrusionOk="0">
                  <a:moveTo>
                    <a:pt x="1" y="1"/>
                  </a:moveTo>
                  <a:lnTo>
                    <a:pt x="1" y="612"/>
                  </a:lnTo>
                  <a:lnTo>
                    <a:pt x="5632" y="612"/>
                  </a:lnTo>
                  <a:lnTo>
                    <a:pt x="56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6" name="Google Shape;2976;p35"/>
          <p:cNvGrpSpPr/>
          <p:nvPr/>
        </p:nvGrpSpPr>
        <p:grpSpPr>
          <a:xfrm>
            <a:off x="72313" y="0"/>
            <a:ext cx="758998" cy="715089"/>
            <a:chOff x="2161450" y="-1686850"/>
            <a:chExt cx="1422144" cy="1339870"/>
          </a:xfrm>
        </p:grpSpPr>
        <p:sp>
          <p:nvSpPr>
            <p:cNvPr id="2977" name="Google Shape;2977;p35"/>
            <p:cNvSpPr/>
            <p:nvPr/>
          </p:nvSpPr>
          <p:spPr>
            <a:xfrm>
              <a:off x="2255449" y="-1593809"/>
              <a:ext cx="1234142" cy="1152828"/>
            </a:xfrm>
            <a:custGeom>
              <a:avLst/>
              <a:gdLst/>
              <a:ahLst/>
              <a:cxnLst/>
              <a:rect l="l" t="t" r="r" b="b"/>
              <a:pathLst>
                <a:path w="33466" h="31261" extrusionOk="0">
                  <a:moveTo>
                    <a:pt x="1" y="0"/>
                  </a:moveTo>
                  <a:lnTo>
                    <a:pt x="1" y="31260"/>
                  </a:lnTo>
                  <a:lnTo>
                    <a:pt x="33465" y="31260"/>
                  </a:lnTo>
                  <a:lnTo>
                    <a:pt x="334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5"/>
            <p:cNvSpPr/>
            <p:nvPr/>
          </p:nvSpPr>
          <p:spPr>
            <a:xfrm>
              <a:off x="2161450" y="-1686850"/>
              <a:ext cx="1422144" cy="1339870"/>
            </a:xfrm>
            <a:custGeom>
              <a:avLst/>
              <a:gdLst/>
              <a:ahLst/>
              <a:cxnLst/>
              <a:rect l="l" t="t" r="r" b="b"/>
              <a:pathLst>
                <a:path w="38564" h="36333" extrusionOk="0">
                  <a:moveTo>
                    <a:pt x="36014" y="2523"/>
                  </a:moveTo>
                  <a:lnTo>
                    <a:pt x="36014" y="33783"/>
                  </a:lnTo>
                  <a:lnTo>
                    <a:pt x="2550" y="33783"/>
                  </a:lnTo>
                  <a:lnTo>
                    <a:pt x="2550" y="2523"/>
                  </a:lnTo>
                  <a:close/>
                  <a:moveTo>
                    <a:pt x="0" y="0"/>
                  </a:moveTo>
                  <a:lnTo>
                    <a:pt x="0" y="36333"/>
                  </a:lnTo>
                  <a:lnTo>
                    <a:pt x="38564" y="36333"/>
                  </a:lnTo>
                  <a:lnTo>
                    <a:pt x="385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5"/>
            <p:cNvSpPr/>
            <p:nvPr/>
          </p:nvSpPr>
          <p:spPr>
            <a:xfrm>
              <a:off x="2870521" y="-1482183"/>
              <a:ext cx="508393" cy="508356"/>
            </a:xfrm>
            <a:custGeom>
              <a:avLst/>
              <a:gdLst/>
              <a:ahLst/>
              <a:cxnLst/>
              <a:rect l="l" t="t" r="r" b="b"/>
              <a:pathLst>
                <a:path w="13786" h="13785" extrusionOk="0">
                  <a:moveTo>
                    <a:pt x="1" y="1"/>
                  </a:moveTo>
                  <a:lnTo>
                    <a:pt x="1" y="13785"/>
                  </a:lnTo>
                  <a:lnTo>
                    <a:pt x="13785" y="13785"/>
                  </a:lnTo>
                  <a:lnTo>
                    <a:pt x="137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5"/>
            <p:cNvSpPr/>
            <p:nvPr/>
          </p:nvSpPr>
          <p:spPr>
            <a:xfrm>
              <a:off x="2560054" y="-1326452"/>
              <a:ext cx="254676" cy="352623"/>
            </a:xfrm>
            <a:custGeom>
              <a:avLst/>
              <a:gdLst/>
              <a:ahLst/>
              <a:cxnLst/>
              <a:rect l="l" t="t" r="r" b="b"/>
              <a:pathLst>
                <a:path w="6906" h="9562" extrusionOk="0">
                  <a:moveTo>
                    <a:pt x="1" y="1"/>
                  </a:moveTo>
                  <a:lnTo>
                    <a:pt x="1" y="9562"/>
                  </a:lnTo>
                  <a:lnTo>
                    <a:pt x="6906" y="9562"/>
                  </a:lnTo>
                  <a:lnTo>
                    <a:pt x="6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5"/>
            <p:cNvSpPr/>
            <p:nvPr/>
          </p:nvSpPr>
          <p:spPr>
            <a:xfrm>
              <a:off x="2560054" y="-897462"/>
              <a:ext cx="818865" cy="35292"/>
            </a:xfrm>
            <a:custGeom>
              <a:avLst/>
              <a:gdLst/>
              <a:ahLst/>
              <a:cxnLst/>
              <a:rect l="l" t="t" r="r" b="b"/>
              <a:pathLst>
                <a:path w="22205" h="957" extrusionOk="0">
                  <a:moveTo>
                    <a:pt x="1" y="1"/>
                  </a:moveTo>
                  <a:lnTo>
                    <a:pt x="1" y="957"/>
                  </a:lnTo>
                  <a:lnTo>
                    <a:pt x="22204" y="957"/>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5"/>
            <p:cNvSpPr/>
            <p:nvPr/>
          </p:nvSpPr>
          <p:spPr>
            <a:xfrm>
              <a:off x="2560054" y="-824003"/>
              <a:ext cx="818865" cy="34333"/>
            </a:xfrm>
            <a:custGeom>
              <a:avLst/>
              <a:gdLst/>
              <a:ahLst/>
              <a:cxnLst/>
              <a:rect l="l" t="t" r="r" b="b"/>
              <a:pathLst>
                <a:path w="22205" h="931" extrusionOk="0">
                  <a:moveTo>
                    <a:pt x="1" y="1"/>
                  </a:moveTo>
                  <a:lnTo>
                    <a:pt x="1" y="930"/>
                  </a:lnTo>
                  <a:lnTo>
                    <a:pt x="22204" y="930"/>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5"/>
            <p:cNvSpPr/>
            <p:nvPr/>
          </p:nvSpPr>
          <p:spPr>
            <a:xfrm>
              <a:off x="2560054" y="-751540"/>
              <a:ext cx="818865" cy="35329"/>
            </a:xfrm>
            <a:custGeom>
              <a:avLst/>
              <a:gdLst/>
              <a:ahLst/>
              <a:cxnLst/>
              <a:rect l="l" t="t" r="r" b="b"/>
              <a:pathLst>
                <a:path w="22205" h="958" extrusionOk="0">
                  <a:moveTo>
                    <a:pt x="1" y="1"/>
                  </a:moveTo>
                  <a:lnTo>
                    <a:pt x="1" y="957"/>
                  </a:lnTo>
                  <a:lnTo>
                    <a:pt x="22204" y="957"/>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5"/>
            <p:cNvSpPr/>
            <p:nvPr/>
          </p:nvSpPr>
          <p:spPr>
            <a:xfrm>
              <a:off x="2560054" y="-678081"/>
              <a:ext cx="818865" cy="34333"/>
            </a:xfrm>
            <a:custGeom>
              <a:avLst/>
              <a:gdLst/>
              <a:ahLst/>
              <a:cxnLst/>
              <a:rect l="l" t="t" r="r" b="b"/>
              <a:pathLst>
                <a:path w="22205" h="931" extrusionOk="0">
                  <a:moveTo>
                    <a:pt x="1" y="1"/>
                  </a:moveTo>
                  <a:lnTo>
                    <a:pt x="1" y="930"/>
                  </a:lnTo>
                  <a:lnTo>
                    <a:pt x="22204" y="930"/>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812;p34">
            <a:extLst>
              <a:ext uri="{FF2B5EF4-FFF2-40B4-BE49-F238E27FC236}">
                <a16:creationId xmlns:a16="http://schemas.microsoft.com/office/drawing/2014/main" id="{8C030411-C1C2-DA3B-67BB-85453A1B1BF8}"/>
              </a:ext>
            </a:extLst>
          </p:cNvPr>
          <p:cNvSpPr/>
          <p:nvPr/>
        </p:nvSpPr>
        <p:spPr>
          <a:xfrm>
            <a:off x="4047009" y="68583"/>
            <a:ext cx="1161300" cy="11613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 name="Google Shape;2814;p34">
            <a:extLst>
              <a:ext uri="{FF2B5EF4-FFF2-40B4-BE49-F238E27FC236}">
                <a16:creationId xmlns:a16="http://schemas.microsoft.com/office/drawing/2014/main" id="{ACE8E4F1-C1FC-F8FD-9354-AC546770377A}"/>
              </a:ext>
            </a:extLst>
          </p:cNvPr>
          <p:cNvSpPr txBox="1">
            <a:spLocks/>
          </p:cNvSpPr>
          <p:nvPr/>
        </p:nvSpPr>
        <p:spPr>
          <a:xfrm>
            <a:off x="4170459" y="305236"/>
            <a:ext cx="914400" cy="6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chemeClr val="tx1"/>
                </a:solidFill>
                <a:latin typeface="Times New Roman" panose="02020603050405020304" pitchFamily="18" charset="0"/>
                <a:cs typeface="Times New Roman" panose="02020603050405020304" pitchFamily="18" charset="0"/>
              </a:rPr>
              <a:t>II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1A5D7A-450E-292D-BC5E-5731CD66698F}"/>
              </a:ext>
            </a:extLst>
          </p:cNvPr>
          <p:cNvPicPr>
            <a:picLocks noChangeAspect="1"/>
          </p:cNvPicPr>
          <p:nvPr/>
        </p:nvPicPr>
        <p:blipFill>
          <a:blip r:embed="rId2"/>
          <a:stretch>
            <a:fillRect/>
          </a:stretch>
        </p:blipFill>
        <p:spPr>
          <a:xfrm>
            <a:off x="7558404" y="754315"/>
            <a:ext cx="1354881" cy="1385328"/>
          </a:xfrm>
          <a:prstGeom prst="rect">
            <a:avLst/>
          </a:prstGeom>
        </p:spPr>
      </p:pic>
      <p:sp>
        <p:nvSpPr>
          <p:cNvPr id="2" name="Rectangle 1">
            <a:extLst>
              <a:ext uri="{FF2B5EF4-FFF2-40B4-BE49-F238E27FC236}">
                <a16:creationId xmlns:a16="http://schemas.microsoft.com/office/drawing/2014/main" id="{5EFE9CAA-5B3F-4958-BCB6-EF21E76EA861}"/>
              </a:ext>
            </a:extLst>
          </p:cNvPr>
          <p:cNvSpPr/>
          <p:nvPr/>
        </p:nvSpPr>
        <p:spPr>
          <a:xfrm>
            <a:off x="0" y="1"/>
            <a:ext cx="9144000" cy="689209"/>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2DA77">
                  <a:lumMod val="20000"/>
                  <a:lumOff val="80000"/>
                </a:srgbClr>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164387" y="98447"/>
            <a:ext cx="7081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 Một số dụng cụ thí nghiệm thông dụng</a:t>
            </a:r>
            <a:endParaRPr kumimoji="0" lang="en-GB" sz="3000" b="1" i="0" u="none" strike="noStrike" kern="0" cap="all" spc="-38" normalizeH="0" baseline="0" noProof="0" dirty="0">
              <a:ln>
                <a:noFill/>
              </a:ln>
              <a:solidFill>
                <a:srgbClr val="88AADF"/>
              </a:solidFill>
              <a:effectLst/>
              <a:uLnTx/>
              <a:uFillTx/>
              <a:latin typeface="Times New Roman" panose="02020603050405020304" pitchFamily="18" charset="0"/>
              <a:cs typeface="#9Slide04 Taviraj ExtraBold" pitchFamily="2" charset="-34"/>
              <a:sym typeface="Arial"/>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667100"/>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sym typeface="Arial"/>
            </a:endParaRPr>
          </a:p>
        </p:txBody>
      </p:sp>
      <p:pic>
        <p:nvPicPr>
          <p:cNvPr id="12" name="Picture 11">
            <a:extLst>
              <a:ext uri="{FF2B5EF4-FFF2-40B4-BE49-F238E27FC236}">
                <a16:creationId xmlns:a16="http://schemas.microsoft.com/office/drawing/2014/main" id="{3DE05169-C824-BD48-896E-E766B52C078C}"/>
              </a:ext>
            </a:extLst>
          </p:cNvPr>
          <p:cNvPicPr>
            <a:picLocks noChangeAspect="1"/>
          </p:cNvPicPr>
          <p:nvPr/>
        </p:nvPicPr>
        <p:blipFill rotWithShape="1">
          <a:blip r:embed="rId3"/>
          <a:srcRect r="59688"/>
          <a:stretch/>
        </p:blipFill>
        <p:spPr>
          <a:xfrm>
            <a:off x="594766" y="866011"/>
            <a:ext cx="453036" cy="1385327"/>
          </a:xfrm>
          <a:prstGeom prst="rect">
            <a:avLst/>
          </a:prstGeom>
        </p:spPr>
      </p:pic>
      <p:sp>
        <p:nvSpPr>
          <p:cNvPr id="22" name="TextBox 21">
            <a:extLst>
              <a:ext uri="{FF2B5EF4-FFF2-40B4-BE49-F238E27FC236}">
                <a16:creationId xmlns:a16="http://schemas.microsoft.com/office/drawing/2014/main" id="{E4957FAC-AB11-976D-A70C-741D2E7ECB9D}"/>
              </a:ext>
            </a:extLst>
          </p:cNvPr>
          <p:cNvSpPr txBox="1"/>
          <p:nvPr/>
        </p:nvSpPr>
        <p:spPr>
          <a:xfrm>
            <a:off x="2211383" y="2251338"/>
            <a:ext cx="242160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a:t>
            </a: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Cốc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thủy</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tinh</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sp>
        <p:nvSpPr>
          <p:cNvPr id="24" name="TextBox 23">
            <a:extLst>
              <a:ext uri="{FF2B5EF4-FFF2-40B4-BE49-F238E27FC236}">
                <a16:creationId xmlns:a16="http://schemas.microsoft.com/office/drawing/2014/main" id="{77C7F507-968A-4226-94A0-34AF8C926821}"/>
              </a:ext>
            </a:extLst>
          </p:cNvPr>
          <p:cNvSpPr txBox="1"/>
          <p:nvPr/>
        </p:nvSpPr>
        <p:spPr>
          <a:xfrm>
            <a:off x="35482" y="2251338"/>
            <a:ext cx="18189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a:t>
            </a: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Ố</a:t>
            </a: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ng nghiệm</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sp>
        <p:nvSpPr>
          <p:cNvPr id="26" name="TextBox 25">
            <a:extLst>
              <a:ext uri="{FF2B5EF4-FFF2-40B4-BE49-F238E27FC236}">
                <a16:creationId xmlns:a16="http://schemas.microsoft.com/office/drawing/2014/main" id="{34C0D983-B75C-2659-C3D1-0F55EE3AB904}"/>
              </a:ext>
            </a:extLst>
          </p:cNvPr>
          <p:cNvSpPr txBox="1"/>
          <p:nvPr/>
        </p:nvSpPr>
        <p:spPr>
          <a:xfrm>
            <a:off x="4632992" y="2251338"/>
            <a:ext cx="261267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 </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Bình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nón</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4" name="Picture 3">
            <a:extLst>
              <a:ext uri="{FF2B5EF4-FFF2-40B4-BE49-F238E27FC236}">
                <a16:creationId xmlns:a16="http://schemas.microsoft.com/office/drawing/2014/main" id="{688C13B0-792B-B91B-0567-18D64ECECF22}"/>
              </a:ext>
            </a:extLst>
          </p:cNvPr>
          <p:cNvPicPr>
            <a:picLocks noChangeAspect="1"/>
          </p:cNvPicPr>
          <p:nvPr/>
        </p:nvPicPr>
        <p:blipFill rotWithShape="1">
          <a:blip r:embed="rId4"/>
          <a:srcRect l="22695" t="26548" r="25532" b="11318"/>
          <a:stretch/>
        </p:blipFill>
        <p:spPr>
          <a:xfrm>
            <a:off x="2645262" y="827881"/>
            <a:ext cx="1102451" cy="1323077"/>
          </a:xfrm>
          <a:prstGeom prst="rect">
            <a:avLst/>
          </a:prstGeom>
        </p:spPr>
      </p:pic>
      <p:pic>
        <p:nvPicPr>
          <p:cNvPr id="17" name="Picture 16">
            <a:extLst>
              <a:ext uri="{FF2B5EF4-FFF2-40B4-BE49-F238E27FC236}">
                <a16:creationId xmlns:a16="http://schemas.microsoft.com/office/drawing/2014/main" id="{302D5665-8A61-F850-4CF8-FF70B7E8CEAF}"/>
              </a:ext>
            </a:extLst>
          </p:cNvPr>
          <p:cNvPicPr>
            <a:picLocks noChangeAspect="1"/>
          </p:cNvPicPr>
          <p:nvPr/>
        </p:nvPicPr>
        <p:blipFill>
          <a:blip r:embed="rId5"/>
          <a:stretch>
            <a:fillRect/>
          </a:stretch>
        </p:blipFill>
        <p:spPr>
          <a:xfrm>
            <a:off x="5289536" y="806700"/>
            <a:ext cx="1439904" cy="1439904"/>
          </a:xfrm>
          <a:prstGeom prst="rect">
            <a:avLst/>
          </a:prstGeom>
        </p:spPr>
      </p:pic>
      <p:sp>
        <p:nvSpPr>
          <p:cNvPr id="18" name="TextBox 17">
            <a:extLst>
              <a:ext uri="{FF2B5EF4-FFF2-40B4-BE49-F238E27FC236}">
                <a16:creationId xmlns:a16="http://schemas.microsoft.com/office/drawing/2014/main" id="{94D78728-A00C-E9B1-F8A0-682594F12AF5}"/>
              </a:ext>
            </a:extLst>
          </p:cNvPr>
          <p:cNvSpPr txBox="1"/>
          <p:nvPr/>
        </p:nvSpPr>
        <p:spPr>
          <a:xfrm>
            <a:off x="6960155" y="2241869"/>
            <a:ext cx="261267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d</a:t>
            </a: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Phễu</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9" name="TextBox 8">
            <a:extLst>
              <a:ext uri="{FF2B5EF4-FFF2-40B4-BE49-F238E27FC236}">
                <a16:creationId xmlns:a16="http://schemas.microsoft.com/office/drawing/2014/main" id="{AB190F12-6DCB-9907-8C14-EAF1860A4DB7}"/>
              </a:ext>
            </a:extLst>
          </p:cNvPr>
          <p:cNvSpPr txBox="1"/>
          <p:nvPr/>
        </p:nvSpPr>
        <p:spPr>
          <a:xfrm>
            <a:off x="2044842" y="4615147"/>
            <a:ext cx="261267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g</a:t>
            </a: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Ống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hút</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nhỏ</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giọt</a:t>
            </a:r>
            <a:endPar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sp>
        <p:nvSpPr>
          <p:cNvPr id="10" name="TextBox 9">
            <a:extLst>
              <a:ext uri="{FF2B5EF4-FFF2-40B4-BE49-F238E27FC236}">
                <a16:creationId xmlns:a16="http://schemas.microsoft.com/office/drawing/2014/main" id="{C7645FC6-EB94-CAA3-94C4-8BD13640A176}"/>
              </a:ext>
            </a:extLst>
          </p:cNvPr>
          <p:cNvSpPr txBox="1"/>
          <p:nvPr/>
        </p:nvSpPr>
        <p:spPr>
          <a:xfrm>
            <a:off x="-23853" y="4615147"/>
            <a:ext cx="18189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e</a:t>
            </a: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Ố</a:t>
            </a: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ng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đong</a:t>
            </a:r>
            <a:endPar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sp>
        <p:nvSpPr>
          <p:cNvPr id="11" name="TextBox 10">
            <a:extLst>
              <a:ext uri="{FF2B5EF4-FFF2-40B4-BE49-F238E27FC236}">
                <a16:creationId xmlns:a16="http://schemas.microsoft.com/office/drawing/2014/main" id="{68822BDF-A587-5FB0-E7AC-4C0CD3561791}"/>
              </a:ext>
            </a:extLst>
          </p:cNvPr>
          <p:cNvSpPr txBox="1"/>
          <p:nvPr/>
        </p:nvSpPr>
        <p:spPr>
          <a:xfrm>
            <a:off x="4632992" y="4618534"/>
            <a:ext cx="261267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a:t>
            </a:r>
            <a:r>
              <a:rPr kumimoji="0" lang="vi-VN"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Kẹp</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gỗ</a:t>
            </a:r>
            <a:endPar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14" name="Picture 13">
            <a:extLst>
              <a:ext uri="{FF2B5EF4-FFF2-40B4-BE49-F238E27FC236}">
                <a16:creationId xmlns:a16="http://schemas.microsoft.com/office/drawing/2014/main" id="{ACA5827A-B444-F3C1-3C47-E2244090D05B}"/>
              </a:ext>
            </a:extLst>
          </p:cNvPr>
          <p:cNvPicPr>
            <a:picLocks noChangeAspect="1"/>
          </p:cNvPicPr>
          <p:nvPr/>
        </p:nvPicPr>
        <p:blipFill>
          <a:blip r:embed="rId6"/>
          <a:srcRect/>
          <a:stretch/>
        </p:blipFill>
        <p:spPr>
          <a:xfrm rot="394604">
            <a:off x="5309813" y="2979686"/>
            <a:ext cx="1565824" cy="1565824"/>
          </a:xfrm>
          <a:prstGeom prst="rect">
            <a:avLst/>
          </a:prstGeom>
        </p:spPr>
      </p:pic>
      <p:pic>
        <p:nvPicPr>
          <p:cNvPr id="15" name="Picture 14">
            <a:extLst>
              <a:ext uri="{FF2B5EF4-FFF2-40B4-BE49-F238E27FC236}">
                <a16:creationId xmlns:a16="http://schemas.microsoft.com/office/drawing/2014/main" id="{6F939CF3-8E53-2BBC-89C4-86D706DE3CE9}"/>
              </a:ext>
            </a:extLst>
          </p:cNvPr>
          <p:cNvPicPr>
            <a:picLocks noChangeAspect="1"/>
          </p:cNvPicPr>
          <p:nvPr/>
        </p:nvPicPr>
        <p:blipFill>
          <a:blip r:embed="rId7"/>
          <a:stretch>
            <a:fillRect/>
          </a:stretch>
        </p:blipFill>
        <p:spPr>
          <a:xfrm>
            <a:off x="18035" y="3003111"/>
            <a:ext cx="1565824" cy="1565824"/>
          </a:xfrm>
          <a:prstGeom prst="rect">
            <a:avLst/>
          </a:prstGeom>
        </p:spPr>
      </p:pic>
      <p:pic>
        <p:nvPicPr>
          <p:cNvPr id="16" name="Picture 15">
            <a:extLst>
              <a:ext uri="{FF2B5EF4-FFF2-40B4-BE49-F238E27FC236}">
                <a16:creationId xmlns:a16="http://schemas.microsoft.com/office/drawing/2014/main" id="{FCD8F0C9-0F41-F69E-30BC-2B1F877F26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5909" y="3103005"/>
            <a:ext cx="1350544" cy="1350544"/>
          </a:xfrm>
          <a:prstGeom prst="rect">
            <a:avLst/>
          </a:prstGeom>
        </p:spPr>
      </p:pic>
      <p:pic>
        <p:nvPicPr>
          <p:cNvPr id="5" name="Picture 4">
            <a:extLst>
              <a:ext uri="{FF2B5EF4-FFF2-40B4-BE49-F238E27FC236}">
                <a16:creationId xmlns:a16="http://schemas.microsoft.com/office/drawing/2014/main" id="{28241004-BA6F-FBE4-C2EE-0830673FF808}"/>
              </a:ext>
            </a:extLst>
          </p:cNvPr>
          <p:cNvPicPr>
            <a:picLocks noChangeAspect="1"/>
          </p:cNvPicPr>
          <p:nvPr/>
        </p:nvPicPr>
        <p:blipFill>
          <a:blip r:embed="rId9"/>
          <a:stretch>
            <a:fillRect/>
          </a:stretch>
        </p:blipFill>
        <p:spPr>
          <a:xfrm>
            <a:off x="7401356" y="3003110"/>
            <a:ext cx="1626917" cy="1626917"/>
          </a:xfrm>
          <a:prstGeom prst="rect">
            <a:avLst/>
          </a:prstGeom>
        </p:spPr>
      </p:pic>
      <p:sp>
        <p:nvSpPr>
          <p:cNvPr id="7" name="TextBox 6">
            <a:extLst>
              <a:ext uri="{FF2B5EF4-FFF2-40B4-BE49-F238E27FC236}">
                <a16:creationId xmlns:a16="http://schemas.microsoft.com/office/drawing/2014/main" id="{551DF9CB-6E22-0410-B671-91474A54603C}"/>
              </a:ext>
            </a:extLst>
          </p:cNvPr>
          <p:cNvSpPr txBox="1"/>
          <p:nvPr/>
        </p:nvSpPr>
        <p:spPr>
          <a:xfrm>
            <a:off x="6991959" y="4619681"/>
            <a:ext cx="261267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i</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đèn</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cồn</a:t>
            </a:r>
            <a:endPar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1221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18" grpId="0"/>
      <p:bldP spid="9" grpId="0"/>
      <p:bldP spid="10" grpId="0"/>
      <p:bldP spid="11"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1"/>
            <a:ext cx="9144000" cy="706180"/>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schemeClr val="accent4">
                  <a:lumMod val="20000"/>
                  <a:lumOff val="80000"/>
                </a:schemeClr>
              </a:solidFill>
              <a:latin typeface="Times New Roman" panose="02020603050405020304" pitchFamily="18" charset="0"/>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0" y="81172"/>
            <a:ext cx="7081283" cy="553998"/>
          </a:xfrm>
          <a:prstGeom prst="rect">
            <a:avLst/>
          </a:prstGeom>
          <a:noFill/>
        </p:spPr>
        <p:txBody>
          <a:bodyPr wrap="square">
            <a:spAutoFit/>
          </a:bodyPr>
          <a:lstStyle/>
          <a:p>
            <a:pPr algn="ctr"/>
            <a:r>
              <a:rPr lang="pt-BR" sz="3000" b="1" i="1" dirty="0">
                <a:solidFill>
                  <a:srgbClr val="FF0000"/>
                </a:solidFill>
                <a:latin typeface="Times New Roman" panose="02020603050405020304" pitchFamily="18" charset="0"/>
                <a:cs typeface="Times New Roman" panose="02020603050405020304" pitchFamily="18" charset="0"/>
              </a:rPr>
              <a:t>1. Một số dụng cụ thí nghiệm thông dụng</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70618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4" name="Freeform 2">
            <a:extLst>
              <a:ext uri="{FF2B5EF4-FFF2-40B4-BE49-F238E27FC236}">
                <a16:creationId xmlns:a16="http://schemas.microsoft.com/office/drawing/2014/main" id="{A8BA3609-F038-F45F-0EE5-3A305D58424B}"/>
              </a:ext>
            </a:extLst>
          </p:cNvPr>
          <p:cNvSpPr/>
          <p:nvPr/>
        </p:nvSpPr>
        <p:spPr>
          <a:xfrm>
            <a:off x="1236403" y="962107"/>
            <a:ext cx="2891176" cy="2094673"/>
          </a:xfrm>
          <a:custGeom>
            <a:avLst/>
            <a:gdLst/>
            <a:ahLst/>
            <a:cxnLst/>
            <a:rect l="l" t="t" r="r" b="b"/>
            <a:pathLst>
              <a:path w="5695225" h="4114800">
                <a:moveTo>
                  <a:pt x="0" y="0"/>
                </a:moveTo>
                <a:lnTo>
                  <a:pt x="5695224" y="0"/>
                </a:lnTo>
                <a:lnTo>
                  <a:pt x="56952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id="{CBA76479-830D-298B-C8C7-BE94F04A15FD}"/>
              </a:ext>
            </a:extLst>
          </p:cNvPr>
          <p:cNvPicPr>
            <a:picLocks noChangeAspect="1"/>
          </p:cNvPicPr>
          <p:nvPr/>
        </p:nvPicPr>
        <p:blipFill>
          <a:blip r:embed="rId4"/>
          <a:stretch>
            <a:fillRect/>
          </a:stretch>
        </p:blipFill>
        <p:spPr>
          <a:xfrm>
            <a:off x="4666565" y="821928"/>
            <a:ext cx="2891175" cy="4269153"/>
          </a:xfrm>
          <a:prstGeom prst="rect">
            <a:avLst/>
          </a:prstGeom>
        </p:spPr>
      </p:pic>
    </p:spTree>
    <p:extLst>
      <p:ext uri="{BB962C8B-B14F-4D97-AF65-F5344CB8AC3E}">
        <p14:creationId xmlns:p14="http://schemas.microsoft.com/office/powerpoint/2010/main" val="110868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A5827A-B444-F3C1-3C47-E2244090D05B}"/>
              </a:ext>
            </a:extLst>
          </p:cNvPr>
          <p:cNvPicPr>
            <a:picLocks noChangeAspect="1"/>
          </p:cNvPicPr>
          <p:nvPr/>
        </p:nvPicPr>
        <p:blipFill>
          <a:blip r:embed="rId2"/>
          <a:srcRect/>
          <a:stretch/>
        </p:blipFill>
        <p:spPr>
          <a:xfrm rot="2126374">
            <a:off x="2998044" y="773024"/>
            <a:ext cx="1128064" cy="1128064"/>
          </a:xfrm>
          <a:prstGeom prst="rect">
            <a:avLst/>
          </a:prstGeom>
        </p:spPr>
      </p:pic>
      <p:pic>
        <p:nvPicPr>
          <p:cNvPr id="13" name="Picture 12">
            <a:extLst>
              <a:ext uri="{FF2B5EF4-FFF2-40B4-BE49-F238E27FC236}">
                <a16:creationId xmlns:a16="http://schemas.microsoft.com/office/drawing/2014/main" id="{011A5D7A-450E-292D-BC5E-5731CD66698F}"/>
              </a:ext>
            </a:extLst>
          </p:cNvPr>
          <p:cNvPicPr>
            <a:picLocks noChangeAspect="1"/>
          </p:cNvPicPr>
          <p:nvPr/>
        </p:nvPicPr>
        <p:blipFill>
          <a:blip r:embed="rId3"/>
          <a:stretch>
            <a:fillRect/>
          </a:stretch>
        </p:blipFill>
        <p:spPr>
          <a:xfrm rot="3852044">
            <a:off x="2860536" y="2858271"/>
            <a:ext cx="1209380" cy="1236557"/>
          </a:xfrm>
          <a:prstGeom prst="rect">
            <a:avLst/>
          </a:prstGeom>
        </p:spPr>
      </p:pic>
      <p:sp>
        <p:nvSpPr>
          <p:cNvPr id="2" name="Rectangle 1">
            <a:extLst>
              <a:ext uri="{FF2B5EF4-FFF2-40B4-BE49-F238E27FC236}">
                <a16:creationId xmlns:a16="http://schemas.microsoft.com/office/drawing/2014/main" id="{5EFE9CAA-5B3F-4958-BCB6-EF21E76EA861}"/>
              </a:ext>
            </a:extLst>
          </p:cNvPr>
          <p:cNvSpPr/>
          <p:nvPr/>
        </p:nvSpPr>
        <p:spPr>
          <a:xfrm>
            <a:off x="0" y="1"/>
            <a:ext cx="9144000" cy="689209"/>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B2DA77">
                  <a:lumMod val="20000"/>
                  <a:lumOff val="80000"/>
                </a:srgbClr>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164387" y="98447"/>
            <a:ext cx="70812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 Một số dụng cụ thí nghiệm thông dụng</a:t>
            </a:r>
            <a:endParaRPr kumimoji="0" lang="en-GB" sz="2400" b="1" i="0" u="none" strike="noStrike" kern="0" cap="all" spc="-38" normalizeH="0" baseline="0" noProof="0" dirty="0">
              <a:ln>
                <a:noFill/>
              </a:ln>
              <a:solidFill>
                <a:srgbClr val="88AADF"/>
              </a:solidFill>
              <a:effectLst/>
              <a:uLnTx/>
              <a:uFillTx/>
              <a:latin typeface="Times New Roman" panose="02020603050405020304" pitchFamily="18" charset="0"/>
              <a:cs typeface="#9Slide04 Taviraj ExtraBold" pitchFamily="2" charset="-34"/>
              <a:sym typeface="Arial"/>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667100"/>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sym typeface="Arial"/>
            </a:endParaRPr>
          </a:p>
        </p:txBody>
      </p:sp>
      <p:sp>
        <p:nvSpPr>
          <p:cNvPr id="22" name="TextBox 21">
            <a:extLst>
              <a:ext uri="{FF2B5EF4-FFF2-40B4-BE49-F238E27FC236}">
                <a16:creationId xmlns:a16="http://schemas.microsoft.com/office/drawing/2014/main" id="{E4957FAC-AB11-976D-A70C-741D2E7ECB9D}"/>
              </a:ext>
            </a:extLst>
          </p:cNvPr>
          <p:cNvSpPr txBox="1"/>
          <p:nvPr/>
        </p:nvSpPr>
        <p:spPr>
          <a:xfrm>
            <a:off x="15037" y="1088481"/>
            <a:ext cx="24216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1.</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sym typeface="Arial"/>
              </a:rPr>
              <a:t> </a:t>
            </a:r>
            <a:r>
              <a:rPr lang="en-US" sz="2400" b="1" dirty="0" err="1">
                <a:latin typeface="Times New Roman" panose="02020603050405020304" pitchFamily="18" charset="0"/>
                <a:ea typeface="Times New Roman" panose="02020603050405020304" pitchFamily="18" charset="0"/>
              </a:rPr>
              <a:t>Kẹp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gô</a:t>
            </a:r>
            <a:r>
              <a:rPr lang="en-US" sz="2400" b="1" dirty="0">
                <a:latin typeface="Times New Roman" panose="02020603050405020304" pitchFamily="18" charset="0"/>
                <a:ea typeface="Times New Roman" panose="02020603050405020304" pitchFamily="18" charset="0"/>
              </a:rPr>
              <a:t>̃</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sym typeface="Arial"/>
            </a:endParaRPr>
          </a:p>
        </p:txBody>
      </p:sp>
      <p:sp>
        <p:nvSpPr>
          <p:cNvPr id="18" name="TextBox 17">
            <a:extLst>
              <a:ext uri="{FF2B5EF4-FFF2-40B4-BE49-F238E27FC236}">
                <a16:creationId xmlns:a16="http://schemas.microsoft.com/office/drawing/2014/main" id="{94D78728-A00C-E9B1-F8A0-682594F12AF5}"/>
              </a:ext>
            </a:extLst>
          </p:cNvPr>
          <p:cNvSpPr txBox="1"/>
          <p:nvPr/>
        </p:nvSpPr>
        <p:spPr>
          <a:xfrm>
            <a:off x="-516027" y="3038196"/>
            <a:ext cx="26126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3.</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Phễu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lọc</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9" name="TextBox 8">
            <a:extLst>
              <a:ext uri="{FF2B5EF4-FFF2-40B4-BE49-F238E27FC236}">
                <a16:creationId xmlns:a16="http://schemas.microsoft.com/office/drawing/2014/main" id="{AB190F12-6DCB-9907-8C14-EAF1860A4DB7}"/>
              </a:ext>
            </a:extLst>
          </p:cNvPr>
          <p:cNvSpPr txBox="1"/>
          <p:nvPr/>
        </p:nvSpPr>
        <p:spPr>
          <a:xfrm>
            <a:off x="0" y="1982160"/>
            <a:ext cx="30921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2.</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Ống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hút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nhỏ</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giọt</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pic>
        <p:nvPicPr>
          <p:cNvPr id="16" name="Picture 15">
            <a:extLst>
              <a:ext uri="{FF2B5EF4-FFF2-40B4-BE49-F238E27FC236}">
                <a16:creationId xmlns:a16="http://schemas.microsoft.com/office/drawing/2014/main" id="{FCD8F0C9-0F41-F69E-30BC-2B1F877F2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73934">
            <a:off x="3007463" y="1876815"/>
            <a:ext cx="1012299" cy="1012299"/>
          </a:xfrm>
          <a:prstGeom prst="rect">
            <a:avLst/>
          </a:prstGeom>
        </p:spPr>
      </p:pic>
      <p:sp>
        <p:nvSpPr>
          <p:cNvPr id="20" name="TextBox 19">
            <a:extLst>
              <a:ext uri="{FF2B5EF4-FFF2-40B4-BE49-F238E27FC236}">
                <a16:creationId xmlns:a16="http://schemas.microsoft.com/office/drawing/2014/main" id="{B71228B2-F0B7-5E89-A3E5-335034F8FBEB}"/>
              </a:ext>
            </a:extLst>
          </p:cNvPr>
          <p:cNvSpPr txBox="1"/>
          <p:nvPr/>
        </p:nvSpPr>
        <p:spPr>
          <a:xfrm>
            <a:off x="4269764" y="1143784"/>
            <a:ext cx="4860470" cy="461665"/>
          </a:xfrm>
          <a:prstGeom prst="rect">
            <a:avLst/>
          </a:prstGeom>
          <a:noFill/>
        </p:spPr>
        <p:txBody>
          <a:bodyPr wrap="square">
            <a:spAutoFit/>
          </a:bodyPr>
          <a:lstStyle/>
          <a:p>
            <a:r>
              <a:rPr lang="en-US" sz="2400" b="1" dirty="0">
                <a:latin typeface="Times New Roman" panose="02020603050405020304" pitchFamily="18" charset="0"/>
              </a:rPr>
              <a:t>d. </a:t>
            </a:r>
            <a:r>
              <a:rPr lang="en-US" sz="2400" b="1" dirty="0" err="1">
                <a:latin typeface="Times New Roman" panose="02020603050405020304" pitchFamily="18" charset="0"/>
              </a:rPr>
              <a:t>Kẹp</a:t>
            </a:r>
            <a:r>
              <a:rPr lang="en-US" sz="2400" b="1" dirty="0">
                <a:latin typeface="Times New Roman" panose="02020603050405020304" pitchFamily="18" charset="0"/>
              </a:rPr>
              <a:t> </a:t>
            </a:r>
            <a:r>
              <a:rPr lang="en-US" sz="2400" b="1" dirty="0" err="1">
                <a:latin typeface="Times New Roman" panose="02020603050405020304" pitchFamily="18" charset="0"/>
              </a:rPr>
              <a:t>chặt</a:t>
            </a:r>
            <a:r>
              <a:rPr lang="en-US" sz="2400" b="1" dirty="0">
                <a:latin typeface="Times New Roman" panose="02020603050405020304" pitchFamily="18" charset="0"/>
              </a:rPr>
              <a:t> </a:t>
            </a:r>
            <a:r>
              <a:rPr lang="en-US" sz="2400" b="1" dirty="0" err="1">
                <a:latin typeface="Times New Roman" panose="02020603050405020304" pitchFamily="18" charset="0"/>
              </a:rPr>
              <a:t>va</a:t>
            </a:r>
            <a:r>
              <a:rPr lang="en-US" sz="2400" b="1" dirty="0">
                <a:latin typeface="Times New Roman" panose="02020603050405020304" pitchFamily="18" charset="0"/>
              </a:rPr>
              <a:t>̀ </a:t>
            </a:r>
            <a:r>
              <a:rPr lang="en-US" sz="2400" b="1" dirty="0" err="1">
                <a:latin typeface="Times New Roman" panose="02020603050405020304" pitchFamily="18" charset="0"/>
              </a:rPr>
              <a:t>giư</a:t>
            </a:r>
            <a:r>
              <a:rPr lang="en-US" sz="2400" b="1" dirty="0">
                <a:latin typeface="Times New Roman" panose="02020603050405020304" pitchFamily="18" charset="0"/>
              </a:rPr>
              <a:t>̃ </a:t>
            </a:r>
            <a:r>
              <a:rPr lang="en-US" sz="2400" b="1" dirty="0" err="1">
                <a:latin typeface="Times New Roman" panose="02020603050405020304" pitchFamily="18" charset="0"/>
              </a:rPr>
              <a:t>ống</a:t>
            </a:r>
            <a:r>
              <a:rPr lang="en-US" sz="2400" b="1" dirty="0">
                <a:latin typeface="Times New Roman" panose="02020603050405020304" pitchFamily="18" charset="0"/>
              </a:rPr>
              <a:t> </a:t>
            </a:r>
            <a:r>
              <a:rPr lang="en-US" sz="2400" b="1" dirty="0" err="1">
                <a:latin typeface="Times New Roman" panose="02020603050405020304" pitchFamily="18" charset="0"/>
              </a:rPr>
              <a:t>nghiệm</a:t>
            </a:r>
            <a:endParaRPr lang="en-US" sz="2400" b="1" dirty="0"/>
          </a:p>
        </p:txBody>
      </p:sp>
      <p:sp>
        <p:nvSpPr>
          <p:cNvPr id="23" name="TextBox 22">
            <a:extLst>
              <a:ext uri="{FF2B5EF4-FFF2-40B4-BE49-F238E27FC236}">
                <a16:creationId xmlns:a16="http://schemas.microsoft.com/office/drawing/2014/main" id="{4DA1B983-CDB1-476E-46D2-248E97F5C82C}"/>
              </a:ext>
            </a:extLst>
          </p:cNvPr>
          <p:cNvSpPr txBox="1"/>
          <p:nvPr/>
        </p:nvSpPr>
        <p:spPr>
          <a:xfrm>
            <a:off x="4327546" y="2019403"/>
            <a:ext cx="4898002" cy="461665"/>
          </a:xfrm>
          <a:prstGeom prst="rect">
            <a:avLst/>
          </a:prstGeom>
          <a:noFill/>
        </p:spPr>
        <p:txBody>
          <a:bodyPr wrap="square">
            <a:spAutoFit/>
          </a:bodyPr>
          <a:lstStyle/>
          <a:p>
            <a:r>
              <a:rPr lang="en-US" sz="2400" b="1" kern="0" dirty="0">
                <a:solidFill>
                  <a:srgbClr val="000000"/>
                </a:solidFill>
                <a:effectLst/>
                <a:latin typeface="Times New Roman" panose="02020603050405020304" pitchFamily="18" charset="0"/>
                <a:ea typeface="Times New Roman" panose="02020603050405020304" pitchFamily="18" charset="0"/>
              </a:rPr>
              <a:t>e. </a:t>
            </a:r>
            <a:r>
              <a:rPr lang="en-US" sz="2400" b="1" kern="0" dirty="0" err="1">
                <a:solidFill>
                  <a:srgbClr val="000000"/>
                </a:solidFill>
                <a:effectLst/>
                <a:latin typeface="Times New Roman" panose="02020603050405020304" pitchFamily="18" charset="0"/>
                <a:ea typeface="Times New Roman" panose="02020603050405020304" pitchFamily="18" charset="0"/>
              </a:rPr>
              <a:t>Lấy</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chất</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lỏng</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với</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một</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lượng</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nho</a:t>
            </a:r>
            <a:r>
              <a:rPr lang="en-US" sz="2400" b="1" kern="0" dirty="0">
                <a:solidFill>
                  <a:srgbClr val="000000"/>
                </a:solidFill>
                <a:effectLst/>
                <a:latin typeface="Times New Roman" panose="02020603050405020304" pitchFamily="18" charset="0"/>
                <a:ea typeface="Times New Roman" panose="02020603050405020304" pitchFamily="18" charset="0"/>
              </a:rPr>
              <a:t>̉</a:t>
            </a:r>
            <a:endParaRPr lang="en-US" sz="2400" b="1" dirty="0"/>
          </a:p>
        </p:txBody>
      </p:sp>
      <p:pic>
        <p:nvPicPr>
          <p:cNvPr id="25" name="Picture 24">
            <a:extLst>
              <a:ext uri="{FF2B5EF4-FFF2-40B4-BE49-F238E27FC236}">
                <a16:creationId xmlns:a16="http://schemas.microsoft.com/office/drawing/2014/main" id="{0484554C-EEE3-E569-6AC3-B0AC47784A10}"/>
              </a:ext>
            </a:extLst>
          </p:cNvPr>
          <p:cNvPicPr>
            <a:picLocks noChangeAspect="1"/>
          </p:cNvPicPr>
          <p:nvPr/>
        </p:nvPicPr>
        <p:blipFill rotWithShape="1">
          <a:blip r:embed="rId5"/>
          <a:srcRect r="59688"/>
          <a:stretch/>
        </p:blipFill>
        <p:spPr>
          <a:xfrm rot="3949431">
            <a:off x="3186297" y="3793523"/>
            <a:ext cx="459889" cy="1406282"/>
          </a:xfrm>
          <a:prstGeom prst="rect">
            <a:avLst/>
          </a:prstGeom>
        </p:spPr>
      </p:pic>
      <p:sp>
        <p:nvSpPr>
          <p:cNvPr id="27" name="TextBox 26">
            <a:extLst>
              <a:ext uri="{FF2B5EF4-FFF2-40B4-BE49-F238E27FC236}">
                <a16:creationId xmlns:a16="http://schemas.microsoft.com/office/drawing/2014/main" id="{8A4A91A2-A097-7E42-176C-EFB06D20D24D}"/>
              </a:ext>
            </a:extLst>
          </p:cNvPr>
          <p:cNvSpPr txBox="1"/>
          <p:nvPr/>
        </p:nvSpPr>
        <p:spPr>
          <a:xfrm>
            <a:off x="-297311" y="4232075"/>
            <a:ext cx="26126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4. </a:t>
            </a:r>
            <a:r>
              <a:rPr lang="en-US" sz="2400" b="1" dirty="0" err="1">
                <a:latin typeface="Times New Roman" panose="02020603050405020304" pitchFamily="18" charset="0"/>
                <a:ea typeface="Times New Roman" panose="02020603050405020304" pitchFamily="18" charset="0"/>
              </a:rPr>
              <a:t>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nghiệm</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9" name="TextBox 28">
            <a:extLst>
              <a:ext uri="{FF2B5EF4-FFF2-40B4-BE49-F238E27FC236}">
                <a16:creationId xmlns:a16="http://schemas.microsoft.com/office/drawing/2014/main" id="{DA88EE72-AE11-D666-6DD5-68AC890F9455}"/>
              </a:ext>
            </a:extLst>
          </p:cNvPr>
          <p:cNvSpPr txBox="1"/>
          <p:nvPr/>
        </p:nvSpPr>
        <p:spPr>
          <a:xfrm>
            <a:off x="4383339" y="2868497"/>
            <a:ext cx="4886076" cy="914930"/>
          </a:xfrm>
          <a:prstGeom prst="rect">
            <a:avLst/>
          </a:prstGeom>
          <a:noFill/>
        </p:spPr>
        <p:txBody>
          <a:bodyPr wrap="square">
            <a:spAutoFit/>
          </a:bodyPr>
          <a:lstStyle/>
          <a:p>
            <a:pPr marL="0" marR="27305" algn="just">
              <a:lnSpc>
                <a:spcPct val="115000"/>
              </a:lnSpc>
              <a:spcBef>
                <a:spcPts val="600"/>
              </a:spcBef>
              <a:spcAft>
                <a:spcPts val="600"/>
              </a:spcAft>
              <a:tabLst>
                <a:tab pos="457200" algn="l"/>
              </a:tabLs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3979C380-E8C0-4FF6-FEDE-B7F63D616EF0}"/>
              </a:ext>
            </a:extLst>
          </p:cNvPr>
          <p:cNvSpPr txBox="1"/>
          <p:nvPr/>
        </p:nvSpPr>
        <p:spPr>
          <a:xfrm>
            <a:off x="4375388" y="4081165"/>
            <a:ext cx="4911764" cy="830997"/>
          </a:xfrm>
          <a:prstGeom prst="rect">
            <a:avLst/>
          </a:prstGeom>
          <a:noFill/>
        </p:spPr>
        <p:txBody>
          <a:bodyPr wrap="square">
            <a:spAutoFit/>
          </a:bodyPr>
          <a:lstStyle/>
          <a:p>
            <a:r>
              <a:rPr lang="en-US" sz="2400" b="1" kern="0" dirty="0">
                <a:solidFill>
                  <a:srgbClr val="000000"/>
                </a:solidFill>
                <a:effectLst/>
                <a:latin typeface="Times New Roman" panose="02020603050405020304" pitchFamily="18" charset="0"/>
                <a:ea typeface="Times New Roman" panose="02020603050405020304" pitchFamily="18" charset="0"/>
              </a:rPr>
              <a:t>b. </a:t>
            </a:r>
            <a:r>
              <a:rPr lang="en-US" sz="2400" b="1" kern="0" dirty="0" err="1">
                <a:solidFill>
                  <a:srgbClr val="000000"/>
                </a:solidFill>
                <a:effectLst/>
                <a:latin typeface="Times New Roman" panose="02020603050405020304" pitchFamily="18" charset="0"/>
                <a:ea typeface="Times New Roman" panose="02020603050405020304" pitchFamily="18" charset="0"/>
              </a:rPr>
              <a:t>Đựng</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hóa</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chất</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va</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thực</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hiện</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các</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thi</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nghiệm</a:t>
            </a:r>
            <a:endParaRPr lang="en-US" sz="2400" b="1" dirty="0"/>
          </a:p>
        </p:txBody>
      </p:sp>
      <p:graphicFrame>
        <p:nvGraphicFramePr>
          <p:cNvPr id="33" name="Table 33">
            <a:extLst>
              <a:ext uri="{FF2B5EF4-FFF2-40B4-BE49-F238E27FC236}">
                <a16:creationId xmlns:a16="http://schemas.microsoft.com/office/drawing/2014/main" id="{B77BED0C-76A7-5DBD-16A8-385439554A80}"/>
              </a:ext>
            </a:extLst>
          </p:cNvPr>
          <p:cNvGraphicFramePr>
            <a:graphicFrameLocks noGrp="1"/>
          </p:cNvGraphicFramePr>
          <p:nvPr>
            <p:extLst>
              <p:ext uri="{D42A27DB-BD31-4B8C-83A1-F6EECF244321}">
                <p14:modId xmlns:p14="http://schemas.microsoft.com/office/powerpoint/2010/main" val="1331839596"/>
              </p:ext>
            </p:extLst>
          </p:nvPr>
        </p:nvGraphicFramePr>
        <p:xfrm>
          <a:off x="2775493" y="747035"/>
          <a:ext cx="1479287" cy="4227984"/>
        </p:xfrm>
        <a:graphic>
          <a:graphicData uri="http://schemas.openxmlformats.org/drawingml/2006/table">
            <a:tbl>
              <a:tblPr firstRow="1" bandRow="1">
                <a:tableStyleId>{017BEB8F-6501-4396-9958-74FC917A472D}</a:tableStyleId>
              </a:tblPr>
              <a:tblGrid>
                <a:gridCol w="1479287">
                  <a:extLst>
                    <a:ext uri="{9D8B030D-6E8A-4147-A177-3AD203B41FA5}">
                      <a16:colId xmlns:a16="http://schemas.microsoft.com/office/drawing/2014/main" val="674025666"/>
                    </a:ext>
                  </a:extLst>
                </a:gridCol>
              </a:tblGrid>
              <a:tr h="1056996">
                <a:tc>
                  <a:txBody>
                    <a:bodyPr/>
                    <a:lstStyle/>
                    <a:p>
                      <a:endParaRPr lang="en-US" dirty="0"/>
                    </a:p>
                  </a:txBody>
                  <a:tcPr/>
                </a:tc>
                <a:extLst>
                  <a:ext uri="{0D108BD9-81ED-4DB2-BD59-A6C34878D82A}">
                    <a16:rowId xmlns:a16="http://schemas.microsoft.com/office/drawing/2014/main" val="2362165864"/>
                  </a:ext>
                </a:extLst>
              </a:tr>
              <a:tr h="1056996">
                <a:tc>
                  <a:txBody>
                    <a:bodyPr/>
                    <a:lstStyle/>
                    <a:p>
                      <a:endParaRPr lang="en-US"/>
                    </a:p>
                  </a:txBody>
                  <a:tcPr/>
                </a:tc>
                <a:extLst>
                  <a:ext uri="{0D108BD9-81ED-4DB2-BD59-A6C34878D82A}">
                    <a16:rowId xmlns:a16="http://schemas.microsoft.com/office/drawing/2014/main" val="1136211715"/>
                  </a:ext>
                </a:extLst>
              </a:tr>
              <a:tr h="1056996">
                <a:tc>
                  <a:txBody>
                    <a:bodyPr/>
                    <a:lstStyle/>
                    <a:p>
                      <a:endParaRPr lang="en-US" dirty="0"/>
                    </a:p>
                  </a:txBody>
                  <a:tcPr/>
                </a:tc>
                <a:extLst>
                  <a:ext uri="{0D108BD9-81ED-4DB2-BD59-A6C34878D82A}">
                    <a16:rowId xmlns:a16="http://schemas.microsoft.com/office/drawing/2014/main" val="1608373490"/>
                  </a:ext>
                </a:extLst>
              </a:tr>
              <a:tr h="1056996">
                <a:tc>
                  <a:txBody>
                    <a:bodyPr/>
                    <a:lstStyle/>
                    <a:p>
                      <a:endParaRPr lang="en-US" dirty="0"/>
                    </a:p>
                  </a:txBody>
                  <a:tcPr/>
                </a:tc>
                <a:extLst>
                  <a:ext uri="{0D108BD9-81ED-4DB2-BD59-A6C34878D82A}">
                    <a16:rowId xmlns:a16="http://schemas.microsoft.com/office/drawing/2014/main" val="1002931951"/>
                  </a:ext>
                </a:extLst>
              </a:tr>
            </a:tbl>
          </a:graphicData>
        </a:graphic>
      </p:graphicFrame>
    </p:spTree>
    <p:extLst>
      <p:ext uri="{BB962C8B-B14F-4D97-AF65-F5344CB8AC3E}">
        <p14:creationId xmlns:p14="http://schemas.microsoft.com/office/powerpoint/2010/main" val="236591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9" grpId="0"/>
      <p:bldP spid="20" grpId="0"/>
      <p:bldP spid="23" grpId="0"/>
      <p:bldP spid="27" grpId="0"/>
      <p:bldP spid="29" grpId="0"/>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1"/>
            <a:ext cx="9144000" cy="689209"/>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B2DA77">
                  <a:lumMod val="20000"/>
                  <a:lumOff val="80000"/>
                </a:srgbClr>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164387" y="98447"/>
            <a:ext cx="70812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 Một số dụng cụ thí nghiệm thông dụng</a:t>
            </a:r>
            <a:endParaRPr kumimoji="0" lang="en-GB" sz="2400" b="1" i="0" u="none" strike="noStrike" kern="0" cap="all" spc="-38" normalizeH="0" baseline="0" noProof="0" dirty="0">
              <a:ln>
                <a:noFill/>
              </a:ln>
              <a:solidFill>
                <a:srgbClr val="88AADF"/>
              </a:solidFill>
              <a:effectLst/>
              <a:uLnTx/>
              <a:uFillTx/>
              <a:latin typeface="Times New Roman" panose="02020603050405020304" pitchFamily="18" charset="0"/>
              <a:cs typeface="#9Slide04 Taviraj ExtraBold" pitchFamily="2" charset="-34"/>
              <a:sym typeface="Arial"/>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667100"/>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sym typeface="Arial"/>
            </a:endParaRPr>
          </a:p>
        </p:txBody>
      </p:sp>
      <p:sp>
        <p:nvSpPr>
          <p:cNvPr id="22" name="TextBox 21">
            <a:extLst>
              <a:ext uri="{FF2B5EF4-FFF2-40B4-BE49-F238E27FC236}">
                <a16:creationId xmlns:a16="http://schemas.microsoft.com/office/drawing/2014/main" id="{E4957FAC-AB11-976D-A70C-741D2E7ECB9D}"/>
              </a:ext>
            </a:extLst>
          </p:cNvPr>
          <p:cNvSpPr txBox="1"/>
          <p:nvPr/>
        </p:nvSpPr>
        <p:spPr>
          <a:xfrm>
            <a:off x="15037" y="1088481"/>
            <a:ext cx="24216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5. </a:t>
            </a:r>
            <a:r>
              <a:rPr lang="en-US" sz="2400" b="1" dirty="0" err="1">
                <a:latin typeface="Times New Roman" panose="02020603050405020304" pitchFamily="18" charset="0"/>
                <a:ea typeface="Times New Roman" panose="02020603050405020304" pitchFamily="18" charset="0"/>
              </a:rPr>
              <a:t>Đèn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cồn</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sym typeface="Arial"/>
            </a:endParaRPr>
          </a:p>
        </p:txBody>
      </p:sp>
      <p:sp>
        <p:nvSpPr>
          <p:cNvPr id="18" name="TextBox 17">
            <a:extLst>
              <a:ext uri="{FF2B5EF4-FFF2-40B4-BE49-F238E27FC236}">
                <a16:creationId xmlns:a16="http://schemas.microsoft.com/office/drawing/2014/main" id="{94D78728-A00C-E9B1-F8A0-682594F12AF5}"/>
              </a:ext>
            </a:extLst>
          </p:cNvPr>
          <p:cNvSpPr txBox="1"/>
          <p:nvPr/>
        </p:nvSpPr>
        <p:spPr>
          <a:xfrm>
            <a:off x="-468321" y="3038196"/>
            <a:ext cx="26126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7. </a:t>
            </a:r>
            <a:r>
              <a:rPr lang="en-US" sz="2400" b="1" dirty="0" err="1">
                <a:latin typeface="Times New Roman" panose="02020603050405020304" pitchFamily="18" charset="0"/>
                <a:ea typeface="Times New Roman" panose="02020603050405020304" pitchFamily="18" charset="0"/>
              </a:rPr>
              <a:t>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đong</a:t>
            </a:r>
            <a:r>
              <a:rPr lang="en-US" sz="2400" b="1" dirty="0">
                <a:latin typeface="Times New Roman" panose="02020603050405020304" pitchFamily="18" charset="0"/>
                <a:ea typeface="Times New Roman" panose="02020603050405020304" pitchFamily="18" charset="0"/>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9" name="TextBox 8">
            <a:extLst>
              <a:ext uri="{FF2B5EF4-FFF2-40B4-BE49-F238E27FC236}">
                <a16:creationId xmlns:a16="http://schemas.microsoft.com/office/drawing/2014/main" id="{AB190F12-6DCB-9907-8C14-EAF1860A4DB7}"/>
              </a:ext>
            </a:extLst>
          </p:cNvPr>
          <p:cNvSpPr txBox="1"/>
          <p:nvPr/>
        </p:nvSpPr>
        <p:spPr>
          <a:xfrm>
            <a:off x="0" y="1982160"/>
            <a:ext cx="30921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6. </a:t>
            </a:r>
            <a:r>
              <a:rPr lang="en-US" sz="2400" b="1" dirty="0" err="1">
                <a:latin typeface="Times New Roman" panose="02020603050405020304" pitchFamily="18" charset="0"/>
                <a:ea typeface="Times New Roman" panose="02020603050405020304" pitchFamily="18" charset="0"/>
              </a:rPr>
              <a:t>Cốc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thủy</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tinh</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sp>
        <p:nvSpPr>
          <p:cNvPr id="20" name="TextBox 19">
            <a:extLst>
              <a:ext uri="{FF2B5EF4-FFF2-40B4-BE49-F238E27FC236}">
                <a16:creationId xmlns:a16="http://schemas.microsoft.com/office/drawing/2014/main" id="{B71228B2-F0B7-5E89-A3E5-335034F8FBEB}"/>
              </a:ext>
            </a:extLst>
          </p:cNvPr>
          <p:cNvSpPr txBox="1"/>
          <p:nvPr/>
        </p:nvSpPr>
        <p:spPr>
          <a:xfrm>
            <a:off x="4275194" y="883372"/>
            <a:ext cx="4860470" cy="830997"/>
          </a:xfrm>
          <a:prstGeom prst="rect">
            <a:avLst/>
          </a:prstGeom>
          <a:noFill/>
        </p:spPr>
        <p:txBody>
          <a:bodyPr wrap="square">
            <a:spAutoFit/>
          </a:bodyPr>
          <a:lstStyle/>
          <a:p>
            <a:r>
              <a:rPr lang="en-US" sz="2400" b="1" kern="0" dirty="0">
                <a:solidFill>
                  <a:srgbClr val="000000"/>
                </a:solidFill>
                <a:effectLst/>
                <a:latin typeface="Times New Roman" panose="02020603050405020304" pitchFamily="18" charset="0"/>
                <a:ea typeface="Times New Roman" panose="02020603050405020304" pitchFamily="18" charset="0"/>
              </a:rPr>
              <a:t>c. </a:t>
            </a:r>
            <a:r>
              <a:rPr lang="en-US" sz="2400" b="1" kern="0" dirty="0" err="1">
                <a:solidFill>
                  <a:srgbClr val="000000"/>
                </a:solidFill>
                <a:effectLst/>
                <a:latin typeface="Times New Roman" panose="02020603050405020304" pitchFamily="18" charset="0"/>
                <a:ea typeface="Times New Roman" panose="02020603050405020304" pitchFamily="18" charset="0"/>
              </a:rPr>
              <a:t>Dùng</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đê</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đốt</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va</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đun</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nóng</a:t>
            </a:r>
            <a:r>
              <a:rPr lang="en-US" sz="2400" b="1" kern="0" dirty="0">
                <a:solidFill>
                  <a:srgbClr val="000000"/>
                </a:solidFill>
                <a:effectLst/>
                <a:latin typeface="Times New Roman" panose="02020603050405020304" pitchFamily="18" charset="0"/>
                <a:ea typeface="Times New Roman" panose="02020603050405020304" pitchFamily="18" charset="0"/>
              </a:rPr>
              <a:t> </a:t>
            </a:r>
            <a:r>
              <a:rPr lang="en-US" sz="2400" b="1" kern="0" dirty="0" err="1">
                <a:solidFill>
                  <a:srgbClr val="000000"/>
                </a:solidFill>
                <a:effectLst/>
                <a:latin typeface="Times New Roman" panose="02020603050405020304" pitchFamily="18" charset="0"/>
                <a:ea typeface="Times New Roman" panose="02020603050405020304" pitchFamily="18" charset="0"/>
              </a:rPr>
              <a:t>trong</a:t>
            </a:r>
            <a:r>
              <a:rPr lang="en-US" sz="2400" b="1" kern="0" dirty="0">
                <a:solidFill>
                  <a:srgbClr val="000000"/>
                </a:solidFill>
                <a:effectLst/>
                <a:latin typeface="Times New Roman" panose="02020603050405020304" pitchFamily="18" charset="0"/>
                <a:ea typeface="Times New Roman" panose="02020603050405020304" pitchFamily="18" charset="0"/>
              </a:rPr>
              <a:t> PTN</a:t>
            </a:r>
            <a:endParaRPr lang="en-US" sz="2400" b="1" dirty="0"/>
          </a:p>
        </p:txBody>
      </p:sp>
      <p:sp>
        <p:nvSpPr>
          <p:cNvPr id="23" name="TextBox 22">
            <a:extLst>
              <a:ext uri="{FF2B5EF4-FFF2-40B4-BE49-F238E27FC236}">
                <a16:creationId xmlns:a16="http://schemas.microsoft.com/office/drawing/2014/main" id="{4DA1B983-CDB1-476E-46D2-248E97F5C82C}"/>
              </a:ext>
            </a:extLst>
          </p:cNvPr>
          <p:cNvSpPr txBox="1"/>
          <p:nvPr/>
        </p:nvSpPr>
        <p:spPr>
          <a:xfrm>
            <a:off x="4327546" y="1963746"/>
            <a:ext cx="4898002" cy="830997"/>
          </a:xfrm>
          <a:prstGeom prst="rect">
            <a:avLst/>
          </a:prstGeom>
          <a:noFill/>
        </p:spPr>
        <p:txBody>
          <a:bodyPr wrap="square">
            <a:spAutoFit/>
          </a:bodyPr>
          <a:lstStyle/>
          <a:p>
            <a:r>
              <a:rPr lang="en-US" sz="2400" b="1" kern="0" dirty="0">
                <a:solidFill>
                  <a:srgbClr val="000000"/>
                </a:solidFill>
                <a:effectLst/>
                <a:latin typeface="Times New Roman" panose="02020603050405020304" pitchFamily="18" charset="0"/>
                <a:ea typeface="Times New Roman" panose="02020603050405020304" pitchFamily="18" charset="0"/>
              </a:rPr>
              <a:t>e. </a:t>
            </a:r>
            <a:r>
              <a:rPr lang="en-US" sz="2400" b="1" dirty="0" err="1">
                <a:latin typeface="Times New Roman" panose="02020603050405020304" pitchFamily="18" charset="0"/>
                <a:ea typeface="Times New Roman" panose="02020603050405020304" pitchFamily="18" charset="0"/>
              </a:rPr>
              <a:t>Đựng</a:t>
            </a:r>
            <a:r>
              <a:rPr lang="en-US" sz="2400" b="1" dirty="0">
                <a:latin typeface="Times New Roman" panose="02020603050405020304" pitchFamily="18" charset="0"/>
                <a:ea typeface="Times New Roman" panose="02020603050405020304" pitchFamily="18" charset="0"/>
              </a:rPr>
              <a:t> dung </a:t>
            </a:r>
            <a:r>
              <a:rPr lang="en-US" sz="2400" b="1" dirty="0" err="1">
                <a:latin typeface="Times New Roman" panose="02020603050405020304" pitchFamily="18" charset="0"/>
                <a:ea typeface="Times New Roman" panose="02020603050405020304" pitchFamily="18" charset="0"/>
              </a:rPr>
              <a:t>dịch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chê</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chất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lỏng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đun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nóng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chất</a:t>
            </a:r>
            <a:endParaRPr lang="en-US" sz="2400" b="1" dirty="0"/>
          </a:p>
        </p:txBody>
      </p:sp>
      <p:sp>
        <p:nvSpPr>
          <p:cNvPr id="27" name="TextBox 26">
            <a:extLst>
              <a:ext uri="{FF2B5EF4-FFF2-40B4-BE49-F238E27FC236}">
                <a16:creationId xmlns:a16="http://schemas.microsoft.com/office/drawing/2014/main" id="{8A4A91A2-A097-7E42-176C-EFB06D20D24D}"/>
              </a:ext>
            </a:extLst>
          </p:cNvPr>
          <p:cNvSpPr txBox="1"/>
          <p:nvPr/>
        </p:nvSpPr>
        <p:spPr>
          <a:xfrm>
            <a:off x="-468321" y="4243493"/>
            <a:ext cx="26126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latin typeface="Times New Roman" panose="02020603050405020304" pitchFamily="18" charset="0"/>
                <a:ea typeface="Times New Roman" panose="02020603050405020304" pitchFamily="18" charset="0"/>
              </a:rPr>
              <a:t>8. </a:t>
            </a:r>
            <a:r>
              <a:rPr lang="en-US" sz="2400" b="1" dirty="0" err="1">
                <a:latin typeface="Times New Roman" panose="02020603050405020304" pitchFamily="18" charset="0"/>
                <a:ea typeface="Times New Roman" panose="02020603050405020304" pitchFamily="18" charset="0"/>
              </a:rPr>
              <a:t>Bình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nón</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9" name="TextBox 28">
            <a:extLst>
              <a:ext uri="{FF2B5EF4-FFF2-40B4-BE49-F238E27FC236}">
                <a16:creationId xmlns:a16="http://schemas.microsoft.com/office/drawing/2014/main" id="{DA88EE72-AE11-D666-6DD5-68AC890F9455}"/>
              </a:ext>
            </a:extLst>
          </p:cNvPr>
          <p:cNvSpPr txBox="1"/>
          <p:nvPr/>
        </p:nvSpPr>
        <p:spPr>
          <a:xfrm>
            <a:off x="4327546" y="2980489"/>
            <a:ext cx="4755766" cy="914930"/>
          </a:xfrm>
          <a:prstGeom prst="rect">
            <a:avLst/>
          </a:prstGeom>
          <a:noFill/>
        </p:spPr>
        <p:txBody>
          <a:bodyPr wrap="square">
            <a:spAutoFit/>
          </a:bodyPr>
          <a:lstStyle/>
          <a:p>
            <a:pPr marL="0" marR="27305" algn="just">
              <a:lnSpc>
                <a:spcPct val="115000"/>
              </a:lnSpc>
              <a:spcBef>
                <a:spcPts val="600"/>
              </a:spcBef>
              <a:spcAft>
                <a:spcPts val="600"/>
              </a:spcAft>
              <a:tabLst>
                <a:tab pos="4572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h.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tích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chất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lượng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thiết</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3979C380-E8C0-4FF6-FEDE-B7F63D616EF0}"/>
              </a:ext>
            </a:extLst>
          </p:cNvPr>
          <p:cNvSpPr txBox="1"/>
          <p:nvPr/>
        </p:nvSpPr>
        <p:spPr>
          <a:xfrm>
            <a:off x="4310190" y="3995109"/>
            <a:ext cx="4911764" cy="1200329"/>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f. </a:t>
            </a:r>
            <a:r>
              <a:rPr lang="en-US" sz="2400" b="1" dirty="0" err="1">
                <a:latin typeface="Times New Roman" panose="02020603050405020304" pitchFamily="18" charset="0"/>
                <a:cs typeface="Times New Roman" panose="02020603050405020304" pitchFamily="18" charset="0"/>
              </a:rPr>
              <a:t>Giư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lỏng</a:t>
            </a:r>
            <a:r>
              <a:rPr lang="en-US" sz="2400" b="1" dirty="0">
                <a:latin typeface="Times New Roman" panose="02020603050405020304" pitchFamily="18" charset="0"/>
                <a:cs typeface="Times New Roman" panose="02020603050405020304" pitchFamily="18" charset="0"/>
              </a:rPr>
              <a:t>, có </a:t>
            </a:r>
            <a:r>
              <a:rPr lang="en-US" sz="2400" b="1" dirty="0" err="1">
                <a:latin typeface="Times New Roman" panose="02020603050405020304" pitchFamily="18" charset="0"/>
                <a:cs typeface="Times New Roman" panose="02020603050405020304" pitchFamily="18" charset="0"/>
              </a:rPr>
              <a:t>thê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đun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lỏng</a:t>
            </a:r>
            <a:endParaRPr lang="en-US" sz="2400" b="1" dirty="0">
              <a:latin typeface="Times New Roman" panose="02020603050405020304" pitchFamily="18" charset="0"/>
              <a:cs typeface="Times New Roman" panose="02020603050405020304" pitchFamily="18" charset="0"/>
            </a:endParaRPr>
          </a:p>
        </p:txBody>
      </p:sp>
      <p:graphicFrame>
        <p:nvGraphicFramePr>
          <p:cNvPr id="33" name="Table 33">
            <a:extLst>
              <a:ext uri="{FF2B5EF4-FFF2-40B4-BE49-F238E27FC236}">
                <a16:creationId xmlns:a16="http://schemas.microsoft.com/office/drawing/2014/main" id="{B77BED0C-76A7-5DBD-16A8-385439554A80}"/>
              </a:ext>
            </a:extLst>
          </p:cNvPr>
          <p:cNvGraphicFramePr>
            <a:graphicFrameLocks noGrp="1"/>
          </p:cNvGraphicFramePr>
          <p:nvPr>
            <p:extLst>
              <p:ext uri="{D42A27DB-BD31-4B8C-83A1-F6EECF244321}">
                <p14:modId xmlns:p14="http://schemas.microsoft.com/office/powerpoint/2010/main" val="2322837231"/>
              </p:ext>
            </p:extLst>
          </p:nvPr>
        </p:nvGraphicFramePr>
        <p:xfrm>
          <a:off x="2545953" y="756916"/>
          <a:ext cx="1590302" cy="4382808"/>
        </p:xfrm>
        <a:graphic>
          <a:graphicData uri="http://schemas.openxmlformats.org/drawingml/2006/table">
            <a:tbl>
              <a:tblPr firstRow="1" bandRow="1">
                <a:tableStyleId>{017BEB8F-6501-4396-9958-74FC917A472D}</a:tableStyleId>
              </a:tblPr>
              <a:tblGrid>
                <a:gridCol w="1590302">
                  <a:extLst>
                    <a:ext uri="{9D8B030D-6E8A-4147-A177-3AD203B41FA5}">
                      <a16:colId xmlns:a16="http://schemas.microsoft.com/office/drawing/2014/main" val="674025666"/>
                    </a:ext>
                  </a:extLst>
                </a:gridCol>
              </a:tblGrid>
              <a:tr h="1095702">
                <a:tc>
                  <a:txBody>
                    <a:bodyPr/>
                    <a:lstStyle/>
                    <a:p>
                      <a:endParaRPr lang="en-US" dirty="0"/>
                    </a:p>
                  </a:txBody>
                  <a:tcPr/>
                </a:tc>
                <a:extLst>
                  <a:ext uri="{0D108BD9-81ED-4DB2-BD59-A6C34878D82A}">
                    <a16:rowId xmlns:a16="http://schemas.microsoft.com/office/drawing/2014/main" val="2362165864"/>
                  </a:ext>
                </a:extLst>
              </a:tr>
              <a:tr h="1095702">
                <a:tc>
                  <a:txBody>
                    <a:bodyPr/>
                    <a:lstStyle/>
                    <a:p>
                      <a:endParaRPr lang="en-US"/>
                    </a:p>
                  </a:txBody>
                  <a:tcPr/>
                </a:tc>
                <a:extLst>
                  <a:ext uri="{0D108BD9-81ED-4DB2-BD59-A6C34878D82A}">
                    <a16:rowId xmlns:a16="http://schemas.microsoft.com/office/drawing/2014/main" val="1136211715"/>
                  </a:ext>
                </a:extLst>
              </a:tr>
              <a:tr h="1095702">
                <a:tc>
                  <a:txBody>
                    <a:bodyPr/>
                    <a:lstStyle/>
                    <a:p>
                      <a:endParaRPr lang="en-US" dirty="0"/>
                    </a:p>
                  </a:txBody>
                  <a:tcPr/>
                </a:tc>
                <a:extLst>
                  <a:ext uri="{0D108BD9-81ED-4DB2-BD59-A6C34878D82A}">
                    <a16:rowId xmlns:a16="http://schemas.microsoft.com/office/drawing/2014/main" val="1608373490"/>
                  </a:ext>
                </a:extLst>
              </a:tr>
              <a:tr h="1095702">
                <a:tc>
                  <a:txBody>
                    <a:bodyPr/>
                    <a:lstStyle/>
                    <a:p>
                      <a:endParaRPr lang="en-US" dirty="0"/>
                    </a:p>
                  </a:txBody>
                  <a:tcPr/>
                </a:tc>
                <a:extLst>
                  <a:ext uri="{0D108BD9-81ED-4DB2-BD59-A6C34878D82A}">
                    <a16:rowId xmlns:a16="http://schemas.microsoft.com/office/drawing/2014/main" val="1002931951"/>
                  </a:ext>
                </a:extLst>
              </a:tr>
            </a:tbl>
          </a:graphicData>
        </a:graphic>
      </p:graphicFrame>
      <p:pic>
        <p:nvPicPr>
          <p:cNvPr id="4" name="Picture 3">
            <a:extLst>
              <a:ext uri="{FF2B5EF4-FFF2-40B4-BE49-F238E27FC236}">
                <a16:creationId xmlns:a16="http://schemas.microsoft.com/office/drawing/2014/main" id="{23AB539B-03F1-B3F3-C41C-E6F5CC546C6D}"/>
              </a:ext>
            </a:extLst>
          </p:cNvPr>
          <p:cNvPicPr>
            <a:picLocks noChangeAspect="1"/>
          </p:cNvPicPr>
          <p:nvPr/>
        </p:nvPicPr>
        <p:blipFill rotWithShape="1">
          <a:blip r:embed="rId2"/>
          <a:srcRect l="22695" t="26548" r="25532" b="11318"/>
          <a:stretch/>
        </p:blipFill>
        <p:spPr>
          <a:xfrm>
            <a:off x="3040020" y="1982160"/>
            <a:ext cx="717770" cy="861412"/>
          </a:xfrm>
          <a:prstGeom prst="rect">
            <a:avLst/>
          </a:prstGeom>
        </p:spPr>
      </p:pic>
      <p:pic>
        <p:nvPicPr>
          <p:cNvPr id="5" name="Picture 4">
            <a:extLst>
              <a:ext uri="{FF2B5EF4-FFF2-40B4-BE49-F238E27FC236}">
                <a16:creationId xmlns:a16="http://schemas.microsoft.com/office/drawing/2014/main" id="{7FB6C8AF-BC83-2F13-DB62-EC304D1F937A}"/>
              </a:ext>
            </a:extLst>
          </p:cNvPr>
          <p:cNvPicPr>
            <a:picLocks noChangeAspect="1"/>
          </p:cNvPicPr>
          <p:nvPr/>
        </p:nvPicPr>
        <p:blipFill>
          <a:blip r:embed="rId3"/>
          <a:stretch>
            <a:fillRect/>
          </a:stretch>
        </p:blipFill>
        <p:spPr>
          <a:xfrm>
            <a:off x="2777302" y="4051446"/>
            <a:ext cx="1165528" cy="1165528"/>
          </a:xfrm>
          <a:prstGeom prst="rect">
            <a:avLst/>
          </a:prstGeom>
        </p:spPr>
      </p:pic>
      <p:pic>
        <p:nvPicPr>
          <p:cNvPr id="7" name="Picture 6">
            <a:extLst>
              <a:ext uri="{FF2B5EF4-FFF2-40B4-BE49-F238E27FC236}">
                <a16:creationId xmlns:a16="http://schemas.microsoft.com/office/drawing/2014/main" id="{ADD7D145-B54F-B903-8D90-2677A39E2756}"/>
              </a:ext>
            </a:extLst>
          </p:cNvPr>
          <p:cNvPicPr>
            <a:picLocks noChangeAspect="1"/>
          </p:cNvPicPr>
          <p:nvPr/>
        </p:nvPicPr>
        <p:blipFill>
          <a:blip r:embed="rId4"/>
          <a:stretch>
            <a:fillRect/>
          </a:stretch>
        </p:blipFill>
        <p:spPr>
          <a:xfrm rot="3797352">
            <a:off x="2776357" y="2875995"/>
            <a:ext cx="1167419" cy="1167419"/>
          </a:xfrm>
          <a:prstGeom prst="rect">
            <a:avLst/>
          </a:prstGeom>
        </p:spPr>
      </p:pic>
      <p:pic>
        <p:nvPicPr>
          <p:cNvPr id="8" name="Picture 7">
            <a:extLst>
              <a:ext uri="{FF2B5EF4-FFF2-40B4-BE49-F238E27FC236}">
                <a16:creationId xmlns:a16="http://schemas.microsoft.com/office/drawing/2014/main" id="{6E8E7180-7A61-18B6-4ECD-D4922112B03A}"/>
              </a:ext>
            </a:extLst>
          </p:cNvPr>
          <p:cNvPicPr>
            <a:picLocks noChangeAspect="1"/>
          </p:cNvPicPr>
          <p:nvPr/>
        </p:nvPicPr>
        <p:blipFill>
          <a:blip r:embed="rId5"/>
          <a:stretch>
            <a:fillRect/>
          </a:stretch>
        </p:blipFill>
        <p:spPr>
          <a:xfrm>
            <a:off x="2968199" y="852577"/>
            <a:ext cx="861412" cy="861412"/>
          </a:xfrm>
          <a:prstGeom prst="rect">
            <a:avLst/>
          </a:prstGeom>
        </p:spPr>
      </p:pic>
    </p:spTree>
    <p:extLst>
      <p:ext uri="{BB962C8B-B14F-4D97-AF65-F5344CB8AC3E}">
        <p14:creationId xmlns:p14="http://schemas.microsoft.com/office/powerpoint/2010/main" val="68822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9" grpId="0"/>
      <p:bldP spid="20" grpId="0"/>
      <p:bldP spid="23" grpId="0"/>
      <p:bldP spid="27" grpId="0"/>
      <p:bldP spid="29"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352787-C4AC-CF02-19AF-9D055E7DD0A8}"/>
              </a:ext>
            </a:extLst>
          </p:cNvPr>
          <p:cNvSpPr/>
          <p:nvPr/>
        </p:nvSpPr>
        <p:spPr>
          <a:xfrm>
            <a:off x="0" y="1"/>
            <a:ext cx="9144000" cy="689209"/>
          </a:xfrm>
          <a:prstGeom prst="rect">
            <a:avLst/>
          </a:prstGeom>
          <a:solidFill>
            <a:srgbClr val="FFDB5F">
              <a:lumMod val="40000"/>
              <a:lumOff val="60000"/>
            </a:srgbClr>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B2DA77">
                  <a:lumMod val="20000"/>
                  <a:lumOff val="80000"/>
                </a:srgbClr>
              </a:solidFill>
              <a:effectLst/>
              <a:uLnTx/>
              <a:uFillTx/>
              <a:latin typeface="Times New Roman" panose="02020603050405020304" pitchFamily="18" charset="0"/>
              <a:ea typeface="Cambria"/>
              <a:cs typeface="Arial"/>
              <a:sym typeface="Arial"/>
            </a:endParaRPr>
          </a:p>
        </p:txBody>
      </p:sp>
      <p:sp>
        <p:nvSpPr>
          <p:cNvPr id="16" name="TextBox 15">
            <a:extLst>
              <a:ext uri="{FF2B5EF4-FFF2-40B4-BE49-F238E27FC236}">
                <a16:creationId xmlns:a16="http://schemas.microsoft.com/office/drawing/2014/main" id="{DB0E4C1F-7CDA-E31C-9B5F-782E021F454F}"/>
              </a:ext>
            </a:extLst>
          </p:cNvPr>
          <p:cNvSpPr txBox="1"/>
          <p:nvPr/>
        </p:nvSpPr>
        <p:spPr>
          <a:xfrm>
            <a:off x="164387" y="98447"/>
            <a:ext cx="7081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2. Cách sử dụng một số dụng cụ thí nghiệm</a:t>
            </a:r>
            <a:endParaRPr kumimoji="0" lang="en-GB" sz="3000" b="1" i="0" u="none" strike="noStrike" kern="0" cap="all" spc="-38" normalizeH="0" baseline="0" noProof="0" dirty="0">
              <a:ln>
                <a:noFill/>
              </a:ln>
              <a:solidFill>
                <a:srgbClr val="88AADF"/>
              </a:solidFill>
              <a:effectLst/>
              <a:uLnTx/>
              <a:uFillTx/>
              <a:latin typeface="Times New Roman" panose="02020603050405020304" pitchFamily="18" charset="0"/>
              <a:cs typeface="#9Slide04 Taviraj ExtraBold" pitchFamily="2" charset="-34"/>
              <a:sym typeface="Arial"/>
            </a:endParaRPr>
          </a:p>
        </p:txBody>
      </p:sp>
      <p:sp>
        <p:nvSpPr>
          <p:cNvPr id="17" name="Rectangle 16">
            <a:extLst>
              <a:ext uri="{FF2B5EF4-FFF2-40B4-BE49-F238E27FC236}">
                <a16:creationId xmlns:a16="http://schemas.microsoft.com/office/drawing/2014/main" id="{8A0C8010-76E7-C27E-B3AF-55CE1E210CBB}"/>
              </a:ext>
            </a:extLst>
          </p:cNvPr>
          <p:cNvSpPr/>
          <p:nvPr/>
        </p:nvSpPr>
        <p:spPr>
          <a:xfrm>
            <a:off x="0" y="667100"/>
            <a:ext cx="9144000" cy="85725"/>
          </a:xfrm>
          <a:prstGeom prst="rect">
            <a:avLst/>
          </a:prstGeom>
          <a:solidFill>
            <a:srgbClr val="D4E5FF">
              <a:lumMod val="90000"/>
            </a:srgbClr>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Times New Roman" panose="02020603050405020304" pitchFamily="18" charset="0"/>
              <a:ea typeface="Cambria"/>
              <a:cs typeface="Arial"/>
              <a:sym typeface="Arial"/>
            </a:endParaRPr>
          </a:p>
        </p:txBody>
      </p:sp>
      <p:pic>
        <p:nvPicPr>
          <p:cNvPr id="2" name="Picture 2" descr="Những lưu ý quan trọng khi sử dụng ống nghiệm thủy tinh mà bạn cần biết –  Dụng cụ thủy tinh Duran – Đức">
            <a:extLst>
              <a:ext uri="{FF2B5EF4-FFF2-40B4-BE49-F238E27FC236}">
                <a16:creationId xmlns:a16="http://schemas.microsoft.com/office/drawing/2014/main" id="{9704EFB1-7625-D511-F42F-80419C754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519" y="1079594"/>
            <a:ext cx="2562789" cy="2562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61A93F-31DF-6221-4505-F669954F3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86859">
            <a:off x="5343031" y="1597567"/>
            <a:ext cx="1730512" cy="1730512"/>
          </a:xfrm>
          <a:prstGeom prst="rect">
            <a:avLst/>
          </a:prstGeom>
        </p:spPr>
      </p:pic>
    </p:spTree>
    <p:extLst>
      <p:ext uri="{BB962C8B-B14F-4D97-AF65-F5344CB8AC3E}">
        <p14:creationId xmlns:p14="http://schemas.microsoft.com/office/powerpoint/2010/main" val="2150118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28FCB05-E609-9A27-F394-79BF207A47C8}"/>
              </a:ext>
            </a:extLst>
          </p:cNvPr>
          <p:cNvSpPr/>
          <p:nvPr/>
        </p:nvSpPr>
        <p:spPr>
          <a:xfrm>
            <a:off x="3699933" y="888143"/>
            <a:ext cx="4919134" cy="3624590"/>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2"/>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5" name="TextBox 4">
            <a:extLst>
              <a:ext uri="{FF2B5EF4-FFF2-40B4-BE49-F238E27FC236}">
                <a16:creationId xmlns:a16="http://schemas.microsoft.com/office/drawing/2014/main" id="{AE20191C-A696-DCF2-B358-2AB49CE6CF1D}"/>
              </a:ext>
            </a:extLst>
          </p:cNvPr>
          <p:cNvSpPr txBox="1"/>
          <p:nvPr/>
        </p:nvSpPr>
        <p:spPr>
          <a:xfrm>
            <a:off x="270933" y="812800"/>
            <a:ext cx="3429000" cy="1200329"/>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Hoạt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nhóm</a:t>
            </a:r>
            <a:r>
              <a:rPr lang="en-US" sz="2400" b="1" dirty="0">
                <a:solidFill>
                  <a:srgbClr val="FF0000"/>
                </a:solidFill>
                <a:latin typeface="Times New Roman" panose="02020603050405020304" pitchFamily="18" charset="0"/>
                <a:cs typeface="Times New Roman" panose="02020603050405020304" pitchFamily="18" charset="0"/>
              </a:rPr>
              <a:t>, </a:t>
            </a:r>
          </a:p>
          <a:p>
            <a:r>
              <a:rPr lang="en-US" sz="2400" b="1" dirty="0" err="1">
                <a:solidFill>
                  <a:srgbClr val="FF0000"/>
                </a:solidFill>
                <a:latin typeface="Times New Roman" panose="02020603050405020304" pitchFamily="18" charset="0"/>
                <a:cs typeface="Times New Roman" panose="02020603050405020304" pitchFamily="18" charset="0"/>
              </a:rPr>
              <a:t>thực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dụng</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dirty="0" err="1">
                <a:solidFill>
                  <a:srgbClr val="FF0000"/>
                </a:solidFill>
                <a:latin typeface="Times New Roman" panose="02020603050405020304" pitchFamily="18" charset="0"/>
                <a:cs typeface="Times New Roman" panose="02020603050405020304" pitchFamily="18" charset="0"/>
              </a:rPr>
              <a:t>các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dụng</a:t>
            </a:r>
            <a:r>
              <a:rPr lang="en-US" sz="2400" b="1" dirty="0">
                <a:solidFill>
                  <a:srgbClr val="FF0000"/>
                </a:solidFill>
                <a:latin typeface="Times New Roman" panose="02020603050405020304" pitchFamily="18" charset="0"/>
                <a:cs typeface="Times New Roman" panose="02020603050405020304" pitchFamily="18" charset="0"/>
              </a:rPr>
              <a:t> cụ </a:t>
            </a:r>
            <a:r>
              <a:rPr lang="en-US" sz="2400" b="1" dirty="0" err="1">
                <a:solidFill>
                  <a:srgbClr val="FF0000"/>
                </a:solidFill>
                <a:latin typeface="Times New Roman" panose="02020603050405020304" pitchFamily="18" charset="0"/>
                <a:cs typeface="Times New Roman" panose="02020603050405020304" pitchFamily="18" charset="0"/>
              </a:rPr>
              <a:t>thi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nghiệm</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42665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ageCurlDouble"/>
      </p:transition>
    </mc:Choice>
    <mc:Fallback xmlns="">
      <p:transition spd="slow"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grpSp>
        <p:nvGrpSpPr>
          <p:cNvPr id="2443" name="Google Shape;2443;p31"/>
          <p:cNvGrpSpPr/>
          <p:nvPr/>
        </p:nvGrpSpPr>
        <p:grpSpPr>
          <a:xfrm>
            <a:off x="67393" y="201206"/>
            <a:ext cx="2128467" cy="4895117"/>
            <a:chOff x="210175" y="539500"/>
            <a:chExt cx="2128467" cy="4895117"/>
          </a:xfrm>
        </p:grpSpPr>
        <p:sp>
          <p:nvSpPr>
            <p:cNvPr id="2444" name="Google Shape;2444;p31"/>
            <p:cNvSpPr/>
            <p:nvPr/>
          </p:nvSpPr>
          <p:spPr>
            <a:xfrm>
              <a:off x="210175" y="5256717"/>
              <a:ext cx="1813500" cy="177900"/>
            </a:xfrm>
            <a:prstGeom prst="ellipse">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1"/>
            <p:cNvSpPr/>
            <p:nvPr/>
          </p:nvSpPr>
          <p:spPr>
            <a:xfrm>
              <a:off x="896151" y="539500"/>
              <a:ext cx="679408" cy="602107"/>
            </a:xfrm>
            <a:custGeom>
              <a:avLst/>
              <a:gdLst/>
              <a:ahLst/>
              <a:cxnLst/>
              <a:rect l="l" t="t" r="r" b="b"/>
              <a:pathLst>
                <a:path w="18879" h="16731" extrusionOk="0">
                  <a:moveTo>
                    <a:pt x="12908" y="0"/>
                  </a:moveTo>
                  <a:lnTo>
                    <a:pt x="12415" y="40"/>
                  </a:lnTo>
                  <a:lnTo>
                    <a:pt x="11982" y="119"/>
                  </a:lnTo>
                  <a:lnTo>
                    <a:pt x="11608" y="217"/>
                  </a:lnTo>
                  <a:lnTo>
                    <a:pt x="11253" y="335"/>
                  </a:lnTo>
                  <a:lnTo>
                    <a:pt x="10938" y="493"/>
                  </a:lnTo>
                  <a:lnTo>
                    <a:pt x="10622" y="651"/>
                  </a:lnTo>
                  <a:lnTo>
                    <a:pt x="10445" y="572"/>
                  </a:lnTo>
                  <a:lnTo>
                    <a:pt x="10268" y="513"/>
                  </a:lnTo>
                  <a:lnTo>
                    <a:pt x="10090" y="454"/>
                  </a:lnTo>
                  <a:lnTo>
                    <a:pt x="9913" y="414"/>
                  </a:lnTo>
                  <a:lnTo>
                    <a:pt x="9716" y="395"/>
                  </a:lnTo>
                  <a:lnTo>
                    <a:pt x="9538" y="375"/>
                  </a:lnTo>
                  <a:lnTo>
                    <a:pt x="9341" y="375"/>
                  </a:lnTo>
                  <a:lnTo>
                    <a:pt x="9164" y="395"/>
                  </a:lnTo>
                  <a:lnTo>
                    <a:pt x="8967" y="414"/>
                  </a:lnTo>
                  <a:lnTo>
                    <a:pt x="8790" y="454"/>
                  </a:lnTo>
                  <a:lnTo>
                    <a:pt x="8593" y="493"/>
                  </a:lnTo>
                  <a:lnTo>
                    <a:pt x="8415" y="572"/>
                  </a:lnTo>
                  <a:lnTo>
                    <a:pt x="8238" y="651"/>
                  </a:lnTo>
                  <a:lnTo>
                    <a:pt x="8061" y="730"/>
                  </a:lnTo>
                  <a:lnTo>
                    <a:pt x="7903" y="848"/>
                  </a:lnTo>
                  <a:lnTo>
                    <a:pt x="7726" y="966"/>
                  </a:lnTo>
                  <a:lnTo>
                    <a:pt x="7568" y="1104"/>
                  </a:lnTo>
                  <a:lnTo>
                    <a:pt x="7410" y="1262"/>
                  </a:lnTo>
                  <a:lnTo>
                    <a:pt x="7272" y="1419"/>
                  </a:lnTo>
                  <a:lnTo>
                    <a:pt x="7134" y="1577"/>
                  </a:lnTo>
                  <a:lnTo>
                    <a:pt x="7036" y="1774"/>
                  </a:lnTo>
                  <a:lnTo>
                    <a:pt x="6937" y="1951"/>
                  </a:lnTo>
                  <a:lnTo>
                    <a:pt x="6859" y="2148"/>
                  </a:lnTo>
                  <a:lnTo>
                    <a:pt x="6780" y="2345"/>
                  </a:lnTo>
                  <a:lnTo>
                    <a:pt x="5972" y="2503"/>
                  </a:lnTo>
                  <a:lnTo>
                    <a:pt x="5026" y="2661"/>
                  </a:lnTo>
                  <a:lnTo>
                    <a:pt x="4612" y="2720"/>
                  </a:lnTo>
                  <a:lnTo>
                    <a:pt x="4218" y="2799"/>
                  </a:lnTo>
                  <a:lnTo>
                    <a:pt x="3863" y="2897"/>
                  </a:lnTo>
                  <a:lnTo>
                    <a:pt x="3528" y="2996"/>
                  </a:lnTo>
                  <a:lnTo>
                    <a:pt x="3233" y="3114"/>
                  </a:lnTo>
                  <a:lnTo>
                    <a:pt x="2957" y="3252"/>
                  </a:lnTo>
                  <a:lnTo>
                    <a:pt x="2681" y="3390"/>
                  </a:lnTo>
                  <a:lnTo>
                    <a:pt x="2464" y="3547"/>
                  </a:lnTo>
                  <a:lnTo>
                    <a:pt x="2247" y="3725"/>
                  </a:lnTo>
                  <a:lnTo>
                    <a:pt x="2050" y="3902"/>
                  </a:lnTo>
                  <a:lnTo>
                    <a:pt x="1873" y="4080"/>
                  </a:lnTo>
                  <a:lnTo>
                    <a:pt x="1715" y="4277"/>
                  </a:lnTo>
                  <a:lnTo>
                    <a:pt x="1577" y="4474"/>
                  </a:lnTo>
                  <a:lnTo>
                    <a:pt x="1459" y="4690"/>
                  </a:lnTo>
                  <a:lnTo>
                    <a:pt x="1341" y="4907"/>
                  </a:lnTo>
                  <a:lnTo>
                    <a:pt x="1262" y="5124"/>
                  </a:lnTo>
                  <a:lnTo>
                    <a:pt x="1065" y="5242"/>
                  </a:lnTo>
                  <a:lnTo>
                    <a:pt x="848" y="5439"/>
                  </a:lnTo>
                  <a:lnTo>
                    <a:pt x="671" y="5636"/>
                  </a:lnTo>
                  <a:lnTo>
                    <a:pt x="513" y="5833"/>
                  </a:lnTo>
                  <a:lnTo>
                    <a:pt x="356" y="6070"/>
                  </a:lnTo>
                  <a:lnTo>
                    <a:pt x="237" y="6306"/>
                  </a:lnTo>
                  <a:lnTo>
                    <a:pt x="139" y="6543"/>
                  </a:lnTo>
                  <a:lnTo>
                    <a:pt x="80" y="6799"/>
                  </a:lnTo>
                  <a:lnTo>
                    <a:pt x="21" y="7055"/>
                  </a:lnTo>
                  <a:lnTo>
                    <a:pt x="1" y="7311"/>
                  </a:lnTo>
                  <a:lnTo>
                    <a:pt x="1" y="7567"/>
                  </a:lnTo>
                  <a:lnTo>
                    <a:pt x="21" y="7824"/>
                  </a:lnTo>
                  <a:lnTo>
                    <a:pt x="80" y="8080"/>
                  </a:lnTo>
                  <a:lnTo>
                    <a:pt x="159" y="8336"/>
                  </a:lnTo>
                  <a:lnTo>
                    <a:pt x="257" y="8592"/>
                  </a:lnTo>
                  <a:lnTo>
                    <a:pt x="375" y="8829"/>
                  </a:lnTo>
                  <a:lnTo>
                    <a:pt x="533" y="9065"/>
                  </a:lnTo>
                  <a:lnTo>
                    <a:pt x="415" y="9302"/>
                  </a:lnTo>
                  <a:lnTo>
                    <a:pt x="316" y="9577"/>
                  </a:lnTo>
                  <a:lnTo>
                    <a:pt x="257" y="9853"/>
                  </a:lnTo>
                  <a:lnTo>
                    <a:pt x="218" y="10129"/>
                  </a:lnTo>
                  <a:lnTo>
                    <a:pt x="218" y="10366"/>
                  </a:lnTo>
                  <a:lnTo>
                    <a:pt x="218" y="10582"/>
                  </a:lnTo>
                  <a:lnTo>
                    <a:pt x="237" y="10799"/>
                  </a:lnTo>
                  <a:lnTo>
                    <a:pt x="297" y="10996"/>
                  </a:lnTo>
                  <a:lnTo>
                    <a:pt x="356" y="11213"/>
                  </a:lnTo>
                  <a:lnTo>
                    <a:pt x="415" y="11410"/>
                  </a:lnTo>
                  <a:lnTo>
                    <a:pt x="513" y="11587"/>
                  </a:lnTo>
                  <a:lnTo>
                    <a:pt x="612" y="11765"/>
                  </a:lnTo>
                  <a:lnTo>
                    <a:pt x="730" y="11942"/>
                  </a:lnTo>
                  <a:lnTo>
                    <a:pt x="848" y="12119"/>
                  </a:lnTo>
                  <a:lnTo>
                    <a:pt x="986" y="12257"/>
                  </a:lnTo>
                  <a:lnTo>
                    <a:pt x="1144" y="12415"/>
                  </a:lnTo>
                  <a:lnTo>
                    <a:pt x="1302" y="12533"/>
                  </a:lnTo>
                  <a:lnTo>
                    <a:pt x="1459" y="12671"/>
                  </a:lnTo>
                  <a:lnTo>
                    <a:pt x="1656" y="12770"/>
                  </a:lnTo>
                  <a:lnTo>
                    <a:pt x="1834" y="12868"/>
                  </a:lnTo>
                  <a:lnTo>
                    <a:pt x="2090" y="13144"/>
                  </a:lnTo>
                  <a:lnTo>
                    <a:pt x="2011" y="13361"/>
                  </a:lnTo>
                  <a:lnTo>
                    <a:pt x="1972" y="13578"/>
                  </a:lnTo>
                  <a:lnTo>
                    <a:pt x="1932" y="13814"/>
                  </a:lnTo>
                  <a:lnTo>
                    <a:pt x="1932" y="14051"/>
                  </a:lnTo>
                  <a:lnTo>
                    <a:pt x="1932" y="14326"/>
                  </a:lnTo>
                  <a:lnTo>
                    <a:pt x="1972" y="14583"/>
                  </a:lnTo>
                  <a:lnTo>
                    <a:pt x="2050" y="14839"/>
                  </a:lnTo>
                  <a:lnTo>
                    <a:pt x="2129" y="15095"/>
                  </a:lnTo>
                  <a:lnTo>
                    <a:pt x="2247" y="15331"/>
                  </a:lnTo>
                  <a:lnTo>
                    <a:pt x="2385" y="15548"/>
                  </a:lnTo>
                  <a:lnTo>
                    <a:pt x="2543" y="15745"/>
                  </a:lnTo>
                  <a:lnTo>
                    <a:pt x="2701" y="15942"/>
                  </a:lnTo>
                  <a:lnTo>
                    <a:pt x="2898" y="16120"/>
                  </a:lnTo>
                  <a:lnTo>
                    <a:pt x="3114" y="16277"/>
                  </a:lnTo>
                  <a:lnTo>
                    <a:pt x="3331" y="16415"/>
                  </a:lnTo>
                  <a:lnTo>
                    <a:pt x="3568" y="16514"/>
                  </a:lnTo>
                  <a:lnTo>
                    <a:pt x="3804" y="16612"/>
                  </a:lnTo>
                  <a:lnTo>
                    <a:pt x="4060" y="16671"/>
                  </a:lnTo>
                  <a:lnTo>
                    <a:pt x="4336" y="16711"/>
                  </a:lnTo>
                  <a:lnTo>
                    <a:pt x="4612" y="16731"/>
                  </a:lnTo>
                  <a:lnTo>
                    <a:pt x="4888" y="16711"/>
                  </a:lnTo>
                  <a:lnTo>
                    <a:pt x="5144" y="16671"/>
                  </a:lnTo>
                  <a:lnTo>
                    <a:pt x="5400" y="16612"/>
                  </a:lnTo>
                  <a:lnTo>
                    <a:pt x="5656" y="16514"/>
                  </a:lnTo>
                  <a:lnTo>
                    <a:pt x="5893" y="16415"/>
                  </a:lnTo>
                  <a:lnTo>
                    <a:pt x="6110" y="16277"/>
                  </a:lnTo>
                  <a:lnTo>
                    <a:pt x="6307" y="16120"/>
                  </a:lnTo>
                  <a:lnTo>
                    <a:pt x="6504" y="15942"/>
                  </a:lnTo>
                  <a:lnTo>
                    <a:pt x="6681" y="15745"/>
                  </a:lnTo>
                  <a:lnTo>
                    <a:pt x="6819" y="15548"/>
                  </a:lnTo>
                  <a:lnTo>
                    <a:pt x="6957" y="15331"/>
                  </a:lnTo>
                  <a:lnTo>
                    <a:pt x="7075" y="15095"/>
                  </a:lnTo>
                  <a:lnTo>
                    <a:pt x="7174" y="14839"/>
                  </a:lnTo>
                  <a:lnTo>
                    <a:pt x="7233" y="14583"/>
                  </a:lnTo>
                  <a:lnTo>
                    <a:pt x="7272" y="14326"/>
                  </a:lnTo>
                  <a:lnTo>
                    <a:pt x="7292" y="14051"/>
                  </a:lnTo>
                  <a:lnTo>
                    <a:pt x="7312" y="13913"/>
                  </a:lnTo>
                  <a:lnTo>
                    <a:pt x="7351" y="13775"/>
                  </a:lnTo>
                  <a:lnTo>
                    <a:pt x="7430" y="13656"/>
                  </a:lnTo>
                  <a:lnTo>
                    <a:pt x="7548" y="13538"/>
                  </a:lnTo>
                  <a:lnTo>
                    <a:pt x="7686" y="13420"/>
                  </a:lnTo>
                  <a:lnTo>
                    <a:pt x="7844" y="13302"/>
                  </a:lnTo>
                  <a:lnTo>
                    <a:pt x="8041" y="13184"/>
                  </a:lnTo>
                  <a:lnTo>
                    <a:pt x="8238" y="13085"/>
                  </a:lnTo>
                  <a:lnTo>
                    <a:pt x="8711" y="12888"/>
                  </a:lnTo>
                  <a:lnTo>
                    <a:pt x="9263" y="12711"/>
                  </a:lnTo>
                  <a:lnTo>
                    <a:pt x="9834" y="12553"/>
                  </a:lnTo>
                  <a:lnTo>
                    <a:pt x="10465" y="12395"/>
                  </a:lnTo>
                  <a:lnTo>
                    <a:pt x="11095" y="12277"/>
                  </a:lnTo>
                  <a:lnTo>
                    <a:pt x="11726" y="12179"/>
                  </a:lnTo>
                  <a:lnTo>
                    <a:pt x="12356" y="12080"/>
                  </a:lnTo>
                  <a:lnTo>
                    <a:pt x="12948" y="12001"/>
                  </a:lnTo>
                  <a:lnTo>
                    <a:pt x="13992" y="11903"/>
                  </a:lnTo>
                  <a:lnTo>
                    <a:pt x="14425" y="11883"/>
                  </a:lnTo>
                  <a:lnTo>
                    <a:pt x="14741" y="11863"/>
                  </a:lnTo>
                  <a:lnTo>
                    <a:pt x="15076" y="11844"/>
                  </a:lnTo>
                  <a:lnTo>
                    <a:pt x="15411" y="11784"/>
                  </a:lnTo>
                  <a:lnTo>
                    <a:pt x="15706" y="11686"/>
                  </a:lnTo>
                  <a:lnTo>
                    <a:pt x="16002" y="11548"/>
                  </a:lnTo>
                  <a:lnTo>
                    <a:pt x="16278" y="11390"/>
                  </a:lnTo>
                  <a:lnTo>
                    <a:pt x="16534" y="11193"/>
                  </a:lnTo>
                  <a:lnTo>
                    <a:pt x="16751" y="10976"/>
                  </a:lnTo>
                  <a:lnTo>
                    <a:pt x="16948" y="10720"/>
                  </a:lnTo>
                  <a:lnTo>
                    <a:pt x="17184" y="10523"/>
                  </a:lnTo>
                  <a:lnTo>
                    <a:pt x="17421" y="10326"/>
                  </a:lnTo>
                  <a:lnTo>
                    <a:pt x="17618" y="10070"/>
                  </a:lnTo>
                  <a:lnTo>
                    <a:pt x="17775" y="9814"/>
                  </a:lnTo>
                  <a:lnTo>
                    <a:pt x="17933" y="9538"/>
                  </a:lnTo>
                  <a:lnTo>
                    <a:pt x="18032" y="9242"/>
                  </a:lnTo>
                  <a:lnTo>
                    <a:pt x="18110" y="8927"/>
                  </a:lnTo>
                  <a:lnTo>
                    <a:pt x="18150" y="8612"/>
                  </a:lnTo>
                  <a:lnTo>
                    <a:pt x="18170" y="8375"/>
                  </a:lnTo>
                  <a:lnTo>
                    <a:pt x="18150" y="8159"/>
                  </a:lnTo>
                  <a:lnTo>
                    <a:pt x="18130" y="7962"/>
                  </a:lnTo>
                  <a:lnTo>
                    <a:pt x="18091" y="7745"/>
                  </a:lnTo>
                  <a:lnTo>
                    <a:pt x="18032" y="7548"/>
                  </a:lnTo>
                  <a:lnTo>
                    <a:pt x="17953" y="7351"/>
                  </a:lnTo>
                  <a:lnTo>
                    <a:pt x="17874" y="7173"/>
                  </a:lnTo>
                  <a:lnTo>
                    <a:pt x="17775" y="6976"/>
                  </a:lnTo>
                  <a:lnTo>
                    <a:pt x="18012" y="6779"/>
                  </a:lnTo>
                  <a:lnTo>
                    <a:pt x="18229" y="6562"/>
                  </a:lnTo>
                  <a:lnTo>
                    <a:pt x="18426" y="6306"/>
                  </a:lnTo>
                  <a:lnTo>
                    <a:pt x="18583" y="6030"/>
                  </a:lnTo>
                  <a:lnTo>
                    <a:pt x="18702" y="5735"/>
                  </a:lnTo>
                  <a:lnTo>
                    <a:pt x="18800" y="5420"/>
                  </a:lnTo>
                  <a:lnTo>
                    <a:pt x="18859" y="5104"/>
                  </a:lnTo>
                  <a:lnTo>
                    <a:pt x="18879" y="4769"/>
                  </a:lnTo>
                  <a:lnTo>
                    <a:pt x="18879" y="4572"/>
                  </a:lnTo>
                  <a:lnTo>
                    <a:pt x="18859" y="4375"/>
                  </a:lnTo>
                  <a:lnTo>
                    <a:pt x="18820" y="4178"/>
                  </a:lnTo>
                  <a:lnTo>
                    <a:pt x="18780" y="4001"/>
                  </a:lnTo>
                  <a:lnTo>
                    <a:pt x="18721" y="3823"/>
                  </a:lnTo>
                  <a:lnTo>
                    <a:pt x="18642" y="3646"/>
                  </a:lnTo>
                  <a:lnTo>
                    <a:pt x="18564" y="3488"/>
                  </a:lnTo>
                  <a:lnTo>
                    <a:pt x="18465" y="3311"/>
                  </a:lnTo>
                  <a:lnTo>
                    <a:pt x="18367" y="3153"/>
                  </a:lnTo>
                  <a:lnTo>
                    <a:pt x="18268" y="3015"/>
                  </a:lnTo>
                  <a:lnTo>
                    <a:pt x="18130" y="2877"/>
                  </a:lnTo>
                  <a:lnTo>
                    <a:pt x="18012" y="2740"/>
                  </a:lnTo>
                  <a:lnTo>
                    <a:pt x="17874" y="2621"/>
                  </a:lnTo>
                  <a:lnTo>
                    <a:pt x="17716" y="2503"/>
                  </a:lnTo>
                  <a:lnTo>
                    <a:pt x="17559" y="2405"/>
                  </a:lnTo>
                  <a:lnTo>
                    <a:pt x="17401" y="2326"/>
                  </a:lnTo>
                  <a:lnTo>
                    <a:pt x="17302" y="2109"/>
                  </a:lnTo>
                  <a:lnTo>
                    <a:pt x="17204" y="1912"/>
                  </a:lnTo>
                  <a:lnTo>
                    <a:pt x="17086" y="1695"/>
                  </a:lnTo>
                  <a:lnTo>
                    <a:pt x="16967" y="1498"/>
                  </a:lnTo>
                  <a:lnTo>
                    <a:pt x="16830" y="1321"/>
                  </a:lnTo>
                  <a:lnTo>
                    <a:pt x="16672" y="1143"/>
                  </a:lnTo>
                  <a:lnTo>
                    <a:pt x="16495" y="966"/>
                  </a:lnTo>
                  <a:lnTo>
                    <a:pt x="16298" y="808"/>
                  </a:lnTo>
                  <a:lnTo>
                    <a:pt x="16100" y="651"/>
                  </a:lnTo>
                  <a:lnTo>
                    <a:pt x="15864" y="532"/>
                  </a:lnTo>
                  <a:lnTo>
                    <a:pt x="15628" y="395"/>
                  </a:lnTo>
                  <a:lnTo>
                    <a:pt x="15352" y="296"/>
                  </a:lnTo>
                  <a:lnTo>
                    <a:pt x="15076" y="198"/>
                  </a:lnTo>
                  <a:lnTo>
                    <a:pt x="14760" y="119"/>
                  </a:lnTo>
                  <a:lnTo>
                    <a:pt x="14445" y="79"/>
                  </a:lnTo>
                  <a:lnTo>
                    <a:pt x="14090" y="40"/>
                  </a:lnTo>
                  <a:lnTo>
                    <a:pt x="13460"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1"/>
            <p:cNvSpPr/>
            <p:nvPr/>
          </p:nvSpPr>
          <p:spPr>
            <a:xfrm>
              <a:off x="896151" y="539500"/>
              <a:ext cx="679408" cy="602107"/>
            </a:xfrm>
            <a:custGeom>
              <a:avLst/>
              <a:gdLst/>
              <a:ahLst/>
              <a:cxnLst/>
              <a:rect l="l" t="t" r="r" b="b"/>
              <a:pathLst>
                <a:path w="18879" h="16731" fill="none" extrusionOk="0">
                  <a:moveTo>
                    <a:pt x="18879" y="4769"/>
                  </a:moveTo>
                  <a:lnTo>
                    <a:pt x="18879" y="4769"/>
                  </a:lnTo>
                  <a:lnTo>
                    <a:pt x="18879" y="4572"/>
                  </a:lnTo>
                  <a:lnTo>
                    <a:pt x="18859" y="4375"/>
                  </a:lnTo>
                  <a:lnTo>
                    <a:pt x="18820" y="4178"/>
                  </a:lnTo>
                  <a:lnTo>
                    <a:pt x="18780" y="4001"/>
                  </a:lnTo>
                  <a:lnTo>
                    <a:pt x="18721" y="3823"/>
                  </a:lnTo>
                  <a:lnTo>
                    <a:pt x="18642" y="3646"/>
                  </a:lnTo>
                  <a:lnTo>
                    <a:pt x="18564" y="3488"/>
                  </a:lnTo>
                  <a:lnTo>
                    <a:pt x="18465" y="3311"/>
                  </a:lnTo>
                  <a:lnTo>
                    <a:pt x="18367" y="3153"/>
                  </a:lnTo>
                  <a:lnTo>
                    <a:pt x="18268" y="3015"/>
                  </a:lnTo>
                  <a:lnTo>
                    <a:pt x="18130" y="2877"/>
                  </a:lnTo>
                  <a:lnTo>
                    <a:pt x="18012" y="2740"/>
                  </a:lnTo>
                  <a:lnTo>
                    <a:pt x="17874" y="2621"/>
                  </a:lnTo>
                  <a:lnTo>
                    <a:pt x="17716" y="2503"/>
                  </a:lnTo>
                  <a:lnTo>
                    <a:pt x="17559" y="2405"/>
                  </a:lnTo>
                  <a:lnTo>
                    <a:pt x="17401" y="2326"/>
                  </a:lnTo>
                  <a:lnTo>
                    <a:pt x="17401" y="2326"/>
                  </a:lnTo>
                  <a:lnTo>
                    <a:pt x="17302" y="2109"/>
                  </a:lnTo>
                  <a:lnTo>
                    <a:pt x="17204" y="1912"/>
                  </a:lnTo>
                  <a:lnTo>
                    <a:pt x="17086" y="1695"/>
                  </a:lnTo>
                  <a:lnTo>
                    <a:pt x="16967" y="1498"/>
                  </a:lnTo>
                  <a:lnTo>
                    <a:pt x="16830" y="1321"/>
                  </a:lnTo>
                  <a:lnTo>
                    <a:pt x="16672" y="1143"/>
                  </a:lnTo>
                  <a:lnTo>
                    <a:pt x="16495" y="966"/>
                  </a:lnTo>
                  <a:lnTo>
                    <a:pt x="16298" y="808"/>
                  </a:lnTo>
                  <a:lnTo>
                    <a:pt x="16100" y="651"/>
                  </a:lnTo>
                  <a:lnTo>
                    <a:pt x="15864" y="532"/>
                  </a:lnTo>
                  <a:lnTo>
                    <a:pt x="15628" y="395"/>
                  </a:lnTo>
                  <a:lnTo>
                    <a:pt x="15352" y="296"/>
                  </a:lnTo>
                  <a:lnTo>
                    <a:pt x="15076" y="198"/>
                  </a:lnTo>
                  <a:lnTo>
                    <a:pt x="14760" y="119"/>
                  </a:lnTo>
                  <a:lnTo>
                    <a:pt x="14445" y="79"/>
                  </a:lnTo>
                  <a:lnTo>
                    <a:pt x="14090" y="40"/>
                  </a:lnTo>
                  <a:lnTo>
                    <a:pt x="14090" y="40"/>
                  </a:lnTo>
                  <a:lnTo>
                    <a:pt x="13460" y="0"/>
                  </a:lnTo>
                  <a:lnTo>
                    <a:pt x="12908" y="0"/>
                  </a:lnTo>
                  <a:lnTo>
                    <a:pt x="12415" y="40"/>
                  </a:lnTo>
                  <a:lnTo>
                    <a:pt x="11982" y="119"/>
                  </a:lnTo>
                  <a:lnTo>
                    <a:pt x="11608" y="217"/>
                  </a:lnTo>
                  <a:lnTo>
                    <a:pt x="11253" y="335"/>
                  </a:lnTo>
                  <a:lnTo>
                    <a:pt x="10938" y="493"/>
                  </a:lnTo>
                  <a:lnTo>
                    <a:pt x="10622" y="651"/>
                  </a:lnTo>
                  <a:lnTo>
                    <a:pt x="10622" y="651"/>
                  </a:lnTo>
                  <a:lnTo>
                    <a:pt x="10445" y="572"/>
                  </a:lnTo>
                  <a:lnTo>
                    <a:pt x="10268" y="513"/>
                  </a:lnTo>
                  <a:lnTo>
                    <a:pt x="10090" y="454"/>
                  </a:lnTo>
                  <a:lnTo>
                    <a:pt x="9913" y="414"/>
                  </a:lnTo>
                  <a:lnTo>
                    <a:pt x="9716" y="395"/>
                  </a:lnTo>
                  <a:lnTo>
                    <a:pt x="9538" y="375"/>
                  </a:lnTo>
                  <a:lnTo>
                    <a:pt x="9341" y="375"/>
                  </a:lnTo>
                  <a:lnTo>
                    <a:pt x="9164" y="395"/>
                  </a:lnTo>
                  <a:lnTo>
                    <a:pt x="8967" y="414"/>
                  </a:lnTo>
                  <a:lnTo>
                    <a:pt x="8790" y="454"/>
                  </a:lnTo>
                  <a:lnTo>
                    <a:pt x="8593" y="493"/>
                  </a:lnTo>
                  <a:lnTo>
                    <a:pt x="8415" y="572"/>
                  </a:lnTo>
                  <a:lnTo>
                    <a:pt x="8238" y="651"/>
                  </a:lnTo>
                  <a:lnTo>
                    <a:pt x="8061" y="730"/>
                  </a:lnTo>
                  <a:lnTo>
                    <a:pt x="7903" y="848"/>
                  </a:lnTo>
                  <a:lnTo>
                    <a:pt x="7726" y="966"/>
                  </a:lnTo>
                  <a:lnTo>
                    <a:pt x="7726" y="966"/>
                  </a:lnTo>
                  <a:lnTo>
                    <a:pt x="7568" y="1104"/>
                  </a:lnTo>
                  <a:lnTo>
                    <a:pt x="7410" y="1262"/>
                  </a:lnTo>
                  <a:lnTo>
                    <a:pt x="7272" y="1419"/>
                  </a:lnTo>
                  <a:lnTo>
                    <a:pt x="7134" y="1577"/>
                  </a:lnTo>
                  <a:lnTo>
                    <a:pt x="7036" y="1774"/>
                  </a:lnTo>
                  <a:lnTo>
                    <a:pt x="6937" y="1951"/>
                  </a:lnTo>
                  <a:lnTo>
                    <a:pt x="6859" y="2148"/>
                  </a:lnTo>
                  <a:lnTo>
                    <a:pt x="6780" y="2345"/>
                  </a:lnTo>
                  <a:lnTo>
                    <a:pt x="6780" y="2345"/>
                  </a:lnTo>
                  <a:lnTo>
                    <a:pt x="5972" y="2503"/>
                  </a:lnTo>
                  <a:lnTo>
                    <a:pt x="5026" y="2661"/>
                  </a:lnTo>
                  <a:lnTo>
                    <a:pt x="5026" y="2661"/>
                  </a:lnTo>
                  <a:lnTo>
                    <a:pt x="4612" y="2720"/>
                  </a:lnTo>
                  <a:lnTo>
                    <a:pt x="4218" y="2799"/>
                  </a:lnTo>
                  <a:lnTo>
                    <a:pt x="3863" y="2897"/>
                  </a:lnTo>
                  <a:lnTo>
                    <a:pt x="3528" y="2996"/>
                  </a:lnTo>
                  <a:lnTo>
                    <a:pt x="3233" y="3114"/>
                  </a:lnTo>
                  <a:lnTo>
                    <a:pt x="2957" y="3252"/>
                  </a:lnTo>
                  <a:lnTo>
                    <a:pt x="2681" y="3390"/>
                  </a:lnTo>
                  <a:lnTo>
                    <a:pt x="2464" y="3547"/>
                  </a:lnTo>
                  <a:lnTo>
                    <a:pt x="2247" y="3725"/>
                  </a:lnTo>
                  <a:lnTo>
                    <a:pt x="2050" y="3902"/>
                  </a:lnTo>
                  <a:lnTo>
                    <a:pt x="1873" y="4080"/>
                  </a:lnTo>
                  <a:lnTo>
                    <a:pt x="1715" y="4277"/>
                  </a:lnTo>
                  <a:lnTo>
                    <a:pt x="1577" y="4474"/>
                  </a:lnTo>
                  <a:lnTo>
                    <a:pt x="1459" y="4690"/>
                  </a:lnTo>
                  <a:lnTo>
                    <a:pt x="1341" y="4907"/>
                  </a:lnTo>
                  <a:lnTo>
                    <a:pt x="1262" y="5124"/>
                  </a:lnTo>
                  <a:lnTo>
                    <a:pt x="1262" y="5124"/>
                  </a:lnTo>
                  <a:lnTo>
                    <a:pt x="1065" y="5242"/>
                  </a:lnTo>
                  <a:lnTo>
                    <a:pt x="1065" y="5242"/>
                  </a:lnTo>
                  <a:lnTo>
                    <a:pt x="848" y="5439"/>
                  </a:lnTo>
                  <a:lnTo>
                    <a:pt x="671" y="5636"/>
                  </a:lnTo>
                  <a:lnTo>
                    <a:pt x="513" y="5833"/>
                  </a:lnTo>
                  <a:lnTo>
                    <a:pt x="356" y="6070"/>
                  </a:lnTo>
                  <a:lnTo>
                    <a:pt x="237" y="6306"/>
                  </a:lnTo>
                  <a:lnTo>
                    <a:pt x="139" y="6543"/>
                  </a:lnTo>
                  <a:lnTo>
                    <a:pt x="80" y="6799"/>
                  </a:lnTo>
                  <a:lnTo>
                    <a:pt x="21" y="7055"/>
                  </a:lnTo>
                  <a:lnTo>
                    <a:pt x="1" y="7311"/>
                  </a:lnTo>
                  <a:lnTo>
                    <a:pt x="1" y="7567"/>
                  </a:lnTo>
                  <a:lnTo>
                    <a:pt x="21" y="7824"/>
                  </a:lnTo>
                  <a:lnTo>
                    <a:pt x="80" y="8080"/>
                  </a:lnTo>
                  <a:lnTo>
                    <a:pt x="159" y="8336"/>
                  </a:lnTo>
                  <a:lnTo>
                    <a:pt x="257" y="8592"/>
                  </a:lnTo>
                  <a:lnTo>
                    <a:pt x="375" y="8829"/>
                  </a:lnTo>
                  <a:lnTo>
                    <a:pt x="533" y="9065"/>
                  </a:lnTo>
                  <a:lnTo>
                    <a:pt x="533" y="9065"/>
                  </a:lnTo>
                  <a:lnTo>
                    <a:pt x="415" y="9302"/>
                  </a:lnTo>
                  <a:lnTo>
                    <a:pt x="316" y="9577"/>
                  </a:lnTo>
                  <a:lnTo>
                    <a:pt x="257" y="9853"/>
                  </a:lnTo>
                  <a:lnTo>
                    <a:pt x="218" y="10129"/>
                  </a:lnTo>
                  <a:lnTo>
                    <a:pt x="218" y="10129"/>
                  </a:lnTo>
                  <a:lnTo>
                    <a:pt x="218" y="10366"/>
                  </a:lnTo>
                  <a:lnTo>
                    <a:pt x="218" y="10582"/>
                  </a:lnTo>
                  <a:lnTo>
                    <a:pt x="237" y="10799"/>
                  </a:lnTo>
                  <a:lnTo>
                    <a:pt x="297" y="10996"/>
                  </a:lnTo>
                  <a:lnTo>
                    <a:pt x="356" y="11213"/>
                  </a:lnTo>
                  <a:lnTo>
                    <a:pt x="415" y="11410"/>
                  </a:lnTo>
                  <a:lnTo>
                    <a:pt x="513" y="11587"/>
                  </a:lnTo>
                  <a:lnTo>
                    <a:pt x="612" y="11765"/>
                  </a:lnTo>
                  <a:lnTo>
                    <a:pt x="730" y="11942"/>
                  </a:lnTo>
                  <a:lnTo>
                    <a:pt x="848" y="12119"/>
                  </a:lnTo>
                  <a:lnTo>
                    <a:pt x="986" y="12257"/>
                  </a:lnTo>
                  <a:lnTo>
                    <a:pt x="1144" y="12415"/>
                  </a:lnTo>
                  <a:lnTo>
                    <a:pt x="1302" y="12533"/>
                  </a:lnTo>
                  <a:lnTo>
                    <a:pt x="1459" y="12671"/>
                  </a:lnTo>
                  <a:lnTo>
                    <a:pt x="1656" y="12770"/>
                  </a:lnTo>
                  <a:lnTo>
                    <a:pt x="1834" y="12868"/>
                  </a:lnTo>
                  <a:lnTo>
                    <a:pt x="1834" y="12868"/>
                  </a:lnTo>
                  <a:lnTo>
                    <a:pt x="2090" y="13144"/>
                  </a:lnTo>
                  <a:lnTo>
                    <a:pt x="2090" y="13144"/>
                  </a:lnTo>
                  <a:lnTo>
                    <a:pt x="2011" y="13361"/>
                  </a:lnTo>
                  <a:lnTo>
                    <a:pt x="1972" y="13578"/>
                  </a:lnTo>
                  <a:lnTo>
                    <a:pt x="1932" y="13814"/>
                  </a:lnTo>
                  <a:lnTo>
                    <a:pt x="1932" y="14051"/>
                  </a:lnTo>
                  <a:lnTo>
                    <a:pt x="1932" y="14051"/>
                  </a:lnTo>
                  <a:lnTo>
                    <a:pt x="1932" y="14326"/>
                  </a:lnTo>
                  <a:lnTo>
                    <a:pt x="1972" y="14583"/>
                  </a:lnTo>
                  <a:lnTo>
                    <a:pt x="2050" y="14839"/>
                  </a:lnTo>
                  <a:lnTo>
                    <a:pt x="2129" y="15095"/>
                  </a:lnTo>
                  <a:lnTo>
                    <a:pt x="2247" y="15331"/>
                  </a:lnTo>
                  <a:lnTo>
                    <a:pt x="2385" y="15548"/>
                  </a:lnTo>
                  <a:lnTo>
                    <a:pt x="2543" y="15745"/>
                  </a:lnTo>
                  <a:lnTo>
                    <a:pt x="2701" y="15942"/>
                  </a:lnTo>
                  <a:lnTo>
                    <a:pt x="2898" y="16120"/>
                  </a:lnTo>
                  <a:lnTo>
                    <a:pt x="3114" y="16277"/>
                  </a:lnTo>
                  <a:lnTo>
                    <a:pt x="3331" y="16415"/>
                  </a:lnTo>
                  <a:lnTo>
                    <a:pt x="3568" y="16514"/>
                  </a:lnTo>
                  <a:lnTo>
                    <a:pt x="3804" y="16612"/>
                  </a:lnTo>
                  <a:lnTo>
                    <a:pt x="4060" y="16671"/>
                  </a:lnTo>
                  <a:lnTo>
                    <a:pt x="4336" y="16711"/>
                  </a:lnTo>
                  <a:lnTo>
                    <a:pt x="4612" y="16731"/>
                  </a:lnTo>
                  <a:lnTo>
                    <a:pt x="4612" y="16731"/>
                  </a:lnTo>
                  <a:lnTo>
                    <a:pt x="4888" y="16711"/>
                  </a:lnTo>
                  <a:lnTo>
                    <a:pt x="5144" y="16671"/>
                  </a:lnTo>
                  <a:lnTo>
                    <a:pt x="5400" y="16612"/>
                  </a:lnTo>
                  <a:lnTo>
                    <a:pt x="5656" y="16514"/>
                  </a:lnTo>
                  <a:lnTo>
                    <a:pt x="5893" y="16415"/>
                  </a:lnTo>
                  <a:lnTo>
                    <a:pt x="6110" y="16277"/>
                  </a:lnTo>
                  <a:lnTo>
                    <a:pt x="6307" y="16120"/>
                  </a:lnTo>
                  <a:lnTo>
                    <a:pt x="6504" y="15942"/>
                  </a:lnTo>
                  <a:lnTo>
                    <a:pt x="6681" y="15745"/>
                  </a:lnTo>
                  <a:lnTo>
                    <a:pt x="6819" y="15548"/>
                  </a:lnTo>
                  <a:lnTo>
                    <a:pt x="6957" y="15331"/>
                  </a:lnTo>
                  <a:lnTo>
                    <a:pt x="7075" y="15095"/>
                  </a:lnTo>
                  <a:lnTo>
                    <a:pt x="7174" y="14839"/>
                  </a:lnTo>
                  <a:lnTo>
                    <a:pt x="7233" y="14583"/>
                  </a:lnTo>
                  <a:lnTo>
                    <a:pt x="7272" y="14326"/>
                  </a:lnTo>
                  <a:lnTo>
                    <a:pt x="7292" y="14051"/>
                  </a:lnTo>
                  <a:lnTo>
                    <a:pt x="7292" y="14051"/>
                  </a:lnTo>
                  <a:lnTo>
                    <a:pt x="7312" y="13913"/>
                  </a:lnTo>
                  <a:lnTo>
                    <a:pt x="7351" y="13775"/>
                  </a:lnTo>
                  <a:lnTo>
                    <a:pt x="7430" y="13656"/>
                  </a:lnTo>
                  <a:lnTo>
                    <a:pt x="7548" y="13538"/>
                  </a:lnTo>
                  <a:lnTo>
                    <a:pt x="7686" y="13420"/>
                  </a:lnTo>
                  <a:lnTo>
                    <a:pt x="7844" y="13302"/>
                  </a:lnTo>
                  <a:lnTo>
                    <a:pt x="8041" y="13184"/>
                  </a:lnTo>
                  <a:lnTo>
                    <a:pt x="8238" y="13085"/>
                  </a:lnTo>
                  <a:lnTo>
                    <a:pt x="8711" y="12888"/>
                  </a:lnTo>
                  <a:lnTo>
                    <a:pt x="9263" y="12711"/>
                  </a:lnTo>
                  <a:lnTo>
                    <a:pt x="9834" y="12553"/>
                  </a:lnTo>
                  <a:lnTo>
                    <a:pt x="10465" y="12395"/>
                  </a:lnTo>
                  <a:lnTo>
                    <a:pt x="11095" y="12277"/>
                  </a:lnTo>
                  <a:lnTo>
                    <a:pt x="11726" y="12179"/>
                  </a:lnTo>
                  <a:lnTo>
                    <a:pt x="12356" y="12080"/>
                  </a:lnTo>
                  <a:lnTo>
                    <a:pt x="12948" y="12001"/>
                  </a:lnTo>
                  <a:lnTo>
                    <a:pt x="13992" y="11903"/>
                  </a:lnTo>
                  <a:lnTo>
                    <a:pt x="14425" y="11883"/>
                  </a:lnTo>
                  <a:lnTo>
                    <a:pt x="14741" y="11863"/>
                  </a:lnTo>
                  <a:lnTo>
                    <a:pt x="14741" y="11863"/>
                  </a:lnTo>
                  <a:lnTo>
                    <a:pt x="15076" y="11844"/>
                  </a:lnTo>
                  <a:lnTo>
                    <a:pt x="15411" y="11784"/>
                  </a:lnTo>
                  <a:lnTo>
                    <a:pt x="15706" y="11686"/>
                  </a:lnTo>
                  <a:lnTo>
                    <a:pt x="16002" y="11548"/>
                  </a:lnTo>
                  <a:lnTo>
                    <a:pt x="16278" y="11390"/>
                  </a:lnTo>
                  <a:lnTo>
                    <a:pt x="16534" y="11193"/>
                  </a:lnTo>
                  <a:lnTo>
                    <a:pt x="16751" y="10976"/>
                  </a:lnTo>
                  <a:lnTo>
                    <a:pt x="16948" y="10720"/>
                  </a:lnTo>
                  <a:lnTo>
                    <a:pt x="16948" y="10720"/>
                  </a:lnTo>
                  <a:lnTo>
                    <a:pt x="17184" y="10523"/>
                  </a:lnTo>
                  <a:lnTo>
                    <a:pt x="17421" y="10326"/>
                  </a:lnTo>
                  <a:lnTo>
                    <a:pt x="17618" y="10070"/>
                  </a:lnTo>
                  <a:lnTo>
                    <a:pt x="17775" y="9814"/>
                  </a:lnTo>
                  <a:lnTo>
                    <a:pt x="17933" y="9538"/>
                  </a:lnTo>
                  <a:lnTo>
                    <a:pt x="18032" y="9242"/>
                  </a:lnTo>
                  <a:lnTo>
                    <a:pt x="18110" y="8927"/>
                  </a:lnTo>
                  <a:lnTo>
                    <a:pt x="18150" y="8612"/>
                  </a:lnTo>
                  <a:lnTo>
                    <a:pt x="18150" y="8612"/>
                  </a:lnTo>
                  <a:lnTo>
                    <a:pt x="18170" y="8375"/>
                  </a:lnTo>
                  <a:lnTo>
                    <a:pt x="18150" y="8159"/>
                  </a:lnTo>
                  <a:lnTo>
                    <a:pt x="18130" y="7962"/>
                  </a:lnTo>
                  <a:lnTo>
                    <a:pt x="18091" y="7745"/>
                  </a:lnTo>
                  <a:lnTo>
                    <a:pt x="18032" y="7548"/>
                  </a:lnTo>
                  <a:lnTo>
                    <a:pt x="17953" y="7351"/>
                  </a:lnTo>
                  <a:lnTo>
                    <a:pt x="17874" y="7173"/>
                  </a:lnTo>
                  <a:lnTo>
                    <a:pt x="17775" y="6976"/>
                  </a:lnTo>
                  <a:lnTo>
                    <a:pt x="17775" y="6976"/>
                  </a:lnTo>
                  <a:lnTo>
                    <a:pt x="18012" y="6779"/>
                  </a:lnTo>
                  <a:lnTo>
                    <a:pt x="18229" y="6562"/>
                  </a:lnTo>
                  <a:lnTo>
                    <a:pt x="18426" y="6306"/>
                  </a:lnTo>
                  <a:lnTo>
                    <a:pt x="18583" y="6030"/>
                  </a:lnTo>
                  <a:lnTo>
                    <a:pt x="18702" y="5735"/>
                  </a:lnTo>
                  <a:lnTo>
                    <a:pt x="18800" y="5420"/>
                  </a:lnTo>
                  <a:lnTo>
                    <a:pt x="18859" y="5104"/>
                  </a:lnTo>
                  <a:lnTo>
                    <a:pt x="18879" y="47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1"/>
            <p:cNvSpPr/>
            <p:nvPr/>
          </p:nvSpPr>
          <p:spPr>
            <a:xfrm>
              <a:off x="979859" y="753663"/>
              <a:ext cx="536142" cy="848189"/>
            </a:xfrm>
            <a:custGeom>
              <a:avLst/>
              <a:gdLst/>
              <a:ahLst/>
              <a:cxnLst/>
              <a:rect l="l" t="t" r="r" b="b"/>
              <a:pathLst>
                <a:path w="14898" h="23569" extrusionOk="0">
                  <a:moveTo>
                    <a:pt x="7449" y="1"/>
                  </a:moveTo>
                  <a:lnTo>
                    <a:pt x="7153" y="20"/>
                  </a:lnTo>
                  <a:lnTo>
                    <a:pt x="6858" y="60"/>
                  </a:lnTo>
                  <a:lnTo>
                    <a:pt x="4572" y="434"/>
                  </a:lnTo>
                  <a:lnTo>
                    <a:pt x="4414" y="473"/>
                  </a:lnTo>
                  <a:lnTo>
                    <a:pt x="4276" y="513"/>
                  </a:lnTo>
                  <a:lnTo>
                    <a:pt x="4138" y="572"/>
                  </a:lnTo>
                  <a:lnTo>
                    <a:pt x="4000" y="651"/>
                  </a:lnTo>
                  <a:lnTo>
                    <a:pt x="3882" y="730"/>
                  </a:lnTo>
                  <a:lnTo>
                    <a:pt x="3764" y="828"/>
                  </a:lnTo>
                  <a:lnTo>
                    <a:pt x="3646" y="927"/>
                  </a:lnTo>
                  <a:lnTo>
                    <a:pt x="3567" y="1045"/>
                  </a:lnTo>
                  <a:lnTo>
                    <a:pt x="3468" y="1163"/>
                  </a:lnTo>
                  <a:lnTo>
                    <a:pt x="3390" y="1301"/>
                  </a:lnTo>
                  <a:lnTo>
                    <a:pt x="3330" y="1419"/>
                  </a:lnTo>
                  <a:lnTo>
                    <a:pt x="3291" y="1577"/>
                  </a:lnTo>
                  <a:lnTo>
                    <a:pt x="3252" y="1715"/>
                  </a:lnTo>
                  <a:lnTo>
                    <a:pt x="3232" y="1873"/>
                  </a:lnTo>
                  <a:lnTo>
                    <a:pt x="3212" y="2030"/>
                  </a:lnTo>
                  <a:lnTo>
                    <a:pt x="3212" y="2168"/>
                  </a:lnTo>
                  <a:lnTo>
                    <a:pt x="3212" y="2208"/>
                  </a:lnTo>
                  <a:lnTo>
                    <a:pt x="3429" y="4907"/>
                  </a:lnTo>
                  <a:lnTo>
                    <a:pt x="2148" y="4966"/>
                  </a:lnTo>
                  <a:lnTo>
                    <a:pt x="2109" y="4966"/>
                  </a:lnTo>
                  <a:lnTo>
                    <a:pt x="1892" y="4986"/>
                  </a:lnTo>
                  <a:lnTo>
                    <a:pt x="1656" y="5025"/>
                  </a:lnTo>
                  <a:lnTo>
                    <a:pt x="1458" y="5085"/>
                  </a:lnTo>
                  <a:lnTo>
                    <a:pt x="1261" y="5183"/>
                  </a:lnTo>
                  <a:lnTo>
                    <a:pt x="1064" y="5282"/>
                  </a:lnTo>
                  <a:lnTo>
                    <a:pt x="887" y="5400"/>
                  </a:lnTo>
                  <a:lnTo>
                    <a:pt x="729" y="5538"/>
                  </a:lnTo>
                  <a:lnTo>
                    <a:pt x="572" y="5695"/>
                  </a:lnTo>
                  <a:lnTo>
                    <a:pt x="434" y="5853"/>
                  </a:lnTo>
                  <a:lnTo>
                    <a:pt x="316" y="6030"/>
                  </a:lnTo>
                  <a:lnTo>
                    <a:pt x="217" y="6208"/>
                  </a:lnTo>
                  <a:lnTo>
                    <a:pt x="138" y="6405"/>
                  </a:lnTo>
                  <a:lnTo>
                    <a:pt x="79" y="6622"/>
                  </a:lnTo>
                  <a:lnTo>
                    <a:pt x="20" y="6838"/>
                  </a:lnTo>
                  <a:lnTo>
                    <a:pt x="0" y="7055"/>
                  </a:lnTo>
                  <a:lnTo>
                    <a:pt x="0" y="7272"/>
                  </a:lnTo>
                  <a:lnTo>
                    <a:pt x="0" y="7311"/>
                  </a:lnTo>
                  <a:lnTo>
                    <a:pt x="20" y="7508"/>
                  </a:lnTo>
                  <a:lnTo>
                    <a:pt x="59" y="7705"/>
                  </a:lnTo>
                  <a:lnTo>
                    <a:pt x="118" y="7883"/>
                  </a:lnTo>
                  <a:lnTo>
                    <a:pt x="197" y="8060"/>
                  </a:lnTo>
                  <a:lnTo>
                    <a:pt x="276" y="8238"/>
                  </a:lnTo>
                  <a:lnTo>
                    <a:pt x="375" y="8395"/>
                  </a:lnTo>
                  <a:lnTo>
                    <a:pt x="473" y="8553"/>
                  </a:lnTo>
                  <a:lnTo>
                    <a:pt x="591" y="8691"/>
                  </a:lnTo>
                  <a:lnTo>
                    <a:pt x="729" y="8809"/>
                  </a:lnTo>
                  <a:lnTo>
                    <a:pt x="867" y="8927"/>
                  </a:lnTo>
                  <a:lnTo>
                    <a:pt x="1025" y="9045"/>
                  </a:lnTo>
                  <a:lnTo>
                    <a:pt x="1183" y="9124"/>
                  </a:lnTo>
                  <a:lnTo>
                    <a:pt x="1360" y="9203"/>
                  </a:lnTo>
                  <a:lnTo>
                    <a:pt x="1537" y="9282"/>
                  </a:lnTo>
                  <a:lnTo>
                    <a:pt x="1715" y="9321"/>
                  </a:lnTo>
                  <a:lnTo>
                    <a:pt x="1892" y="9361"/>
                  </a:lnTo>
                  <a:lnTo>
                    <a:pt x="2069" y="9380"/>
                  </a:lnTo>
                  <a:lnTo>
                    <a:pt x="2247" y="9380"/>
                  </a:lnTo>
                  <a:lnTo>
                    <a:pt x="2227" y="9617"/>
                  </a:lnTo>
                  <a:lnTo>
                    <a:pt x="2227" y="18839"/>
                  </a:lnTo>
                  <a:lnTo>
                    <a:pt x="2247" y="19292"/>
                  </a:lnTo>
                  <a:lnTo>
                    <a:pt x="2306" y="19746"/>
                  </a:lnTo>
                  <a:lnTo>
                    <a:pt x="2424" y="20179"/>
                  </a:lnTo>
                  <a:lnTo>
                    <a:pt x="2562" y="20613"/>
                  </a:lnTo>
                  <a:lnTo>
                    <a:pt x="2739" y="21007"/>
                  </a:lnTo>
                  <a:lnTo>
                    <a:pt x="2956" y="21381"/>
                  </a:lnTo>
                  <a:lnTo>
                    <a:pt x="3212" y="21756"/>
                  </a:lnTo>
                  <a:lnTo>
                    <a:pt x="3488" y="22091"/>
                  </a:lnTo>
                  <a:lnTo>
                    <a:pt x="3784" y="22386"/>
                  </a:lnTo>
                  <a:lnTo>
                    <a:pt x="4119" y="22662"/>
                  </a:lnTo>
                  <a:lnTo>
                    <a:pt x="4493" y="22918"/>
                  </a:lnTo>
                  <a:lnTo>
                    <a:pt x="4868" y="23115"/>
                  </a:lnTo>
                  <a:lnTo>
                    <a:pt x="5281" y="23293"/>
                  </a:lnTo>
                  <a:lnTo>
                    <a:pt x="5695" y="23431"/>
                  </a:lnTo>
                  <a:lnTo>
                    <a:pt x="6129" y="23509"/>
                  </a:lnTo>
                  <a:lnTo>
                    <a:pt x="6365" y="23549"/>
                  </a:lnTo>
                  <a:lnTo>
                    <a:pt x="6602" y="23549"/>
                  </a:lnTo>
                  <a:lnTo>
                    <a:pt x="6838" y="23569"/>
                  </a:lnTo>
                  <a:lnTo>
                    <a:pt x="7075" y="23549"/>
                  </a:lnTo>
                  <a:lnTo>
                    <a:pt x="7331" y="23529"/>
                  </a:lnTo>
                  <a:lnTo>
                    <a:pt x="7567" y="23509"/>
                  </a:lnTo>
                  <a:lnTo>
                    <a:pt x="7784" y="23450"/>
                  </a:lnTo>
                  <a:lnTo>
                    <a:pt x="8020" y="23411"/>
                  </a:lnTo>
                  <a:lnTo>
                    <a:pt x="8237" y="23332"/>
                  </a:lnTo>
                  <a:lnTo>
                    <a:pt x="8454" y="23253"/>
                  </a:lnTo>
                  <a:lnTo>
                    <a:pt x="8887" y="23076"/>
                  </a:lnTo>
                  <a:lnTo>
                    <a:pt x="9282" y="22839"/>
                  </a:lnTo>
                  <a:lnTo>
                    <a:pt x="9636" y="22583"/>
                  </a:lnTo>
                  <a:lnTo>
                    <a:pt x="9991" y="22288"/>
                  </a:lnTo>
                  <a:lnTo>
                    <a:pt x="10306" y="21953"/>
                  </a:lnTo>
                  <a:lnTo>
                    <a:pt x="10582" y="21598"/>
                  </a:lnTo>
                  <a:lnTo>
                    <a:pt x="10819" y="21224"/>
                  </a:lnTo>
                  <a:lnTo>
                    <a:pt x="11016" y="20810"/>
                  </a:lnTo>
                  <a:lnTo>
                    <a:pt x="11193" y="20376"/>
                  </a:lnTo>
                  <a:lnTo>
                    <a:pt x="11252" y="20159"/>
                  </a:lnTo>
                  <a:lnTo>
                    <a:pt x="11311" y="19923"/>
                  </a:lnTo>
                  <a:lnTo>
                    <a:pt x="11351" y="19687"/>
                  </a:lnTo>
                  <a:lnTo>
                    <a:pt x="11390" y="19450"/>
                  </a:lnTo>
                  <a:lnTo>
                    <a:pt x="11390" y="19214"/>
                  </a:lnTo>
                  <a:lnTo>
                    <a:pt x="11410" y="18977"/>
                  </a:lnTo>
                  <a:lnTo>
                    <a:pt x="11410" y="15824"/>
                  </a:lnTo>
                  <a:lnTo>
                    <a:pt x="11784" y="15686"/>
                  </a:lnTo>
                  <a:lnTo>
                    <a:pt x="12159" y="15548"/>
                  </a:lnTo>
                  <a:lnTo>
                    <a:pt x="12513" y="15371"/>
                  </a:lnTo>
                  <a:lnTo>
                    <a:pt x="12848" y="15154"/>
                  </a:lnTo>
                  <a:lnTo>
                    <a:pt x="13164" y="14918"/>
                  </a:lnTo>
                  <a:lnTo>
                    <a:pt x="13459" y="14662"/>
                  </a:lnTo>
                  <a:lnTo>
                    <a:pt x="13735" y="14366"/>
                  </a:lnTo>
                  <a:lnTo>
                    <a:pt x="13991" y="14070"/>
                  </a:lnTo>
                  <a:lnTo>
                    <a:pt x="14208" y="13735"/>
                  </a:lnTo>
                  <a:lnTo>
                    <a:pt x="14405" y="13400"/>
                  </a:lnTo>
                  <a:lnTo>
                    <a:pt x="14563" y="13046"/>
                  </a:lnTo>
                  <a:lnTo>
                    <a:pt x="14701" y="12671"/>
                  </a:lnTo>
                  <a:lnTo>
                    <a:pt x="14799" y="12277"/>
                  </a:lnTo>
                  <a:lnTo>
                    <a:pt x="14878" y="11883"/>
                  </a:lnTo>
                  <a:lnTo>
                    <a:pt x="14898" y="11469"/>
                  </a:lnTo>
                  <a:lnTo>
                    <a:pt x="14898" y="11036"/>
                  </a:lnTo>
                  <a:lnTo>
                    <a:pt x="14898" y="10780"/>
                  </a:lnTo>
                  <a:lnTo>
                    <a:pt x="14622" y="5282"/>
                  </a:lnTo>
                  <a:lnTo>
                    <a:pt x="14563" y="3725"/>
                  </a:lnTo>
                  <a:lnTo>
                    <a:pt x="14425" y="1045"/>
                  </a:lnTo>
                  <a:lnTo>
                    <a:pt x="14208" y="1025"/>
                  </a:lnTo>
                  <a:lnTo>
                    <a:pt x="14129" y="1025"/>
                  </a:lnTo>
                  <a:lnTo>
                    <a:pt x="14031" y="1065"/>
                  </a:lnTo>
                  <a:lnTo>
                    <a:pt x="13834" y="1124"/>
                  </a:lnTo>
                  <a:lnTo>
                    <a:pt x="13617" y="1183"/>
                  </a:lnTo>
                  <a:lnTo>
                    <a:pt x="13380" y="1203"/>
                  </a:lnTo>
                  <a:lnTo>
                    <a:pt x="13164" y="1222"/>
                  </a:lnTo>
                  <a:lnTo>
                    <a:pt x="12947" y="1222"/>
                  </a:lnTo>
                  <a:lnTo>
                    <a:pt x="12494" y="1203"/>
                  </a:lnTo>
                  <a:lnTo>
                    <a:pt x="12080" y="1143"/>
                  </a:lnTo>
                  <a:lnTo>
                    <a:pt x="11646" y="1065"/>
                  </a:lnTo>
                  <a:lnTo>
                    <a:pt x="11232" y="946"/>
                  </a:lnTo>
                  <a:lnTo>
                    <a:pt x="10819" y="828"/>
                  </a:lnTo>
                  <a:lnTo>
                    <a:pt x="10405" y="710"/>
                  </a:lnTo>
                  <a:lnTo>
                    <a:pt x="9971" y="552"/>
                  </a:lnTo>
                  <a:lnTo>
                    <a:pt x="9104" y="276"/>
                  </a:lnTo>
                  <a:lnTo>
                    <a:pt x="8572" y="119"/>
                  </a:lnTo>
                  <a:lnTo>
                    <a:pt x="8296" y="60"/>
                  </a:lnTo>
                  <a:lnTo>
                    <a:pt x="8020" y="20"/>
                  </a:lnTo>
                  <a:lnTo>
                    <a:pt x="7725" y="1"/>
                  </a:lnTo>
                  <a:close/>
                </a:path>
              </a:pathLst>
            </a:custGeom>
            <a:solidFill>
              <a:srgbClr val="C76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1"/>
            <p:cNvSpPr/>
            <p:nvPr/>
          </p:nvSpPr>
          <p:spPr>
            <a:xfrm>
              <a:off x="979859" y="753663"/>
              <a:ext cx="536142" cy="848189"/>
            </a:xfrm>
            <a:custGeom>
              <a:avLst/>
              <a:gdLst/>
              <a:ahLst/>
              <a:cxnLst/>
              <a:rect l="l" t="t" r="r" b="b"/>
              <a:pathLst>
                <a:path w="14898" h="23569" fill="none" extrusionOk="0">
                  <a:moveTo>
                    <a:pt x="9104" y="276"/>
                  </a:moveTo>
                  <a:lnTo>
                    <a:pt x="9104" y="276"/>
                  </a:lnTo>
                  <a:lnTo>
                    <a:pt x="8572" y="119"/>
                  </a:lnTo>
                  <a:lnTo>
                    <a:pt x="8296" y="60"/>
                  </a:lnTo>
                  <a:lnTo>
                    <a:pt x="8020" y="20"/>
                  </a:lnTo>
                  <a:lnTo>
                    <a:pt x="7725" y="1"/>
                  </a:lnTo>
                  <a:lnTo>
                    <a:pt x="7449" y="1"/>
                  </a:lnTo>
                  <a:lnTo>
                    <a:pt x="7153" y="20"/>
                  </a:lnTo>
                  <a:lnTo>
                    <a:pt x="6858" y="60"/>
                  </a:lnTo>
                  <a:lnTo>
                    <a:pt x="6858" y="60"/>
                  </a:lnTo>
                  <a:lnTo>
                    <a:pt x="4572" y="434"/>
                  </a:lnTo>
                  <a:lnTo>
                    <a:pt x="4572" y="434"/>
                  </a:lnTo>
                  <a:lnTo>
                    <a:pt x="4414" y="473"/>
                  </a:lnTo>
                  <a:lnTo>
                    <a:pt x="4276" y="513"/>
                  </a:lnTo>
                  <a:lnTo>
                    <a:pt x="4138" y="572"/>
                  </a:lnTo>
                  <a:lnTo>
                    <a:pt x="4000" y="651"/>
                  </a:lnTo>
                  <a:lnTo>
                    <a:pt x="3882" y="730"/>
                  </a:lnTo>
                  <a:lnTo>
                    <a:pt x="3764" y="828"/>
                  </a:lnTo>
                  <a:lnTo>
                    <a:pt x="3646" y="927"/>
                  </a:lnTo>
                  <a:lnTo>
                    <a:pt x="3567" y="1045"/>
                  </a:lnTo>
                  <a:lnTo>
                    <a:pt x="3468" y="1163"/>
                  </a:lnTo>
                  <a:lnTo>
                    <a:pt x="3390" y="1301"/>
                  </a:lnTo>
                  <a:lnTo>
                    <a:pt x="3330" y="1419"/>
                  </a:lnTo>
                  <a:lnTo>
                    <a:pt x="3291" y="1577"/>
                  </a:lnTo>
                  <a:lnTo>
                    <a:pt x="3252" y="1715"/>
                  </a:lnTo>
                  <a:lnTo>
                    <a:pt x="3232" y="1873"/>
                  </a:lnTo>
                  <a:lnTo>
                    <a:pt x="3212" y="2030"/>
                  </a:lnTo>
                  <a:lnTo>
                    <a:pt x="3212" y="2168"/>
                  </a:lnTo>
                  <a:lnTo>
                    <a:pt x="3212" y="2168"/>
                  </a:lnTo>
                  <a:lnTo>
                    <a:pt x="3212" y="2208"/>
                  </a:lnTo>
                  <a:lnTo>
                    <a:pt x="3429" y="4907"/>
                  </a:lnTo>
                  <a:lnTo>
                    <a:pt x="2148" y="4966"/>
                  </a:lnTo>
                  <a:lnTo>
                    <a:pt x="2109" y="4966"/>
                  </a:lnTo>
                  <a:lnTo>
                    <a:pt x="2109" y="4966"/>
                  </a:lnTo>
                  <a:lnTo>
                    <a:pt x="1892" y="4986"/>
                  </a:lnTo>
                  <a:lnTo>
                    <a:pt x="1656" y="5025"/>
                  </a:lnTo>
                  <a:lnTo>
                    <a:pt x="1458" y="5085"/>
                  </a:lnTo>
                  <a:lnTo>
                    <a:pt x="1261" y="5183"/>
                  </a:lnTo>
                  <a:lnTo>
                    <a:pt x="1064" y="5282"/>
                  </a:lnTo>
                  <a:lnTo>
                    <a:pt x="887" y="5400"/>
                  </a:lnTo>
                  <a:lnTo>
                    <a:pt x="729" y="5538"/>
                  </a:lnTo>
                  <a:lnTo>
                    <a:pt x="572" y="5695"/>
                  </a:lnTo>
                  <a:lnTo>
                    <a:pt x="434" y="5853"/>
                  </a:lnTo>
                  <a:lnTo>
                    <a:pt x="316" y="6030"/>
                  </a:lnTo>
                  <a:lnTo>
                    <a:pt x="217" y="6208"/>
                  </a:lnTo>
                  <a:lnTo>
                    <a:pt x="138" y="6405"/>
                  </a:lnTo>
                  <a:lnTo>
                    <a:pt x="79" y="6622"/>
                  </a:lnTo>
                  <a:lnTo>
                    <a:pt x="20" y="6838"/>
                  </a:lnTo>
                  <a:lnTo>
                    <a:pt x="0" y="7055"/>
                  </a:lnTo>
                  <a:lnTo>
                    <a:pt x="0" y="7272"/>
                  </a:lnTo>
                  <a:lnTo>
                    <a:pt x="0" y="7272"/>
                  </a:lnTo>
                  <a:lnTo>
                    <a:pt x="0" y="7311"/>
                  </a:lnTo>
                  <a:lnTo>
                    <a:pt x="0" y="7311"/>
                  </a:lnTo>
                  <a:lnTo>
                    <a:pt x="20" y="7508"/>
                  </a:lnTo>
                  <a:lnTo>
                    <a:pt x="59" y="7705"/>
                  </a:lnTo>
                  <a:lnTo>
                    <a:pt x="118" y="7883"/>
                  </a:lnTo>
                  <a:lnTo>
                    <a:pt x="197" y="8060"/>
                  </a:lnTo>
                  <a:lnTo>
                    <a:pt x="276" y="8238"/>
                  </a:lnTo>
                  <a:lnTo>
                    <a:pt x="375" y="8395"/>
                  </a:lnTo>
                  <a:lnTo>
                    <a:pt x="473" y="8553"/>
                  </a:lnTo>
                  <a:lnTo>
                    <a:pt x="591" y="8691"/>
                  </a:lnTo>
                  <a:lnTo>
                    <a:pt x="729" y="8809"/>
                  </a:lnTo>
                  <a:lnTo>
                    <a:pt x="867" y="8927"/>
                  </a:lnTo>
                  <a:lnTo>
                    <a:pt x="1025" y="9045"/>
                  </a:lnTo>
                  <a:lnTo>
                    <a:pt x="1183" y="9124"/>
                  </a:lnTo>
                  <a:lnTo>
                    <a:pt x="1360" y="9203"/>
                  </a:lnTo>
                  <a:lnTo>
                    <a:pt x="1537" y="9282"/>
                  </a:lnTo>
                  <a:lnTo>
                    <a:pt x="1715" y="9321"/>
                  </a:lnTo>
                  <a:lnTo>
                    <a:pt x="1892" y="9361"/>
                  </a:lnTo>
                  <a:lnTo>
                    <a:pt x="1892" y="9361"/>
                  </a:lnTo>
                  <a:lnTo>
                    <a:pt x="2069" y="9380"/>
                  </a:lnTo>
                  <a:lnTo>
                    <a:pt x="2247" y="9380"/>
                  </a:lnTo>
                  <a:lnTo>
                    <a:pt x="2247" y="9380"/>
                  </a:lnTo>
                  <a:lnTo>
                    <a:pt x="2227" y="9617"/>
                  </a:lnTo>
                  <a:lnTo>
                    <a:pt x="2227" y="18839"/>
                  </a:lnTo>
                  <a:lnTo>
                    <a:pt x="2227" y="18839"/>
                  </a:lnTo>
                  <a:lnTo>
                    <a:pt x="2247" y="19292"/>
                  </a:lnTo>
                  <a:lnTo>
                    <a:pt x="2306" y="19746"/>
                  </a:lnTo>
                  <a:lnTo>
                    <a:pt x="2424" y="20179"/>
                  </a:lnTo>
                  <a:lnTo>
                    <a:pt x="2562" y="20613"/>
                  </a:lnTo>
                  <a:lnTo>
                    <a:pt x="2739" y="21007"/>
                  </a:lnTo>
                  <a:lnTo>
                    <a:pt x="2956" y="21381"/>
                  </a:lnTo>
                  <a:lnTo>
                    <a:pt x="3212" y="21756"/>
                  </a:lnTo>
                  <a:lnTo>
                    <a:pt x="3488" y="22091"/>
                  </a:lnTo>
                  <a:lnTo>
                    <a:pt x="3784" y="22386"/>
                  </a:lnTo>
                  <a:lnTo>
                    <a:pt x="4119" y="22662"/>
                  </a:lnTo>
                  <a:lnTo>
                    <a:pt x="4493" y="22918"/>
                  </a:lnTo>
                  <a:lnTo>
                    <a:pt x="4868" y="23115"/>
                  </a:lnTo>
                  <a:lnTo>
                    <a:pt x="5281" y="23293"/>
                  </a:lnTo>
                  <a:lnTo>
                    <a:pt x="5695" y="23431"/>
                  </a:lnTo>
                  <a:lnTo>
                    <a:pt x="6129" y="23509"/>
                  </a:lnTo>
                  <a:lnTo>
                    <a:pt x="6365" y="23549"/>
                  </a:lnTo>
                  <a:lnTo>
                    <a:pt x="6602" y="23549"/>
                  </a:lnTo>
                  <a:lnTo>
                    <a:pt x="6602" y="23549"/>
                  </a:lnTo>
                  <a:lnTo>
                    <a:pt x="6838" y="23569"/>
                  </a:lnTo>
                  <a:lnTo>
                    <a:pt x="7075" y="23549"/>
                  </a:lnTo>
                  <a:lnTo>
                    <a:pt x="7331" y="23529"/>
                  </a:lnTo>
                  <a:lnTo>
                    <a:pt x="7567" y="23509"/>
                  </a:lnTo>
                  <a:lnTo>
                    <a:pt x="7784" y="23450"/>
                  </a:lnTo>
                  <a:lnTo>
                    <a:pt x="8020" y="23411"/>
                  </a:lnTo>
                  <a:lnTo>
                    <a:pt x="8237" y="23332"/>
                  </a:lnTo>
                  <a:lnTo>
                    <a:pt x="8454" y="23253"/>
                  </a:lnTo>
                  <a:lnTo>
                    <a:pt x="8887" y="23076"/>
                  </a:lnTo>
                  <a:lnTo>
                    <a:pt x="9282" y="22839"/>
                  </a:lnTo>
                  <a:lnTo>
                    <a:pt x="9636" y="22583"/>
                  </a:lnTo>
                  <a:lnTo>
                    <a:pt x="9991" y="22288"/>
                  </a:lnTo>
                  <a:lnTo>
                    <a:pt x="10306" y="21953"/>
                  </a:lnTo>
                  <a:lnTo>
                    <a:pt x="10582" y="21598"/>
                  </a:lnTo>
                  <a:lnTo>
                    <a:pt x="10819" y="21224"/>
                  </a:lnTo>
                  <a:lnTo>
                    <a:pt x="11016" y="20810"/>
                  </a:lnTo>
                  <a:lnTo>
                    <a:pt x="11193" y="20376"/>
                  </a:lnTo>
                  <a:lnTo>
                    <a:pt x="11252" y="20159"/>
                  </a:lnTo>
                  <a:lnTo>
                    <a:pt x="11311" y="19923"/>
                  </a:lnTo>
                  <a:lnTo>
                    <a:pt x="11351" y="19687"/>
                  </a:lnTo>
                  <a:lnTo>
                    <a:pt x="11390" y="19450"/>
                  </a:lnTo>
                  <a:lnTo>
                    <a:pt x="11390" y="19214"/>
                  </a:lnTo>
                  <a:lnTo>
                    <a:pt x="11410" y="18977"/>
                  </a:lnTo>
                  <a:lnTo>
                    <a:pt x="11410" y="15824"/>
                  </a:lnTo>
                  <a:lnTo>
                    <a:pt x="11410" y="15824"/>
                  </a:lnTo>
                  <a:lnTo>
                    <a:pt x="11784" y="15686"/>
                  </a:lnTo>
                  <a:lnTo>
                    <a:pt x="12159" y="15548"/>
                  </a:lnTo>
                  <a:lnTo>
                    <a:pt x="12513" y="15371"/>
                  </a:lnTo>
                  <a:lnTo>
                    <a:pt x="12848" y="15154"/>
                  </a:lnTo>
                  <a:lnTo>
                    <a:pt x="13164" y="14918"/>
                  </a:lnTo>
                  <a:lnTo>
                    <a:pt x="13459" y="14662"/>
                  </a:lnTo>
                  <a:lnTo>
                    <a:pt x="13735" y="14366"/>
                  </a:lnTo>
                  <a:lnTo>
                    <a:pt x="13991" y="14070"/>
                  </a:lnTo>
                  <a:lnTo>
                    <a:pt x="14208" y="13735"/>
                  </a:lnTo>
                  <a:lnTo>
                    <a:pt x="14405" y="13400"/>
                  </a:lnTo>
                  <a:lnTo>
                    <a:pt x="14563" y="13046"/>
                  </a:lnTo>
                  <a:lnTo>
                    <a:pt x="14701" y="12671"/>
                  </a:lnTo>
                  <a:lnTo>
                    <a:pt x="14799" y="12277"/>
                  </a:lnTo>
                  <a:lnTo>
                    <a:pt x="14878" y="11883"/>
                  </a:lnTo>
                  <a:lnTo>
                    <a:pt x="14898" y="11469"/>
                  </a:lnTo>
                  <a:lnTo>
                    <a:pt x="14898" y="11036"/>
                  </a:lnTo>
                  <a:lnTo>
                    <a:pt x="14898" y="10780"/>
                  </a:lnTo>
                  <a:lnTo>
                    <a:pt x="14622" y="5282"/>
                  </a:lnTo>
                  <a:lnTo>
                    <a:pt x="14563" y="3725"/>
                  </a:lnTo>
                  <a:lnTo>
                    <a:pt x="14425" y="1045"/>
                  </a:lnTo>
                  <a:lnTo>
                    <a:pt x="14425" y="1045"/>
                  </a:lnTo>
                  <a:lnTo>
                    <a:pt x="14208" y="1025"/>
                  </a:lnTo>
                  <a:lnTo>
                    <a:pt x="14208" y="1025"/>
                  </a:lnTo>
                  <a:lnTo>
                    <a:pt x="14129" y="1025"/>
                  </a:lnTo>
                  <a:lnTo>
                    <a:pt x="14031" y="1065"/>
                  </a:lnTo>
                  <a:lnTo>
                    <a:pt x="13834" y="1124"/>
                  </a:lnTo>
                  <a:lnTo>
                    <a:pt x="13834" y="1124"/>
                  </a:lnTo>
                  <a:lnTo>
                    <a:pt x="13617" y="1183"/>
                  </a:lnTo>
                  <a:lnTo>
                    <a:pt x="13380" y="1203"/>
                  </a:lnTo>
                  <a:lnTo>
                    <a:pt x="13380" y="1203"/>
                  </a:lnTo>
                  <a:lnTo>
                    <a:pt x="13164" y="1222"/>
                  </a:lnTo>
                  <a:lnTo>
                    <a:pt x="12947" y="1222"/>
                  </a:lnTo>
                  <a:lnTo>
                    <a:pt x="12494" y="1203"/>
                  </a:lnTo>
                  <a:lnTo>
                    <a:pt x="12494" y="1203"/>
                  </a:lnTo>
                  <a:lnTo>
                    <a:pt x="12080" y="1143"/>
                  </a:lnTo>
                  <a:lnTo>
                    <a:pt x="11646" y="1065"/>
                  </a:lnTo>
                  <a:lnTo>
                    <a:pt x="11232" y="946"/>
                  </a:lnTo>
                  <a:lnTo>
                    <a:pt x="10819" y="828"/>
                  </a:lnTo>
                  <a:lnTo>
                    <a:pt x="10819" y="828"/>
                  </a:lnTo>
                  <a:lnTo>
                    <a:pt x="10405" y="710"/>
                  </a:lnTo>
                  <a:lnTo>
                    <a:pt x="9971" y="552"/>
                  </a:lnTo>
                  <a:lnTo>
                    <a:pt x="9104" y="2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1"/>
            <p:cNvSpPr/>
            <p:nvPr/>
          </p:nvSpPr>
          <p:spPr>
            <a:xfrm>
              <a:off x="1450723" y="1274910"/>
              <a:ext cx="19901" cy="18462"/>
            </a:xfrm>
            <a:custGeom>
              <a:avLst/>
              <a:gdLst/>
              <a:ahLst/>
              <a:cxnLst/>
              <a:rect l="l" t="t" r="r" b="b"/>
              <a:pathLst>
                <a:path w="553" h="513" extrusionOk="0">
                  <a:moveTo>
                    <a:pt x="553" y="0"/>
                  </a:moveTo>
                  <a:lnTo>
                    <a:pt x="277" y="256"/>
                  </a:lnTo>
                  <a:lnTo>
                    <a:pt x="1" y="513"/>
                  </a:lnTo>
                  <a:lnTo>
                    <a:pt x="277" y="276"/>
                  </a:lnTo>
                  <a:lnTo>
                    <a:pt x="553" y="0"/>
                  </a:lnTo>
                  <a:close/>
                </a:path>
              </a:pathLst>
            </a:custGeom>
            <a:solidFill>
              <a:srgbClr val="C39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1"/>
            <p:cNvSpPr/>
            <p:nvPr/>
          </p:nvSpPr>
          <p:spPr>
            <a:xfrm>
              <a:off x="1390443" y="1164967"/>
              <a:ext cx="126280" cy="158201"/>
            </a:xfrm>
            <a:custGeom>
              <a:avLst/>
              <a:gdLst/>
              <a:ahLst/>
              <a:cxnLst/>
              <a:rect l="l" t="t" r="r" b="b"/>
              <a:pathLst>
                <a:path w="3509" h="4396" fill="none" extrusionOk="0">
                  <a:moveTo>
                    <a:pt x="3508" y="1"/>
                  </a:moveTo>
                  <a:lnTo>
                    <a:pt x="3508" y="1"/>
                  </a:lnTo>
                  <a:lnTo>
                    <a:pt x="3469" y="375"/>
                  </a:lnTo>
                  <a:lnTo>
                    <a:pt x="3410" y="769"/>
                  </a:lnTo>
                  <a:lnTo>
                    <a:pt x="3311" y="1144"/>
                  </a:lnTo>
                  <a:lnTo>
                    <a:pt x="3193" y="1498"/>
                  </a:lnTo>
                  <a:lnTo>
                    <a:pt x="3055" y="1833"/>
                  </a:lnTo>
                  <a:lnTo>
                    <a:pt x="2878" y="2168"/>
                  </a:lnTo>
                  <a:lnTo>
                    <a:pt x="2681" y="2484"/>
                  </a:lnTo>
                  <a:lnTo>
                    <a:pt x="2464" y="2779"/>
                  </a:lnTo>
                  <a:lnTo>
                    <a:pt x="2228" y="3055"/>
                  </a:lnTo>
                  <a:lnTo>
                    <a:pt x="1952" y="3311"/>
                  </a:lnTo>
                  <a:lnTo>
                    <a:pt x="1676" y="3568"/>
                  </a:lnTo>
                  <a:lnTo>
                    <a:pt x="1380" y="3784"/>
                  </a:lnTo>
                  <a:lnTo>
                    <a:pt x="1045" y="3962"/>
                  </a:lnTo>
                  <a:lnTo>
                    <a:pt x="710" y="4139"/>
                  </a:lnTo>
                  <a:lnTo>
                    <a:pt x="355" y="4277"/>
                  </a:lnTo>
                  <a:lnTo>
                    <a:pt x="1" y="4395"/>
                  </a:lnTo>
                  <a:lnTo>
                    <a:pt x="1" y="4395"/>
                  </a:lnTo>
                  <a:lnTo>
                    <a:pt x="1" y="4395"/>
                  </a:lnTo>
                  <a:lnTo>
                    <a:pt x="355" y="4277"/>
                  </a:lnTo>
                  <a:lnTo>
                    <a:pt x="710" y="4139"/>
                  </a:lnTo>
                  <a:lnTo>
                    <a:pt x="1045" y="3962"/>
                  </a:lnTo>
                  <a:lnTo>
                    <a:pt x="1380" y="3784"/>
                  </a:lnTo>
                  <a:lnTo>
                    <a:pt x="1676" y="3568"/>
                  </a:lnTo>
                  <a:lnTo>
                    <a:pt x="1952" y="3331"/>
                  </a:lnTo>
                  <a:lnTo>
                    <a:pt x="2228" y="3055"/>
                  </a:lnTo>
                  <a:lnTo>
                    <a:pt x="2464" y="2779"/>
                  </a:lnTo>
                  <a:lnTo>
                    <a:pt x="2681" y="2484"/>
                  </a:lnTo>
                  <a:lnTo>
                    <a:pt x="2878" y="2168"/>
                  </a:lnTo>
                  <a:lnTo>
                    <a:pt x="3055" y="1833"/>
                  </a:lnTo>
                  <a:lnTo>
                    <a:pt x="3193" y="1498"/>
                  </a:lnTo>
                  <a:lnTo>
                    <a:pt x="3311" y="1144"/>
                  </a:lnTo>
                  <a:lnTo>
                    <a:pt x="3410" y="769"/>
                  </a:lnTo>
                  <a:lnTo>
                    <a:pt x="3469" y="375"/>
                  </a:lnTo>
                  <a:lnTo>
                    <a:pt x="350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1"/>
            <p:cNvSpPr/>
            <p:nvPr/>
          </p:nvSpPr>
          <p:spPr>
            <a:xfrm>
              <a:off x="1516688" y="1164283"/>
              <a:ext cx="36" cy="72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1"/>
            <p:cNvSpPr/>
            <p:nvPr/>
          </p:nvSpPr>
          <p:spPr>
            <a:xfrm>
              <a:off x="1516688" y="1163564"/>
              <a:ext cx="36" cy="756"/>
            </a:xfrm>
            <a:custGeom>
              <a:avLst/>
              <a:gdLst/>
              <a:ahLst/>
              <a:cxnLst/>
              <a:rect l="l" t="t" r="r" b="b"/>
              <a:pathLst>
                <a:path w="1" h="21"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1"/>
            <p:cNvSpPr/>
            <p:nvPr/>
          </p:nvSpPr>
          <p:spPr>
            <a:xfrm>
              <a:off x="1516688" y="1163564"/>
              <a:ext cx="36" cy="36"/>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1"/>
            <p:cNvSpPr/>
            <p:nvPr/>
          </p:nvSpPr>
          <p:spPr>
            <a:xfrm>
              <a:off x="1516688" y="1162844"/>
              <a:ext cx="36" cy="756"/>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1"/>
            <p:cNvSpPr/>
            <p:nvPr/>
          </p:nvSpPr>
          <p:spPr>
            <a:xfrm>
              <a:off x="1516688" y="1162160"/>
              <a:ext cx="36" cy="72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1"/>
            <p:cNvSpPr/>
            <p:nvPr/>
          </p:nvSpPr>
          <p:spPr>
            <a:xfrm>
              <a:off x="1516688" y="1162160"/>
              <a:ext cx="36" cy="36"/>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1"/>
            <p:cNvSpPr/>
            <p:nvPr/>
          </p:nvSpPr>
          <p:spPr>
            <a:xfrm>
              <a:off x="1516688" y="1161440"/>
              <a:ext cx="36" cy="756"/>
            </a:xfrm>
            <a:custGeom>
              <a:avLst/>
              <a:gdLst/>
              <a:ahLst/>
              <a:cxnLst/>
              <a:rect l="l" t="t" r="r" b="b"/>
              <a:pathLst>
                <a:path w="1" h="21"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1"/>
            <p:cNvSpPr/>
            <p:nvPr/>
          </p:nvSpPr>
          <p:spPr>
            <a:xfrm>
              <a:off x="1516688" y="1160721"/>
              <a:ext cx="36" cy="756"/>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1"/>
            <p:cNvSpPr/>
            <p:nvPr/>
          </p:nvSpPr>
          <p:spPr>
            <a:xfrm>
              <a:off x="1516688" y="1160720"/>
              <a:ext cx="36"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1"/>
            <p:cNvSpPr/>
            <p:nvPr/>
          </p:nvSpPr>
          <p:spPr>
            <a:xfrm>
              <a:off x="1516688" y="1160001"/>
              <a:ext cx="36"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1"/>
            <p:cNvSpPr/>
            <p:nvPr/>
          </p:nvSpPr>
          <p:spPr>
            <a:xfrm>
              <a:off x="1516688" y="1159317"/>
              <a:ext cx="36" cy="72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1"/>
            <p:cNvSpPr/>
            <p:nvPr/>
          </p:nvSpPr>
          <p:spPr>
            <a:xfrm>
              <a:off x="1516688" y="1159317"/>
              <a:ext cx="36" cy="36"/>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1"/>
            <p:cNvSpPr/>
            <p:nvPr/>
          </p:nvSpPr>
          <p:spPr>
            <a:xfrm>
              <a:off x="1516688" y="1158597"/>
              <a:ext cx="36" cy="36"/>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1"/>
            <p:cNvSpPr/>
            <p:nvPr/>
          </p:nvSpPr>
          <p:spPr>
            <a:xfrm>
              <a:off x="1516688" y="1157877"/>
              <a:ext cx="36" cy="756"/>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1"/>
            <p:cNvSpPr/>
            <p:nvPr/>
          </p:nvSpPr>
          <p:spPr>
            <a:xfrm>
              <a:off x="1516688" y="1157877"/>
              <a:ext cx="36"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1"/>
            <p:cNvSpPr/>
            <p:nvPr/>
          </p:nvSpPr>
          <p:spPr>
            <a:xfrm>
              <a:off x="1516688" y="1157194"/>
              <a:ext cx="36" cy="36"/>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1"/>
            <p:cNvSpPr/>
            <p:nvPr/>
          </p:nvSpPr>
          <p:spPr>
            <a:xfrm>
              <a:off x="1516688" y="1156474"/>
              <a:ext cx="36" cy="756"/>
            </a:xfrm>
            <a:custGeom>
              <a:avLst/>
              <a:gdLst/>
              <a:ahLst/>
              <a:cxnLst/>
              <a:rect l="l" t="t" r="r" b="b"/>
              <a:pathLst>
                <a:path w="1" h="21"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1"/>
            <p:cNvSpPr/>
            <p:nvPr/>
          </p:nvSpPr>
          <p:spPr>
            <a:xfrm>
              <a:off x="1516688" y="1156474"/>
              <a:ext cx="36" cy="36"/>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1"/>
            <p:cNvSpPr/>
            <p:nvPr/>
          </p:nvSpPr>
          <p:spPr>
            <a:xfrm>
              <a:off x="1516688" y="1155754"/>
              <a:ext cx="36"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1"/>
            <p:cNvSpPr/>
            <p:nvPr/>
          </p:nvSpPr>
          <p:spPr>
            <a:xfrm>
              <a:off x="1516688" y="1155034"/>
              <a:ext cx="36" cy="756"/>
            </a:xfrm>
            <a:custGeom>
              <a:avLst/>
              <a:gdLst/>
              <a:ahLst/>
              <a:cxnLst/>
              <a:rect l="l" t="t" r="r" b="b"/>
              <a:pathLst>
                <a:path w="1" h="21" fill="none" extrusionOk="0">
                  <a:moveTo>
                    <a:pt x="0" y="1"/>
                  </a:moveTo>
                  <a:lnTo>
                    <a:pt x="0" y="1"/>
                  </a:lnTo>
                  <a:lnTo>
                    <a:pt x="0" y="21"/>
                  </a:lnTo>
                  <a:lnTo>
                    <a:pt x="0" y="2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1"/>
            <p:cNvSpPr/>
            <p:nvPr/>
          </p:nvSpPr>
          <p:spPr>
            <a:xfrm>
              <a:off x="1516688" y="1155034"/>
              <a:ext cx="36"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1"/>
            <p:cNvSpPr/>
            <p:nvPr/>
          </p:nvSpPr>
          <p:spPr>
            <a:xfrm>
              <a:off x="1516688" y="1153631"/>
              <a:ext cx="36"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1"/>
            <p:cNvSpPr/>
            <p:nvPr/>
          </p:nvSpPr>
          <p:spPr>
            <a:xfrm>
              <a:off x="1515968" y="1152911"/>
              <a:ext cx="36" cy="36"/>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1"/>
            <p:cNvSpPr/>
            <p:nvPr/>
          </p:nvSpPr>
          <p:spPr>
            <a:xfrm>
              <a:off x="1515968" y="1151508"/>
              <a:ext cx="36"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1"/>
            <p:cNvSpPr/>
            <p:nvPr/>
          </p:nvSpPr>
          <p:spPr>
            <a:xfrm>
              <a:off x="1064934" y="1089825"/>
              <a:ext cx="451787" cy="341126"/>
            </a:xfrm>
            <a:custGeom>
              <a:avLst/>
              <a:gdLst/>
              <a:ahLst/>
              <a:cxnLst/>
              <a:rect l="l" t="t" r="r" b="b"/>
              <a:pathLst>
                <a:path w="12554" h="9479" extrusionOk="0">
                  <a:moveTo>
                    <a:pt x="671" y="0"/>
                  </a:moveTo>
                  <a:lnTo>
                    <a:pt x="1" y="39"/>
                  </a:lnTo>
                  <a:lnTo>
                    <a:pt x="99" y="2306"/>
                  </a:lnTo>
                  <a:lnTo>
                    <a:pt x="139" y="2641"/>
                  </a:lnTo>
                  <a:lnTo>
                    <a:pt x="198" y="2976"/>
                  </a:lnTo>
                  <a:lnTo>
                    <a:pt x="257" y="3291"/>
                  </a:lnTo>
                  <a:lnTo>
                    <a:pt x="356" y="3606"/>
                  </a:lnTo>
                  <a:lnTo>
                    <a:pt x="474" y="3921"/>
                  </a:lnTo>
                  <a:lnTo>
                    <a:pt x="612" y="4217"/>
                  </a:lnTo>
                  <a:lnTo>
                    <a:pt x="769" y="4493"/>
                  </a:lnTo>
                  <a:lnTo>
                    <a:pt x="947" y="4769"/>
                  </a:lnTo>
                  <a:lnTo>
                    <a:pt x="1144" y="5025"/>
                  </a:lnTo>
                  <a:lnTo>
                    <a:pt x="1361" y="5261"/>
                  </a:lnTo>
                  <a:lnTo>
                    <a:pt x="1577" y="5498"/>
                  </a:lnTo>
                  <a:lnTo>
                    <a:pt x="1814" y="5695"/>
                  </a:lnTo>
                  <a:lnTo>
                    <a:pt x="2070" y="5892"/>
                  </a:lnTo>
                  <a:lnTo>
                    <a:pt x="2346" y="6069"/>
                  </a:lnTo>
                  <a:lnTo>
                    <a:pt x="2622" y="6227"/>
                  </a:lnTo>
                  <a:lnTo>
                    <a:pt x="2917" y="6365"/>
                  </a:lnTo>
                  <a:lnTo>
                    <a:pt x="2898" y="6601"/>
                  </a:lnTo>
                  <a:lnTo>
                    <a:pt x="2917" y="6897"/>
                  </a:lnTo>
                  <a:lnTo>
                    <a:pt x="2957" y="7173"/>
                  </a:lnTo>
                  <a:lnTo>
                    <a:pt x="3036" y="7449"/>
                  </a:lnTo>
                  <a:lnTo>
                    <a:pt x="3134" y="7725"/>
                  </a:lnTo>
                  <a:lnTo>
                    <a:pt x="3272" y="7961"/>
                  </a:lnTo>
                  <a:lnTo>
                    <a:pt x="3430" y="8198"/>
                  </a:lnTo>
                  <a:lnTo>
                    <a:pt x="3587" y="8434"/>
                  </a:lnTo>
                  <a:lnTo>
                    <a:pt x="3804" y="8631"/>
                  </a:lnTo>
                  <a:lnTo>
                    <a:pt x="4021" y="8808"/>
                  </a:lnTo>
                  <a:lnTo>
                    <a:pt x="4238" y="8986"/>
                  </a:lnTo>
                  <a:lnTo>
                    <a:pt x="4494" y="9124"/>
                  </a:lnTo>
                  <a:lnTo>
                    <a:pt x="4770" y="9242"/>
                  </a:lnTo>
                  <a:lnTo>
                    <a:pt x="5046" y="9341"/>
                  </a:lnTo>
                  <a:lnTo>
                    <a:pt x="5341" y="9419"/>
                  </a:lnTo>
                  <a:lnTo>
                    <a:pt x="5637" y="9459"/>
                  </a:lnTo>
                  <a:lnTo>
                    <a:pt x="5952" y="9478"/>
                  </a:lnTo>
                  <a:lnTo>
                    <a:pt x="6267" y="9459"/>
                  </a:lnTo>
                  <a:lnTo>
                    <a:pt x="6583" y="9419"/>
                  </a:lnTo>
                  <a:lnTo>
                    <a:pt x="6858" y="9341"/>
                  </a:lnTo>
                  <a:lnTo>
                    <a:pt x="7154" y="9242"/>
                  </a:lnTo>
                  <a:lnTo>
                    <a:pt x="7410" y="9124"/>
                  </a:lnTo>
                  <a:lnTo>
                    <a:pt x="7666" y="8986"/>
                  </a:lnTo>
                  <a:lnTo>
                    <a:pt x="7903" y="8808"/>
                  </a:lnTo>
                  <a:lnTo>
                    <a:pt x="8120" y="8631"/>
                  </a:lnTo>
                  <a:lnTo>
                    <a:pt x="8317" y="8434"/>
                  </a:lnTo>
                  <a:lnTo>
                    <a:pt x="8494" y="8198"/>
                  </a:lnTo>
                  <a:lnTo>
                    <a:pt x="8652" y="7961"/>
                  </a:lnTo>
                  <a:lnTo>
                    <a:pt x="8770" y="7725"/>
                  </a:lnTo>
                  <a:lnTo>
                    <a:pt x="8888" y="7449"/>
                  </a:lnTo>
                  <a:lnTo>
                    <a:pt x="8947" y="7173"/>
                  </a:lnTo>
                  <a:lnTo>
                    <a:pt x="9006" y="6897"/>
                  </a:lnTo>
                  <a:lnTo>
                    <a:pt x="9026" y="6601"/>
                  </a:lnTo>
                  <a:lnTo>
                    <a:pt x="9006" y="6483"/>
                  </a:lnTo>
                  <a:lnTo>
                    <a:pt x="9046" y="6483"/>
                  </a:lnTo>
                  <a:lnTo>
                    <a:pt x="9400" y="6365"/>
                  </a:lnTo>
                  <a:lnTo>
                    <a:pt x="9755" y="6227"/>
                  </a:lnTo>
                  <a:lnTo>
                    <a:pt x="10090" y="6050"/>
                  </a:lnTo>
                  <a:lnTo>
                    <a:pt x="10425" y="5872"/>
                  </a:lnTo>
                  <a:lnTo>
                    <a:pt x="10721" y="5656"/>
                  </a:lnTo>
                  <a:lnTo>
                    <a:pt x="10997" y="5399"/>
                  </a:lnTo>
                  <a:lnTo>
                    <a:pt x="11273" y="5143"/>
                  </a:lnTo>
                  <a:lnTo>
                    <a:pt x="11509" y="4867"/>
                  </a:lnTo>
                  <a:lnTo>
                    <a:pt x="11726" y="4572"/>
                  </a:lnTo>
                  <a:lnTo>
                    <a:pt x="11923" y="4256"/>
                  </a:lnTo>
                  <a:lnTo>
                    <a:pt x="12100" y="3921"/>
                  </a:lnTo>
                  <a:lnTo>
                    <a:pt x="12238" y="3586"/>
                  </a:lnTo>
                  <a:lnTo>
                    <a:pt x="12356" y="3232"/>
                  </a:lnTo>
                  <a:lnTo>
                    <a:pt x="12455" y="2857"/>
                  </a:lnTo>
                  <a:lnTo>
                    <a:pt x="12514" y="2463"/>
                  </a:lnTo>
                  <a:lnTo>
                    <a:pt x="12553" y="2089"/>
                  </a:lnTo>
                  <a:lnTo>
                    <a:pt x="12553" y="2069"/>
                  </a:lnTo>
                  <a:lnTo>
                    <a:pt x="12553" y="2049"/>
                  </a:lnTo>
                  <a:lnTo>
                    <a:pt x="12553" y="2030"/>
                  </a:lnTo>
                  <a:lnTo>
                    <a:pt x="12553" y="2010"/>
                  </a:lnTo>
                  <a:lnTo>
                    <a:pt x="12553" y="1990"/>
                  </a:lnTo>
                  <a:lnTo>
                    <a:pt x="12553" y="1971"/>
                  </a:lnTo>
                  <a:lnTo>
                    <a:pt x="12553" y="1951"/>
                  </a:lnTo>
                  <a:lnTo>
                    <a:pt x="12553" y="1931"/>
                  </a:lnTo>
                  <a:lnTo>
                    <a:pt x="12553" y="1911"/>
                  </a:lnTo>
                  <a:lnTo>
                    <a:pt x="12553" y="1892"/>
                  </a:lnTo>
                  <a:lnTo>
                    <a:pt x="12553" y="1872"/>
                  </a:lnTo>
                  <a:lnTo>
                    <a:pt x="12553" y="1852"/>
                  </a:lnTo>
                  <a:lnTo>
                    <a:pt x="12553" y="1833"/>
                  </a:lnTo>
                  <a:lnTo>
                    <a:pt x="12553" y="1813"/>
                  </a:lnTo>
                  <a:lnTo>
                    <a:pt x="12553" y="1774"/>
                  </a:lnTo>
                  <a:lnTo>
                    <a:pt x="12534" y="1754"/>
                  </a:lnTo>
                  <a:lnTo>
                    <a:pt x="12534" y="1892"/>
                  </a:lnTo>
                  <a:lnTo>
                    <a:pt x="12475" y="2345"/>
                  </a:lnTo>
                  <a:lnTo>
                    <a:pt x="12396" y="2759"/>
                  </a:lnTo>
                  <a:lnTo>
                    <a:pt x="12258" y="3173"/>
                  </a:lnTo>
                  <a:lnTo>
                    <a:pt x="12100" y="3567"/>
                  </a:lnTo>
                  <a:lnTo>
                    <a:pt x="11903" y="3941"/>
                  </a:lnTo>
                  <a:lnTo>
                    <a:pt x="11647" y="4296"/>
                  </a:lnTo>
                  <a:lnTo>
                    <a:pt x="11391" y="4631"/>
                  </a:lnTo>
                  <a:lnTo>
                    <a:pt x="11095" y="4926"/>
                  </a:lnTo>
                  <a:lnTo>
                    <a:pt x="10760" y="5202"/>
                  </a:lnTo>
                  <a:lnTo>
                    <a:pt x="10405" y="5439"/>
                  </a:lnTo>
                  <a:lnTo>
                    <a:pt x="10031" y="5636"/>
                  </a:lnTo>
                  <a:lnTo>
                    <a:pt x="9637" y="5813"/>
                  </a:lnTo>
                  <a:lnTo>
                    <a:pt x="9223" y="5931"/>
                  </a:lnTo>
                  <a:lnTo>
                    <a:pt x="8770" y="6030"/>
                  </a:lnTo>
                  <a:lnTo>
                    <a:pt x="8336" y="6069"/>
                  </a:lnTo>
                  <a:lnTo>
                    <a:pt x="5479" y="6207"/>
                  </a:lnTo>
                  <a:lnTo>
                    <a:pt x="5262" y="6207"/>
                  </a:lnTo>
                  <a:lnTo>
                    <a:pt x="4829" y="6188"/>
                  </a:lnTo>
                  <a:lnTo>
                    <a:pt x="4415" y="6128"/>
                  </a:lnTo>
                  <a:lnTo>
                    <a:pt x="4001" y="6030"/>
                  </a:lnTo>
                  <a:lnTo>
                    <a:pt x="3607" y="5892"/>
                  </a:lnTo>
                  <a:lnTo>
                    <a:pt x="3233" y="5715"/>
                  </a:lnTo>
                  <a:lnTo>
                    <a:pt x="2878" y="5498"/>
                  </a:lnTo>
                  <a:lnTo>
                    <a:pt x="2543" y="5261"/>
                  </a:lnTo>
                  <a:lnTo>
                    <a:pt x="2228" y="4986"/>
                  </a:lnTo>
                  <a:lnTo>
                    <a:pt x="1932" y="4690"/>
                  </a:lnTo>
                  <a:lnTo>
                    <a:pt x="1676" y="4375"/>
                  </a:lnTo>
                  <a:lnTo>
                    <a:pt x="1459" y="4020"/>
                  </a:lnTo>
                  <a:lnTo>
                    <a:pt x="1262" y="3665"/>
                  </a:lnTo>
                  <a:lnTo>
                    <a:pt x="1104" y="3271"/>
                  </a:lnTo>
                  <a:lnTo>
                    <a:pt x="986" y="2857"/>
                  </a:lnTo>
                  <a:lnTo>
                    <a:pt x="907" y="2444"/>
                  </a:lnTo>
                  <a:lnTo>
                    <a:pt x="848" y="2010"/>
                  </a:lnTo>
                  <a:lnTo>
                    <a:pt x="76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1"/>
            <p:cNvSpPr/>
            <p:nvPr/>
          </p:nvSpPr>
          <p:spPr>
            <a:xfrm>
              <a:off x="1064934" y="1089825"/>
              <a:ext cx="451787" cy="341126"/>
            </a:xfrm>
            <a:custGeom>
              <a:avLst/>
              <a:gdLst/>
              <a:ahLst/>
              <a:cxnLst/>
              <a:rect l="l" t="t" r="r" b="b"/>
              <a:pathLst>
                <a:path w="12554" h="9479" fill="none" extrusionOk="0">
                  <a:moveTo>
                    <a:pt x="769" y="0"/>
                  </a:moveTo>
                  <a:lnTo>
                    <a:pt x="671" y="0"/>
                  </a:lnTo>
                  <a:lnTo>
                    <a:pt x="1" y="39"/>
                  </a:lnTo>
                  <a:lnTo>
                    <a:pt x="99" y="2306"/>
                  </a:lnTo>
                  <a:lnTo>
                    <a:pt x="99" y="2306"/>
                  </a:lnTo>
                  <a:lnTo>
                    <a:pt x="139" y="2641"/>
                  </a:lnTo>
                  <a:lnTo>
                    <a:pt x="198" y="2976"/>
                  </a:lnTo>
                  <a:lnTo>
                    <a:pt x="257" y="3291"/>
                  </a:lnTo>
                  <a:lnTo>
                    <a:pt x="356" y="3606"/>
                  </a:lnTo>
                  <a:lnTo>
                    <a:pt x="474" y="3921"/>
                  </a:lnTo>
                  <a:lnTo>
                    <a:pt x="612" y="4217"/>
                  </a:lnTo>
                  <a:lnTo>
                    <a:pt x="769" y="4493"/>
                  </a:lnTo>
                  <a:lnTo>
                    <a:pt x="947" y="4769"/>
                  </a:lnTo>
                  <a:lnTo>
                    <a:pt x="1144" y="5025"/>
                  </a:lnTo>
                  <a:lnTo>
                    <a:pt x="1361" y="5261"/>
                  </a:lnTo>
                  <a:lnTo>
                    <a:pt x="1577" y="5498"/>
                  </a:lnTo>
                  <a:lnTo>
                    <a:pt x="1814" y="5695"/>
                  </a:lnTo>
                  <a:lnTo>
                    <a:pt x="2070" y="5892"/>
                  </a:lnTo>
                  <a:lnTo>
                    <a:pt x="2346" y="6069"/>
                  </a:lnTo>
                  <a:lnTo>
                    <a:pt x="2622" y="6227"/>
                  </a:lnTo>
                  <a:lnTo>
                    <a:pt x="2917" y="6365"/>
                  </a:lnTo>
                  <a:lnTo>
                    <a:pt x="2917" y="6365"/>
                  </a:lnTo>
                  <a:lnTo>
                    <a:pt x="2898" y="6601"/>
                  </a:lnTo>
                  <a:lnTo>
                    <a:pt x="2898" y="6601"/>
                  </a:lnTo>
                  <a:lnTo>
                    <a:pt x="2917" y="6897"/>
                  </a:lnTo>
                  <a:lnTo>
                    <a:pt x="2957" y="7173"/>
                  </a:lnTo>
                  <a:lnTo>
                    <a:pt x="3036" y="7449"/>
                  </a:lnTo>
                  <a:lnTo>
                    <a:pt x="3134" y="7725"/>
                  </a:lnTo>
                  <a:lnTo>
                    <a:pt x="3272" y="7961"/>
                  </a:lnTo>
                  <a:lnTo>
                    <a:pt x="3430" y="8198"/>
                  </a:lnTo>
                  <a:lnTo>
                    <a:pt x="3587" y="8434"/>
                  </a:lnTo>
                  <a:lnTo>
                    <a:pt x="3804" y="8631"/>
                  </a:lnTo>
                  <a:lnTo>
                    <a:pt x="4021" y="8808"/>
                  </a:lnTo>
                  <a:lnTo>
                    <a:pt x="4238" y="8986"/>
                  </a:lnTo>
                  <a:lnTo>
                    <a:pt x="4494" y="9124"/>
                  </a:lnTo>
                  <a:lnTo>
                    <a:pt x="4770" y="9242"/>
                  </a:lnTo>
                  <a:lnTo>
                    <a:pt x="5046" y="9341"/>
                  </a:lnTo>
                  <a:lnTo>
                    <a:pt x="5341" y="9419"/>
                  </a:lnTo>
                  <a:lnTo>
                    <a:pt x="5637" y="9459"/>
                  </a:lnTo>
                  <a:lnTo>
                    <a:pt x="5952" y="9478"/>
                  </a:lnTo>
                  <a:lnTo>
                    <a:pt x="5952" y="9478"/>
                  </a:lnTo>
                  <a:lnTo>
                    <a:pt x="6267" y="9459"/>
                  </a:lnTo>
                  <a:lnTo>
                    <a:pt x="6583" y="9419"/>
                  </a:lnTo>
                  <a:lnTo>
                    <a:pt x="6858" y="9341"/>
                  </a:lnTo>
                  <a:lnTo>
                    <a:pt x="7154" y="9242"/>
                  </a:lnTo>
                  <a:lnTo>
                    <a:pt x="7410" y="9124"/>
                  </a:lnTo>
                  <a:lnTo>
                    <a:pt x="7666" y="8986"/>
                  </a:lnTo>
                  <a:lnTo>
                    <a:pt x="7903" y="8808"/>
                  </a:lnTo>
                  <a:lnTo>
                    <a:pt x="8120" y="8631"/>
                  </a:lnTo>
                  <a:lnTo>
                    <a:pt x="8317" y="8434"/>
                  </a:lnTo>
                  <a:lnTo>
                    <a:pt x="8494" y="8198"/>
                  </a:lnTo>
                  <a:lnTo>
                    <a:pt x="8652" y="7961"/>
                  </a:lnTo>
                  <a:lnTo>
                    <a:pt x="8770" y="7725"/>
                  </a:lnTo>
                  <a:lnTo>
                    <a:pt x="8888" y="7449"/>
                  </a:lnTo>
                  <a:lnTo>
                    <a:pt x="8947" y="7173"/>
                  </a:lnTo>
                  <a:lnTo>
                    <a:pt x="9006" y="6897"/>
                  </a:lnTo>
                  <a:lnTo>
                    <a:pt x="9026" y="6601"/>
                  </a:lnTo>
                  <a:lnTo>
                    <a:pt x="9026" y="6601"/>
                  </a:lnTo>
                  <a:lnTo>
                    <a:pt x="9006" y="6483"/>
                  </a:lnTo>
                  <a:lnTo>
                    <a:pt x="9006" y="6483"/>
                  </a:lnTo>
                  <a:lnTo>
                    <a:pt x="9046" y="6483"/>
                  </a:lnTo>
                  <a:lnTo>
                    <a:pt x="9046" y="6483"/>
                  </a:lnTo>
                  <a:lnTo>
                    <a:pt x="9046" y="6483"/>
                  </a:lnTo>
                  <a:lnTo>
                    <a:pt x="9400" y="6365"/>
                  </a:lnTo>
                  <a:lnTo>
                    <a:pt x="9755" y="6227"/>
                  </a:lnTo>
                  <a:lnTo>
                    <a:pt x="10090" y="6050"/>
                  </a:lnTo>
                  <a:lnTo>
                    <a:pt x="10425" y="5872"/>
                  </a:lnTo>
                  <a:lnTo>
                    <a:pt x="10721" y="5656"/>
                  </a:lnTo>
                  <a:lnTo>
                    <a:pt x="10997" y="5399"/>
                  </a:lnTo>
                  <a:lnTo>
                    <a:pt x="11273" y="5143"/>
                  </a:lnTo>
                  <a:lnTo>
                    <a:pt x="11509" y="4867"/>
                  </a:lnTo>
                  <a:lnTo>
                    <a:pt x="11726" y="4572"/>
                  </a:lnTo>
                  <a:lnTo>
                    <a:pt x="11923" y="4256"/>
                  </a:lnTo>
                  <a:lnTo>
                    <a:pt x="12100" y="3921"/>
                  </a:lnTo>
                  <a:lnTo>
                    <a:pt x="12238" y="3586"/>
                  </a:lnTo>
                  <a:lnTo>
                    <a:pt x="12356" y="3232"/>
                  </a:lnTo>
                  <a:lnTo>
                    <a:pt x="12455" y="2857"/>
                  </a:lnTo>
                  <a:lnTo>
                    <a:pt x="12514" y="2463"/>
                  </a:lnTo>
                  <a:lnTo>
                    <a:pt x="12553" y="2089"/>
                  </a:lnTo>
                  <a:lnTo>
                    <a:pt x="12553" y="2089"/>
                  </a:lnTo>
                  <a:lnTo>
                    <a:pt x="12553" y="2089"/>
                  </a:lnTo>
                  <a:lnTo>
                    <a:pt x="12553" y="2089"/>
                  </a:lnTo>
                  <a:lnTo>
                    <a:pt x="12553" y="2069"/>
                  </a:lnTo>
                  <a:lnTo>
                    <a:pt x="12553" y="2069"/>
                  </a:lnTo>
                  <a:lnTo>
                    <a:pt x="12553" y="2069"/>
                  </a:lnTo>
                  <a:lnTo>
                    <a:pt x="12553" y="2069"/>
                  </a:lnTo>
                  <a:lnTo>
                    <a:pt x="12553" y="2049"/>
                  </a:lnTo>
                  <a:lnTo>
                    <a:pt x="12553" y="2049"/>
                  </a:lnTo>
                  <a:lnTo>
                    <a:pt x="12553" y="2049"/>
                  </a:lnTo>
                  <a:lnTo>
                    <a:pt x="12553" y="2049"/>
                  </a:lnTo>
                  <a:lnTo>
                    <a:pt x="12553" y="2049"/>
                  </a:lnTo>
                  <a:lnTo>
                    <a:pt x="12553" y="2049"/>
                  </a:lnTo>
                  <a:lnTo>
                    <a:pt x="12553" y="2049"/>
                  </a:lnTo>
                  <a:lnTo>
                    <a:pt x="12553" y="2049"/>
                  </a:lnTo>
                  <a:lnTo>
                    <a:pt x="12553" y="2030"/>
                  </a:lnTo>
                  <a:lnTo>
                    <a:pt x="12553" y="2030"/>
                  </a:lnTo>
                  <a:lnTo>
                    <a:pt x="12553" y="2030"/>
                  </a:lnTo>
                  <a:lnTo>
                    <a:pt x="12553" y="2030"/>
                  </a:lnTo>
                  <a:lnTo>
                    <a:pt x="12553" y="2010"/>
                  </a:lnTo>
                  <a:lnTo>
                    <a:pt x="12553" y="2010"/>
                  </a:lnTo>
                  <a:lnTo>
                    <a:pt x="12553" y="2010"/>
                  </a:lnTo>
                  <a:lnTo>
                    <a:pt x="12553" y="2010"/>
                  </a:lnTo>
                  <a:lnTo>
                    <a:pt x="12553" y="2010"/>
                  </a:lnTo>
                  <a:lnTo>
                    <a:pt x="12553" y="2010"/>
                  </a:lnTo>
                  <a:lnTo>
                    <a:pt x="12553" y="2010"/>
                  </a:lnTo>
                  <a:lnTo>
                    <a:pt x="12553" y="2010"/>
                  </a:lnTo>
                  <a:lnTo>
                    <a:pt x="12553" y="1990"/>
                  </a:lnTo>
                  <a:lnTo>
                    <a:pt x="12553" y="1990"/>
                  </a:lnTo>
                  <a:lnTo>
                    <a:pt x="12553" y="1990"/>
                  </a:lnTo>
                  <a:lnTo>
                    <a:pt x="12553" y="1990"/>
                  </a:lnTo>
                  <a:lnTo>
                    <a:pt x="12553" y="1971"/>
                  </a:lnTo>
                  <a:lnTo>
                    <a:pt x="12553" y="1971"/>
                  </a:lnTo>
                  <a:lnTo>
                    <a:pt x="12553" y="1971"/>
                  </a:lnTo>
                  <a:lnTo>
                    <a:pt x="12553" y="1971"/>
                  </a:lnTo>
                  <a:lnTo>
                    <a:pt x="12553" y="1971"/>
                  </a:lnTo>
                  <a:lnTo>
                    <a:pt x="12553" y="1971"/>
                  </a:lnTo>
                  <a:lnTo>
                    <a:pt x="12553" y="1951"/>
                  </a:lnTo>
                  <a:lnTo>
                    <a:pt x="12553" y="1951"/>
                  </a:lnTo>
                  <a:lnTo>
                    <a:pt x="12553" y="1951"/>
                  </a:lnTo>
                  <a:lnTo>
                    <a:pt x="12553" y="1951"/>
                  </a:lnTo>
                  <a:lnTo>
                    <a:pt x="12553" y="1951"/>
                  </a:lnTo>
                  <a:lnTo>
                    <a:pt x="12553" y="1951"/>
                  </a:lnTo>
                  <a:lnTo>
                    <a:pt x="12553" y="1931"/>
                  </a:lnTo>
                  <a:lnTo>
                    <a:pt x="12553" y="1931"/>
                  </a:lnTo>
                  <a:lnTo>
                    <a:pt x="12553" y="1931"/>
                  </a:lnTo>
                  <a:lnTo>
                    <a:pt x="12553" y="1931"/>
                  </a:lnTo>
                  <a:lnTo>
                    <a:pt x="12553" y="1931"/>
                  </a:lnTo>
                  <a:lnTo>
                    <a:pt x="12553" y="1931"/>
                  </a:lnTo>
                  <a:lnTo>
                    <a:pt x="12553" y="1911"/>
                  </a:lnTo>
                  <a:lnTo>
                    <a:pt x="12553" y="1911"/>
                  </a:lnTo>
                  <a:lnTo>
                    <a:pt x="12553" y="1911"/>
                  </a:lnTo>
                  <a:lnTo>
                    <a:pt x="12553" y="1911"/>
                  </a:lnTo>
                  <a:lnTo>
                    <a:pt x="12553" y="1911"/>
                  </a:lnTo>
                  <a:lnTo>
                    <a:pt x="12553" y="1911"/>
                  </a:lnTo>
                  <a:lnTo>
                    <a:pt x="12553" y="1892"/>
                  </a:lnTo>
                  <a:lnTo>
                    <a:pt x="12553" y="1892"/>
                  </a:lnTo>
                  <a:lnTo>
                    <a:pt x="12553" y="1892"/>
                  </a:lnTo>
                  <a:lnTo>
                    <a:pt x="12553" y="1892"/>
                  </a:lnTo>
                  <a:lnTo>
                    <a:pt x="12553" y="1892"/>
                  </a:lnTo>
                  <a:lnTo>
                    <a:pt x="12553" y="1892"/>
                  </a:lnTo>
                  <a:lnTo>
                    <a:pt x="12553" y="1872"/>
                  </a:lnTo>
                  <a:lnTo>
                    <a:pt x="12553" y="1872"/>
                  </a:lnTo>
                  <a:lnTo>
                    <a:pt x="12553" y="1872"/>
                  </a:lnTo>
                  <a:lnTo>
                    <a:pt x="12553" y="1872"/>
                  </a:lnTo>
                  <a:lnTo>
                    <a:pt x="12553" y="1872"/>
                  </a:lnTo>
                  <a:lnTo>
                    <a:pt x="12553" y="1872"/>
                  </a:lnTo>
                  <a:lnTo>
                    <a:pt x="12553" y="1852"/>
                  </a:lnTo>
                  <a:lnTo>
                    <a:pt x="12553" y="1852"/>
                  </a:lnTo>
                  <a:lnTo>
                    <a:pt x="12553" y="1852"/>
                  </a:lnTo>
                  <a:lnTo>
                    <a:pt x="12553" y="1852"/>
                  </a:lnTo>
                  <a:lnTo>
                    <a:pt x="12553" y="1852"/>
                  </a:lnTo>
                  <a:lnTo>
                    <a:pt x="12553" y="1852"/>
                  </a:lnTo>
                  <a:lnTo>
                    <a:pt x="12553" y="1833"/>
                  </a:lnTo>
                  <a:lnTo>
                    <a:pt x="12553" y="1833"/>
                  </a:lnTo>
                  <a:lnTo>
                    <a:pt x="12553" y="1833"/>
                  </a:lnTo>
                  <a:lnTo>
                    <a:pt x="12553" y="1833"/>
                  </a:lnTo>
                  <a:lnTo>
                    <a:pt x="12553" y="1833"/>
                  </a:lnTo>
                  <a:lnTo>
                    <a:pt x="12553" y="1833"/>
                  </a:lnTo>
                  <a:lnTo>
                    <a:pt x="12553" y="1813"/>
                  </a:lnTo>
                  <a:lnTo>
                    <a:pt x="12553" y="1813"/>
                  </a:lnTo>
                  <a:lnTo>
                    <a:pt x="12553" y="1813"/>
                  </a:lnTo>
                  <a:lnTo>
                    <a:pt x="12553" y="1813"/>
                  </a:lnTo>
                  <a:lnTo>
                    <a:pt x="12553" y="1813"/>
                  </a:lnTo>
                  <a:lnTo>
                    <a:pt x="12553" y="1813"/>
                  </a:lnTo>
                  <a:lnTo>
                    <a:pt x="12553" y="1774"/>
                  </a:lnTo>
                  <a:lnTo>
                    <a:pt x="12553" y="1774"/>
                  </a:lnTo>
                  <a:lnTo>
                    <a:pt x="12553" y="1774"/>
                  </a:lnTo>
                  <a:lnTo>
                    <a:pt x="12553" y="1774"/>
                  </a:lnTo>
                  <a:lnTo>
                    <a:pt x="12534" y="1754"/>
                  </a:lnTo>
                  <a:lnTo>
                    <a:pt x="12534" y="1754"/>
                  </a:lnTo>
                  <a:lnTo>
                    <a:pt x="12534" y="1754"/>
                  </a:lnTo>
                  <a:lnTo>
                    <a:pt x="12534" y="1754"/>
                  </a:lnTo>
                  <a:lnTo>
                    <a:pt x="12534" y="1714"/>
                  </a:lnTo>
                  <a:lnTo>
                    <a:pt x="12534" y="1714"/>
                  </a:lnTo>
                  <a:lnTo>
                    <a:pt x="12534" y="1714"/>
                  </a:lnTo>
                  <a:lnTo>
                    <a:pt x="12534" y="1714"/>
                  </a:lnTo>
                  <a:lnTo>
                    <a:pt x="12534" y="1695"/>
                  </a:lnTo>
                  <a:lnTo>
                    <a:pt x="12534" y="1695"/>
                  </a:lnTo>
                  <a:lnTo>
                    <a:pt x="12534" y="1439"/>
                  </a:lnTo>
                  <a:lnTo>
                    <a:pt x="12534" y="1439"/>
                  </a:lnTo>
                  <a:lnTo>
                    <a:pt x="12534" y="1892"/>
                  </a:lnTo>
                  <a:lnTo>
                    <a:pt x="12475" y="2345"/>
                  </a:lnTo>
                  <a:lnTo>
                    <a:pt x="12396" y="2759"/>
                  </a:lnTo>
                  <a:lnTo>
                    <a:pt x="12258" y="3173"/>
                  </a:lnTo>
                  <a:lnTo>
                    <a:pt x="12100" y="3567"/>
                  </a:lnTo>
                  <a:lnTo>
                    <a:pt x="11903" y="3941"/>
                  </a:lnTo>
                  <a:lnTo>
                    <a:pt x="11647" y="4296"/>
                  </a:lnTo>
                  <a:lnTo>
                    <a:pt x="11391" y="4631"/>
                  </a:lnTo>
                  <a:lnTo>
                    <a:pt x="11095" y="4926"/>
                  </a:lnTo>
                  <a:lnTo>
                    <a:pt x="10760" y="5202"/>
                  </a:lnTo>
                  <a:lnTo>
                    <a:pt x="10405" y="5439"/>
                  </a:lnTo>
                  <a:lnTo>
                    <a:pt x="10031" y="5636"/>
                  </a:lnTo>
                  <a:lnTo>
                    <a:pt x="9637" y="5813"/>
                  </a:lnTo>
                  <a:lnTo>
                    <a:pt x="9223" y="5931"/>
                  </a:lnTo>
                  <a:lnTo>
                    <a:pt x="8770" y="6030"/>
                  </a:lnTo>
                  <a:lnTo>
                    <a:pt x="8336" y="6069"/>
                  </a:lnTo>
                  <a:lnTo>
                    <a:pt x="5479" y="6207"/>
                  </a:lnTo>
                  <a:lnTo>
                    <a:pt x="5479" y="6207"/>
                  </a:lnTo>
                  <a:lnTo>
                    <a:pt x="5262" y="6207"/>
                  </a:lnTo>
                  <a:lnTo>
                    <a:pt x="5262" y="6207"/>
                  </a:lnTo>
                  <a:lnTo>
                    <a:pt x="4829" y="6188"/>
                  </a:lnTo>
                  <a:lnTo>
                    <a:pt x="4415" y="6128"/>
                  </a:lnTo>
                  <a:lnTo>
                    <a:pt x="4001" y="6030"/>
                  </a:lnTo>
                  <a:lnTo>
                    <a:pt x="3607" y="5892"/>
                  </a:lnTo>
                  <a:lnTo>
                    <a:pt x="3233" y="5715"/>
                  </a:lnTo>
                  <a:lnTo>
                    <a:pt x="2878" y="5498"/>
                  </a:lnTo>
                  <a:lnTo>
                    <a:pt x="2543" y="5261"/>
                  </a:lnTo>
                  <a:lnTo>
                    <a:pt x="2228" y="4986"/>
                  </a:lnTo>
                  <a:lnTo>
                    <a:pt x="1932" y="4690"/>
                  </a:lnTo>
                  <a:lnTo>
                    <a:pt x="1676" y="4375"/>
                  </a:lnTo>
                  <a:lnTo>
                    <a:pt x="1459" y="4020"/>
                  </a:lnTo>
                  <a:lnTo>
                    <a:pt x="1262" y="3665"/>
                  </a:lnTo>
                  <a:lnTo>
                    <a:pt x="1104" y="3271"/>
                  </a:lnTo>
                  <a:lnTo>
                    <a:pt x="986" y="2857"/>
                  </a:lnTo>
                  <a:lnTo>
                    <a:pt x="907" y="2444"/>
                  </a:lnTo>
                  <a:lnTo>
                    <a:pt x="848" y="2010"/>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1"/>
            <p:cNvSpPr/>
            <p:nvPr/>
          </p:nvSpPr>
          <p:spPr>
            <a:xfrm>
              <a:off x="1165664" y="844424"/>
              <a:ext cx="125524" cy="55349"/>
            </a:xfrm>
            <a:custGeom>
              <a:avLst/>
              <a:gdLst/>
              <a:ahLst/>
              <a:cxnLst/>
              <a:rect l="l" t="t" r="r" b="b"/>
              <a:pathLst>
                <a:path w="3488" h="1538" extrusionOk="0">
                  <a:moveTo>
                    <a:pt x="1872" y="1"/>
                  </a:moveTo>
                  <a:lnTo>
                    <a:pt x="1577" y="40"/>
                  </a:lnTo>
                  <a:lnTo>
                    <a:pt x="1301" y="99"/>
                  </a:lnTo>
                  <a:lnTo>
                    <a:pt x="1044" y="178"/>
                  </a:lnTo>
                  <a:lnTo>
                    <a:pt x="808" y="277"/>
                  </a:lnTo>
                  <a:lnTo>
                    <a:pt x="591" y="395"/>
                  </a:lnTo>
                  <a:lnTo>
                    <a:pt x="434" y="513"/>
                  </a:lnTo>
                  <a:lnTo>
                    <a:pt x="276" y="631"/>
                  </a:lnTo>
                  <a:lnTo>
                    <a:pt x="158" y="769"/>
                  </a:lnTo>
                  <a:lnTo>
                    <a:pt x="79" y="888"/>
                  </a:lnTo>
                  <a:lnTo>
                    <a:pt x="40" y="1026"/>
                  </a:lnTo>
                  <a:lnTo>
                    <a:pt x="0" y="1124"/>
                  </a:lnTo>
                  <a:lnTo>
                    <a:pt x="0" y="1223"/>
                  </a:lnTo>
                  <a:lnTo>
                    <a:pt x="20" y="1321"/>
                  </a:lnTo>
                  <a:lnTo>
                    <a:pt x="59" y="1380"/>
                  </a:lnTo>
                  <a:lnTo>
                    <a:pt x="99" y="1459"/>
                  </a:lnTo>
                  <a:lnTo>
                    <a:pt x="177" y="1499"/>
                  </a:lnTo>
                  <a:lnTo>
                    <a:pt x="256" y="1518"/>
                  </a:lnTo>
                  <a:lnTo>
                    <a:pt x="434" y="1538"/>
                  </a:lnTo>
                  <a:lnTo>
                    <a:pt x="611" y="1538"/>
                  </a:lnTo>
                  <a:lnTo>
                    <a:pt x="1025" y="1459"/>
                  </a:lnTo>
                  <a:lnTo>
                    <a:pt x="1419" y="1380"/>
                  </a:lnTo>
                  <a:lnTo>
                    <a:pt x="1793" y="1321"/>
                  </a:lnTo>
                  <a:lnTo>
                    <a:pt x="2582" y="1223"/>
                  </a:lnTo>
                  <a:lnTo>
                    <a:pt x="2976" y="1164"/>
                  </a:lnTo>
                  <a:lnTo>
                    <a:pt x="3173" y="1124"/>
                  </a:lnTo>
                  <a:lnTo>
                    <a:pt x="3330" y="1045"/>
                  </a:lnTo>
                  <a:lnTo>
                    <a:pt x="3389" y="986"/>
                  </a:lnTo>
                  <a:lnTo>
                    <a:pt x="3449" y="927"/>
                  </a:lnTo>
                  <a:lnTo>
                    <a:pt x="3468" y="868"/>
                  </a:lnTo>
                  <a:lnTo>
                    <a:pt x="3488" y="789"/>
                  </a:lnTo>
                  <a:lnTo>
                    <a:pt x="3468" y="691"/>
                  </a:lnTo>
                  <a:lnTo>
                    <a:pt x="3429" y="592"/>
                  </a:lnTo>
                  <a:lnTo>
                    <a:pt x="3370" y="494"/>
                  </a:lnTo>
                  <a:lnTo>
                    <a:pt x="3271" y="395"/>
                  </a:lnTo>
                  <a:lnTo>
                    <a:pt x="3153" y="316"/>
                  </a:lnTo>
                  <a:lnTo>
                    <a:pt x="3015" y="218"/>
                  </a:lnTo>
                  <a:lnTo>
                    <a:pt x="2818" y="139"/>
                  </a:lnTo>
                  <a:lnTo>
                    <a:pt x="2621" y="80"/>
                  </a:lnTo>
                  <a:lnTo>
                    <a:pt x="2384" y="21"/>
                  </a:lnTo>
                  <a:lnTo>
                    <a:pt x="2128"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1"/>
            <p:cNvSpPr/>
            <p:nvPr/>
          </p:nvSpPr>
          <p:spPr>
            <a:xfrm>
              <a:off x="1390443" y="809696"/>
              <a:ext cx="97922" cy="41170"/>
            </a:xfrm>
            <a:custGeom>
              <a:avLst/>
              <a:gdLst/>
              <a:ahLst/>
              <a:cxnLst/>
              <a:rect l="l" t="t" r="r" b="b"/>
              <a:pathLst>
                <a:path w="2721" h="1144" extrusionOk="0">
                  <a:moveTo>
                    <a:pt x="1518" y="0"/>
                  </a:moveTo>
                  <a:lnTo>
                    <a:pt x="1301" y="20"/>
                  </a:lnTo>
                  <a:lnTo>
                    <a:pt x="1085" y="59"/>
                  </a:lnTo>
                  <a:lnTo>
                    <a:pt x="868" y="99"/>
                  </a:lnTo>
                  <a:lnTo>
                    <a:pt x="690" y="178"/>
                  </a:lnTo>
                  <a:lnTo>
                    <a:pt x="513" y="256"/>
                  </a:lnTo>
                  <a:lnTo>
                    <a:pt x="375" y="335"/>
                  </a:lnTo>
                  <a:lnTo>
                    <a:pt x="257" y="434"/>
                  </a:lnTo>
                  <a:lnTo>
                    <a:pt x="158" y="532"/>
                  </a:lnTo>
                  <a:lnTo>
                    <a:pt x="80" y="631"/>
                  </a:lnTo>
                  <a:lnTo>
                    <a:pt x="40" y="710"/>
                  </a:lnTo>
                  <a:lnTo>
                    <a:pt x="1" y="808"/>
                  </a:lnTo>
                  <a:lnTo>
                    <a:pt x="1" y="887"/>
                  </a:lnTo>
                  <a:lnTo>
                    <a:pt x="1" y="946"/>
                  </a:lnTo>
                  <a:lnTo>
                    <a:pt x="20" y="1005"/>
                  </a:lnTo>
                  <a:lnTo>
                    <a:pt x="60" y="1064"/>
                  </a:lnTo>
                  <a:lnTo>
                    <a:pt x="119" y="1104"/>
                  </a:lnTo>
                  <a:lnTo>
                    <a:pt x="178" y="1124"/>
                  </a:lnTo>
                  <a:lnTo>
                    <a:pt x="316" y="1143"/>
                  </a:lnTo>
                  <a:lnTo>
                    <a:pt x="454" y="1143"/>
                  </a:lnTo>
                  <a:lnTo>
                    <a:pt x="769" y="1104"/>
                  </a:lnTo>
                  <a:lnTo>
                    <a:pt x="1380" y="1025"/>
                  </a:lnTo>
                  <a:lnTo>
                    <a:pt x="1991" y="986"/>
                  </a:lnTo>
                  <a:lnTo>
                    <a:pt x="2306" y="966"/>
                  </a:lnTo>
                  <a:lnTo>
                    <a:pt x="2464" y="946"/>
                  </a:lnTo>
                  <a:lnTo>
                    <a:pt x="2582" y="887"/>
                  </a:lnTo>
                  <a:lnTo>
                    <a:pt x="2641" y="848"/>
                  </a:lnTo>
                  <a:lnTo>
                    <a:pt x="2681" y="808"/>
                  </a:lnTo>
                  <a:lnTo>
                    <a:pt x="2720" y="749"/>
                  </a:lnTo>
                  <a:lnTo>
                    <a:pt x="2720" y="690"/>
                  </a:lnTo>
                  <a:lnTo>
                    <a:pt x="2720" y="611"/>
                  </a:lnTo>
                  <a:lnTo>
                    <a:pt x="2700" y="552"/>
                  </a:lnTo>
                  <a:lnTo>
                    <a:pt x="2661" y="473"/>
                  </a:lnTo>
                  <a:lnTo>
                    <a:pt x="2602" y="375"/>
                  </a:lnTo>
                  <a:lnTo>
                    <a:pt x="2503" y="296"/>
                  </a:lnTo>
                  <a:lnTo>
                    <a:pt x="2405" y="237"/>
                  </a:lnTo>
                  <a:lnTo>
                    <a:pt x="2267" y="158"/>
                  </a:lnTo>
                  <a:lnTo>
                    <a:pt x="2109" y="99"/>
                  </a:lnTo>
                  <a:lnTo>
                    <a:pt x="1932" y="59"/>
                  </a:lnTo>
                  <a:lnTo>
                    <a:pt x="1735" y="20"/>
                  </a:lnTo>
                  <a:lnTo>
                    <a:pt x="1518"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1"/>
            <p:cNvSpPr/>
            <p:nvPr/>
          </p:nvSpPr>
          <p:spPr>
            <a:xfrm>
              <a:off x="1028766" y="975636"/>
              <a:ext cx="40486" cy="67405"/>
            </a:xfrm>
            <a:custGeom>
              <a:avLst/>
              <a:gdLst/>
              <a:ahLst/>
              <a:cxnLst/>
              <a:rect l="l" t="t" r="r" b="b"/>
              <a:pathLst>
                <a:path w="1125" h="1873" extrusionOk="0">
                  <a:moveTo>
                    <a:pt x="277" y="0"/>
                  </a:moveTo>
                  <a:lnTo>
                    <a:pt x="198" y="20"/>
                  </a:lnTo>
                  <a:lnTo>
                    <a:pt x="159" y="79"/>
                  </a:lnTo>
                  <a:lnTo>
                    <a:pt x="119" y="119"/>
                  </a:lnTo>
                  <a:lnTo>
                    <a:pt x="119" y="197"/>
                  </a:lnTo>
                  <a:lnTo>
                    <a:pt x="139" y="257"/>
                  </a:lnTo>
                  <a:lnTo>
                    <a:pt x="651" y="1262"/>
                  </a:lnTo>
                  <a:lnTo>
                    <a:pt x="99" y="1537"/>
                  </a:lnTo>
                  <a:lnTo>
                    <a:pt x="40" y="1597"/>
                  </a:lnTo>
                  <a:lnTo>
                    <a:pt x="1" y="1656"/>
                  </a:lnTo>
                  <a:lnTo>
                    <a:pt x="1" y="1715"/>
                  </a:lnTo>
                  <a:lnTo>
                    <a:pt x="21" y="1774"/>
                  </a:lnTo>
                  <a:lnTo>
                    <a:pt x="40" y="1813"/>
                  </a:lnTo>
                  <a:lnTo>
                    <a:pt x="80" y="1853"/>
                  </a:lnTo>
                  <a:lnTo>
                    <a:pt x="119" y="1872"/>
                  </a:lnTo>
                  <a:lnTo>
                    <a:pt x="178" y="1872"/>
                  </a:lnTo>
                  <a:lnTo>
                    <a:pt x="257" y="1853"/>
                  </a:lnTo>
                  <a:lnTo>
                    <a:pt x="1124" y="1400"/>
                  </a:lnTo>
                  <a:lnTo>
                    <a:pt x="434" y="99"/>
                  </a:lnTo>
                  <a:lnTo>
                    <a:pt x="395" y="40"/>
                  </a:lnTo>
                  <a:lnTo>
                    <a:pt x="336" y="20"/>
                  </a:lnTo>
                  <a:lnTo>
                    <a:pt x="277" y="0"/>
                  </a:lnTo>
                  <a:close/>
                </a:path>
              </a:pathLst>
            </a:custGeom>
            <a:solidFill>
              <a:srgbClr val="7C2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1"/>
            <p:cNvSpPr/>
            <p:nvPr/>
          </p:nvSpPr>
          <p:spPr>
            <a:xfrm>
              <a:off x="1415994" y="935221"/>
              <a:ext cx="31921" cy="31921"/>
            </a:xfrm>
            <a:custGeom>
              <a:avLst/>
              <a:gdLst/>
              <a:ahLst/>
              <a:cxnLst/>
              <a:rect l="l" t="t" r="r" b="b"/>
              <a:pathLst>
                <a:path w="887" h="887" extrusionOk="0">
                  <a:moveTo>
                    <a:pt x="375" y="0"/>
                  </a:moveTo>
                  <a:lnTo>
                    <a:pt x="296" y="20"/>
                  </a:lnTo>
                  <a:lnTo>
                    <a:pt x="217" y="59"/>
                  </a:lnTo>
                  <a:lnTo>
                    <a:pt x="138" y="99"/>
                  </a:lnTo>
                  <a:lnTo>
                    <a:pt x="79" y="178"/>
                  </a:lnTo>
                  <a:lnTo>
                    <a:pt x="40" y="237"/>
                  </a:lnTo>
                  <a:lnTo>
                    <a:pt x="0" y="335"/>
                  </a:lnTo>
                  <a:lnTo>
                    <a:pt x="0" y="414"/>
                  </a:lnTo>
                  <a:lnTo>
                    <a:pt x="0" y="513"/>
                  </a:lnTo>
                  <a:lnTo>
                    <a:pt x="20" y="591"/>
                  </a:lnTo>
                  <a:lnTo>
                    <a:pt x="59" y="670"/>
                  </a:lnTo>
                  <a:lnTo>
                    <a:pt x="99" y="729"/>
                  </a:lnTo>
                  <a:lnTo>
                    <a:pt x="178" y="788"/>
                  </a:lnTo>
                  <a:lnTo>
                    <a:pt x="237" y="848"/>
                  </a:lnTo>
                  <a:lnTo>
                    <a:pt x="335" y="867"/>
                  </a:lnTo>
                  <a:lnTo>
                    <a:pt x="414" y="887"/>
                  </a:lnTo>
                  <a:lnTo>
                    <a:pt x="513" y="867"/>
                  </a:lnTo>
                  <a:lnTo>
                    <a:pt x="591" y="848"/>
                  </a:lnTo>
                  <a:lnTo>
                    <a:pt x="670" y="828"/>
                  </a:lnTo>
                  <a:lnTo>
                    <a:pt x="729" y="769"/>
                  </a:lnTo>
                  <a:lnTo>
                    <a:pt x="788" y="710"/>
                  </a:lnTo>
                  <a:lnTo>
                    <a:pt x="848" y="631"/>
                  </a:lnTo>
                  <a:lnTo>
                    <a:pt x="867" y="532"/>
                  </a:lnTo>
                  <a:lnTo>
                    <a:pt x="887" y="453"/>
                  </a:lnTo>
                  <a:lnTo>
                    <a:pt x="867" y="375"/>
                  </a:lnTo>
                  <a:lnTo>
                    <a:pt x="848" y="296"/>
                  </a:lnTo>
                  <a:lnTo>
                    <a:pt x="828" y="217"/>
                  </a:lnTo>
                  <a:lnTo>
                    <a:pt x="769" y="138"/>
                  </a:lnTo>
                  <a:lnTo>
                    <a:pt x="710" y="79"/>
                  </a:lnTo>
                  <a:lnTo>
                    <a:pt x="631" y="40"/>
                  </a:lnTo>
                  <a:lnTo>
                    <a:pt x="532"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1"/>
            <p:cNvSpPr/>
            <p:nvPr/>
          </p:nvSpPr>
          <p:spPr>
            <a:xfrm>
              <a:off x="1242965" y="942995"/>
              <a:ext cx="31921" cy="31957"/>
            </a:xfrm>
            <a:custGeom>
              <a:avLst/>
              <a:gdLst/>
              <a:ahLst/>
              <a:cxnLst/>
              <a:rect l="l" t="t" r="r" b="b"/>
              <a:pathLst>
                <a:path w="887" h="888" extrusionOk="0">
                  <a:moveTo>
                    <a:pt x="374" y="1"/>
                  </a:moveTo>
                  <a:lnTo>
                    <a:pt x="296" y="21"/>
                  </a:lnTo>
                  <a:lnTo>
                    <a:pt x="217" y="60"/>
                  </a:lnTo>
                  <a:lnTo>
                    <a:pt x="138" y="119"/>
                  </a:lnTo>
                  <a:lnTo>
                    <a:pt x="79" y="178"/>
                  </a:lnTo>
                  <a:lnTo>
                    <a:pt x="39" y="257"/>
                  </a:lnTo>
                  <a:lnTo>
                    <a:pt x="0" y="336"/>
                  </a:lnTo>
                  <a:lnTo>
                    <a:pt x="0" y="434"/>
                  </a:lnTo>
                  <a:lnTo>
                    <a:pt x="0" y="513"/>
                  </a:lnTo>
                  <a:lnTo>
                    <a:pt x="20" y="592"/>
                  </a:lnTo>
                  <a:lnTo>
                    <a:pt x="59" y="671"/>
                  </a:lnTo>
                  <a:lnTo>
                    <a:pt x="118" y="750"/>
                  </a:lnTo>
                  <a:lnTo>
                    <a:pt x="177" y="809"/>
                  </a:lnTo>
                  <a:lnTo>
                    <a:pt x="256" y="848"/>
                  </a:lnTo>
                  <a:lnTo>
                    <a:pt x="335" y="888"/>
                  </a:lnTo>
                  <a:lnTo>
                    <a:pt x="512" y="888"/>
                  </a:lnTo>
                  <a:lnTo>
                    <a:pt x="591" y="868"/>
                  </a:lnTo>
                  <a:lnTo>
                    <a:pt x="670" y="829"/>
                  </a:lnTo>
                  <a:lnTo>
                    <a:pt x="729" y="789"/>
                  </a:lnTo>
                  <a:lnTo>
                    <a:pt x="788" y="710"/>
                  </a:lnTo>
                  <a:lnTo>
                    <a:pt x="847" y="632"/>
                  </a:lnTo>
                  <a:lnTo>
                    <a:pt x="867" y="553"/>
                  </a:lnTo>
                  <a:lnTo>
                    <a:pt x="887" y="474"/>
                  </a:lnTo>
                  <a:lnTo>
                    <a:pt x="887" y="375"/>
                  </a:lnTo>
                  <a:lnTo>
                    <a:pt x="867" y="297"/>
                  </a:lnTo>
                  <a:lnTo>
                    <a:pt x="828" y="218"/>
                  </a:lnTo>
                  <a:lnTo>
                    <a:pt x="769" y="159"/>
                  </a:lnTo>
                  <a:lnTo>
                    <a:pt x="709" y="99"/>
                  </a:lnTo>
                  <a:lnTo>
                    <a:pt x="631" y="40"/>
                  </a:lnTo>
                  <a:lnTo>
                    <a:pt x="552" y="21"/>
                  </a:lnTo>
                  <a:lnTo>
                    <a:pt x="453"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1"/>
            <p:cNvSpPr/>
            <p:nvPr/>
          </p:nvSpPr>
          <p:spPr>
            <a:xfrm>
              <a:off x="1416678" y="959333"/>
              <a:ext cx="36923" cy="15619"/>
            </a:xfrm>
            <a:custGeom>
              <a:avLst/>
              <a:gdLst/>
              <a:ahLst/>
              <a:cxnLst/>
              <a:rect l="l" t="t" r="r" b="b"/>
              <a:pathLst>
                <a:path w="1026" h="434" extrusionOk="0">
                  <a:moveTo>
                    <a:pt x="494" y="0"/>
                  </a:moveTo>
                  <a:lnTo>
                    <a:pt x="375" y="20"/>
                  </a:lnTo>
                  <a:lnTo>
                    <a:pt x="257" y="59"/>
                  </a:lnTo>
                  <a:lnTo>
                    <a:pt x="159" y="99"/>
                  </a:lnTo>
                  <a:lnTo>
                    <a:pt x="80" y="158"/>
                  </a:lnTo>
                  <a:lnTo>
                    <a:pt x="21" y="217"/>
                  </a:lnTo>
                  <a:lnTo>
                    <a:pt x="1" y="256"/>
                  </a:lnTo>
                  <a:lnTo>
                    <a:pt x="1" y="315"/>
                  </a:lnTo>
                  <a:lnTo>
                    <a:pt x="21" y="355"/>
                  </a:lnTo>
                  <a:lnTo>
                    <a:pt x="40" y="394"/>
                  </a:lnTo>
                  <a:lnTo>
                    <a:pt x="80" y="414"/>
                  </a:lnTo>
                  <a:lnTo>
                    <a:pt x="139" y="434"/>
                  </a:lnTo>
                  <a:lnTo>
                    <a:pt x="178" y="414"/>
                  </a:lnTo>
                  <a:lnTo>
                    <a:pt x="237" y="375"/>
                  </a:lnTo>
                  <a:lnTo>
                    <a:pt x="277" y="335"/>
                  </a:lnTo>
                  <a:lnTo>
                    <a:pt x="336" y="315"/>
                  </a:lnTo>
                  <a:lnTo>
                    <a:pt x="395" y="276"/>
                  </a:lnTo>
                  <a:lnTo>
                    <a:pt x="572" y="276"/>
                  </a:lnTo>
                  <a:lnTo>
                    <a:pt x="691" y="315"/>
                  </a:lnTo>
                  <a:lnTo>
                    <a:pt x="829" y="375"/>
                  </a:lnTo>
                  <a:lnTo>
                    <a:pt x="888" y="394"/>
                  </a:lnTo>
                  <a:lnTo>
                    <a:pt x="927" y="394"/>
                  </a:lnTo>
                  <a:lnTo>
                    <a:pt x="986" y="375"/>
                  </a:lnTo>
                  <a:lnTo>
                    <a:pt x="1006" y="335"/>
                  </a:lnTo>
                  <a:lnTo>
                    <a:pt x="1026" y="296"/>
                  </a:lnTo>
                  <a:lnTo>
                    <a:pt x="1026" y="237"/>
                  </a:lnTo>
                  <a:lnTo>
                    <a:pt x="1006" y="197"/>
                  </a:lnTo>
                  <a:lnTo>
                    <a:pt x="966" y="158"/>
                  </a:lnTo>
                  <a:lnTo>
                    <a:pt x="809" y="79"/>
                  </a:lnTo>
                  <a:lnTo>
                    <a:pt x="651" y="20"/>
                  </a:lnTo>
                  <a:lnTo>
                    <a:pt x="494" y="0"/>
                  </a:lnTo>
                  <a:close/>
                </a:path>
              </a:pathLst>
            </a:custGeom>
            <a:solidFill>
              <a:srgbClr val="7C2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1"/>
            <p:cNvSpPr/>
            <p:nvPr/>
          </p:nvSpPr>
          <p:spPr>
            <a:xfrm>
              <a:off x="1241526" y="967826"/>
              <a:ext cx="38327" cy="15655"/>
            </a:xfrm>
            <a:custGeom>
              <a:avLst/>
              <a:gdLst/>
              <a:ahLst/>
              <a:cxnLst/>
              <a:rect l="l" t="t" r="r" b="b"/>
              <a:pathLst>
                <a:path w="1065" h="435" extrusionOk="0">
                  <a:moveTo>
                    <a:pt x="513" y="1"/>
                  </a:moveTo>
                  <a:lnTo>
                    <a:pt x="375" y="20"/>
                  </a:lnTo>
                  <a:lnTo>
                    <a:pt x="257" y="60"/>
                  </a:lnTo>
                  <a:lnTo>
                    <a:pt x="158" y="99"/>
                  </a:lnTo>
                  <a:lnTo>
                    <a:pt x="79" y="158"/>
                  </a:lnTo>
                  <a:lnTo>
                    <a:pt x="20" y="217"/>
                  </a:lnTo>
                  <a:lnTo>
                    <a:pt x="1" y="257"/>
                  </a:lnTo>
                  <a:lnTo>
                    <a:pt x="1" y="316"/>
                  </a:lnTo>
                  <a:lnTo>
                    <a:pt x="1" y="355"/>
                  </a:lnTo>
                  <a:lnTo>
                    <a:pt x="40" y="395"/>
                  </a:lnTo>
                  <a:lnTo>
                    <a:pt x="79" y="434"/>
                  </a:lnTo>
                  <a:lnTo>
                    <a:pt x="119" y="434"/>
                  </a:lnTo>
                  <a:lnTo>
                    <a:pt x="178" y="414"/>
                  </a:lnTo>
                  <a:lnTo>
                    <a:pt x="217" y="395"/>
                  </a:lnTo>
                  <a:lnTo>
                    <a:pt x="276" y="336"/>
                  </a:lnTo>
                  <a:lnTo>
                    <a:pt x="336" y="296"/>
                  </a:lnTo>
                  <a:lnTo>
                    <a:pt x="414" y="277"/>
                  </a:lnTo>
                  <a:lnTo>
                    <a:pt x="493" y="257"/>
                  </a:lnTo>
                  <a:lnTo>
                    <a:pt x="611" y="277"/>
                  </a:lnTo>
                  <a:lnTo>
                    <a:pt x="730" y="316"/>
                  </a:lnTo>
                  <a:lnTo>
                    <a:pt x="868" y="375"/>
                  </a:lnTo>
                  <a:lnTo>
                    <a:pt x="927" y="395"/>
                  </a:lnTo>
                  <a:lnTo>
                    <a:pt x="966" y="395"/>
                  </a:lnTo>
                  <a:lnTo>
                    <a:pt x="1025" y="375"/>
                  </a:lnTo>
                  <a:lnTo>
                    <a:pt x="1045" y="336"/>
                  </a:lnTo>
                  <a:lnTo>
                    <a:pt x="1065" y="296"/>
                  </a:lnTo>
                  <a:lnTo>
                    <a:pt x="1065" y="257"/>
                  </a:lnTo>
                  <a:lnTo>
                    <a:pt x="1045" y="198"/>
                  </a:lnTo>
                  <a:lnTo>
                    <a:pt x="1006" y="158"/>
                  </a:lnTo>
                  <a:lnTo>
                    <a:pt x="828" y="79"/>
                  </a:lnTo>
                  <a:lnTo>
                    <a:pt x="671" y="20"/>
                  </a:lnTo>
                  <a:lnTo>
                    <a:pt x="513" y="1"/>
                  </a:lnTo>
                  <a:close/>
                </a:path>
              </a:pathLst>
            </a:custGeom>
            <a:solidFill>
              <a:srgbClr val="7C2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1"/>
            <p:cNvSpPr/>
            <p:nvPr/>
          </p:nvSpPr>
          <p:spPr>
            <a:xfrm>
              <a:off x="1342220" y="1189079"/>
              <a:ext cx="52542" cy="21305"/>
            </a:xfrm>
            <a:custGeom>
              <a:avLst/>
              <a:gdLst/>
              <a:ahLst/>
              <a:cxnLst/>
              <a:rect l="l" t="t" r="r" b="b"/>
              <a:pathLst>
                <a:path w="1460" h="592" extrusionOk="0">
                  <a:moveTo>
                    <a:pt x="553" y="1"/>
                  </a:moveTo>
                  <a:lnTo>
                    <a:pt x="375" y="21"/>
                  </a:lnTo>
                  <a:lnTo>
                    <a:pt x="237" y="60"/>
                  </a:lnTo>
                  <a:lnTo>
                    <a:pt x="99" y="119"/>
                  </a:lnTo>
                  <a:lnTo>
                    <a:pt x="40" y="158"/>
                  </a:lnTo>
                  <a:lnTo>
                    <a:pt x="1" y="218"/>
                  </a:lnTo>
                  <a:lnTo>
                    <a:pt x="1" y="296"/>
                  </a:lnTo>
                  <a:lnTo>
                    <a:pt x="20" y="356"/>
                  </a:lnTo>
                  <a:lnTo>
                    <a:pt x="60" y="415"/>
                  </a:lnTo>
                  <a:lnTo>
                    <a:pt x="119" y="434"/>
                  </a:lnTo>
                  <a:lnTo>
                    <a:pt x="198" y="454"/>
                  </a:lnTo>
                  <a:lnTo>
                    <a:pt x="257" y="434"/>
                  </a:lnTo>
                  <a:lnTo>
                    <a:pt x="336" y="395"/>
                  </a:lnTo>
                  <a:lnTo>
                    <a:pt x="434" y="375"/>
                  </a:lnTo>
                  <a:lnTo>
                    <a:pt x="572" y="336"/>
                  </a:lnTo>
                  <a:lnTo>
                    <a:pt x="710" y="336"/>
                  </a:lnTo>
                  <a:lnTo>
                    <a:pt x="868" y="375"/>
                  </a:lnTo>
                  <a:lnTo>
                    <a:pt x="1025" y="434"/>
                  </a:lnTo>
                  <a:lnTo>
                    <a:pt x="1104" y="474"/>
                  </a:lnTo>
                  <a:lnTo>
                    <a:pt x="1163" y="553"/>
                  </a:lnTo>
                  <a:lnTo>
                    <a:pt x="1223" y="572"/>
                  </a:lnTo>
                  <a:lnTo>
                    <a:pt x="1282" y="592"/>
                  </a:lnTo>
                  <a:lnTo>
                    <a:pt x="1360" y="572"/>
                  </a:lnTo>
                  <a:lnTo>
                    <a:pt x="1420" y="533"/>
                  </a:lnTo>
                  <a:lnTo>
                    <a:pt x="1459" y="474"/>
                  </a:lnTo>
                  <a:lnTo>
                    <a:pt x="1459" y="415"/>
                  </a:lnTo>
                  <a:lnTo>
                    <a:pt x="1459" y="356"/>
                  </a:lnTo>
                  <a:lnTo>
                    <a:pt x="1400" y="296"/>
                  </a:lnTo>
                  <a:lnTo>
                    <a:pt x="1301" y="198"/>
                  </a:lnTo>
                  <a:lnTo>
                    <a:pt x="1183" y="119"/>
                  </a:lnTo>
                  <a:lnTo>
                    <a:pt x="1085" y="80"/>
                  </a:lnTo>
                  <a:lnTo>
                    <a:pt x="966" y="40"/>
                  </a:lnTo>
                  <a:lnTo>
                    <a:pt x="848" y="1"/>
                  </a:lnTo>
                  <a:close/>
                </a:path>
              </a:pathLst>
            </a:custGeom>
            <a:solidFill>
              <a:srgbClr val="7C2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1"/>
            <p:cNvSpPr/>
            <p:nvPr/>
          </p:nvSpPr>
          <p:spPr>
            <a:xfrm>
              <a:off x="1281940" y="1055060"/>
              <a:ext cx="121314" cy="97886"/>
            </a:xfrm>
            <a:custGeom>
              <a:avLst/>
              <a:gdLst/>
              <a:ahLst/>
              <a:cxnLst/>
              <a:rect l="l" t="t" r="r" b="b"/>
              <a:pathLst>
                <a:path w="3371" h="2720" extrusionOk="0">
                  <a:moveTo>
                    <a:pt x="513" y="0"/>
                  </a:moveTo>
                  <a:lnTo>
                    <a:pt x="434" y="20"/>
                  </a:lnTo>
                  <a:lnTo>
                    <a:pt x="356" y="40"/>
                  </a:lnTo>
                  <a:lnTo>
                    <a:pt x="296" y="79"/>
                  </a:lnTo>
                  <a:lnTo>
                    <a:pt x="237" y="138"/>
                  </a:lnTo>
                  <a:lnTo>
                    <a:pt x="139" y="296"/>
                  </a:lnTo>
                  <a:lnTo>
                    <a:pt x="60" y="473"/>
                  </a:lnTo>
                  <a:lnTo>
                    <a:pt x="21" y="690"/>
                  </a:lnTo>
                  <a:lnTo>
                    <a:pt x="1" y="927"/>
                  </a:lnTo>
                  <a:lnTo>
                    <a:pt x="1" y="1163"/>
                  </a:lnTo>
                  <a:lnTo>
                    <a:pt x="40" y="1419"/>
                  </a:lnTo>
                  <a:lnTo>
                    <a:pt x="99" y="1675"/>
                  </a:lnTo>
                  <a:lnTo>
                    <a:pt x="218" y="1912"/>
                  </a:lnTo>
                  <a:lnTo>
                    <a:pt x="356" y="2129"/>
                  </a:lnTo>
                  <a:lnTo>
                    <a:pt x="434" y="2247"/>
                  </a:lnTo>
                  <a:lnTo>
                    <a:pt x="533" y="2326"/>
                  </a:lnTo>
                  <a:lnTo>
                    <a:pt x="631" y="2424"/>
                  </a:lnTo>
                  <a:lnTo>
                    <a:pt x="750" y="2503"/>
                  </a:lnTo>
                  <a:lnTo>
                    <a:pt x="868" y="2562"/>
                  </a:lnTo>
                  <a:lnTo>
                    <a:pt x="1006" y="2621"/>
                  </a:lnTo>
                  <a:lnTo>
                    <a:pt x="1144" y="2661"/>
                  </a:lnTo>
                  <a:lnTo>
                    <a:pt x="1301" y="2700"/>
                  </a:lnTo>
                  <a:lnTo>
                    <a:pt x="1617" y="2720"/>
                  </a:lnTo>
                  <a:lnTo>
                    <a:pt x="1912" y="2700"/>
                  </a:lnTo>
                  <a:lnTo>
                    <a:pt x="2188" y="2641"/>
                  </a:lnTo>
                  <a:lnTo>
                    <a:pt x="2425" y="2542"/>
                  </a:lnTo>
                  <a:lnTo>
                    <a:pt x="2661" y="2424"/>
                  </a:lnTo>
                  <a:lnTo>
                    <a:pt x="2858" y="2286"/>
                  </a:lnTo>
                  <a:lnTo>
                    <a:pt x="3016" y="2129"/>
                  </a:lnTo>
                  <a:lnTo>
                    <a:pt x="3154" y="1951"/>
                  </a:lnTo>
                  <a:lnTo>
                    <a:pt x="3272" y="1774"/>
                  </a:lnTo>
                  <a:lnTo>
                    <a:pt x="3331" y="1597"/>
                  </a:lnTo>
                  <a:lnTo>
                    <a:pt x="3370" y="1419"/>
                  </a:lnTo>
                  <a:lnTo>
                    <a:pt x="3351" y="1262"/>
                  </a:lnTo>
                  <a:lnTo>
                    <a:pt x="3292" y="1124"/>
                  </a:lnTo>
                  <a:lnTo>
                    <a:pt x="3252" y="1065"/>
                  </a:lnTo>
                  <a:lnTo>
                    <a:pt x="3213" y="1005"/>
                  </a:lnTo>
                  <a:lnTo>
                    <a:pt x="3134" y="946"/>
                  </a:lnTo>
                  <a:lnTo>
                    <a:pt x="3075" y="907"/>
                  </a:lnTo>
                  <a:lnTo>
                    <a:pt x="2976" y="868"/>
                  </a:lnTo>
                  <a:lnTo>
                    <a:pt x="2878" y="848"/>
                  </a:lnTo>
                  <a:lnTo>
                    <a:pt x="2464" y="749"/>
                  </a:lnTo>
                  <a:lnTo>
                    <a:pt x="2070" y="631"/>
                  </a:lnTo>
                  <a:lnTo>
                    <a:pt x="1695" y="493"/>
                  </a:lnTo>
                  <a:lnTo>
                    <a:pt x="1361" y="355"/>
                  </a:lnTo>
                  <a:lnTo>
                    <a:pt x="868" y="99"/>
                  </a:lnTo>
                  <a:lnTo>
                    <a:pt x="6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1"/>
            <p:cNvSpPr/>
            <p:nvPr/>
          </p:nvSpPr>
          <p:spPr>
            <a:xfrm>
              <a:off x="1169910" y="891244"/>
              <a:ext cx="145390" cy="145425"/>
            </a:xfrm>
            <a:custGeom>
              <a:avLst/>
              <a:gdLst/>
              <a:ahLst/>
              <a:cxnLst/>
              <a:rect l="l" t="t" r="r" b="b"/>
              <a:pathLst>
                <a:path w="4040" h="4041" extrusionOk="0">
                  <a:moveTo>
                    <a:pt x="2030" y="257"/>
                  </a:moveTo>
                  <a:lnTo>
                    <a:pt x="2207" y="276"/>
                  </a:lnTo>
                  <a:lnTo>
                    <a:pt x="2385" y="296"/>
                  </a:lnTo>
                  <a:lnTo>
                    <a:pt x="2542" y="335"/>
                  </a:lnTo>
                  <a:lnTo>
                    <a:pt x="2700" y="395"/>
                  </a:lnTo>
                  <a:lnTo>
                    <a:pt x="2858" y="473"/>
                  </a:lnTo>
                  <a:lnTo>
                    <a:pt x="3015" y="572"/>
                  </a:lnTo>
                  <a:lnTo>
                    <a:pt x="3134" y="670"/>
                  </a:lnTo>
                  <a:lnTo>
                    <a:pt x="3271" y="769"/>
                  </a:lnTo>
                  <a:lnTo>
                    <a:pt x="3390" y="907"/>
                  </a:lnTo>
                  <a:lnTo>
                    <a:pt x="3488" y="1045"/>
                  </a:lnTo>
                  <a:lnTo>
                    <a:pt x="3567" y="1183"/>
                  </a:lnTo>
                  <a:lnTo>
                    <a:pt x="3646" y="1340"/>
                  </a:lnTo>
                  <a:lnTo>
                    <a:pt x="3705" y="1498"/>
                  </a:lnTo>
                  <a:lnTo>
                    <a:pt x="3744" y="1675"/>
                  </a:lnTo>
                  <a:lnTo>
                    <a:pt x="3764" y="1833"/>
                  </a:lnTo>
                  <a:lnTo>
                    <a:pt x="3784" y="2010"/>
                  </a:lnTo>
                  <a:lnTo>
                    <a:pt x="3764" y="2207"/>
                  </a:lnTo>
                  <a:lnTo>
                    <a:pt x="3744" y="2365"/>
                  </a:lnTo>
                  <a:lnTo>
                    <a:pt x="3705" y="2542"/>
                  </a:lnTo>
                  <a:lnTo>
                    <a:pt x="3646" y="2700"/>
                  </a:lnTo>
                  <a:lnTo>
                    <a:pt x="3567" y="2858"/>
                  </a:lnTo>
                  <a:lnTo>
                    <a:pt x="3488" y="2996"/>
                  </a:lnTo>
                  <a:lnTo>
                    <a:pt x="3390" y="3134"/>
                  </a:lnTo>
                  <a:lnTo>
                    <a:pt x="3271" y="3252"/>
                  </a:lnTo>
                  <a:lnTo>
                    <a:pt x="3134" y="3370"/>
                  </a:lnTo>
                  <a:lnTo>
                    <a:pt x="3015" y="3469"/>
                  </a:lnTo>
                  <a:lnTo>
                    <a:pt x="2858" y="3567"/>
                  </a:lnTo>
                  <a:lnTo>
                    <a:pt x="2700" y="3646"/>
                  </a:lnTo>
                  <a:lnTo>
                    <a:pt x="2542" y="3705"/>
                  </a:lnTo>
                  <a:lnTo>
                    <a:pt x="2385" y="3745"/>
                  </a:lnTo>
                  <a:lnTo>
                    <a:pt x="2207" y="3764"/>
                  </a:lnTo>
                  <a:lnTo>
                    <a:pt x="2030" y="3784"/>
                  </a:lnTo>
                  <a:lnTo>
                    <a:pt x="1853" y="3764"/>
                  </a:lnTo>
                  <a:lnTo>
                    <a:pt x="1675" y="3745"/>
                  </a:lnTo>
                  <a:lnTo>
                    <a:pt x="1498" y="3705"/>
                  </a:lnTo>
                  <a:lnTo>
                    <a:pt x="1340" y="3646"/>
                  </a:lnTo>
                  <a:lnTo>
                    <a:pt x="1183" y="3567"/>
                  </a:lnTo>
                  <a:lnTo>
                    <a:pt x="1045" y="3469"/>
                  </a:lnTo>
                  <a:lnTo>
                    <a:pt x="907" y="3370"/>
                  </a:lnTo>
                  <a:lnTo>
                    <a:pt x="789" y="3252"/>
                  </a:lnTo>
                  <a:lnTo>
                    <a:pt x="670" y="3134"/>
                  </a:lnTo>
                  <a:lnTo>
                    <a:pt x="572" y="2996"/>
                  </a:lnTo>
                  <a:lnTo>
                    <a:pt x="473" y="2858"/>
                  </a:lnTo>
                  <a:lnTo>
                    <a:pt x="414" y="2700"/>
                  </a:lnTo>
                  <a:lnTo>
                    <a:pt x="355" y="2542"/>
                  </a:lnTo>
                  <a:lnTo>
                    <a:pt x="296" y="2365"/>
                  </a:lnTo>
                  <a:lnTo>
                    <a:pt x="276" y="2207"/>
                  </a:lnTo>
                  <a:lnTo>
                    <a:pt x="276" y="2010"/>
                  </a:lnTo>
                  <a:lnTo>
                    <a:pt x="276" y="1833"/>
                  </a:lnTo>
                  <a:lnTo>
                    <a:pt x="296" y="1675"/>
                  </a:lnTo>
                  <a:lnTo>
                    <a:pt x="355" y="1498"/>
                  </a:lnTo>
                  <a:lnTo>
                    <a:pt x="414" y="1340"/>
                  </a:lnTo>
                  <a:lnTo>
                    <a:pt x="473" y="1183"/>
                  </a:lnTo>
                  <a:lnTo>
                    <a:pt x="572" y="1045"/>
                  </a:lnTo>
                  <a:lnTo>
                    <a:pt x="670" y="907"/>
                  </a:lnTo>
                  <a:lnTo>
                    <a:pt x="789" y="769"/>
                  </a:lnTo>
                  <a:lnTo>
                    <a:pt x="907" y="670"/>
                  </a:lnTo>
                  <a:lnTo>
                    <a:pt x="1045" y="572"/>
                  </a:lnTo>
                  <a:lnTo>
                    <a:pt x="1183" y="473"/>
                  </a:lnTo>
                  <a:lnTo>
                    <a:pt x="1340" y="395"/>
                  </a:lnTo>
                  <a:lnTo>
                    <a:pt x="1498" y="335"/>
                  </a:lnTo>
                  <a:lnTo>
                    <a:pt x="1675" y="296"/>
                  </a:lnTo>
                  <a:lnTo>
                    <a:pt x="1853" y="276"/>
                  </a:lnTo>
                  <a:lnTo>
                    <a:pt x="2030" y="257"/>
                  </a:lnTo>
                  <a:close/>
                  <a:moveTo>
                    <a:pt x="2030" y="0"/>
                  </a:moveTo>
                  <a:lnTo>
                    <a:pt x="1813" y="20"/>
                  </a:lnTo>
                  <a:lnTo>
                    <a:pt x="1616" y="40"/>
                  </a:lnTo>
                  <a:lnTo>
                    <a:pt x="1419" y="99"/>
                  </a:lnTo>
                  <a:lnTo>
                    <a:pt x="1242" y="158"/>
                  </a:lnTo>
                  <a:lnTo>
                    <a:pt x="1064" y="257"/>
                  </a:lnTo>
                  <a:lnTo>
                    <a:pt x="907" y="355"/>
                  </a:lnTo>
                  <a:lnTo>
                    <a:pt x="749" y="473"/>
                  </a:lnTo>
                  <a:lnTo>
                    <a:pt x="591" y="592"/>
                  </a:lnTo>
                  <a:lnTo>
                    <a:pt x="473" y="730"/>
                  </a:lnTo>
                  <a:lnTo>
                    <a:pt x="355" y="887"/>
                  </a:lnTo>
                  <a:lnTo>
                    <a:pt x="257" y="1065"/>
                  </a:lnTo>
                  <a:lnTo>
                    <a:pt x="158" y="1242"/>
                  </a:lnTo>
                  <a:lnTo>
                    <a:pt x="99" y="1419"/>
                  </a:lnTo>
                  <a:lnTo>
                    <a:pt x="59" y="1616"/>
                  </a:lnTo>
                  <a:lnTo>
                    <a:pt x="20" y="1813"/>
                  </a:lnTo>
                  <a:lnTo>
                    <a:pt x="0" y="2010"/>
                  </a:lnTo>
                  <a:lnTo>
                    <a:pt x="20" y="2227"/>
                  </a:lnTo>
                  <a:lnTo>
                    <a:pt x="59" y="2424"/>
                  </a:lnTo>
                  <a:lnTo>
                    <a:pt x="99" y="2621"/>
                  </a:lnTo>
                  <a:lnTo>
                    <a:pt x="158" y="2799"/>
                  </a:lnTo>
                  <a:lnTo>
                    <a:pt x="257" y="2976"/>
                  </a:lnTo>
                  <a:lnTo>
                    <a:pt x="355" y="3153"/>
                  </a:lnTo>
                  <a:lnTo>
                    <a:pt x="473" y="3311"/>
                  </a:lnTo>
                  <a:lnTo>
                    <a:pt x="591" y="3449"/>
                  </a:lnTo>
                  <a:lnTo>
                    <a:pt x="749" y="3567"/>
                  </a:lnTo>
                  <a:lnTo>
                    <a:pt x="907" y="3685"/>
                  </a:lnTo>
                  <a:lnTo>
                    <a:pt x="1064" y="3784"/>
                  </a:lnTo>
                  <a:lnTo>
                    <a:pt x="1242" y="3882"/>
                  </a:lnTo>
                  <a:lnTo>
                    <a:pt x="1419" y="3942"/>
                  </a:lnTo>
                  <a:lnTo>
                    <a:pt x="1616" y="4001"/>
                  </a:lnTo>
                  <a:lnTo>
                    <a:pt x="1813" y="4020"/>
                  </a:lnTo>
                  <a:lnTo>
                    <a:pt x="2030" y="4040"/>
                  </a:lnTo>
                  <a:lnTo>
                    <a:pt x="2227" y="4020"/>
                  </a:lnTo>
                  <a:lnTo>
                    <a:pt x="2424" y="4001"/>
                  </a:lnTo>
                  <a:lnTo>
                    <a:pt x="2621" y="3942"/>
                  </a:lnTo>
                  <a:lnTo>
                    <a:pt x="2818" y="3882"/>
                  </a:lnTo>
                  <a:lnTo>
                    <a:pt x="2996" y="3784"/>
                  </a:lnTo>
                  <a:lnTo>
                    <a:pt x="3153" y="3685"/>
                  </a:lnTo>
                  <a:lnTo>
                    <a:pt x="3311" y="3567"/>
                  </a:lnTo>
                  <a:lnTo>
                    <a:pt x="3449" y="3449"/>
                  </a:lnTo>
                  <a:lnTo>
                    <a:pt x="3587" y="3311"/>
                  </a:lnTo>
                  <a:lnTo>
                    <a:pt x="3705" y="3153"/>
                  </a:lnTo>
                  <a:lnTo>
                    <a:pt x="3804" y="2976"/>
                  </a:lnTo>
                  <a:lnTo>
                    <a:pt x="3882" y="2799"/>
                  </a:lnTo>
                  <a:lnTo>
                    <a:pt x="3961" y="2621"/>
                  </a:lnTo>
                  <a:lnTo>
                    <a:pt x="4001" y="2424"/>
                  </a:lnTo>
                  <a:lnTo>
                    <a:pt x="4040" y="2227"/>
                  </a:lnTo>
                  <a:lnTo>
                    <a:pt x="4040" y="2010"/>
                  </a:lnTo>
                  <a:lnTo>
                    <a:pt x="4040" y="1813"/>
                  </a:lnTo>
                  <a:lnTo>
                    <a:pt x="4001" y="1616"/>
                  </a:lnTo>
                  <a:lnTo>
                    <a:pt x="3961" y="1419"/>
                  </a:lnTo>
                  <a:lnTo>
                    <a:pt x="3882" y="1242"/>
                  </a:lnTo>
                  <a:lnTo>
                    <a:pt x="3804" y="1065"/>
                  </a:lnTo>
                  <a:lnTo>
                    <a:pt x="3705" y="887"/>
                  </a:lnTo>
                  <a:lnTo>
                    <a:pt x="3587" y="730"/>
                  </a:lnTo>
                  <a:lnTo>
                    <a:pt x="3449" y="592"/>
                  </a:lnTo>
                  <a:lnTo>
                    <a:pt x="3311" y="473"/>
                  </a:lnTo>
                  <a:lnTo>
                    <a:pt x="3153" y="355"/>
                  </a:lnTo>
                  <a:lnTo>
                    <a:pt x="2996" y="257"/>
                  </a:lnTo>
                  <a:lnTo>
                    <a:pt x="2818" y="158"/>
                  </a:lnTo>
                  <a:lnTo>
                    <a:pt x="2621" y="99"/>
                  </a:lnTo>
                  <a:lnTo>
                    <a:pt x="2424" y="40"/>
                  </a:lnTo>
                  <a:lnTo>
                    <a:pt x="2227" y="20"/>
                  </a:lnTo>
                  <a:lnTo>
                    <a:pt x="20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1"/>
            <p:cNvSpPr/>
            <p:nvPr/>
          </p:nvSpPr>
          <p:spPr>
            <a:xfrm>
              <a:off x="1376264" y="871379"/>
              <a:ext cx="144706" cy="144706"/>
            </a:xfrm>
            <a:custGeom>
              <a:avLst/>
              <a:gdLst/>
              <a:ahLst/>
              <a:cxnLst/>
              <a:rect l="l" t="t" r="r" b="b"/>
              <a:pathLst>
                <a:path w="4021" h="4021" extrusionOk="0">
                  <a:moveTo>
                    <a:pt x="2188" y="257"/>
                  </a:moveTo>
                  <a:lnTo>
                    <a:pt x="2365" y="296"/>
                  </a:lnTo>
                  <a:lnTo>
                    <a:pt x="2543" y="336"/>
                  </a:lnTo>
                  <a:lnTo>
                    <a:pt x="2700" y="395"/>
                  </a:lnTo>
                  <a:lnTo>
                    <a:pt x="2858" y="474"/>
                  </a:lnTo>
                  <a:lnTo>
                    <a:pt x="2996" y="552"/>
                  </a:lnTo>
                  <a:lnTo>
                    <a:pt x="3134" y="651"/>
                  </a:lnTo>
                  <a:lnTo>
                    <a:pt x="3252" y="769"/>
                  </a:lnTo>
                  <a:lnTo>
                    <a:pt x="3370" y="887"/>
                  </a:lnTo>
                  <a:lnTo>
                    <a:pt x="3469" y="1025"/>
                  </a:lnTo>
                  <a:lnTo>
                    <a:pt x="3548" y="1183"/>
                  </a:lnTo>
                  <a:lnTo>
                    <a:pt x="3626" y="1321"/>
                  </a:lnTo>
                  <a:lnTo>
                    <a:pt x="3686" y="1479"/>
                  </a:lnTo>
                  <a:lnTo>
                    <a:pt x="3725" y="1656"/>
                  </a:lnTo>
                  <a:lnTo>
                    <a:pt x="3764" y="1833"/>
                  </a:lnTo>
                  <a:lnTo>
                    <a:pt x="3764" y="2011"/>
                  </a:lnTo>
                  <a:lnTo>
                    <a:pt x="3764" y="2188"/>
                  </a:lnTo>
                  <a:lnTo>
                    <a:pt x="3725" y="2365"/>
                  </a:lnTo>
                  <a:lnTo>
                    <a:pt x="3686" y="2523"/>
                  </a:lnTo>
                  <a:lnTo>
                    <a:pt x="3626" y="2700"/>
                  </a:lnTo>
                  <a:lnTo>
                    <a:pt x="3548" y="2838"/>
                  </a:lnTo>
                  <a:lnTo>
                    <a:pt x="3469" y="2996"/>
                  </a:lnTo>
                  <a:lnTo>
                    <a:pt x="3370" y="3134"/>
                  </a:lnTo>
                  <a:lnTo>
                    <a:pt x="3252" y="3252"/>
                  </a:lnTo>
                  <a:lnTo>
                    <a:pt x="3134" y="3370"/>
                  </a:lnTo>
                  <a:lnTo>
                    <a:pt x="2996" y="3469"/>
                  </a:lnTo>
                  <a:lnTo>
                    <a:pt x="2858" y="3548"/>
                  </a:lnTo>
                  <a:lnTo>
                    <a:pt x="2700" y="3627"/>
                  </a:lnTo>
                  <a:lnTo>
                    <a:pt x="2543" y="3686"/>
                  </a:lnTo>
                  <a:lnTo>
                    <a:pt x="2365" y="3725"/>
                  </a:lnTo>
                  <a:lnTo>
                    <a:pt x="2188" y="3764"/>
                  </a:lnTo>
                  <a:lnTo>
                    <a:pt x="1833" y="3764"/>
                  </a:lnTo>
                  <a:lnTo>
                    <a:pt x="1656" y="3725"/>
                  </a:lnTo>
                  <a:lnTo>
                    <a:pt x="1498" y="3686"/>
                  </a:lnTo>
                  <a:lnTo>
                    <a:pt x="1321" y="3627"/>
                  </a:lnTo>
                  <a:lnTo>
                    <a:pt x="1183" y="3548"/>
                  </a:lnTo>
                  <a:lnTo>
                    <a:pt x="1025" y="3469"/>
                  </a:lnTo>
                  <a:lnTo>
                    <a:pt x="887" y="3370"/>
                  </a:lnTo>
                  <a:lnTo>
                    <a:pt x="769" y="3252"/>
                  </a:lnTo>
                  <a:lnTo>
                    <a:pt x="651" y="3134"/>
                  </a:lnTo>
                  <a:lnTo>
                    <a:pt x="552" y="2996"/>
                  </a:lnTo>
                  <a:lnTo>
                    <a:pt x="474" y="2838"/>
                  </a:lnTo>
                  <a:lnTo>
                    <a:pt x="395" y="2700"/>
                  </a:lnTo>
                  <a:lnTo>
                    <a:pt x="336" y="2523"/>
                  </a:lnTo>
                  <a:lnTo>
                    <a:pt x="296" y="2365"/>
                  </a:lnTo>
                  <a:lnTo>
                    <a:pt x="257" y="2188"/>
                  </a:lnTo>
                  <a:lnTo>
                    <a:pt x="257" y="2011"/>
                  </a:lnTo>
                  <a:lnTo>
                    <a:pt x="257" y="1833"/>
                  </a:lnTo>
                  <a:lnTo>
                    <a:pt x="296" y="1656"/>
                  </a:lnTo>
                  <a:lnTo>
                    <a:pt x="336" y="1479"/>
                  </a:lnTo>
                  <a:lnTo>
                    <a:pt x="395" y="1321"/>
                  </a:lnTo>
                  <a:lnTo>
                    <a:pt x="474" y="1183"/>
                  </a:lnTo>
                  <a:lnTo>
                    <a:pt x="552" y="1025"/>
                  </a:lnTo>
                  <a:lnTo>
                    <a:pt x="651" y="887"/>
                  </a:lnTo>
                  <a:lnTo>
                    <a:pt x="769" y="769"/>
                  </a:lnTo>
                  <a:lnTo>
                    <a:pt x="887" y="651"/>
                  </a:lnTo>
                  <a:lnTo>
                    <a:pt x="1025" y="552"/>
                  </a:lnTo>
                  <a:lnTo>
                    <a:pt x="1183" y="474"/>
                  </a:lnTo>
                  <a:lnTo>
                    <a:pt x="1321" y="395"/>
                  </a:lnTo>
                  <a:lnTo>
                    <a:pt x="1498" y="336"/>
                  </a:lnTo>
                  <a:lnTo>
                    <a:pt x="1656" y="296"/>
                  </a:lnTo>
                  <a:lnTo>
                    <a:pt x="1833" y="257"/>
                  </a:lnTo>
                  <a:close/>
                  <a:moveTo>
                    <a:pt x="1814" y="1"/>
                  </a:moveTo>
                  <a:lnTo>
                    <a:pt x="1597" y="40"/>
                  </a:lnTo>
                  <a:lnTo>
                    <a:pt x="1419" y="80"/>
                  </a:lnTo>
                  <a:lnTo>
                    <a:pt x="1222" y="158"/>
                  </a:lnTo>
                  <a:lnTo>
                    <a:pt x="1045" y="237"/>
                  </a:lnTo>
                  <a:lnTo>
                    <a:pt x="887" y="336"/>
                  </a:lnTo>
                  <a:lnTo>
                    <a:pt x="730" y="454"/>
                  </a:lnTo>
                  <a:lnTo>
                    <a:pt x="592" y="592"/>
                  </a:lnTo>
                  <a:lnTo>
                    <a:pt x="454" y="730"/>
                  </a:lnTo>
                  <a:lnTo>
                    <a:pt x="336" y="887"/>
                  </a:lnTo>
                  <a:lnTo>
                    <a:pt x="237" y="1045"/>
                  </a:lnTo>
                  <a:lnTo>
                    <a:pt x="158" y="1222"/>
                  </a:lnTo>
                  <a:lnTo>
                    <a:pt x="79" y="1420"/>
                  </a:lnTo>
                  <a:lnTo>
                    <a:pt x="40" y="1597"/>
                  </a:lnTo>
                  <a:lnTo>
                    <a:pt x="1" y="1814"/>
                  </a:lnTo>
                  <a:lnTo>
                    <a:pt x="1" y="2011"/>
                  </a:lnTo>
                  <a:lnTo>
                    <a:pt x="1" y="2208"/>
                  </a:lnTo>
                  <a:lnTo>
                    <a:pt x="40" y="2424"/>
                  </a:lnTo>
                  <a:lnTo>
                    <a:pt x="79" y="2602"/>
                  </a:lnTo>
                  <a:lnTo>
                    <a:pt x="158" y="2799"/>
                  </a:lnTo>
                  <a:lnTo>
                    <a:pt x="237" y="2976"/>
                  </a:lnTo>
                  <a:lnTo>
                    <a:pt x="336" y="3134"/>
                  </a:lnTo>
                  <a:lnTo>
                    <a:pt x="454" y="3292"/>
                  </a:lnTo>
                  <a:lnTo>
                    <a:pt x="592" y="3429"/>
                  </a:lnTo>
                  <a:lnTo>
                    <a:pt x="730" y="3567"/>
                  </a:lnTo>
                  <a:lnTo>
                    <a:pt x="887" y="3686"/>
                  </a:lnTo>
                  <a:lnTo>
                    <a:pt x="1045" y="3784"/>
                  </a:lnTo>
                  <a:lnTo>
                    <a:pt x="1222" y="3863"/>
                  </a:lnTo>
                  <a:lnTo>
                    <a:pt x="1419" y="3942"/>
                  </a:lnTo>
                  <a:lnTo>
                    <a:pt x="1597" y="3981"/>
                  </a:lnTo>
                  <a:lnTo>
                    <a:pt x="1814" y="4021"/>
                  </a:lnTo>
                  <a:lnTo>
                    <a:pt x="2227" y="4021"/>
                  </a:lnTo>
                  <a:lnTo>
                    <a:pt x="2424" y="3981"/>
                  </a:lnTo>
                  <a:lnTo>
                    <a:pt x="2602" y="3942"/>
                  </a:lnTo>
                  <a:lnTo>
                    <a:pt x="2799" y="3863"/>
                  </a:lnTo>
                  <a:lnTo>
                    <a:pt x="2976" y="3784"/>
                  </a:lnTo>
                  <a:lnTo>
                    <a:pt x="3134" y="3686"/>
                  </a:lnTo>
                  <a:lnTo>
                    <a:pt x="3291" y="3567"/>
                  </a:lnTo>
                  <a:lnTo>
                    <a:pt x="3429" y="3429"/>
                  </a:lnTo>
                  <a:lnTo>
                    <a:pt x="3567" y="3292"/>
                  </a:lnTo>
                  <a:lnTo>
                    <a:pt x="3686" y="3134"/>
                  </a:lnTo>
                  <a:lnTo>
                    <a:pt x="3784" y="2976"/>
                  </a:lnTo>
                  <a:lnTo>
                    <a:pt x="3863" y="2799"/>
                  </a:lnTo>
                  <a:lnTo>
                    <a:pt x="3942" y="2602"/>
                  </a:lnTo>
                  <a:lnTo>
                    <a:pt x="3981" y="2424"/>
                  </a:lnTo>
                  <a:lnTo>
                    <a:pt x="4021" y="2208"/>
                  </a:lnTo>
                  <a:lnTo>
                    <a:pt x="4021" y="2011"/>
                  </a:lnTo>
                  <a:lnTo>
                    <a:pt x="4021" y="1814"/>
                  </a:lnTo>
                  <a:lnTo>
                    <a:pt x="3981" y="1597"/>
                  </a:lnTo>
                  <a:lnTo>
                    <a:pt x="3942" y="1420"/>
                  </a:lnTo>
                  <a:lnTo>
                    <a:pt x="3863" y="1222"/>
                  </a:lnTo>
                  <a:lnTo>
                    <a:pt x="3784" y="1045"/>
                  </a:lnTo>
                  <a:lnTo>
                    <a:pt x="3686" y="887"/>
                  </a:lnTo>
                  <a:lnTo>
                    <a:pt x="3567" y="730"/>
                  </a:lnTo>
                  <a:lnTo>
                    <a:pt x="3429" y="592"/>
                  </a:lnTo>
                  <a:lnTo>
                    <a:pt x="3291" y="454"/>
                  </a:lnTo>
                  <a:lnTo>
                    <a:pt x="3134" y="336"/>
                  </a:lnTo>
                  <a:lnTo>
                    <a:pt x="2976" y="237"/>
                  </a:lnTo>
                  <a:lnTo>
                    <a:pt x="2799" y="158"/>
                  </a:lnTo>
                  <a:lnTo>
                    <a:pt x="2602" y="80"/>
                  </a:lnTo>
                  <a:lnTo>
                    <a:pt x="2424" y="40"/>
                  </a:lnTo>
                  <a:lnTo>
                    <a:pt x="22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1"/>
            <p:cNvSpPr/>
            <p:nvPr/>
          </p:nvSpPr>
          <p:spPr>
            <a:xfrm>
              <a:off x="1320231" y="882715"/>
              <a:ext cx="71687" cy="156762"/>
            </a:xfrm>
            <a:custGeom>
              <a:avLst/>
              <a:gdLst/>
              <a:ahLst/>
              <a:cxnLst/>
              <a:rect l="l" t="t" r="r" b="b"/>
              <a:pathLst>
                <a:path w="1992" h="4356" extrusionOk="0">
                  <a:moveTo>
                    <a:pt x="533" y="1"/>
                  </a:moveTo>
                  <a:lnTo>
                    <a:pt x="454" y="21"/>
                  </a:lnTo>
                  <a:lnTo>
                    <a:pt x="415" y="60"/>
                  </a:lnTo>
                  <a:lnTo>
                    <a:pt x="375" y="119"/>
                  </a:lnTo>
                  <a:lnTo>
                    <a:pt x="356" y="178"/>
                  </a:lnTo>
                  <a:lnTo>
                    <a:pt x="454" y="1774"/>
                  </a:lnTo>
                  <a:lnTo>
                    <a:pt x="474" y="1893"/>
                  </a:lnTo>
                  <a:lnTo>
                    <a:pt x="513" y="1991"/>
                  </a:lnTo>
                  <a:lnTo>
                    <a:pt x="572" y="2070"/>
                  </a:lnTo>
                  <a:lnTo>
                    <a:pt x="651" y="2149"/>
                  </a:lnTo>
                  <a:lnTo>
                    <a:pt x="730" y="2208"/>
                  </a:lnTo>
                  <a:lnTo>
                    <a:pt x="829" y="2247"/>
                  </a:lnTo>
                  <a:lnTo>
                    <a:pt x="927" y="2267"/>
                  </a:lnTo>
                  <a:lnTo>
                    <a:pt x="1045" y="2267"/>
                  </a:lnTo>
                  <a:lnTo>
                    <a:pt x="1203" y="2247"/>
                  </a:lnTo>
                  <a:lnTo>
                    <a:pt x="1282" y="2247"/>
                  </a:lnTo>
                  <a:lnTo>
                    <a:pt x="1361" y="2267"/>
                  </a:lnTo>
                  <a:lnTo>
                    <a:pt x="1420" y="2287"/>
                  </a:lnTo>
                  <a:lnTo>
                    <a:pt x="1479" y="2326"/>
                  </a:lnTo>
                  <a:lnTo>
                    <a:pt x="1538" y="2385"/>
                  </a:lnTo>
                  <a:lnTo>
                    <a:pt x="1558" y="2444"/>
                  </a:lnTo>
                  <a:lnTo>
                    <a:pt x="1597" y="2504"/>
                  </a:lnTo>
                  <a:lnTo>
                    <a:pt x="1597" y="2582"/>
                  </a:lnTo>
                  <a:lnTo>
                    <a:pt x="1636" y="3134"/>
                  </a:lnTo>
                  <a:lnTo>
                    <a:pt x="1636" y="3272"/>
                  </a:lnTo>
                  <a:lnTo>
                    <a:pt x="1597" y="3390"/>
                  </a:lnTo>
                  <a:lnTo>
                    <a:pt x="1558" y="3528"/>
                  </a:lnTo>
                  <a:lnTo>
                    <a:pt x="1479" y="3627"/>
                  </a:lnTo>
                  <a:lnTo>
                    <a:pt x="1380" y="3725"/>
                  </a:lnTo>
                  <a:lnTo>
                    <a:pt x="1282" y="3804"/>
                  </a:lnTo>
                  <a:lnTo>
                    <a:pt x="1164" y="3863"/>
                  </a:lnTo>
                  <a:lnTo>
                    <a:pt x="1026" y="3883"/>
                  </a:lnTo>
                  <a:lnTo>
                    <a:pt x="159" y="4021"/>
                  </a:lnTo>
                  <a:lnTo>
                    <a:pt x="80" y="4041"/>
                  </a:lnTo>
                  <a:lnTo>
                    <a:pt x="40" y="4080"/>
                  </a:lnTo>
                  <a:lnTo>
                    <a:pt x="1" y="4139"/>
                  </a:lnTo>
                  <a:lnTo>
                    <a:pt x="1" y="4218"/>
                  </a:lnTo>
                  <a:lnTo>
                    <a:pt x="21" y="4277"/>
                  </a:lnTo>
                  <a:lnTo>
                    <a:pt x="60" y="4317"/>
                  </a:lnTo>
                  <a:lnTo>
                    <a:pt x="119" y="4356"/>
                  </a:lnTo>
                  <a:lnTo>
                    <a:pt x="198" y="4356"/>
                  </a:lnTo>
                  <a:lnTo>
                    <a:pt x="1065" y="4238"/>
                  </a:lnTo>
                  <a:lnTo>
                    <a:pt x="1262" y="4179"/>
                  </a:lnTo>
                  <a:lnTo>
                    <a:pt x="1459" y="4100"/>
                  </a:lnTo>
                  <a:lnTo>
                    <a:pt x="1617" y="3982"/>
                  </a:lnTo>
                  <a:lnTo>
                    <a:pt x="1755" y="3844"/>
                  </a:lnTo>
                  <a:lnTo>
                    <a:pt x="1853" y="3686"/>
                  </a:lnTo>
                  <a:lnTo>
                    <a:pt x="1932" y="3509"/>
                  </a:lnTo>
                  <a:lnTo>
                    <a:pt x="1971" y="3312"/>
                  </a:lnTo>
                  <a:lnTo>
                    <a:pt x="1991" y="3114"/>
                  </a:lnTo>
                  <a:lnTo>
                    <a:pt x="1952" y="2563"/>
                  </a:lnTo>
                  <a:lnTo>
                    <a:pt x="1932" y="2425"/>
                  </a:lnTo>
                  <a:lnTo>
                    <a:pt x="1873" y="2287"/>
                  </a:lnTo>
                  <a:lnTo>
                    <a:pt x="1794" y="2169"/>
                  </a:lnTo>
                  <a:lnTo>
                    <a:pt x="1696" y="2070"/>
                  </a:lnTo>
                  <a:lnTo>
                    <a:pt x="1577" y="1991"/>
                  </a:lnTo>
                  <a:lnTo>
                    <a:pt x="1459" y="1932"/>
                  </a:lnTo>
                  <a:lnTo>
                    <a:pt x="1321" y="1912"/>
                  </a:lnTo>
                  <a:lnTo>
                    <a:pt x="1164" y="1912"/>
                  </a:lnTo>
                  <a:lnTo>
                    <a:pt x="1006" y="1932"/>
                  </a:lnTo>
                  <a:lnTo>
                    <a:pt x="927" y="1912"/>
                  </a:lnTo>
                  <a:lnTo>
                    <a:pt x="868" y="1893"/>
                  </a:lnTo>
                  <a:lnTo>
                    <a:pt x="829" y="1834"/>
                  </a:lnTo>
                  <a:lnTo>
                    <a:pt x="809" y="1755"/>
                  </a:lnTo>
                  <a:lnTo>
                    <a:pt x="710" y="159"/>
                  </a:lnTo>
                  <a:lnTo>
                    <a:pt x="691" y="100"/>
                  </a:lnTo>
                  <a:lnTo>
                    <a:pt x="651" y="40"/>
                  </a:lnTo>
                  <a:lnTo>
                    <a:pt x="592" y="1"/>
                  </a:lnTo>
                  <a:close/>
                </a:path>
              </a:pathLst>
            </a:custGeom>
            <a:solidFill>
              <a:srgbClr val="7C2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1"/>
            <p:cNvSpPr/>
            <p:nvPr/>
          </p:nvSpPr>
          <p:spPr>
            <a:xfrm>
              <a:off x="1304648" y="925289"/>
              <a:ext cx="77337" cy="23428"/>
            </a:xfrm>
            <a:custGeom>
              <a:avLst/>
              <a:gdLst/>
              <a:ahLst/>
              <a:cxnLst/>
              <a:rect l="l" t="t" r="r" b="b"/>
              <a:pathLst>
                <a:path w="2149" h="651" extrusionOk="0">
                  <a:moveTo>
                    <a:pt x="1163" y="0"/>
                  </a:moveTo>
                  <a:lnTo>
                    <a:pt x="986" y="20"/>
                  </a:lnTo>
                  <a:lnTo>
                    <a:pt x="828" y="59"/>
                  </a:lnTo>
                  <a:lnTo>
                    <a:pt x="670" y="99"/>
                  </a:lnTo>
                  <a:lnTo>
                    <a:pt x="395" y="217"/>
                  </a:lnTo>
                  <a:lnTo>
                    <a:pt x="197" y="316"/>
                  </a:lnTo>
                  <a:lnTo>
                    <a:pt x="0" y="454"/>
                  </a:lnTo>
                  <a:lnTo>
                    <a:pt x="178" y="651"/>
                  </a:lnTo>
                  <a:lnTo>
                    <a:pt x="335" y="532"/>
                  </a:lnTo>
                  <a:lnTo>
                    <a:pt x="532" y="434"/>
                  </a:lnTo>
                  <a:lnTo>
                    <a:pt x="749" y="335"/>
                  </a:lnTo>
                  <a:lnTo>
                    <a:pt x="887" y="296"/>
                  </a:lnTo>
                  <a:lnTo>
                    <a:pt x="1025" y="276"/>
                  </a:lnTo>
                  <a:lnTo>
                    <a:pt x="1183" y="256"/>
                  </a:lnTo>
                  <a:lnTo>
                    <a:pt x="1340" y="256"/>
                  </a:lnTo>
                  <a:lnTo>
                    <a:pt x="1498" y="276"/>
                  </a:lnTo>
                  <a:lnTo>
                    <a:pt x="1656" y="316"/>
                  </a:lnTo>
                  <a:lnTo>
                    <a:pt x="1833" y="394"/>
                  </a:lnTo>
                  <a:lnTo>
                    <a:pt x="2010" y="473"/>
                  </a:lnTo>
                  <a:lnTo>
                    <a:pt x="2148" y="256"/>
                  </a:lnTo>
                  <a:lnTo>
                    <a:pt x="1932" y="158"/>
                  </a:lnTo>
                  <a:lnTo>
                    <a:pt x="1734" y="79"/>
                  </a:lnTo>
                  <a:lnTo>
                    <a:pt x="1537" y="20"/>
                  </a:lnTo>
                  <a:lnTo>
                    <a:pt x="1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1"/>
            <p:cNvSpPr/>
            <p:nvPr/>
          </p:nvSpPr>
          <p:spPr>
            <a:xfrm>
              <a:off x="1072743" y="921726"/>
              <a:ext cx="111381" cy="26271"/>
            </a:xfrm>
            <a:custGeom>
              <a:avLst/>
              <a:gdLst/>
              <a:ahLst/>
              <a:cxnLst/>
              <a:rect l="l" t="t" r="r" b="b"/>
              <a:pathLst>
                <a:path w="3095" h="730" extrusionOk="0">
                  <a:moveTo>
                    <a:pt x="99" y="1"/>
                  </a:moveTo>
                  <a:lnTo>
                    <a:pt x="60" y="21"/>
                  </a:lnTo>
                  <a:lnTo>
                    <a:pt x="20" y="60"/>
                  </a:lnTo>
                  <a:lnTo>
                    <a:pt x="1" y="99"/>
                  </a:lnTo>
                  <a:lnTo>
                    <a:pt x="1" y="158"/>
                  </a:lnTo>
                  <a:lnTo>
                    <a:pt x="20" y="198"/>
                  </a:lnTo>
                  <a:lnTo>
                    <a:pt x="60" y="237"/>
                  </a:lnTo>
                  <a:lnTo>
                    <a:pt x="99" y="257"/>
                  </a:lnTo>
                  <a:lnTo>
                    <a:pt x="2937" y="710"/>
                  </a:lnTo>
                  <a:lnTo>
                    <a:pt x="2957" y="730"/>
                  </a:lnTo>
                  <a:lnTo>
                    <a:pt x="2996" y="710"/>
                  </a:lnTo>
                  <a:lnTo>
                    <a:pt x="3035" y="690"/>
                  </a:lnTo>
                  <a:lnTo>
                    <a:pt x="3075" y="651"/>
                  </a:lnTo>
                  <a:lnTo>
                    <a:pt x="3094" y="612"/>
                  </a:lnTo>
                  <a:lnTo>
                    <a:pt x="3094" y="553"/>
                  </a:lnTo>
                  <a:lnTo>
                    <a:pt x="3075" y="513"/>
                  </a:lnTo>
                  <a:lnTo>
                    <a:pt x="3035" y="474"/>
                  </a:lnTo>
                  <a:lnTo>
                    <a:pt x="2976" y="454"/>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1"/>
            <p:cNvSpPr/>
            <p:nvPr/>
          </p:nvSpPr>
          <p:spPr>
            <a:xfrm>
              <a:off x="1307491" y="5076008"/>
              <a:ext cx="532615" cy="250365"/>
            </a:xfrm>
            <a:custGeom>
              <a:avLst/>
              <a:gdLst/>
              <a:ahLst/>
              <a:cxnLst/>
              <a:rect l="l" t="t" r="r" b="b"/>
              <a:pathLst>
                <a:path w="14800" h="6957" extrusionOk="0">
                  <a:moveTo>
                    <a:pt x="6680" y="1"/>
                  </a:moveTo>
                  <a:lnTo>
                    <a:pt x="0" y="60"/>
                  </a:lnTo>
                  <a:lnTo>
                    <a:pt x="0" y="6957"/>
                  </a:lnTo>
                  <a:lnTo>
                    <a:pt x="14799" y="6957"/>
                  </a:lnTo>
                  <a:lnTo>
                    <a:pt x="14799" y="6700"/>
                  </a:lnTo>
                  <a:lnTo>
                    <a:pt x="14760" y="6464"/>
                  </a:lnTo>
                  <a:lnTo>
                    <a:pt x="14701" y="6228"/>
                  </a:lnTo>
                  <a:lnTo>
                    <a:pt x="14641" y="6011"/>
                  </a:lnTo>
                  <a:lnTo>
                    <a:pt x="14563" y="5794"/>
                  </a:lnTo>
                  <a:lnTo>
                    <a:pt x="14444" y="5577"/>
                  </a:lnTo>
                  <a:lnTo>
                    <a:pt x="14326" y="5380"/>
                  </a:lnTo>
                  <a:lnTo>
                    <a:pt x="14188" y="5183"/>
                  </a:lnTo>
                  <a:lnTo>
                    <a:pt x="14050" y="5006"/>
                  </a:lnTo>
                  <a:lnTo>
                    <a:pt x="13873" y="4848"/>
                  </a:lnTo>
                  <a:lnTo>
                    <a:pt x="13696" y="4691"/>
                  </a:lnTo>
                  <a:lnTo>
                    <a:pt x="13518" y="4553"/>
                  </a:lnTo>
                  <a:lnTo>
                    <a:pt x="13302" y="4434"/>
                  </a:lnTo>
                  <a:lnTo>
                    <a:pt x="13085" y="4316"/>
                  </a:lnTo>
                  <a:lnTo>
                    <a:pt x="12868" y="4237"/>
                  </a:lnTo>
                  <a:lnTo>
                    <a:pt x="12632" y="4158"/>
                  </a:lnTo>
                  <a:lnTo>
                    <a:pt x="8887" y="3213"/>
                  </a:lnTo>
                  <a:lnTo>
                    <a:pt x="8671" y="3134"/>
                  </a:lnTo>
                  <a:lnTo>
                    <a:pt x="8474" y="3035"/>
                  </a:lnTo>
                  <a:lnTo>
                    <a:pt x="8277" y="2917"/>
                  </a:lnTo>
                  <a:lnTo>
                    <a:pt x="8119" y="2759"/>
                  </a:lnTo>
                  <a:lnTo>
                    <a:pt x="66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1"/>
            <p:cNvSpPr/>
            <p:nvPr/>
          </p:nvSpPr>
          <p:spPr>
            <a:xfrm>
              <a:off x="1528744" y="5128478"/>
              <a:ext cx="56069" cy="30553"/>
            </a:xfrm>
            <a:custGeom>
              <a:avLst/>
              <a:gdLst/>
              <a:ahLst/>
              <a:cxnLst/>
              <a:rect l="l" t="t" r="r" b="b"/>
              <a:pathLst>
                <a:path w="1558" h="849" extrusionOk="0">
                  <a:moveTo>
                    <a:pt x="1380" y="1"/>
                  </a:moveTo>
                  <a:lnTo>
                    <a:pt x="79" y="592"/>
                  </a:lnTo>
                  <a:lnTo>
                    <a:pt x="40" y="631"/>
                  </a:lnTo>
                  <a:lnTo>
                    <a:pt x="0" y="671"/>
                  </a:lnTo>
                  <a:lnTo>
                    <a:pt x="0" y="710"/>
                  </a:lnTo>
                  <a:lnTo>
                    <a:pt x="0" y="769"/>
                  </a:lnTo>
                  <a:lnTo>
                    <a:pt x="59" y="828"/>
                  </a:lnTo>
                  <a:lnTo>
                    <a:pt x="138" y="848"/>
                  </a:lnTo>
                  <a:lnTo>
                    <a:pt x="178" y="828"/>
                  </a:lnTo>
                  <a:lnTo>
                    <a:pt x="1478" y="237"/>
                  </a:lnTo>
                  <a:lnTo>
                    <a:pt x="1537" y="218"/>
                  </a:lnTo>
                  <a:lnTo>
                    <a:pt x="1557" y="178"/>
                  </a:lnTo>
                  <a:lnTo>
                    <a:pt x="1557" y="119"/>
                  </a:lnTo>
                  <a:lnTo>
                    <a:pt x="1557" y="80"/>
                  </a:lnTo>
                  <a:lnTo>
                    <a:pt x="1518" y="40"/>
                  </a:lnTo>
                  <a:lnTo>
                    <a:pt x="14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1"/>
            <p:cNvSpPr/>
            <p:nvPr/>
          </p:nvSpPr>
          <p:spPr>
            <a:xfrm>
              <a:off x="1545766" y="5168928"/>
              <a:ext cx="56069" cy="30517"/>
            </a:xfrm>
            <a:custGeom>
              <a:avLst/>
              <a:gdLst/>
              <a:ahLst/>
              <a:cxnLst/>
              <a:rect l="l" t="t" r="r" b="b"/>
              <a:pathLst>
                <a:path w="1558" h="848" extrusionOk="0">
                  <a:moveTo>
                    <a:pt x="1419" y="0"/>
                  </a:moveTo>
                  <a:lnTo>
                    <a:pt x="1380" y="20"/>
                  </a:lnTo>
                  <a:lnTo>
                    <a:pt x="79" y="611"/>
                  </a:lnTo>
                  <a:lnTo>
                    <a:pt x="40" y="631"/>
                  </a:lnTo>
                  <a:lnTo>
                    <a:pt x="0" y="690"/>
                  </a:lnTo>
                  <a:lnTo>
                    <a:pt x="0" y="729"/>
                  </a:lnTo>
                  <a:lnTo>
                    <a:pt x="0" y="788"/>
                  </a:lnTo>
                  <a:lnTo>
                    <a:pt x="59" y="828"/>
                  </a:lnTo>
                  <a:lnTo>
                    <a:pt x="119" y="847"/>
                  </a:lnTo>
                  <a:lnTo>
                    <a:pt x="178" y="847"/>
                  </a:lnTo>
                  <a:lnTo>
                    <a:pt x="1478" y="256"/>
                  </a:lnTo>
                  <a:lnTo>
                    <a:pt x="1518" y="217"/>
                  </a:lnTo>
                  <a:lnTo>
                    <a:pt x="1557" y="177"/>
                  </a:lnTo>
                  <a:lnTo>
                    <a:pt x="1557" y="138"/>
                  </a:lnTo>
                  <a:lnTo>
                    <a:pt x="1557" y="79"/>
                  </a:lnTo>
                  <a:lnTo>
                    <a:pt x="1518" y="39"/>
                  </a:lnTo>
                  <a:lnTo>
                    <a:pt x="1478" y="20"/>
                  </a:lnTo>
                  <a:lnTo>
                    <a:pt x="1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1"/>
            <p:cNvSpPr/>
            <p:nvPr/>
          </p:nvSpPr>
          <p:spPr>
            <a:xfrm>
              <a:off x="1307491" y="5314282"/>
              <a:ext cx="532615" cy="30517"/>
            </a:xfrm>
            <a:custGeom>
              <a:avLst/>
              <a:gdLst/>
              <a:ahLst/>
              <a:cxnLst/>
              <a:rect l="l" t="t" r="r" b="b"/>
              <a:pathLst>
                <a:path w="14800" h="848" extrusionOk="0">
                  <a:moveTo>
                    <a:pt x="0" y="1"/>
                  </a:moveTo>
                  <a:lnTo>
                    <a:pt x="0" y="848"/>
                  </a:lnTo>
                  <a:lnTo>
                    <a:pt x="14799" y="848"/>
                  </a:lnTo>
                  <a:lnTo>
                    <a:pt x="14799"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1"/>
            <p:cNvSpPr/>
            <p:nvPr/>
          </p:nvSpPr>
          <p:spPr>
            <a:xfrm>
              <a:off x="417478" y="5076008"/>
              <a:ext cx="532615" cy="250365"/>
            </a:xfrm>
            <a:custGeom>
              <a:avLst/>
              <a:gdLst/>
              <a:ahLst/>
              <a:cxnLst/>
              <a:rect l="l" t="t" r="r" b="b"/>
              <a:pathLst>
                <a:path w="14800" h="6957" extrusionOk="0">
                  <a:moveTo>
                    <a:pt x="8119" y="1"/>
                  </a:moveTo>
                  <a:lnTo>
                    <a:pt x="6681" y="2759"/>
                  </a:lnTo>
                  <a:lnTo>
                    <a:pt x="6523" y="2917"/>
                  </a:lnTo>
                  <a:lnTo>
                    <a:pt x="6326" y="3035"/>
                  </a:lnTo>
                  <a:lnTo>
                    <a:pt x="6129" y="3134"/>
                  </a:lnTo>
                  <a:lnTo>
                    <a:pt x="5912" y="3213"/>
                  </a:lnTo>
                  <a:lnTo>
                    <a:pt x="2168" y="4158"/>
                  </a:lnTo>
                  <a:lnTo>
                    <a:pt x="1932" y="4237"/>
                  </a:lnTo>
                  <a:lnTo>
                    <a:pt x="1715" y="4316"/>
                  </a:lnTo>
                  <a:lnTo>
                    <a:pt x="1498" y="4434"/>
                  </a:lnTo>
                  <a:lnTo>
                    <a:pt x="1282" y="4553"/>
                  </a:lnTo>
                  <a:lnTo>
                    <a:pt x="1104" y="4691"/>
                  </a:lnTo>
                  <a:lnTo>
                    <a:pt x="927" y="4848"/>
                  </a:lnTo>
                  <a:lnTo>
                    <a:pt x="749" y="5006"/>
                  </a:lnTo>
                  <a:lnTo>
                    <a:pt x="612" y="5183"/>
                  </a:lnTo>
                  <a:lnTo>
                    <a:pt x="474" y="5380"/>
                  </a:lnTo>
                  <a:lnTo>
                    <a:pt x="355" y="5577"/>
                  </a:lnTo>
                  <a:lnTo>
                    <a:pt x="237" y="5794"/>
                  </a:lnTo>
                  <a:lnTo>
                    <a:pt x="158" y="6011"/>
                  </a:lnTo>
                  <a:lnTo>
                    <a:pt x="99" y="6228"/>
                  </a:lnTo>
                  <a:lnTo>
                    <a:pt x="40" y="6464"/>
                  </a:lnTo>
                  <a:lnTo>
                    <a:pt x="1" y="6700"/>
                  </a:lnTo>
                  <a:lnTo>
                    <a:pt x="1" y="6957"/>
                  </a:lnTo>
                  <a:lnTo>
                    <a:pt x="14800" y="6957"/>
                  </a:lnTo>
                  <a:lnTo>
                    <a:pt x="14800" y="60"/>
                  </a:lnTo>
                  <a:lnTo>
                    <a:pt x="8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1"/>
            <p:cNvSpPr/>
            <p:nvPr/>
          </p:nvSpPr>
          <p:spPr>
            <a:xfrm>
              <a:off x="672775" y="5128478"/>
              <a:ext cx="56069" cy="30553"/>
            </a:xfrm>
            <a:custGeom>
              <a:avLst/>
              <a:gdLst/>
              <a:ahLst/>
              <a:cxnLst/>
              <a:rect l="l" t="t" r="r" b="b"/>
              <a:pathLst>
                <a:path w="1558" h="849" extrusionOk="0">
                  <a:moveTo>
                    <a:pt x="80" y="1"/>
                  </a:moveTo>
                  <a:lnTo>
                    <a:pt x="40" y="40"/>
                  </a:lnTo>
                  <a:lnTo>
                    <a:pt x="1" y="80"/>
                  </a:lnTo>
                  <a:lnTo>
                    <a:pt x="1" y="119"/>
                  </a:lnTo>
                  <a:lnTo>
                    <a:pt x="1" y="178"/>
                  </a:lnTo>
                  <a:lnTo>
                    <a:pt x="20" y="218"/>
                  </a:lnTo>
                  <a:lnTo>
                    <a:pt x="80" y="237"/>
                  </a:lnTo>
                  <a:lnTo>
                    <a:pt x="1380" y="828"/>
                  </a:lnTo>
                  <a:lnTo>
                    <a:pt x="1420" y="848"/>
                  </a:lnTo>
                  <a:lnTo>
                    <a:pt x="1498" y="828"/>
                  </a:lnTo>
                  <a:lnTo>
                    <a:pt x="1557" y="769"/>
                  </a:lnTo>
                  <a:lnTo>
                    <a:pt x="1557" y="710"/>
                  </a:lnTo>
                  <a:lnTo>
                    <a:pt x="1557" y="671"/>
                  </a:lnTo>
                  <a:lnTo>
                    <a:pt x="1518" y="631"/>
                  </a:lnTo>
                  <a:lnTo>
                    <a:pt x="1479" y="592"/>
                  </a:lnTo>
                  <a:lnTo>
                    <a:pt x="1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1"/>
            <p:cNvSpPr/>
            <p:nvPr/>
          </p:nvSpPr>
          <p:spPr>
            <a:xfrm>
              <a:off x="655753" y="5168928"/>
              <a:ext cx="56069" cy="30517"/>
            </a:xfrm>
            <a:custGeom>
              <a:avLst/>
              <a:gdLst/>
              <a:ahLst/>
              <a:cxnLst/>
              <a:rect l="l" t="t" r="r" b="b"/>
              <a:pathLst>
                <a:path w="1558" h="848" extrusionOk="0">
                  <a:moveTo>
                    <a:pt x="139" y="0"/>
                  </a:moveTo>
                  <a:lnTo>
                    <a:pt x="80" y="20"/>
                  </a:lnTo>
                  <a:lnTo>
                    <a:pt x="40" y="39"/>
                  </a:lnTo>
                  <a:lnTo>
                    <a:pt x="1" y="79"/>
                  </a:lnTo>
                  <a:lnTo>
                    <a:pt x="1" y="138"/>
                  </a:lnTo>
                  <a:lnTo>
                    <a:pt x="1" y="177"/>
                  </a:lnTo>
                  <a:lnTo>
                    <a:pt x="40" y="217"/>
                  </a:lnTo>
                  <a:lnTo>
                    <a:pt x="80" y="256"/>
                  </a:lnTo>
                  <a:lnTo>
                    <a:pt x="1380" y="847"/>
                  </a:lnTo>
                  <a:lnTo>
                    <a:pt x="1439" y="847"/>
                  </a:lnTo>
                  <a:lnTo>
                    <a:pt x="1498" y="828"/>
                  </a:lnTo>
                  <a:lnTo>
                    <a:pt x="1558" y="788"/>
                  </a:lnTo>
                  <a:lnTo>
                    <a:pt x="1558" y="729"/>
                  </a:lnTo>
                  <a:lnTo>
                    <a:pt x="1558" y="690"/>
                  </a:lnTo>
                  <a:lnTo>
                    <a:pt x="1538" y="631"/>
                  </a:lnTo>
                  <a:lnTo>
                    <a:pt x="1479" y="611"/>
                  </a:lnTo>
                  <a:lnTo>
                    <a:pt x="178" y="20"/>
                  </a:lnTo>
                  <a:lnTo>
                    <a:pt x="1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1"/>
            <p:cNvSpPr/>
            <p:nvPr/>
          </p:nvSpPr>
          <p:spPr>
            <a:xfrm>
              <a:off x="417478" y="5314282"/>
              <a:ext cx="532615" cy="30517"/>
            </a:xfrm>
            <a:custGeom>
              <a:avLst/>
              <a:gdLst/>
              <a:ahLst/>
              <a:cxnLst/>
              <a:rect l="l" t="t" r="r" b="b"/>
              <a:pathLst>
                <a:path w="14800" h="848" extrusionOk="0">
                  <a:moveTo>
                    <a:pt x="1" y="1"/>
                  </a:moveTo>
                  <a:lnTo>
                    <a:pt x="1" y="848"/>
                  </a:lnTo>
                  <a:lnTo>
                    <a:pt x="14800" y="848"/>
                  </a:lnTo>
                  <a:lnTo>
                    <a:pt x="1480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1"/>
            <p:cNvSpPr/>
            <p:nvPr/>
          </p:nvSpPr>
          <p:spPr>
            <a:xfrm>
              <a:off x="630238" y="2788266"/>
              <a:ext cx="1055261" cy="2321086"/>
            </a:xfrm>
            <a:custGeom>
              <a:avLst/>
              <a:gdLst/>
              <a:ahLst/>
              <a:cxnLst/>
              <a:rect l="l" t="t" r="r" b="b"/>
              <a:pathLst>
                <a:path w="29323" h="64497" extrusionOk="0">
                  <a:moveTo>
                    <a:pt x="5873" y="0"/>
                  </a:moveTo>
                  <a:lnTo>
                    <a:pt x="5735" y="20"/>
                  </a:lnTo>
                  <a:lnTo>
                    <a:pt x="5597" y="59"/>
                  </a:lnTo>
                  <a:lnTo>
                    <a:pt x="5459" y="118"/>
                  </a:lnTo>
                  <a:lnTo>
                    <a:pt x="5341" y="177"/>
                  </a:lnTo>
                  <a:lnTo>
                    <a:pt x="5222" y="276"/>
                  </a:lnTo>
                  <a:lnTo>
                    <a:pt x="5104" y="355"/>
                  </a:lnTo>
                  <a:lnTo>
                    <a:pt x="5006" y="473"/>
                  </a:lnTo>
                  <a:lnTo>
                    <a:pt x="4927" y="591"/>
                  </a:lnTo>
                  <a:lnTo>
                    <a:pt x="4848" y="710"/>
                  </a:lnTo>
                  <a:lnTo>
                    <a:pt x="4809" y="847"/>
                  </a:lnTo>
                  <a:lnTo>
                    <a:pt x="4769" y="1005"/>
                  </a:lnTo>
                  <a:lnTo>
                    <a:pt x="4730" y="1163"/>
                  </a:lnTo>
                  <a:lnTo>
                    <a:pt x="20" y="62231"/>
                  </a:lnTo>
                  <a:lnTo>
                    <a:pt x="0" y="62369"/>
                  </a:lnTo>
                  <a:lnTo>
                    <a:pt x="20" y="62487"/>
                  </a:lnTo>
                  <a:lnTo>
                    <a:pt x="40" y="62625"/>
                  </a:lnTo>
                  <a:lnTo>
                    <a:pt x="79" y="62743"/>
                  </a:lnTo>
                  <a:lnTo>
                    <a:pt x="138" y="62861"/>
                  </a:lnTo>
                  <a:lnTo>
                    <a:pt x="197" y="62960"/>
                  </a:lnTo>
                  <a:lnTo>
                    <a:pt x="257" y="63078"/>
                  </a:lnTo>
                  <a:lnTo>
                    <a:pt x="335" y="63176"/>
                  </a:lnTo>
                  <a:lnTo>
                    <a:pt x="434" y="63255"/>
                  </a:lnTo>
                  <a:lnTo>
                    <a:pt x="532" y="63334"/>
                  </a:lnTo>
                  <a:lnTo>
                    <a:pt x="631" y="63393"/>
                  </a:lnTo>
                  <a:lnTo>
                    <a:pt x="749" y="63452"/>
                  </a:lnTo>
                  <a:lnTo>
                    <a:pt x="867" y="63511"/>
                  </a:lnTo>
                  <a:lnTo>
                    <a:pt x="986" y="63531"/>
                  </a:lnTo>
                  <a:lnTo>
                    <a:pt x="1124" y="63551"/>
                  </a:lnTo>
                  <a:lnTo>
                    <a:pt x="1262" y="63571"/>
                  </a:lnTo>
                  <a:lnTo>
                    <a:pt x="9558" y="63571"/>
                  </a:lnTo>
                  <a:lnTo>
                    <a:pt x="9696" y="63551"/>
                  </a:lnTo>
                  <a:lnTo>
                    <a:pt x="9853" y="63531"/>
                  </a:lnTo>
                  <a:lnTo>
                    <a:pt x="9991" y="63511"/>
                  </a:lnTo>
                  <a:lnTo>
                    <a:pt x="10129" y="63452"/>
                  </a:lnTo>
                  <a:lnTo>
                    <a:pt x="10267" y="63393"/>
                  </a:lnTo>
                  <a:lnTo>
                    <a:pt x="10385" y="63334"/>
                  </a:lnTo>
                  <a:lnTo>
                    <a:pt x="10503" y="63255"/>
                  </a:lnTo>
                  <a:lnTo>
                    <a:pt x="10622" y="63157"/>
                  </a:lnTo>
                  <a:lnTo>
                    <a:pt x="10720" y="63058"/>
                  </a:lnTo>
                  <a:lnTo>
                    <a:pt x="10799" y="62960"/>
                  </a:lnTo>
                  <a:lnTo>
                    <a:pt x="10898" y="62841"/>
                  </a:lnTo>
                  <a:lnTo>
                    <a:pt x="10957" y="62704"/>
                  </a:lnTo>
                  <a:lnTo>
                    <a:pt x="11016" y="62585"/>
                  </a:lnTo>
                  <a:lnTo>
                    <a:pt x="11075" y="62447"/>
                  </a:lnTo>
                  <a:lnTo>
                    <a:pt x="11114" y="62290"/>
                  </a:lnTo>
                  <a:lnTo>
                    <a:pt x="11134" y="62152"/>
                  </a:lnTo>
                  <a:lnTo>
                    <a:pt x="16060" y="15824"/>
                  </a:lnTo>
                  <a:lnTo>
                    <a:pt x="16455" y="63255"/>
                  </a:lnTo>
                  <a:lnTo>
                    <a:pt x="16474" y="63393"/>
                  </a:lnTo>
                  <a:lnTo>
                    <a:pt x="16494" y="63511"/>
                  </a:lnTo>
                  <a:lnTo>
                    <a:pt x="16514" y="63630"/>
                  </a:lnTo>
                  <a:lnTo>
                    <a:pt x="16573" y="63748"/>
                  </a:lnTo>
                  <a:lnTo>
                    <a:pt x="16671" y="63965"/>
                  </a:lnTo>
                  <a:lnTo>
                    <a:pt x="16829" y="64142"/>
                  </a:lnTo>
                  <a:lnTo>
                    <a:pt x="17006" y="64300"/>
                  </a:lnTo>
                  <a:lnTo>
                    <a:pt x="17223" y="64398"/>
                  </a:lnTo>
                  <a:lnTo>
                    <a:pt x="17341" y="64438"/>
                  </a:lnTo>
                  <a:lnTo>
                    <a:pt x="17460" y="64477"/>
                  </a:lnTo>
                  <a:lnTo>
                    <a:pt x="17578" y="64497"/>
                  </a:lnTo>
                  <a:lnTo>
                    <a:pt x="26623" y="64497"/>
                  </a:lnTo>
                  <a:lnTo>
                    <a:pt x="26741" y="64477"/>
                  </a:lnTo>
                  <a:lnTo>
                    <a:pt x="26859" y="64438"/>
                  </a:lnTo>
                  <a:lnTo>
                    <a:pt x="26977" y="64398"/>
                  </a:lnTo>
                  <a:lnTo>
                    <a:pt x="27174" y="64300"/>
                  </a:lnTo>
                  <a:lnTo>
                    <a:pt x="27371" y="64142"/>
                  </a:lnTo>
                  <a:lnTo>
                    <a:pt x="27529" y="63965"/>
                  </a:lnTo>
                  <a:lnTo>
                    <a:pt x="27628" y="63768"/>
                  </a:lnTo>
                  <a:lnTo>
                    <a:pt x="27687" y="63649"/>
                  </a:lnTo>
                  <a:lnTo>
                    <a:pt x="27706" y="63531"/>
                  </a:lnTo>
                  <a:lnTo>
                    <a:pt x="27726" y="63413"/>
                  </a:lnTo>
                  <a:lnTo>
                    <a:pt x="27746" y="63295"/>
                  </a:lnTo>
                  <a:lnTo>
                    <a:pt x="29322" y="2857"/>
                  </a:lnTo>
                  <a:lnTo>
                    <a:pt x="29322" y="2719"/>
                  </a:lnTo>
                  <a:lnTo>
                    <a:pt x="29303" y="2562"/>
                  </a:lnTo>
                  <a:lnTo>
                    <a:pt x="29263" y="2424"/>
                  </a:lnTo>
                  <a:lnTo>
                    <a:pt x="29204" y="2286"/>
                  </a:lnTo>
                  <a:lnTo>
                    <a:pt x="29145" y="2168"/>
                  </a:lnTo>
                  <a:lnTo>
                    <a:pt x="29066" y="2049"/>
                  </a:lnTo>
                  <a:lnTo>
                    <a:pt x="28968" y="1951"/>
                  </a:lnTo>
                  <a:lnTo>
                    <a:pt x="28849" y="1852"/>
                  </a:lnTo>
                  <a:lnTo>
                    <a:pt x="28751" y="1774"/>
                  </a:lnTo>
                  <a:lnTo>
                    <a:pt x="28613" y="1714"/>
                  </a:lnTo>
                  <a:lnTo>
                    <a:pt x="28495" y="1655"/>
                  </a:lnTo>
                  <a:lnTo>
                    <a:pt x="28357" y="1616"/>
                  </a:lnTo>
                  <a:lnTo>
                    <a:pt x="28219" y="1596"/>
                  </a:lnTo>
                  <a:lnTo>
                    <a:pt x="27923" y="1596"/>
                  </a:lnTo>
                  <a:lnTo>
                    <a:pt x="27766" y="1636"/>
                  </a:lnTo>
                  <a:lnTo>
                    <a:pt x="6464" y="99"/>
                  </a:lnTo>
                  <a:lnTo>
                    <a:pt x="6306" y="40"/>
                  </a:lnTo>
                  <a:lnTo>
                    <a:pt x="6168" y="20"/>
                  </a:lnTo>
                  <a:lnTo>
                    <a:pt x="60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1"/>
            <p:cNvSpPr/>
            <p:nvPr/>
          </p:nvSpPr>
          <p:spPr>
            <a:xfrm>
              <a:off x="978419" y="1389783"/>
              <a:ext cx="507100" cy="1579347"/>
            </a:xfrm>
            <a:custGeom>
              <a:avLst/>
              <a:gdLst/>
              <a:ahLst/>
              <a:cxnLst/>
              <a:rect l="l" t="t" r="r" b="b"/>
              <a:pathLst>
                <a:path w="14091" h="43886" extrusionOk="0">
                  <a:moveTo>
                    <a:pt x="13243" y="1"/>
                  </a:moveTo>
                  <a:lnTo>
                    <a:pt x="9597" y="1498"/>
                  </a:lnTo>
                  <a:lnTo>
                    <a:pt x="7331" y="2444"/>
                  </a:lnTo>
                  <a:lnTo>
                    <a:pt x="395" y="808"/>
                  </a:lnTo>
                  <a:lnTo>
                    <a:pt x="119" y="32535"/>
                  </a:lnTo>
                  <a:lnTo>
                    <a:pt x="1" y="43885"/>
                  </a:lnTo>
                  <a:lnTo>
                    <a:pt x="14090" y="43885"/>
                  </a:lnTo>
                  <a:lnTo>
                    <a:pt x="13361" y="34820"/>
                  </a:lnTo>
                  <a:lnTo>
                    <a:pt x="13282" y="10563"/>
                  </a:lnTo>
                  <a:lnTo>
                    <a:pt x="132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1"/>
            <p:cNvSpPr/>
            <p:nvPr/>
          </p:nvSpPr>
          <p:spPr>
            <a:xfrm>
              <a:off x="978419" y="1389783"/>
              <a:ext cx="507100" cy="1579347"/>
            </a:xfrm>
            <a:custGeom>
              <a:avLst/>
              <a:gdLst/>
              <a:ahLst/>
              <a:cxnLst/>
              <a:rect l="l" t="t" r="r" b="b"/>
              <a:pathLst>
                <a:path w="14091" h="43886" fill="none" extrusionOk="0">
                  <a:moveTo>
                    <a:pt x="9597" y="1498"/>
                  </a:moveTo>
                  <a:lnTo>
                    <a:pt x="7331" y="2444"/>
                  </a:lnTo>
                  <a:lnTo>
                    <a:pt x="395" y="808"/>
                  </a:lnTo>
                  <a:lnTo>
                    <a:pt x="119" y="32535"/>
                  </a:lnTo>
                  <a:lnTo>
                    <a:pt x="1" y="43885"/>
                  </a:lnTo>
                  <a:lnTo>
                    <a:pt x="14090" y="43885"/>
                  </a:lnTo>
                  <a:lnTo>
                    <a:pt x="13361" y="34820"/>
                  </a:lnTo>
                  <a:lnTo>
                    <a:pt x="13282" y="10563"/>
                  </a:lnTo>
                  <a:lnTo>
                    <a:pt x="13243" y="1"/>
                  </a:lnTo>
                  <a:lnTo>
                    <a:pt x="9597"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1"/>
            <p:cNvSpPr/>
            <p:nvPr/>
          </p:nvSpPr>
          <p:spPr>
            <a:xfrm>
              <a:off x="1128776" y="1474894"/>
              <a:ext cx="224850" cy="173784"/>
            </a:xfrm>
            <a:custGeom>
              <a:avLst/>
              <a:gdLst/>
              <a:ahLst/>
              <a:cxnLst/>
              <a:rect l="l" t="t" r="r" b="b"/>
              <a:pathLst>
                <a:path w="6248" h="4829" extrusionOk="0">
                  <a:moveTo>
                    <a:pt x="6247" y="0"/>
                  </a:moveTo>
                  <a:lnTo>
                    <a:pt x="0" y="414"/>
                  </a:lnTo>
                  <a:lnTo>
                    <a:pt x="1242" y="3587"/>
                  </a:lnTo>
                  <a:lnTo>
                    <a:pt x="1321" y="3744"/>
                  </a:lnTo>
                  <a:lnTo>
                    <a:pt x="1380" y="3882"/>
                  </a:lnTo>
                  <a:lnTo>
                    <a:pt x="1478" y="4020"/>
                  </a:lnTo>
                  <a:lnTo>
                    <a:pt x="1577" y="4138"/>
                  </a:lnTo>
                  <a:lnTo>
                    <a:pt x="1675" y="4257"/>
                  </a:lnTo>
                  <a:lnTo>
                    <a:pt x="1774" y="4355"/>
                  </a:lnTo>
                  <a:lnTo>
                    <a:pt x="2010" y="4533"/>
                  </a:lnTo>
                  <a:lnTo>
                    <a:pt x="2267" y="4670"/>
                  </a:lnTo>
                  <a:lnTo>
                    <a:pt x="2542" y="4769"/>
                  </a:lnTo>
                  <a:lnTo>
                    <a:pt x="2818" y="4808"/>
                  </a:lnTo>
                  <a:lnTo>
                    <a:pt x="3094" y="4828"/>
                  </a:lnTo>
                  <a:lnTo>
                    <a:pt x="3370" y="4808"/>
                  </a:lnTo>
                  <a:lnTo>
                    <a:pt x="3666" y="4749"/>
                  </a:lnTo>
                  <a:lnTo>
                    <a:pt x="3922" y="4651"/>
                  </a:lnTo>
                  <a:lnTo>
                    <a:pt x="4178" y="4513"/>
                  </a:lnTo>
                  <a:lnTo>
                    <a:pt x="4395" y="4316"/>
                  </a:lnTo>
                  <a:lnTo>
                    <a:pt x="4513" y="4217"/>
                  </a:lnTo>
                  <a:lnTo>
                    <a:pt x="4612" y="4099"/>
                  </a:lnTo>
                  <a:lnTo>
                    <a:pt x="4690" y="3981"/>
                  </a:lnTo>
                  <a:lnTo>
                    <a:pt x="4789" y="3843"/>
                  </a:lnTo>
                  <a:lnTo>
                    <a:pt x="4848" y="3705"/>
                  </a:lnTo>
                  <a:lnTo>
                    <a:pt x="4927" y="3547"/>
                  </a:lnTo>
                  <a:lnTo>
                    <a:pt x="6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1"/>
            <p:cNvSpPr/>
            <p:nvPr/>
          </p:nvSpPr>
          <p:spPr>
            <a:xfrm>
              <a:off x="1150045" y="1606069"/>
              <a:ext cx="176627" cy="634748"/>
            </a:xfrm>
            <a:custGeom>
              <a:avLst/>
              <a:gdLst/>
              <a:ahLst/>
              <a:cxnLst/>
              <a:rect l="l" t="t" r="r" b="b"/>
              <a:pathLst>
                <a:path w="4908" h="17638" extrusionOk="0">
                  <a:moveTo>
                    <a:pt x="1853" y="1"/>
                  </a:moveTo>
                  <a:lnTo>
                    <a:pt x="40" y="11292"/>
                  </a:lnTo>
                  <a:lnTo>
                    <a:pt x="1" y="11548"/>
                  </a:lnTo>
                  <a:lnTo>
                    <a:pt x="20" y="11824"/>
                  </a:lnTo>
                  <a:lnTo>
                    <a:pt x="79" y="12080"/>
                  </a:lnTo>
                  <a:lnTo>
                    <a:pt x="178" y="12337"/>
                  </a:lnTo>
                  <a:lnTo>
                    <a:pt x="2523" y="17440"/>
                  </a:lnTo>
                  <a:lnTo>
                    <a:pt x="2523" y="17637"/>
                  </a:lnTo>
                  <a:lnTo>
                    <a:pt x="2582" y="17539"/>
                  </a:lnTo>
                  <a:lnTo>
                    <a:pt x="2641" y="17637"/>
                  </a:lnTo>
                  <a:lnTo>
                    <a:pt x="2641" y="17440"/>
                  </a:lnTo>
                  <a:lnTo>
                    <a:pt x="4769" y="12277"/>
                  </a:lnTo>
                  <a:lnTo>
                    <a:pt x="4848" y="12061"/>
                  </a:lnTo>
                  <a:lnTo>
                    <a:pt x="4888" y="11824"/>
                  </a:lnTo>
                  <a:lnTo>
                    <a:pt x="4907" y="11588"/>
                  </a:lnTo>
                  <a:lnTo>
                    <a:pt x="4888" y="11351"/>
                  </a:lnTo>
                  <a:lnTo>
                    <a:pt x="33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1"/>
            <p:cNvSpPr/>
            <p:nvPr/>
          </p:nvSpPr>
          <p:spPr>
            <a:xfrm>
              <a:off x="1242246" y="1321010"/>
              <a:ext cx="209951" cy="271634"/>
            </a:xfrm>
            <a:custGeom>
              <a:avLst/>
              <a:gdLst/>
              <a:ahLst/>
              <a:cxnLst/>
              <a:rect l="l" t="t" r="r" b="b"/>
              <a:pathLst>
                <a:path w="5834" h="7548" extrusionOk="0">
                  <a:moveTo>
                    <a:pt x="4730" y="0"/>
                  </a:moveTo>
                  <a:lnTo>
                    <a:pt x="4631" y="20"/>
                  </a:lnTo>
                  <a:lnTo>
                    <a:pt x="4552" y="59"/>
                  </a:lnTo>
                  <a:lnTo>
                    <a:pt x="4473" y="99"/>
                  </a:lnTo>
                  <a:lnTo>
                    <a:pt x="4414" y="158"/>
                  </a:lnTo>
                  <a:lnTo>
                    <a:pt x="0" y="4355"/>
                  </a:lnTo>
                  <a:lnTo>
                    <a:pt x="2542" y="7331"/>
                  </a:lnTo>
                  <a:lnTo>
                    <a:pt x="2661" y="7429"/>
                  </a:lnTo>
                  <a:lnTo>
                    <a:pt x="2779" y="7508"/>
                  </a:lnTo>
                  <a:lnTo>
                    <a:pt x="2917" y="7547"/>
                  </a:lnTo>
                  <a:lnTo>
                    <a:pt x="3055" y="7547"/>
                  </a:lnTo>
                  <a:lnTo>
                    <a:pt x="3193" y="7508"/>
                  </a:lnTo>
                  <a:lnTo>
                    <a:pt x="3331" y="7469"/>
                  </a:lnTo>
                  <a:lnTo>
                    <a:pt x="3429" y="7370"/>
                  </a:lnTo>
                  <a:lnTo>
                    <a:pt x="3528" y="7252"/>
                  </a:lnTo>
                  <a:lnTo>
                    <a:pt x="5833" y="3468"/>
                  </a:lnTo>
                  <a:lnTo>
                    <a:pt x="5459" y="552"/>
                  </a:lnTo>
                  <a:lnTo>
                    <a:pt x="5459" y="453"/>
                  </a:lnTo>
                  <a:lnTo>
                    <a:pt x="5419" y="374"/>
                  </a:lnTo>
                  <a:lnTo>
                    <a:pt x="5380" y="296"/>
                  </a:lnTo>
                  <a:lnTo>
                    <a:pt x="5321" y="217"/>
                  </a:lnTo>
                  <a:lnTo>
                    <a:pt x="5203" y="99"/>
                  </a:lnTo>
                  <a:lnTo>
                    <a:pt x="5045" y="39"/>
                  </a:lnTo>
                  <a:lnTo>
                    <a:pt x="48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1"/>
            <p:cNvSpPr/>
            <p:nvPr/>
          </p:nvSpPr>
          <p:spPr>
            <a:xfrm>
              <a:off x="999688" y="1313201"/>
              <a:ext cx="242592" cy="278723"/>
            </a:xfrm>
            <a:custGeom>
              <a:avLst/>
              <a:gdLst/>
              <a:ahLst/>
              <a:cxnLst/>
              <a:rect l="l" t="t" r="r" b="b"/>
              <a:pathLst>
                <a:path w="6741" h="7745" extrusionOk="0">
                  <a:moveTo>
                    <a:pt x="1518" y="0"/>
                  </a:moveTo>
                  <a:lnTo>
                    <a:pt x="1459" y="20"/>
                  </a:lnTo>
                  <a:lnTo>
                    <a:pt x="1400" y="59"/>
                  </a:lnTo>
                  <a:lnTo>
                    <a:pt x="1341" y="119"/>
                  </a:lnTo>
                  <a:lnTo>
                    <a:pt x="1321" y="197"/>
                  </a:lnTo>
                  <a:lnTo>
                    <a:pt x="1" y="3646"/>
                  </a:lnTo>
                  <a:lnTo>
                    <a:pt x="2977" y="7508"/>
                  </a:lnTo>
                  <a:lnTo>
                    <a:pt x="3075" y="7607"/>
                  </a:lnTo>
                  <a:lnTo>
                    <a:pt x="3193" y="7686"/>
                  </a:lnTo>
                  <a:lnTo>
                    <a:pt x="3312" y="7725"/>
                  </a:lnTo>
                  <a:lnTo>
                    <a:pt x="3449" y="7745"/>
                  </a:lnTo>
                  <a:lnTo>
                    <a:pt x="3587" y="7745"/>
                  </a:lnTo>
                  <a:lnTo>
                    <a:pt x="3706" y="7705"/>
                  </a:lnTo>
                  <a:lnTo>
                    <a:pt x="3824" y="7646"/>
                  </a:lnTo>
                  <a:lnTo>
                    <a:pt x="3942" y="7548"/>
                  </a:lnTo>
                  <a:lnTo>
                    <a:pt x="6740" y="4572"/>
                  </a:lnTo>
                  <a:lnTo>
                    <a:pt x="1814" y="79"/>
                  </a:lnTo>
                  <a:lnTo>
                    <a:pt x="1735" y="20"/>
                  </a:lnTo>
                  <a:lnTo>
                    <a:pt x="16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1"/>
            <p:cNvSpPr/>
            <p:nvPr/>
          </p:nvSpPr>
          <p:spPr>
            <a:xfrm>
              <a:off x="1359962" y="1181305"/>
              <a:ext cx="978680" cy="2323929"/>
            </a:xfrm>
            <a:custGeom>
              <a:avLst/>
              <a:gdLst/>
              <a:ahLst/>
              <a:cxnLst/>
              <a:rect l="l" t="t" r="r" b="b"/>
              <a:pathLst>
                <a:path w="27195" h="64576" extrusionOk="0">
                  <a:moveTo>
                    <a:pt x="15430" y="0"/>
                  </a:moveTo>
                  <a:lnTo>
                    <a:pt x="15312" y="20"/>
                  </a:lnTo>
                  <a:lnTo>
                    <a:pt x="15174" y="39"/>
                  </a:lnTo>
                  <a:lnTo>
                    <a:pt x="15056" y="79"/>
                  </a:lnTo>
                  <a:lnTo>
                    <a:pt x="14957" y="138"/>
                  </a:lnTo>
                  <a:lnTo>
                    <a:pt x="14839" y="197"/>
                  </a:lnTo>
                  <a:lnTo>
                    <a:pt x="14740" y="276"/>
                  </a:lnTo>
                  <a:lnTo>
                    <a:pt x="14661" y="355"/>
                  </a:lnTo>
                  <a:lnTo>
                    <a:pt x="14583" y="453"/>
                  </a:lnTo>
                  <a:lnTo>
                    <a:pt x="14504" y="552"/>
                  </a:lnTo>
                  <a:lnTo>
                    <a:pt x="14464" y="670"/>
                  </a:lnTo>
                  <a:lnTo>
                    <a:pt x="14405" y="788"/>
                  </a:lnTo>
                  <a:lnTo>
                    <a:pt x="14386" y="907"/>
                  </a:lnTo>
                  <a:lnTo>
                    <a:pt x="14366" y="1025"/>
                  </a:lnTo>
                  <a:lnTo>
                    <a:pt x="14366" y="1163"/>
                  </a:lnTo>
                  <a:lnTo>
                    <a:pt x="14366" y="1281"/>
                  </a:lnTo>
                  <a:lnTo>
                    <a:pt x="15607" y="10464"/>
                  </a:lnTo>
                  <a:lnTo>
                    <a:pt x="10582" y="8316"/>
                  </a:lnTo>
                  <a:lnTo>
                    <a:pt x="1557" y="4670"/>
                  </a:lnTo>
                  <a:lnTo>
                    <a:pt x="1557" y="4690"/>
                  </a:lnTo>
                  <a:lnTo>
                    <a:pt x="1498" y="6266"/>
                  </a:lnTo>
                  <a:lnTo>
                    <a:pt x="0" y="41697"/>
                  </a:lnTo>
                  <a:lnTo>
                    <a:pt x="2247" y="62270"/>
                  </a:lnTo>
                  <a:lnTo>
                    <a:pt x="2286" y="62526"/>
                  </a:lnTo>
                  <a:lnTo>
                    <a:pt x="2365" y="62782"/>
                  </a:lnTo>
                  <a:lnTo>
                    <a:pt x="2444" y="63019"/>
                  </a:lnTo>
                  <a:lnTo>
                    <a:pt x="2562" y="63255"/>
                  </a:lnTo>
                  <a:lnTo>
                    <a:pt x="2680" y="63452"/>
                  </a:lnTo>
                  <a:lnTo>
                    <a:pt x="2838" y="63649"/>
                  </a:lnTo>
                  <a:lnTo>
                    <a:pt x="2996" y="63827"/>
                  </a:lnTo>
                  <a:lnTo>
                    <a:pt x="3193" y="64004"/>
                  </a:lnTo>
                  <a:lnTo>
                    <a:pt x="3390" y="64142"/>
                  </a:lnTo>
                  <a:lnTo>
                    <a:pt x="3587" y="64280"/>
                  </a:lnTo>
                  <a:lnTo>
                    <a:pt x="3823" y="64378"/>
                  </a:lnTo>
                  <a:lnTo>
                    <a:pt x="4060" y="64457"/>
                  </a:lnTo>
                  <a:lnTo>
                    <a:pt x="4296" y="64516"/>
                  </a:lnTo>
                  <a:lnTo>
                    <a:pt x="4552" y="64556"/>
                  </a:lnTo>
                  <a:lnTo>
                    <a:pt x="4809" y="64576"/>
                  </a:lnTo>
                  <a:lnTo>
                    <a:pt x="5065" y="64556"/>
                  </a:lnTo>
                  <a:lnTo>
                    <a:pt x="12356" y="63866"/>
                  </a:lnTo>
                  <a:lnTo>
                    <a:pt x="12612" y="63827"/>
                  </a:lnTo>
                  <a:lnTo>
                    <a:pt x="12848" y="63748"/>
                  </a:lnTo>
                  <a:lnTo>
                    <a:pt x="13065" y="63669"/>
                  </a:lnTo>
                  <a:lnTo>
                    <a:pt x="13282" y="63551"/>
                  </a:lnTo>
                  <a:lnTo>
                    <a:pt x="13479" y="63433"/>
                  </a:lnTo>
                  <a:lnTo>
                    <a:pt x="13676" y="63275"/>
                  </a:lnTo>
                  <a:lnTo>
                    <a:pt x="13834" y="63098"/>
                  </a:lnTo>
                  <a:lnTo>
                    <a:pt x="13991" y="62920"/>
                  </a:lnTo>
                  <a:lnTo>
                    <a:pt x="14110" y="62723"/>
                  </a:lnTo>
                  <a:lnTo>
                    <a:pt x="14228" y="62506"/>
                  </a:lnTo>
                  <a:lnTo>
                    <a:pt x="14307" y="62290"/>
                  </a:lnTo>
                  <a:lnTo>
                    <a:pt x="14366" y="62053"/>
                  </a:lnTo>
                  <a:lnTo>
                    <a:pt x="14405" y="61817"/>
                  </a:lnTo>
                  <a:lnTo>
                    <a:pt x="14425" y="61580"/>
                  </a:lnTo>
                  <a:lnTo>
                    <a:pt x="14405" y="61324"/>
                  </a:lnTo>
                  <a:lnTo>
                    <a:pt x="14366" y="61088"/>
                  </a:lnTo>
                  <a:lnTo>
                    <a:pt x="8671" y="33381"/>
                  </a:lnTo>
                  <a:lnTo>
                    <a:pt x="9853" y="20257"/>
                  </a:lnTo>
                  <a:lnTo>
                    <a:pt x="13164" y="22051"/>
                  </a:lnTo>
                  <a:lnTo>
                    <a:pt x="13518" y="22228"/>
                  </a:lnTo>
                  <a:lnTo>
                    <a:pt x="13893" y="22386"/>
                  </a:lnTo>
                  <a:lnTo>
                    <a:pt x="14622" y="22642"/>
                  </a:lnTo>
                  <a:lnTo>
                    <a:pt x="15331" y="22859"/>
                  </a:lnTo>
                  <a:lnTo>
                    <a:pt x="16041" y="23036"/>
                  </a:lnTo>
                  <a:lnTo>
                    <a:pt x="16750" y="23154"/>
                  </a:lnTo>
                  <a:lnTo>
                    <a:pt x="17440" y="23213"/>
                  </a:lnTo>
                  <a:lnTo>
                    <a:pt x="18130" y="23233"/>
                  </a:lnTo>
                  <a:lnTo>
                    <a:pt x="18800" y="23213"/>
                  </a:lnTo>
                  <a:lnTo>
                    <a:pt x="19470" y="23154"/>
                  </a:lnTo>
                  <a:lnTo>
                    <a:pt x="20120" y="23056"/>
                  </a:lnTo>
                  <a:lnTo>
                    <a:pt x="20750" y="22898"/>
                  </a:lnTo>
                  <a:lnTo>
                    <a:pt x="21381" y="22721"/>
                  </a:lnTo>
                  <a:lnTo>
                    <a:pt x="21992" y="22504"/>
                  </a:lnTo>
                  <a:lnTo>
                    <a:pt x="22563" y="22228"/>
                  </a:lnTo>
                  <a:lnTo>
                    <a:pt x="23135" y="21932"/>
                  </a:lnTo>
                  <a:lnTo>
                    <a:pt x="23687" y="21597"/>
                  </a:lnTo>
                  <a:lnTo>
                    <a:pt x="23982" y="21420"/>
                  </a:lnTo>
                  <a:lnTo>
                    <a:pt x="24238" y="21223"/>
                  </a:lnTo>
                  <a:lnTo>
                    <a:pt x="24514" y="21006"/>
                  </a:lnTo>
                  <a:lnTo>
                    <a:pt x="24751" y="20790"/>
                  </a:lnTo>
                  <a:lnTo>
                    <a:pt x="24987" y="20553"/>
                  </a:lnTo>
                  <a:lnTo>
                    <a:pt x="25224" y="20317"/>
                  </a:lnTo>
                  <a:lnTo>
                    <a:pt x="25421" y="20060"/>
                  </a:lnTo>
                  <a:lnTo>
                    <a:pt x="25637" y="19804"/>
                  </a:lnTo>
                  <a:lnTo>
                    <a:pt x="25815" y="19528"/>
                  </a:lnTo>
                  <a:lnTo>
                    <a:pt x="26012" y="19252"/>
                  </a:lnTo>
                  <a:lnTo>
                    <a:pt x="26169" y="18977"/>
                  </a:lnTo>
                  <a:lnTo>
                    <a:pt x="26327" y="18681"/>
                  </a:lnTo>
                  <a:lnTo>
                    <a:pt x="26465" y="18385"/>
                  </a:lnTo>
                  <a:lnTo>
                    <a:pt x="26603" y="18070"/>
                  </a:lnTo>
                  <a:lnTo>
                    <a:pt x="26721" y="17755"/>
                  </a:lnTo>
                  <a:lnTo>
                    <a:pt x="26820" y="17440"/>
                  </a:lnTo>
                  <a:lnTo>
                    <a:pt x="26958" y="16908"/>
                  </a:lnTo>
                  <a:lnTo>
                    <a:pt x="27076" y="16336"/>
                  </a:lnTo>
                  <a:lnTo>
                    <a:pt x="27155" y="15765"/>
                  </a:lnTo>
                  <a:lnTo>
                    <a:pt x="27194" y="15193"/>
                  </a:lnTo>
                  <a:lnTo>
                    <a:pt x="27194" y="14582"/>
                  </a:lnTo>
                  <a:lnTo>
                    <a:pt x="27155" y="13991"/>
                  </a:lnTo>
                  <a:lnTo>
                    <a:pt x="27076" y="13380"/>
                  </a:lnTo>
                  <a:lnTo>
                    <a:pt x="26977" y="12750"/>
                  </a:lnTo>
                  <a:lnTo>
                    <a:pt x="24987" y="1064"/>
                  </a:lnTo>
                  <a:lnTo>
                    <a:pt x="24948" y="926"/>
                  </a:lnTo>
                  <a:lnTo>
                    <a:pt x="24869" y="828"/>
                  </a:lnTo>
                  <a:lnTo>
                    <a:pt x="24751" y="769"/>
                  </a:lnTo>
                  <a:lnTo>
                    <a:pt x="24632" y="729"/>
                  </a:lnTo>
                  <a:lnTo>
                    <a:pt x="155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1"/>
            <p:cNvSpPr/>
            <p:nvPr/>
          </p:nvSpPr>
          <p:spPr>
            <a:xfrm>
              <a:off x="1359962" y="1181305"/>
              <a:ext cx="978680" cy="2323929"/>
            </a:xfrm>
            <a:custGeom>
              <a:avLst/>
              <a:gdLst/>
              <a:ahLst/>
              <a:cxnLst/>
              <a:rect l="l" t="t" r="r" b="b"/>
              <a:pathLst>
                <a:path w="27195" h="64576" fill="none" extrusionOk="0">
                  <a:moveTo>
                    <a:pt x="26977" y="12750"/>
                  </a:moveTo>
                  <a:lnTo>
                    <a:pt x="24987" y="1064"/>
                  </a:lnTo>
                  <a:lnTo>
                    <a:pt x="24987" y="1064"/>
                  </a:lnTo>
                  <a:lnTo>
                    <a:pt x="24948" y="926"/>
                  </a:lnTo>
                  <a:lnTo>
                    <a:pt x="24869" y="828"/>
                  </a:lnTo>
                  <a:lnTo>
                    <a:pt x="24751" y="769"/>
                  </a:lnTo>
                  <a:lnTo>
                    <a:pt x="24632" y="729"/>
                  </a:lnTo>
                  <a:lnTo>
                    <a:pt x="15568" y="0"/>
                  </a:lnTo>
                  <a:lnTo>
                    <a:pt x="15568" y="0"/>
                  </a:lnTo>
                  <a:lnTo>
                    <a:pt x="15430" y="0"/>
                  </a:lnTo>
                  <a:lnTo>
                    <a:pt x="15312" y="20"/>
                  </a:lnTo>
                  <a:lnTo>
                    <a:pt x="15174" y="39"/>
                  </a:lnTo>
                  <a:lnTo>
                    <a:pt x="15056" y="79"/>
                  </a:lnTo>
                  <a:lnTo>
                    <a:pt x="14957" y="138"/>
                  </a:lnTo>
                  <a:lnTo>
                    <a:pt x="14839" y="197"/>
                  </a:lnTo>
                  <a:lnTo>
                    <a:pt x="14740" y="276"/>
                  </a:lnTo>
                  <a:lnTo>
                    <a:pt x="14661" y="355"/>
                  </a:lnTo>
                  <a:lnTo>
                    <a:pt x="14583" y="453"/>
                  </a:lnTo>
                  <a:lnTo>
                    <a:pt x="14504" y="552"/>
                  </a:lnTo>
                  <a:lnTo>
                    <a:pt x="14464" y="670"/>
                  </a:lnTo>
                  <a:lnTo>
                    <a:pt x="14405" y="788"/>
                  </a:lnTo>
                  <a:lnTo>
                    <a:pt x="14386" y="907"/>
                  </a:lnTo>
                  <a:lnTo>
                    <a:pt x="14366" y="1025"/>
                  </a:lnTo>
                  <a:lnTo>
                    <a:pt x="14366" y="1163"/>
                  </a:lnTo>
                  <a:lnTo>
                    <a:pt x="14366" y="1281"/>
                  </a:lnTo>
                  <a:lnTo>
                    <a:pt x="15607" y="10464"/>
                  </a:lnTo>
                  <a:lnTo>
                    <a:pt x="10582" y="8316"/>
                  </a:lnTo>
                  <a:lnTo>
                    <a:pt x="1557" y="4670"/>
                  </a:lnTo>
                  <a:lnTo>
                    <a:pt x="1557" y="4690"/>
                  </a:lnTo>
                  <a:lnTo>
                    <a:pt x="1498" y="6266"/>
                  </a:lnTo>
                  <a:lnTo>
                    <a:pt x="0" y="41697"/>
                  </a:lnTo>
                  <a:lnTo>
                    <a:pt x="2247" y="62270"/>
                  </a:lnTo>
                  <a:lnTo>
                    <a:pt x="2247" y="62270"/>
                  </a:lnTo>
                  <a:lnTo>
                    <a:pt x="2286" y="62526"/>
                  </a:lnTo>
                  <a:lnTo>
                    <a:pt x="2365" y="62782"/>
                  </a:lnTo>
                  <a:lnTo>
                    <a:pt x="2444" y="63019"/>
                  </a:lnTo>
                  <a:lnTo>
                    <a:pt x="2562" y="63255"/>
                  </a:lnTo>
                  <a:lnTo>
                    <a:pt x="2680" y="63452"/>
                  </a:lnTo>
                  <a:lnTo>
                    <a:pt x="2838" y="63649"/>
                  </a:lnTo>
                  <a:lnTo>
                    <a:pt x="2996" y="63827"/>
                  </a:lnTo>
                  <a:lnTo>
                    <a:pt x="3193" y="64004"/>
                  </a:lnTo>
                  <a:lnTo>
                    <a:pt x="3390" y="64142"/>
                  </a:lnTo>
                  <a:lnTo>
                    <a:pt x="3587" y="64280"/>
                  </a:lnTo>
                  <a:lnTo>
                    <a:pt x="3823" y="64378"/>
                  </a:lnTo>
                  <a:lnTo>
                    <a:pt x="4060" y="64457"/>
                  </a:lnTo>
                  <a:lnTo>
                    <a:pt x="4296" y="64516"/>
                  </a:lnTo>
                  <a:lnTo>
                    <a:pt x="4552" y="64556"/>
                  </a:lnTo>
                  <a:lnTo>
                    <a:pt x="4809" y="64576"/>
                  </a:lnTo>
                  <a:lnTo>
                    <a:pt x="5065" y="64556"/>
                  </a:lnTo>
                  <a:lnTo>
                    <a:pt x="12356" y="63866"/>
                  </a:lnTo>
                  <a:lnTo>
                    <a:pt x="12356" y="63866"/>
                  </a:lnTo>
                  <a:lnTo>
                    <a:pt x="12612" y="63827"/>
                  </a:lnTo>
                  <a:lnTo>
                    <a:pt x="12848" y="63748"/>
                  </a:lnTo>
                  <a:lnTo>
                    <a:pt x="13065" y="63669"/>
                  </a:lnTo>
                  <a:lnTo>
                    <a:pt x="13282" y="63551"/>
                  </a:lnTo>
                  <a:lnTo>
                    <a:pt x="13479" y="63433"/>
                  </a:lnTo>
                  <a:lnTo>
                    <a:pt x="13676" y="63275"/>
                  </a:lnTo>
                  <a:lnTo>
                    <a:pt x="13834" y="63098"/>
                  </a:lnTo>
                  <a:lnTo>
                    <a:pt x="13991" y="62920"/>
                  </a:lnTo>
                  <a:lnTo>
                    <a:pt x="14110" y="62723"/>
                  </a:lnTo>
                  <a:lnTo>
                    <a:pt x="14228" y="62506"/>
                  </a:lnTo>
                  <a:lnTo>
                    <a:pt x="14307" y="62290"/>
                  </a:lnTo>
                  <a:lnTo>
                    <a:pt x="14366" y="62053"/>
                  </a:lnTo>
                  <a:lnTo>
                    <a:pt x="14405" y="61817"/>
                  </a:lnTo>
                  <a:lnTo>
                    <a:pt x="14425" y="61580"/>
                  </a:lnTo>
                  <a:lnTo>
                    <a:pt x="14405" y="61324"/>
                  </a:lnTo>
                  <a:lnTo>
                    <a:pt x="14366" y="61088"/>
                  </a:lnTo>
                  <a:lnTo>
                    <a:pt x="8671" y="33381"/>
                  </a:lnTo>
                  <a:lnTo>
                    <a:pt x="9853" y="20257"/>
                  </a:lnTo>
                  <a:lnTo>
                    <a:pt x="13164" y="22051"/>
                  </a:lnTo>
                  <a:lnTo>
                    <a:pt x="13164" y="22051"/>
                  </a:lnTo>
                  <a:lnTo>
                    <a:pt x="13518" y="22228"/>
                  </a:lnTo>
                  <a:lnTo>
                    <a:pt x="13893" y="22386"/>
                  </a:lnTo>
                  <a:lnTo>
                    <a:pt x="14622" y="22642"/>
                  </a:lnTo>
                  <a:lnTo>
                    <a:pt x="15331" y="22859"/>
                  </a:lnTo>
                  <a:lnTo>
                    <a:pt x="16041" y="23036"/>
                  </a:lnTo>
                  <a:lnTo>
                    <a:pt x="16750" y="23154"/>
                  </a:lnTo>
                  <a:lnTo>
                    <a:pt x="17440" y="23213"/>
                  </a:lnTo>
                  <a:lnTo>
                    <a:pt x="18130" y="23233"/>
                  </a:lnTo>
                  <a:lnTo>
                    <a:pt x="18800" y="23213"/>
                  </a:lnTo>
                  <a:lnTo>
                    <a:pt x="19470" y="23154"/>
                  </a:lnTo>
                  <a:lnTo>
                    <a:pt x="20120" y="23056"/>
                  </a:lnTo>
                  <a:lnTo>
                    <a:pt x="20750" y="22898"/>
                  </a:lnTo>
                  <a:lnTo>
                    <a:pt x="21381" y="22721"/>
                  </a:lnTo>
                  <a:lnTo>
                    <a:pt x="21992" y="22504"/>
                  </a:lnTo>
                  <a:lnTo>
                    <a:pt x="22563" y="22228"/>
                  </a:lnTo>
                  <a:lnTo>
                    <a:pt x="23135" y="21932"/>
                  </a:lnTo>
                  <a:lnTo>
                    <a:pt x="23687" y="21597"/>
                  </a:lnTo>
                  <a:lnTo>
                    <a:pt x="23687" y="21597"/>
                  </a:lnTo>
                  <a:lnTo>
                    <a:pt x="23982" y="21420"/>
                  </a:lnTo>
                  <a:lnTo>
                    <a:pt x="24238" y="21223"/>
                  </a:lnTo>
                  <a:lnTo>
                    <a:pt x="24514" y="21006"/>
                  </a:lnTo>
                  <a:lnTo>
                    <a:pt x="24751" y="20790"/>
                  </a:lnTo>
                  <a:lnTo>
                    <a:pt x="24987" y="20553"/>
                  </a:lnTo>
                  <a:lnTo>
                    <a:pt x="25224" y="20317"/>
                  </a:lnTo>
                  <a:lnTo>
                    <a:pt x="25421" y="20060"/>
                  </a:lnTo>
                  <a:lnTo>
                    <a:pt x="25637" y="19804"/>
                  </a:lnTo>
                  <a:lnTo>
                    <a:pt x="25815" y="19528"/>
                  </a:lnTo>
                  <a:lnTo>
                    <a:pt x="26012" y="19252"/>
                  </a:lnTo>
                  <a:lnTo>
                    <a:pt x="26169" y="18977"/>
                  </a:lnTo>
                  <a:lnTo>
                    <a:pt x="26327" y="18681"/>
                  </a:lnTo>
                  <a:lnTo>
                    <a:pt x="26465" y="18385"/>
                  </a:lnTo>
                  <a:lnTo>
                    <a:pt x="26603" y="18070"/>
                  </a:lnTo>
                  <a:lnTo>
                    <a:pt x="26721" y="17755"/>
                  </a:lnTo>
                  <a:lnTo>
                    <a:pt x="26820" y="17440"/>
                  </a:lnTo>
                  <a:lnTo>
                    <a:pt x="26820" y="17440"/>
                  </a:lnTo>
                  <a:lnTo>
                    <a:pt x="26958" y="16908"/>
                  </a:lnTo>
                  <a:lnTo>
                    <a:pt x="27076" y="16336"/>
                  </a:lnTo>
                  <a:lnTo>
                    <a:pt x="27155" y="15765"/>
                  </a:lnTo>
                  <a:lnTo>
                    <a:pt x="27194" y="15193"/>
                  </a:lnTo>
                  <a:lnTo>
                    <a:pt x="27194" y="14582"/>
                  </a:lnTo>
                  <a:lnTo>
                    <a:pt x="27155" y="13991"/>
                  </a:lnTo>
                  <a:lnTo>
                    <a:pt x="27076" y="13380"/>
                  </a:lnTo>
                  <a:lnTo>
                    <a:pt x="26977" y="127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1"/>
            <p:cNvSpPr/>
            <p:nvPr/>
          </p:nvSpPr>
          <p:spPr>
            <a:xfrm>
              <a:off x="1457812" y="1796120"/>
              <a:ext cx="129123" cy="29114"/>
            </a:xfrm>
            <a:custGeom>
              <a:avLst/>
              <a:gdLst/>
              <a:ahLst/>
              <a:cxnLst/>
              <a:rect l="l" t="t" r="r" b="b"/>
              <a:pathLst>
                <a:path w="3588" h="809" extrusionOk="0">
                  <a:moveTo>
                    <a:pt x="40" y="1"/>
                  </a:moveTo>
                  <a:lnTo>
                    <a:pt x="21" y="21"/>
                  </a:lnTo>
                  <a:lnTo>
                    <a:pt x="1" y="40"/>
                  </a:lnTo>
                  <a:lnTo>
                    <a:pt x="1" y="769"/>
                  </a:lnTo>
                  <a:lnTo>
                    <a:pt x="21" y="789"/>
                  </a:lnTo>
                  <a:lnTo>
                    <a:pt x="40" y="809"/>
                  </a:lnTo>
                  <a:lnTo>
                    <a:pt x="3548" y="809"/>
                  </a:lnTo>
                  <a:lnTo>
                    <a:pt x="3568" y="789"/>
                  </a:lnTo>
                  <a:lnTo>
                    <a:pt x="3587" y="769"/>
                  </a:lnTo>
                  <a:lnTo>
                    <a:pt x="3587" y="40"/>
                  </a:lnTo>
                  <a:lnTo>
                    <a:pt x="3568" y="21"/>
                  </a:lnTo>
                  <a:lnTo>
                    <a:pt x="354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1"/>
            <p:cNvSpPr/>
            <p:nvPr/>
          </p:nvSpPr>
          <p:spPr>
            <a:xfrm>
              <a:off x="1688998" y="2029465"/>
              <a:ext cx="14935" cy="170941"/>
            </a:xfrm>
            <a:custGeom>
              <a:avLst/>
              <a:gdLst/>
              <a:ahLst/>
              <a:cxnLst/>
              <a:rect l="l" t="t" r="r" b="b"/>
              <a:pathLst>
                <a:path w="415" h="4750" extrusionOk="0">
                  <a:moveTo>
                    <a:pt x="415" y="0"/>
                  </a:moveTo>
                  <a:lnTo>
                    <a:pt x="1" y="4631"/>
                  </a:lnTo>
                  <a:lnTo>
                    <a:pt x="1" y="4749"/>
                  </a:lnTo>
                  <a:lnTo>
                    <a:pt x="415" y="0"/>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1"/>
            <p:cNvSpPr/>
            <p:nvPr/>
          </p:nvSpPr>
          <p:spPr>
            <a:xfrm>
              <a:off x="1688998" y="2029465"/>
              <a:ext cx="14935" cy="170941"/>
            </a:xfrm>
            <a:custGeom>
              <a:avLst/>
              <a:gdLst/>
              <a:ahLst/>
              <a:cxnLst/>
              <a:rect l="l" t="t" r="r" b="b"/>
              <a:pathLst>
                <a:path w="415" h="4750" fill="none" extrusionOk="0">
                  <a:moveTo>
                    <a:pt x="415" y="0"/>
                  </a:moveTo>
                  <a:lnTo>
                    <a:pt x="1" y="4631"/>
                  </a:lnTo>
                  <a:lnTo>
                    <a:pt x="1" y="4749"/>
                  </a:lnTo>
                  <a:lnTo>
                    <a:pt x="4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1"/>
            <p:cNvSpPr/>
            <p:nvPr/>
          </p:nvSpPr>
          <p:spPr>
            <a:xfrm>
              <a:off x="1661359" y="1884074"/>
              <a:ext cx="52506" cy="312048"/>
            </a:xfrm>
            <a:custGeom>
              <a:avLst/>
              <a:gdLst/>
              <a:ahLst/>
              <a:cxnLst/>
              <a:rect l="l" t="t" r="r" b="b"/>
              <a:pathLst>
                <a:path w="1459" h="8671" extrusionOk="0">
                  <a:moveTo>
                    <a:pt x="0" y="0"/>
                  </a:moveTo>
                  <a:lnTo>
                    <a:pt x="769" y="8671"/>
                  </a:lnTo>
                  <a:lnTo>
                    <a:pt x="1183" y="4040"/>
                  </a:lnTo>
                  <a:lnTo>
                    <a:pt x="1459" y="769"/>
                  </a:lnTo>
                  <a:lnTo>
                    <a:pt x="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1"/>
            <p:cNvSpPr/>
            <p:nvPr/>
          </p:nvSpPr>
          <p:spPr>
            <a:xfrm>
              <a:off x="1661359" y="1884074"/>
              <a:ext cx="52506" cy="312048"/>
            </a:xfrm>
            <a:custGeom>
              <a:avLst/>
              <a:gdLst/>
              <a:ahLst/>
              <a:cxnLst/>
              <a:rect l="l" t="t" r="r" b="b"/>
              <a:pathLst>
                <a:path w="1459" h="8671" fill="none" extrusionOk="0">
                  <a:moveTo>
                    <a:pt x="0" y="0"/>
                  </a:moveTo>
                  <a:lnTo>
                    <a:pt x="769" y="8671"/>
                  </a:lnTo>
                  <a:lnTo>
                    <a:pt x="1183" y="4040"/>
                  </a:lnTo>
                  <a:lnTo>
                    <a:pt x="1459" y="76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1"/>
            <p:cNvSpPr/>
            <p:nvPr/>
          </p:nvSpPr>
          <p:spPr>
            <a:xfrm>
              <a:off x="1869836" y="1535173"/>
              <a:ext cx="50383" cy="22024"/>
            </a:xfrm>
            <a:custGeom>
              <a:avLst/>
              <a:gdLst/>
              <a:ahLst/>
              <a:cxnLst/>
              <a:rect l="l" t="t" r="r" b="b"/>
              <a:pathLst>
                <a:path w="1400" h="612" extrusionOk="0">
                  <a:moveTo>
                    <a:pt x="1" y="0"/>
                  </a:moveTo>
                  <a:lnTo>
                    <a:pt x="1" y="20"/>
                  </a:lnTo>
                  <a:lnTo>
                    <a:pt x="1400" y="611"/>
                  </a:lnTo>
                  <a:lnTo>
                    <a:pt x="1380" y="513"/>
                  </a:lnTo>
                  <a:lnTo>
                    <a:pt x="1" y="0"/>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1"/>
            <p:cNvSpPr/>
            <p:nvPr/>
          </p:nvSpPr>
          <p:spPr>
            <a:xfrm>
              <a:off x="1869836" y="1535173"/>
              <a:ext cx="50383" cy="22024"/>
            </a:xfrm>
            <a:custGeom>
              <a:avLst/>
              <a:gdLst/>
              <a:ahLst/>
              <a:cxnLst/>
              <a:rect l="l" t="t" r="r" b="b"/>
              <a:pathLst>
                <a:path w="1400" h="612" fill="none" extrusionOk="0">
                  <a:moveTo>
                    <a:pt x="1" y="0"/>
                  </a:moveTo>
                  <a:lnTo>
                    <a:pt x="1" y="20"/>
                  </a:lnTo>
                  <a:lnTo>
                    <a:pt x="1400" y="611"/>
                  </a:lnTo>
                  <a:lnTo>
                    <a:pt x="1380" y="51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1"/>
            <p:cNvSpPr/>
            <p:nvPr/>
          </p:nvSpPr>
          <p:spPr>
            <a:xfrm>
              <a:off x="1869836" y="1535857"/>
              <a:ext cx="63878" cy="133370"/>
            </a:xfrm>
            <a:custGeom>
              <a:avLst/>
              <a:gdLst/>
              <a:ahLst/>
              <a:cxnLst/>
              <a:rect l="l" t="t" r="r" b="b"/>
              <a:pathLst>
                <a:path w="1775" h="3706" extrusionOk="0">
                  <a:moveTo>
                    <a:pt x="1" y="1"/>
                  </a:moveTo>
                  <a:lnTo>
                    <a:pt x="1774" y="3706"/>
                  </a:lnTo>
                  <a:lnTo>
                    <a:pt x="1400" y="592"/>
                  </a:lnTo>
                  <a:lnTo>
                    <a:pt x="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1"/>
            <p:cNvSpPr/>
            <p:nvPr/>
          </p:nvSpPr>
          <p:spPr>
            <a:xfrm>
              <a:off x="1869836" y="1535857"/>
              <a:ext cx="63878" cy="133370"/>
            </a:xfrm>
            <a:custGeom>
              <a:avLst/>
              <a:gdLst/>
              <a:ahLst/>
              <a:cxnLst/>
              <a:rect l="l" t="t" r="r" b="b"/>
              <a:pathLst>
                <a:path w="1775" h="3706" fill="none" extrusionOk="0">
                  <a:moveTo>
                    <a:pt x="1" y="1"/>
                  </a:moveTo>
                  <a:lnTo>
                    <a:pt x="1774" y="3706"/>
                  </a:lnTo>
                  <a:lnTo>
                    <a:pt x="1400" y="59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1"/>
            <p:cNvSpPr/>
            <p:nvPr/>
          </p:nvSpPr>
          <p:spPr>
            <a:xfrm>
              <a:off x="582734" y="1349368"/>
              <a:ext cx="519120" cy="2155867"/>
            </a:xfrm>
            <a:custGeom>
              <a:avLst/>
              <a:gdLst/>
              <a:ahLst/>
              <a:cxnLst/>
              <a:rect l="l" t="t" r="r" b="b"/>
              <a:pathLst>
                <a:path w="14425" h="59906" extrusionOk="0">
                  <a:moveTo>
                    <a:pt x="12868" y="0"/>
                  </a:moveTo>
                  <a:lnTo>
                    <a:pt x="3626" y="4020"/>
                  </a:lnTo>
                  <a:lnTo>
                    <a:pt x="4552" y="15469"/>
                  </a:lnTo>
                  <a:lnTo>
                    <a:pt x="5754" y="28711"/>
                  </a:lnTo>
                  <a:lnTo>
                    <a:pt x="59" y="56418"/>
                  </a:lnTo>
                  <a:lnTo>
                    <a:pt x="20" y="56654"/>
                  </a:lnTo>
                  <a:lnTo>
                    <a:pt x="0" y="56910"/>
                  </a:lnTo>
                  <a:lnTo>
                    <a:pt x="0" y="57147"/>
                  </a:lnTo>
                  <a:lnTo>
                    <a:pt x="40" y="57383"/>
                  </a:lnTo>
                  <a:lnTo>
                    <a:pt x="118" y="57620"/>
                  </a:lnTo>
                  <a:lnTo>
                    <a:pt x="197" y="57836"/>
                  </a:lnTo>
                  <a:lnTo>
                    <a:pt x="315" y="58053"/>
                  </a:lnTo>
                  <a:lnTo>
                    <a:pt x="434" y="58250"/>
                  </a:lnTo>
                  <a:lnTo>
                    <a:pt x="591" y="58428"/>
                  </a:lnTo>
                  <a:lnTo>
                    <a:pt x="749" y="58605"/>
                  </a:lnTo>
                  <a:lnTo>
                    <a:pt x="926" y="58763"/>
                  </a:lnTo>
                  <a:lnTo>
                    <a:pt x="1143" y="58881"/>
                  </a:lnTo>
                  <a:lnTo>
                    <a:pt x="1340" y="58999"/>
                  </a:lnTo>
                  <a:lnTo>
                    <a:pt x="1577" y="59078"/>
                  </a:lnTo>
                  <a:lnTo>
                    <a:pt x="1813" y="59157"/>
                  </a:lnTo>
                  <a:lnTo>
                    <a:pt x="2069" y="59196"/>
                  </a:lnTo>
                  <a:lnTo>
                    <a:pt x="9360" y="59886"/>
                  </a:lnTo>
                  <a:lnTo>
                    <a:pt x="9616" y="59906"/>
                  </a:lnTo>
                  <a:lnTo>
                    <a:pt x="9873" y="59886"/>
                  </a:lnTo>
                  <a:lnTo>
                    <a:pt x="10129" y="59846"/>
                  </a:lnTo>
                  <a:lnTo>
                    <a:pt x="10365" y="59787"/>
                  </a:lnTo>
                  <a:lnTo>
                    <a:pt x="10602" y="59708"/>
                  </a:lnTo>
                  <a:lnTo>
                    <a:pt x="10818" y="59610"/>
                  </a:lnTo>
                  <a:lnTo>
                    <a:pt x="11035" y="59472"/>
                  </a:lnTo>
                  <a:lnTo>
                    <a:pt x="11232" y="59334"/>
                  </a:lnTo>
                  <a:lnTo>
                    <a:pt x="11410" y="59157"/>
                  </a:lnTo>
                  <a:lnTo>
                    <a:pt x="11587" y="58979"/>
                  </a:lnTo>
                  <a:lnTo>
                    <a:pt x="11745" y="58782"/>
                  </a:lnTo>
                  <a:lnTo>
                    <a:pt x="11863" y="58585"/>
                  </a:lnTo>
                  <a:lnTo>
                    <a:pt x="11981" y="58349"/>
                  </a:lnTo>
                  <a:lnTo>
                    <a:pt x="12060" y="58112"/>
                  </a:lnTo>
                  <a:lnTo>
                    <a:pt x="12139" y="57856"/>
                  </a:lnTo>
                  <a:lnTo>
                    <a:pt x="12178" y="57600"/>
                  </a:lnTo>
                  <a:lnTo>
                    <a:pt x="14425" y="37027"/>
                  </a:lnTo>
                  <a:lnTo>
                    <a:pt x="128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1"/>
            <p:cNvSpPr/>
            <p:nvPr/>
          </p:nvSpPr>
          <p:spPr>
            <a:xfrm>
              <a:off x="582734" y="1349368"/>
              <a:ext cx="519120" cy="2155867"/>
            </a:xfrm>
            <a:custGeom>
              <a:avLst/>
              <a:gdLst/>
              <a:ahLst/>
              <a:cxnLst/>
              <a:rect l="l" t="t" r="r" b="b"/>
              <a:pathLst>
                <a:path w="14425" h="59906" fill="none" extrusionOk="0">
                  <a:moveTo>
                    <a:pt x="5754" y="28711"/>
                  </a:moveTo>
                  <a:lnTo>
                    <a:pt x="4552" y="15469"/>
                  </a:lnTo>
                  <a:lnTo>
                    <a:pt x="3626" y="4020"/>
                  </a:lnTo>
                  <a:lnTo>
                    <a:pt x="12868" y="0"/>
                  </a:lnTo>
                  <a:lnTo>
                    <a:pt x="14425" y="37027"/>
                  </a:lnTo>
                  <a:lnTo>
                    <a:pt x="12178" y="57600"/>
                  </a:lnTo>
                  <a:lnTo>
                    <a:pt x="12178" y="57600"/>
                  </a:lnTo>
                  <a:lnTo>
                    <a:pt x="12139" y="57856"/>
                  </a:lnTo>
                  <a:lnTo>
                    <a:pt x="12060" y="58112"/>
                  </a:lnTo>
                  <a:lnTo>
                    <a:pt x="11981" y="58349"/>
                  </a:lnTo>
                  <a:lnTo>
                    <a:pt x="11863" y="58585"/>
                  </a:lnTo>
                  <a:lnTo>
                    <a:pt x="11745" y="58782"/>
                  </a:lnTo>
                  <a:lnTo>
                    <a:pt x="11587" y="58979"/>
                  </a:lnTo>
                  <a:lnTo>
                    <a:pt x="11410" y="59157"/>
                  </a:lnTo>
                  <a:lnTo>
                    <a:pt x="11232" y="59334"/>
                  </a:lnTo>
                  <a:lnTo>
                    <a:pt x="11035" y="59472"/>
                  </a:lnTo>
                  <a:lnTo>
                    <a:pt x="10818" y="59610"/>
                  </a:lnTo>
                  <a:lnTo>
                    <a:pt x="10602" y="59708"/>
                  </a:lnTo>
                  <a:lnTo>
                    <a:pt x="10365" y="59787"/>
                  </a:lnTo>
                  <a:lnTo>
                    <a:pt x="10129" y="59846"/>
                  </a:lnTo>
                  <a:lnTo>
                    <a:pt x="9873" y="59886"/>
                  </a:lnTo>
                  <a:lnTo>
                    <a:pt x="9616" y="59906"/>
                  </a:lnTo>
                  <a:lnTo>
                    <a:pt x="9360" y="59886"/>
                  </a:lnTo>
                  <a:lnTo>
                    <a:pt x="2069" y="59196"/>
                  </a:lnTo>
                  <a:lnTo>
                    <a:pt x="2069" y="59196"/>
                  </a:lnTo>
                  <a:lnTo>
                    <a:pt x="1813" y="59157"/>
                  </a:lnTo>
                  <a:lnTo>
                    <a:pt x="1577" y="59078"/>
                  </a:lnTo>
                  <a:lnTo>
                    <a:pt x="1340" y="58999"/>
                  </a:lnTo>
                  <a:lnTo>
                    <a:pt x="1143" y="58881"/>
                  </a:lnTo>
                  <a:lnTo>
                    <a:pt x="926" y="58763"/>
                  </a:lnTo>
                  <a:lnTo>
                    <a:pt x="749" y="58605"/>
                  </a:lnTo>
                  <a:lnTo>
                    <a:pt x="591" y="58428"/>
                  </a:lnTo>
                  <a:lnTo>
                    <a:pt x="434" y="58250"/>
                  </a:lnTo>
                  <a:lnTo>
                    <a:pt x="315" y="58053"/>
                  </a:lnTo>
                  <a:lnTo>
                    <a:pt x="197" y="57836"/>
                  </a:lnTo>
                  <a:lnTo>
                    <a:pt x="118" y="57620"/>
                  </a:lnTo>
                  <a:lnTo>
                    <a:pt x="40" y="57383"/>
                  </a:lnTo>
                  <a:lnTo>
                    <a:pt x="0" y="57147"/>
                  </a:lnTo>
                  <a:lnTo>
                    <a:pt x="0" y="56910"/>
                  </a:lnTo>
                  <a:lnTo>
                    <a:pt x="20" y="56654"/>
                  </a:lnTo>
                  <a:lnTo>
                    <a:pt x="59" y="56418"/>
                  </a:lnTo>
                  <a:lnTo>
                    <a:pt x="5754" y="28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1"/>
            <p:cNvSpPr/>
            <p:nvPr/>
          </p:nvSpPr>
          <p:spPr>
            <a:xfrm>
              <a:off x="794054" y="1855716"/>
              <a:ext cx="117751" cy="365957"/>
            </a:xfrm>
            <a:custGeom>
              <a:avLst/>
              <a:gdLst/>
              <a:ahLst/>
              <a:cxnLst/>
              <a:rect l="l" t="t" r="r" b="b"/>
              <a:pathLst>
                <a:path w="3272" h="10169" extrusionOk="0">
                  <a:moveTo>
                    <a:pt x="2385" y="0"/>
                  </a:moveTo>
                  <a:lnTo>
                    <a:pt x="2458" y="710"/>
                  </a:lnTo>
                  <a:lnTo>
                    <a:pt x="2464" y="690"/>
                  </a:lnTo>
                  <a:lnTo>
                    <a:pt x="2385" y="0"/>
                  </a:lnTo>
                  <a:close/>
                  <a:moveTo>
                    <a:pt x="2458" y="710"/>
                  </a:moveTo>
                  <a:lnTo>
                    <a:pt x="0" y="10168"/>
                  </a:lnTo>
                  <a:lnTo>
                    <a:pt x="3271" y="9006"/>
                  </a:lnTo>
                  <a:lnTo>
                    <a:pt x="3212" y="8296"/>
                  </a:lnTo>
                  <a:lnTo>
                    <a:pt x="1774" y="8592"/>
                  </a:lnTo>
                  <a:lnTo>
                    <a:pt x="1715" y="8612"/>
                  </a:lnTo>
                  <a:lnTo>
                    <a:pt x="1636" y="8592"/>
                  </a:lnTo>
                  <a:lnTo>
                    <a:pt x="1577" y="8572"/>
                  </a:lnTo>
                  <a:lnTo>
                    <a:pt x="1518" y="8533"/>
                  </a:lnTo>
                  <a:lnTo>
                    <a:pt x="1459" y="8474"/>
                  </a:lnTo>
                  <a:lnTo>
                    <a:pt x="1419" y="8414"/>
                  </a:lnTo>
                  <a:lnTo>
                    <a:pt x="1399" y="8355"/>
                  </a:lnTo>
                  <a:lnTo>
                    <a:pt x="1399" y="8277"/>
                  </a:lnTo>
                  <a:lnTo>
                    <a:pt x="1419" y="8217"/>
                  </a:lnTo>
                  <a:lnTo>
                    <a:pt x="2661" y="2660"/>
                  </a:lnTo>
                  <a:lnTo>
                    <a:pt x="2458" y="710"/>
                  </a:lnTo>
                  <a:close/>
                </a:path>
              </a:pathLst>
            </a:custGeom>
            <a:solidFill>
              <a:srgbClr val="E5E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1"/>
            <p:cNvSpPr/>
            <p:nvPr/>
          </p:nvSpPr>
          <p:spPr>
            <a:xfrm>
              <a:off x="794054" y="1855716"/>
              <a:ext cx="117751" cy="365957"/>
            </a:xfrm>
            <a:custGeom>
              <a:avLst/>
              <a:gdLst/>
              <a:ahLst/>
              <a:cxnLst/>
              <a:rect l="l" t="t" r="r" b="b"/>
              <a:pathLst>
                <a:path w="3272" h="10169" fill="none" extrusionOk="0">
                  <a:moveTo>
                    <a:pt x="2385" y="0"/>
                  </a:moveTo>
                  <a:lnTo>
                    <a:pt x="2385" y="0"/>
                  </a:lnTo>
                  <a:lnTo>
                    <a:pt x="2464" y="690"/>
                  </a:lnTo>
                  <a:lnTo>
                    <a:pt x="0" y="10168"/>
                  </a:lnTo>
                  <a:lnTo>
                    <a:pt x="3271" y="9006"/>
                  </a:lnTo>
                  <a:lnTo>
                    <a:pt x="3212" y="8296"/>
                  </a:lnTo>
                  <a:lnTo>
                    <a:pt x="1774" y="8592"/>
                  </a:lnTo>
                  <a:lnTo>
                    <a:pt x="1774" y="8592"/>
                  </a:lnTo>
                  <a:lnTo>
                    <a:pt x="1715" y="8612"/>
                  </a:lnTo>
                  <a:lnTo>
                    <a:pt x="1715" y="8612"/>
                  </a:lnTo>
                  <a:lnTo>
                    <a:pt x="1636" y="8592"/>
                  </a:lnTo>
                  <a:lnTo>
                    <a:pt x="1577" y="8572"/>
                  </a:lnTo>
                  <a:lnTo>
                    <a:pt x="1518" y="8533"/>
                  </a:lnTo>
                  <a:lnTo>
                    <a:pt x="1459" y="8474"/>
                  </a:lnTo>
                  <a:lnTo>
                    <a:pt x="1419" y="8414"/>
                  </a:lnTo>
                  <a:lnTo>
                    <a:pt x="1399" y="8355"/>
                  </a:lnTo>
                  <a:lnTo>
                    <a:pt x="1399" y="8277"/>
                  </a:lnTo>
                  <a:lnTo>
                    <a:pt x="1419" y="8217"/>
                  </a:lnTo>
                  <a:lnTo>
                    <a:pt x="2661" y="2660"/>
                  </a:lnTo>
                  <a:lnTo>
                    <a:pt x="2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1"/>
            <p:cNvSpPr/>
            <p:nvPr/>
          </p:nvSpPr>
          <p:spPr>
            <a:xfrm>
              <a:off x="733055" y="2651369"/>
              <a:ext cx="1475" cy="5722"/>
            </a:xfrm>
            <a:custGeom>
              <a:avLst/>
              <a:gdLst/>
              <a:ahLst/>
              <a:cxnLst/>
              <a:rect l="l" t="t" r="r" b="b"/>
              <a:pathLst>
                <a:path w="41" h="159" extrusionOk="0">
                  <a:moveTo>
                    <a:pt x="20" y="1"/>
                  </a:moveTo>
                  <a:lnTo>
                    <a:pt x="1" y="159"/>
                  </a:lnTo>
                  <a:lnTo>
                    <a:pt x="40" y="1"/>
                  </a:lnTo>
                  <a:close/>
                </a:path>
              </a:pathLst>
            </a:custGeom>
            <a:solidFill>
              <a:srgbClr val="E5E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1"/>
            <p:cNvSpPr/>
            <p:nvPr/>
          </p:nvSpPr>
          <p:spPr>
            <a:xfrm>
              <a:off x="733055" y="2651369"/>
              <a:ext cx="1475" cy="5722"/>
            </a:xfrm>
            <a:custGeom>
              <a:avLst/>
              <a:gdLst/>
              <a:ahLst/>
              <a:cxnLst/>
              <a:rect l="l" t="t" r="r" b="b"/>
              <a:pathLst>
                <a:path w="41" h="159" fill="none" extrusionOk="0">
                  <a:moveTo>
                    <a:pt x="40" y="1"/>
                  </a:moveTo>
                  <a:lnTo>
                    <a:pt x="40" y="1"/>
                  </a:lnTo>
                  <a:lnTo>
                    <a:pt x="20" y="1"/>
                  </a:lnTo>
                  <a:lnTo>
                    <a:pt x="1" y="159"/>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1"/>
            <p:cNvSpPr/>
            <p:nvPr/>
          </p:nvSpPr>
          <p:spPr>
            <a:xfrm>
              <a:off x="731651" y="2571260"/>
              <a:ext cx="246802" cy="102852"/>
            </a:xfrm>
            <a:custGeom>
              <a:avLst/>
              <a:gdLst/>
              <a:ahLst/>
              <a:cxnLst/>
              <a:rect l="l" t="t" r="r" b="b"/>
              <a:pathLst>
                <a:path w="6858" h="2858" extrusionOk="0">
                  <a:moveTo>
                    <a:pt x="6089" y="0"/>
                  </a:moveTo>
                  <a:lnTo>
                    <a:pt x="611" y="2030"/>
                  </a:lnTo>
                  <a:lnTo>
                    <a:pt x="79" y="2227"/>
                  </a:lnTo>
                  <a:lnTo>
                    <a:pt x="40" y="2385"/>
                  </a:lnTo>
                  <a:lnTo>
                    <a:pt x="0" y="2857"/>
                  </a:lnTo>
                  <a:lnTo>
                    <a:pt x="6858" y="611"/>
                  </a:lnTo>
                  <a:lnTo>
                    <a:pt x="6858" y="611"/>
                  </a:lnTo>
                  <a:lnTo>
                    <a:pt x="6306" y="670"/>
                  </a:lnTo>
                  <a:lnTo>
                    <a:pt x="6286" y="670"/>
                  </a:lnTo>
                  <a:lnTo>
                    <a:pt x="6227" y="650"/>
                  </a:lnTo>
                  <a:lnTo>
                    <a:pt x="6188" y="631"/>
                  </a:lnTo>
                  <a:lnTo>
                    <a:pt x="6148" y="591"/>
                  </a:lnTo>
                  <a:lnTo>
                    <a:pt x="6129" y="532"/>
                  </a:lnTo>
                  <a:lnTo>
                    <a:pt x="6089" y="0"/>
                  </a:lnTo>
                  <a:close/>
                </a:path>
              </a:pathLst>
            </a:custGeom>
            <a:solidFill>
              <a:srgbClr val="E5E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1"/>
            <p:cNvSpPr/>
            <p:nvPr/>
          </p:nvSpPr>
          <p:spPr>
            <a:xfrm>
              <a:off x="731651" y="2571260"/>
              <a:ext cx="246802" cy="102852"/>
            </a:xfrm>
            <a:custGeom>
              <a:avLst/>
              <a:gdLst/>
              <a:ahLst/>
              <a:cxnLst/>
              <a:rect l="l" t="t" r="r" b="b"/>
              <a:pathLst>
                <a:path w="6858" h="2858" fill="none" extrusionOk="0">
                  <a:moveTo>
                    <a:pt x="6089" y="0"/>
                  </a:moveTo>
                  <a:lnTo>
                    <a:pt x="611" y="2030"/>
                  </a:lnTo>
                  <a:lnTo>
                    <a:pt x="611" y="2030"/>
                  </a:lnTo>
                  <a:lnTo>
                    <a:pt x="79" y="2227"/>
                  </a:lnTo>
                  <a:lnTo>
                    <a:pt x="40" y="2385"/>
                  </a:lnTo>
                  <a:lnTo>
                    <a:pt x="0" y="2857"/>
                  </a:lnTo>
                  <a:lnTo>
                    <a:pt x="6858" y="611"/>
                  </a:lnTo>
                  <a:lnTo>
                    <a:pt x="6306" y="670"/>
                  </a:lnTo>
                  <a:lnTo>
                    <a:pt x="6306" y="670"/>
                  </a:lnTo>
                  <a:lnTo>
                    <a:pt x="6286" y="670"/>
                  </a:lnTo>
                  <a:lnTo>
                    <a:pt x="6286" y="670"/>
                  </a:lnTo>
                  <a:lnTo>
                    <a:pt x="6227" y="650"/>
                  </a:lnTo>
                  <a:lnTo>
                    <a:pt x="6188" y="631"/>
                  </a:lnTo>
                  <a:lnTo>
                    <a:pt x="6148" y="591"/>
                  </a:lnTo>
                  <a:lnTo>
                    <a:pt x="6129" y="532"/>
                  </a:lnTo>
                  <a:lnTo>
                    <a:pt x="60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1"/>
            <p:cNvSpPr/>
            <p:nvPr/>
          </p:nvSpPr>
          <p:spPr>
            <a:xfrm>
              <a:off x="871356" y="1707482"/>
              <a:ext cx="640398" cy="887920"/>
            </a:xfrm>
            <a:custGeom>
              <a:avLst/>
              <a:gdLst/>
              <a:ahLst/>
              <a:cxnLst/>
              <a:rect l="l" t="t" r="r" b="b"/>
              <a:pathLst>
                <a:path w="17795" h="24673" extrusionOk="0">
                  <a:moveTo>
                    <a:pt x="15390" y="1"/>
                  </a:moveTo>
                  <a:lnTo>
                    <a:pt x="138" y="1498"/>
                  </a:lnTo>
                  <a:lnTo>
                    <a:pt x="79" y="1518"/>
                  </a:lnTo>
                  <a:lnTo>
                    <a:pt x="40" y="1557"/>
                  </a:lnTo>
                  <a:lnTo>
                    <a:pt x="0" y="1617"/>
                  </a:lnTo>
                  <a:lnTo>
                    <a:pt x="0" y="1676"/>
                  </a:lnTo>
                  <a:lnTo>
                    <a:pt x="2247" y="24534"/>
                  </a:lnTo>
                  <a:lnTo>
                    <a:pt x="2266" y="24593"/>
                  </a:lnTo>
                  <a:lnTo>
                    <a:pt x="2306" y="24633"/>
                  </a:lnTo>
                  <a:lnTo>
                    <a:pt x="2365" y="24652"/>
                  </a:lnTo>
                  <a:lnTo>
                    <a:pt x="2424" y="24672"/>
                  </a:lnTo>
                  <a:lnTo>
                    <a:pt x="17676" y="23155"/>
                  </a:lnTo>
                  <a:lnTo>
                    <a:pt x="17716" y="23135"/>
                  </a:lnTo>
                  <a:lnTo>
                    <a:pt x="17775" y="23115"/>
                  </a:lnTo>
                  <a:lnTo>
                    <a:pt x="17794" y="23056"/>
                  </a:lnTo>
                  <a:lnTo>
                    <a:pt x="17794" y="22997"/>
                  </a:lnTo>
                  <a:lnTo>
                    <a:pt x="15548" y="139"/>
                  </a:lnTo>
                  <a:lnTo>
                    <a:pt x="15528" y="79"/>
                  </a:lnTo>
                  <a:lnTo>
                    <a:pt x="15489" y="40"/>
                  </a:lnTo>
                  <a:lnTo>
                    <a:pt x="15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1"/>
            <p:cNvSpPr/>
            <p:nvPr/>
          </p:nvSpPr>
          <p:spPr>
            <a:xfrm>
              <a:off x="871356" y="1707482"/>
              <a:ext cx="640398" cy="887920"/>
            </a:xfrm>
            <a:custGeom>
              <a:avLst/>
              <a:gdLst/>
              <a:ahLst/>
              <a:cxnLst/>
              <a:rect l="l" t="t" r="r" b="b"/>
              <a:pathLst>
                <a:path w="17795" h="24673" fill="none" extrusionOk="0">
                  <a:moveTo>
                    <a:pt x="17676" y="23155"/>
                  </a:moveTo>
                  <a:lnTo>
                    <a:pt x="2424" y="24672"/>
                  </a:lnTo>
                  <a:lnTo>
                    <a:pt x="2424" y="24672"/>
                  </a:lnTo>
                  <a:lnTo>
                    <a:pt x="2365" y="24652"/>
                  </a:lnTo>
                  <a:lnTo>
                    <a:pt x="2306" y="24633"/>
                  </a:lnTo>
                  <a:lnTo>
                    <a:pt x="2266" y="24593"/>
                  </a:lnTo>
                  <a:lnTo>
                    <a:pt x="2247" y="24534"/>
                  </a:lnTo>
                  <a:lnTo>
                    <a:pt x="0" y="1676"/>
                  </a:lnTo>
                  <a:lnTo>
                    <a:pt x="0" y="1676"/>
                  </a:lnTo>
                  <a:lnTo>
                    <a:pt x="0" y="1617"/>
                  </a:lnTo>
                  <a:lnTo>
                    <a:pt x="40" y="1557"/>
                  </a:lnTo>
                  <a:lnTo>
                    <a:pt x="79" y="1518"/>
                  </a:lnTo>
                  <a:lnTo>
                    <a:pt x="138" y="1498"/>
                  </a:lnTo>
                  <a:lnTo>
                    <a:pt x="15390" y="1"/>
                  </a:lnTo>
                  <a:lnTo>
                    <a:pt x="15390" y="1"/>
                  </a:lnTo>
                  <a:lnTo>
                    <a:pt x="15449" y="1"/>
                  </a:lnTo>
                  <a:lnTo>
                    <a:pt x="15489" y="40"/>
                  </a:lnTo>
                  <a:lnTo>
                    <a:pt x="15528" y="79"/>
                  </a:lnTo>
                  <a:lnTo>
                    <a:pt x="15548" y="139"/>
                  </a:lnTo>
                  <a:lnTo>
                    <a:pt x="17794" y="22997"/>
                  </a:lnTo>
                  <a:lnTo>
                    <a:pt x="17794" y="22997"/>
                  </a:lnTo>
                  <a:lnTo>
                    <a:pt x="17794" y="23056"/>
                  </a:lnTo>
                  <a:lnTo>
                    <a:pt x="17775" y="23115"/>
                  </a:lnTo>
                  <a:lnTo>
                    <a:pt x="17716" y="23135"/>
                  </a:lnTo>
                  <a:lnTo>
                    <a:pt x="17676" y="23155"/>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1"/>
            <p:cNvSpPr/>
            <p:nvPr/>
          </p:nvSpPr>
          <p:spPr>
            <a:xfrm>
              <a:off x="935882" y="1750740"/>
              <a:ext cx="508503" cy="771608"/>
            </a:xfrm>
            <a:custGeom>
              <a:avLst/>
              <a:gdLst/>
              <a:ahLst/>
              <a:cxnLst/>
              <a:rect l="l" t="t" r="r" b="b"/>
              <a:pathLst>
                <a:path w="14130" h="21441" extrusionOk="0">
                  <a:moveTo>
                    <a:pt x="12001" y="1"/>
                  </a:moveTo>
                  <a:lnTo>
                    <a:pt x="138" y="1163"/>
                  </a:lnTo>
                  <a:lnTo>
                    <a:pt x="79" y="1183"/>
                  </a:lnTo>
                  <a:lnTo>
                    <a:pt x="40" y="1222"/>
                  </a:lnTo>
                  <a:lnTo>
                    <a:pt x="0" y="1282"/>
                  </a:lnTo>
                  <a:lnTo>
                    <a:pt x="0" y="1341"/>
                  </a:lnTo>
                  <a:lnTo>
                    <a:pt x="1971" y="21322"/>
                  </a:lnTo>
                  <a:lnTo>
                    <a:pt x="1991" y="21362"/>
                  </a:lnTo>
                  <a:lnTo>
                    <a:pt x="2030" y="21421"/>
                  </a:lnTo>
                  <a:lnTo>
                    <a:pt x="2070" y="21440"/>
                  </a:lnTo>
                  <a:lnTo>
                    <a:pt x="2129" y="21440"/>
                  </a:lnTo>
                  <a:lnTo>
                    <a:pt x="13991" y="20278"/>
                  </a:lnTo>
                  <a:lnTo>
                    <a:pt x="14051" y="20258"/>
                  </a:lnTo>
                  <a:lnTo>
                    <a:pt x="14110" y="20219"/>
                  </a:lnTo>
                  <a:lnTo>
                    <a:pt x="14129" y="20179"/>
                  </a:lnTo>
                  <a:lnTo>
                    <a:pt x="14129" y="20120"/>
                  </a:lnTo>
                  <a:lnTo>
                    <a:pt x="12159" y="139"/>
                  </a:lnTo>
                  <a:lnTo>
                    <a:pt x="12139" y="80"/>
                  </a:lnTo>
                  <a:lnTo>
                    <a:pt x="12119" y="40"/>
                  </a:lnTo>
                  <a:lnTo>
                    <a:pt x="1206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1"/>
            <p:cNvSpPr/>
            <p:nvPr/>
          </p:nvSpPr>
          <p:spPr>
            <a:xfrm>
              <a:off x="935882" y="1750740"/>
              <a:ext cx="508503" cy="771608"/>
            </a:xfrm>
            <a:custGeom>
              <a:avLst/>
              <a:gdLst/>
              <a:ahLst/>
              <a:cxnLst/>
              <a:rect l="l" t="t" r="r" b="b"/>
              <a:pathLst>
                <a:path w="14130" h="21441" fill="none" extrusionOk="0">
                  <a:moveTo>
                    <a:pt x="13991" y="20278"/>
                  </a:moveTo>
                  <a:lnTo>
                    <a:pt x="2129" y="21440"/>
                  </a:lnTo>
                  <a:lnTo>
                    <a:pt x="2129" y="21440"/>
                  </a:lnTo>
                  <a:lnTo>
                    <a:pt x="2070" y="21440"/>
                  </a:lnTo>
                  <a:lnTo>
                    <a:pt x="2030" y="21421"/>
                  </a:lnTo>
                  <a:lnTo>
                    <a:pt x="1991" y="21362"/>
                  </a:lnTo>
                  <a:lnTo>
                    <a:pt x="1971" y="21322"/>
                  </a:lnTo>
                  <a:lnTo>
                    <a:pt x="0" y="1341"/>
                  </a:lnTo>
                  <a:lnTo>
                    <a:pt x="0" y="1341"/>
                  </a:lnTo>
                  <a:lnTo>
                    <a:pt x="0" y="1282"/>
                  </a:lnTo>
                  <a:lnTo>
                    <a:pt x="40" y="1222"/>
                  </a:lnTo>
                  <a:lnTo>
                    <a:pt x="79" y="1183"/>
                  </a:lnTo>
                  <a:lnTo>
                    <a:pt x="138" y="1163"/>
                  </a:lnTo>
                  <a:lnTo>
                    <a:pt x="12001" y="1"/>
                  </a:lnTo>
                  <a:lnTo>
                    <a:pt x="12001" y="1"/>
                  </a:lnTo>
                  <a:lnTo>
                    <a:pt x="12060" y="1"/>
                  </a:lnTo>
                  <a:lnTo>
                    <a:pt x="12119" y="40"/>
                  </a:lnTo>
                  <a:lnTo>
                    <a:pt x="12139" y="80"/>
                  </a:lnTo>
                  <a:lnTo>
                    <a:pt x="12159" y="139"/>
                  </a:lnTo>
                  <a:lnTo>
                    <a:pt x="14129" y="20120"/>
                  </a:lnTo>
                  <a:lnTo>
                    <a:pt x="14129" y="20120"/>
                  </a:lnTo>
                  <a:lnTo>
                    <a:pt x="14129" y="20179"/>
                  </a:lnTo>
                  <a:lnTo>
                    <a:pt x="14110" y="20219"/>
                  </a:lnTo>
                  <a:lnTo>
                    <a:pt x="14051" y="20258"/>
                  </a:lnTo>
                  <a:lnTo>
                    <a:pt x="13991" y="202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1"/>
            <p:cNvSpPr/>
            <p:nvPr/>
          </p:nvSpPr>
          <p:spPr>
            <a:xfrm>
              <a:off x="1005374" y="1691900"/>
              <a:ext cx="292218" cy="106379"/>
            </a:xfrm>
            <a:custGeom>
              <a:avLst/>
              <a:gdLst/>
              <a:ahLst/>
              <a:cxnLst/>
              <a:rect l="l" t="t" r="r" b="b"/>
              <a:pathLst>
                <a:path w="8120" h="2956" extrusionOk="0">
                  <a:moveTo>
                    <a:pt x="7824" y="0"/>
                  </a:moveTo>
                  <a:lnTo>
                    <a:pt x="79" y="769"/>
                  </a:lnTo>
                  <a:lnTo>
                    <a:pt x="60" y="769"/>
                  </a:lnTo>
                  <a:lnTo>
                    <a:pt x="20" y="788"/>
                  </a:lnTo>
                  <a:lnTo>
                    <a:pt x="20" y="808"/>
                  </a:lnTo>
                  <a:lnTo>
                    <a:pt x="1" y="847"/>
                  </a:lnTo>
                  <a:lnTo>
                    <a:pt x="217" y="2877"/>
                  </a:lnTo>
                  <a:lnTo>
                    <a:pt x="217" y="2897"/>
                  </a:lnTo>
                  <a:lnTo>
                    <a:pt x="237" y="2936"/>
                  </a:lnTo>
                  <a:lnTo>
                    <a:pt x="257" y="2936"/>
                  </a:lnTo>
                  <a:lnTo>
                    <a:pt x="296" y="2956"/>
                  </a:lnTo>
                  <a:lnTo>
                    <a:pt x="8041" y="2187"/>
                  </a:lnTo>
                  <a:lnTo>
                    <a:pt x="8080" y="2168"/>
                  </a:lnTo>
                  <a:lnTo>
                    <a:pt x="8100" y="2148"/>
                  </a:lnTo>
                  <a:lnTo>
                    <a:pt x="8119" y="2128"/>
                  </a:lnTo>
                  <a:lnTo>
                    <a:pt x="8119" y="2089"/>
                  </a:lnTo>
                  <a:lnTo>
                    <a:pt x="7922" y="59"/>
                  </a:lnTo>
                  <a:lnTo>
                    <a:pt x="7903" y="40"/>
                  </a:lnTo>
                  <a:lnTo>
                    <a:pt x="7883" y="20"/>
                  </a:lnTo>
                  <a:lnTo>
                    <a:pt x="78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1"/>
            <p:cNvSpPr/>
            <p:nvPr/>
          </p:nvSpPr>
          <p:spPr>
            <a:xfrm>
              <a:off x="1074183" y="2084058"/>
              <a:ext cx="436852" cy="372327"/>
            </a:xfrm>
            <a:custGeom>
              <a:avLst/>
              <a:gdLst/>
              <a:ahLst/>
              <a:cxnLst/>
              <a:rect l="l" t="t" r="r" b="b"/>
              <a:pathLst>
                <a:path w="12139" h="10346" extrusionOk="0">
                  <a:moveTo>
                    <a:pt x="5321" y="0"/>
                  </a:moveTo>
                  <a:lnTo>
                    <a:pt x="5045" y="59"/>
                  </a:lnTo>
                  <a:lnTo>
                    <a:pt x="4789" y="138"/>
                  </a:lnTo>
                  <a:lnTo>
                    <a:pt x="4532" y="237"/>
                  </a:lnTo>
                  <a:lnTo>
                    <a:pt x="4296" y="355"/>
                  </a:lnTo>
                  <a:lnTo>
                    <a:pt x="4059" y="473"/>
                  </a:lnTo>
                  <a:lnTo>
                    <a:pt x="3843" y="631"/>
                  </a:lnTo>
                  <a:lnTo>
                    <a:pt x="3646" y="769"/>
                  </a:lnTo>
                  <a:lnTo>
                    <a:pt x="3449" y="927"/>
                  </a:lnTo>
                  <a:lnTo>
                    <a:pt x="3133" y="1222"/>
                  </a:lnTo>
                  <a:lnTo>
                    <a:pt x="2877" y="1478"/>
                  </a:lnTo>
                  <a:lnTo>
                    <a:pt x="2680" y="1715"/>
                  </a:lnTo>
                  <a:lnTo>
                    <a:pt x="0" y="2424"/>
                  </a:lnTo>
                  <a:lnTo>
                    <a:pt x="1182" y="10346"/>
                  </a:lnTo>
                  <a:lnTo>
                    <a:pt x="8710" y="8454"/>
                  </a:lnTo>
                  <a:lnTo>
                    <a:pt x="8946" y="8454"/>
                  </a:lnTo>
                  <a:lnTo>
                    <a:pt x="9163" y="8395"/>
                  </a:lnTo>
                  <a:lnTo>
                    <a:pt x="9380" y="8296"/>
                  </a:lnTo>
                  <a:lnTo>
                    <a:pt x="9577" y="8178"/>
                  </a:lnTo>
                  <a:lnTo>
                    <a:pt x="9735" y="8001"/>
                  </a:lnTo>
                  <a:lnTo>
                    <a:pt x="9853" y="7824"/>
                  </a:lnTo>
                  <a:lnTo>
                    <a:pt x="9932" y="7607"/>
                  </a:lnTo>
                  <a:lnTo>
                    <a:pt x="9971" y="7489"/>
                  </a:lnTo>
                  <a:lnTo>
                    <a:pt x="9991" y="7370"/>
                  </a:lnTo>
                  <a:lnTo>
                    <a:pt x="9991" y="7291"/>
                  </a:lnTo>
                  <a:lnTo>
                    <a:pt x="9971" y="7232"/>
                  </a:lnTo>
                  <a:lnTo>
                    <a:pt x="9932" y="7173"/>
                  </a:lnTo>
                  <a:lnTo>
                    <a:pt x="9912" y="7114"/>
                  </a:lnTo>
                  <a:lnTo>
                    <a:pt x="9853" y="7075"/>
                  </a:lnTo>
                  <a:lnTo>
                    <a:pt x="9794" y="7035"/>
                  </a:lnTo>
                  <a:lnTo>
                    <a:pt x="9735" y="6996"/>
                  </a:lnTo>
                  <a:lnTo>
                    <a:pt x="9676" y="6996"/>
                  </a:lnTo>
                  <a:lnTo>
                    <a:pt x="9341" y="6956"/>
                  </a:lnTo>
                  <a:lnTo>
                    <a:pt x="10188" y="7035"/>
                  </a:lnTo>
                  <a:lnTo>
                    <a:pt x="10405" y="7035"/>
                  </a:lnTo>
                  <a:lnTo>
                    <a:pt x="10621" y="6976"/>
                  </a:lnTo>
                  <a:lnTo>
                    <a:pt x="10818" y="6897"/>
                  </a:lnTo>
                  <a:lnTo>
                    <a:pt x="10996" y="6779"/>
                  </a:lnTo>
                  <a:lnTo>
                    <a:pt x="11134" y="6621"/>
                  </a:lnTo>
                  <a:lnTo>
                    <a:pt x="11252" y="6444"/>
                  </a:lnTo>
                  <a:lnTo>
                    <a:pt x="11331" y="6247"/>
                  </a:lnTo>
                  <a:lnTo>
                    <a:pt x="11370" y="6030"/>
                  </a:lnTo>
                  <a:lnTo>
                    <a:pt x="11370" y="5912"/>
                  </a:lnTo>
                  <a:lnTo>
                    <a:pt x="11370" y="5754"/>
                  </a:lnTo>
                  <a:lnTo>
                    <a:pt x="11331" y="5597"/>
                  </a:lnTo>
                  <a:lnTo>
                    <a:pt x="11272" y="5459"/>
                  </a:lnTo>
                  <a:lnTo>
                    <a:pt x="11193" y="5321"/>
                  </a:lnTo>
                  <a:lnTo>
                    <a:pt x="11075" y="5222"/>
                  </a:lnTo>
                  <a:lnTo>
                    <a:pt x="10956" y="5124"/>
                  </a:lnTo>
                  <a:lnTo>
                    <a:pt x="10799" y="5065"/>
                  </a:lnTo>
                  <a:lnTo>
                    <a:pt x="10702" y="5053"/>
                  </a:lnTo>
                  <a:lnTo>
                    <a:pt x="10702" y="5053"/>
                  </a:lnTo>
                  <a:lnTo>
                    <a:pt x="11075" y="5084"/>
                  </a:lnTo>
                  <a:lnTo>
                    <a:pt x="11272" y="5084"/>
                  </a:lnTo>
                  <a:lnTo>
                    <a:pt x="11469" y="5025"/>
                  </a:lnTo>
                  <a:lnTo>
                    <a:pt x="11626" y="4966"/>
                  </a:lnTo>
                  <a:lnTo>
                    <a:pt x="11784" y="4848"/>
                  </a:lnTo>
                  <a:lnTo>
                    <a:pt x="11902" y="4730"/>
                  </a:lnTo>
                  <a:lnTo>
                    <a:pt x="12020" y="4572"/>
                  </a:lnTo>
                  <a:lnTo>
                    <a:pt x="12080" y="4395"/>
                  </a:lnTo>
                  <a:lnTo>
                    <a:pt x="12119" y="4198"/>
                  </a:lnTo>
                  <a:lnTo>
                    <a:pt x="12139" y="4040"/>
                  </a:lnTo>
                  <a:lnTo>
                    <a:pt x="12119" y="3843"/>
                  </a:lnTo>
                  <a:lnTo>
                    <a:pt x="12080" y="3646"/>
                  </a:lnTo>
                  <a:lnTo>
                    <a:pt x="12001" y="3469"/>
                  </a:lnTo>
                  <a:lnTo>
                    <a:pt x="11902" y="3331"/>
                  </a:lnTo>
                  <a:lnTo>
                    <a:pt x="11764" y="3193"/>
                  </a:lnTo>
                  <a:lnTo>
                    <a:pt x="11607" y="3094"/>
                  </a:lnTo>
                  <a:lnTo>
                    <a:pt x="11429" y="3015"/>
                  </a:lnTo>
                  <a:lnTo>
                    <a:pt x="11232" y="2976"/>
                  </a:lnTo>
                  <a:lnTo>
                    <a:pt x="10947" y="2956"/>
                  </a:lnTo>
                  <a:lnTo>
                    <a:pt x="11134" y="2956"/>
                  </a:lnTo>
                  <a:lnTo>
                    <a:pt x="11291" y="2917"/>
                  </a:lnTo>
                  <a:lnTo>
                    <a:pt x="11449" y="2858"/>
                  </a:lnTo>
                  <a:lnTo>
                    <a:pt x="11587" y="2759"/>
                  </a:lnTo>
                  <a:lnTo>
                    <a:pt x="11705" y="2621"/>
                  </a:lnTo>
                  <a:lnTo>
                    <a:pt x="11804" y="2483"/>
                  </a:lnTo>
                  <a:lnTo>
                    <a:pt x="11883" y="2326"/>
                  </a:lnTo>
                  <a:lnTo>
                    <a:pt x="11902" y="2148"/>
                  </a:lnTo>
                  <a:lnTo>
                    <a:pt x="11902" y="1912"/>
                  </a:lnTo>
                  <a:lnTo>
                    <a:pt x="11863" y="1695"/>
                  </a:lnTo>
                  <a:lnTo>
                    <a:pt x="11764" y="1498"/>
                  </a:lnTo>
                  <a:lnTo>
                    <a:pt x="11646" y="1321"/>
                  </a:lnTo>
                  <a:lnTo>
                    <a:pt x="11508" y="1183"/>
                  </a:lnTo>
                  <a:lnTo>
                    <a:pt x="11331" y="1045"/>
                  </a:lnTo>
                  <a:lnTo>
                    <a:pt x="11134" y="966"/>
                  </a:lnTo>
                  <a:lnTo>
                    <a:pt x="10917" y="927"/>
                  </a:lnTo>
                  <a:lnTo>
                    <a:pt x="10444" y="867"/>
                  </a:lnTo>
                  <a:lnTo>
                    <a:pt x="9932" y="848"/>
                  </a:lnTo>
                  <a:lnTo>
                    <a:pt x="9380" y="848"/>
                  </a:lnTo>
                  <a:lnTo>
                    <a:pt x="8828" y="907"/>
                  </a:lnTo>
                  <a:lnTo>
                    <a:pt x="8178" y="611"/>
                  </a:lnTo>
                  <a:lnTo>
                    <a:pt x="7744" y="454"/>
                  </a:lnTo>
                  <a:lnTo>
                    <a:pt x="7291" y="296"/>
                  </a:lnTo>
                  <a:lnTo>
                    <a:pt x="6779" y="158"/>
                  </a:lnTo>
                  <a:lnTo>
                    <a:pt x="6286" y="40"/>
                  </a:lnTo>
                  <a:lnTo>
                    <a:pt x="6030" y="20"/>
                  </a:lnTo>
                  <a:lnTo>
                    <a:pt x="5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1"/>
            <p:cNvSpPr/>
            <p:nvPr/>
          </p:nvSpPr>
          <p:spPr>
            <a:xfrm>
              <a:off x="1074183" y="2084058"/>
              <a:ext cx="436852" cy="372327"/>
            </a:xfrm>
            <a:custGeom>
              <a:avLst/>
              <a:gdLst/>
              <a:ahLst/>
              <a:cxnLst/>
              <a:rect l="l" t="t" r="r" b="b"/>
              <a:pathLst>
                <a:path w="12139" h="10346" fill="none" extrusionOk="0">
                  <a:moveTo>
                    <a:pt x="11232" y="2976"/>
                  </a:moveTo>
                  <a:lnTo>
                    <a:pt x="10089" y="2897"/>
                  </a:lnTo>
                  <a:lnTo>
                    <a:pt x="10937" y="2956"/>
                  </a:lnTo>
                  <a:lnTo>
                    <a:pt x="10937" y="2956"/>
                  </a:lnTo>
                  <a:lnTo>
                    <a:pt x="11134" y="2956"/>
                  </a:lnTo>
                  <a:lnTo>
                    <a:pt x="11291" y="2917"/>
                  </a:lnTo>
                  <a:lnTo>
                    <a:pt x="11449" y="2858"/>
                  </a:lnTo>
                  <a:lnTo>
                    <a:pt x="11587" y="2759"/>
                  </a:lnTo>
                  <a:lnTo>
                    <a:pt x="11705" y="2621"/>
                  </a:lnTo>
                  <a:lnTo>
                    <a:pt x="11804" y="2483"/>
                  </a:lnTo>
                  <a:lnTo>
                    <a:pt x="11883" y="2326"/>
                  </a:lnTo>
                  <a:lnTo>
                    <a:pt x="11902" y="2148"/>
                  </a:lnTo>
                  <a:lnTo>
                    <a:pt x="11902" y="2148"/>
                  </a:lnTo>
                  <a:lnTo>
                    <a:pt x="11902" y="1912"/>
                  </a:lnTo>
                  <a:lnTo>
                    <a:pt x="11863" y="1695"/>
                  </a:lnTo>
                  <a:lnTo>
                    <a:pt x="11764" y="1498"/>
                  </a:lnTo>
                  <a:lnTo>
                    <a:pt x="11646" y="1321"/>
                  </a:lnTo>
                  <a:lnTo>
                    <a:pt x="11508" y="1183"/>
                  </a:lnTo>
                  <a:lnTo>
                    <a:pt x="11331" y="1045"/>
                  </a:lnTo>
                  <a:lnTo>
                    <a:pt x="11134" y="966"/>
                  </a:lnTo>
                  <a:lnTo>
                    <a:pt x="10917" y="927"/>
                  </a:lnTo>
                  <a:lnTo>
                    <a:pt x="10917" y="927"/>
                  </a:lnTo>
                  <a:lnTo>
                    <a:pt x="10444" y="867"/>
                  </a:lnTo>
                  <a:lnTo>
                    <a:pt x="9932" y="848"/>
                  </a:lnTo>
                  <a:lnTo>
                    <a:pt x="9380" y="848"/>
                  </a:lnTo>
                  <a:lnTo>
                    <a:pt x="8828" y="907"/>
                  </a:lnTo>
                  <a:lnTo>
                    <a:pt x="8828" y="907"/>
                  </a:lnTo>
                  <a:lnTo>
                    <a:pt x="8178" y="611"/>
                  </a:lnTo>
                  <a:lnTo>
                    <a:pt x="7744" y="454"/>
                  </a:lnTo>
                  <a:lnTo>
                    <a:pt x="7291" y="296"/>
                  </a:lnTo>
                  <a:lnTo>
                    <a:pt x="6779" y="158"/>
                  </a:lnTo>
                  <a:lnTo>
                    <a:pt x="6286" y="40"/>
                  </a:lnTo>
                  <a:lnTo>
                    <a:pt x="6030" y="20"/>
                  </a:lnTo>
                  <a:lnTo>
                    <a:pt x="5794" y="0"/>
                  </a:lnTo>
                  <a:lnTo>
                    <a:pt x="5557" y="0"/>
                  </a:lnTo>
                  <a:lnTo>
                    <a:pt x="5321" y="0"/>
                  </a:lnTo>
                  <a:lnTo>
                    <a:pt x="5321" y="0"/>
                  </a:lnTo>
                  <a:lnTo>
                    <a:pt x="5045" y="59"/>
                  </a:lnTo>
                  <a:lnTo>
                    <a:pt x="4789" y="138"/>
                  </a:lnTo>
                  <a:lnTo>
                    <a:pt x="4532" y="237"/>
                  </a:lnTo>
                  <a:lnTo>
                    <a:pt x="4296" y="355"/>
                  </a:lnTo>
                  <a:lnTo>
                    <a:pt x="4059" y="473"/>
                  </a:lnTo>
                  <a:lnTo>
                    <a:pt x="3843" y="631"/>
                  </a:lnTo>
                  <a:lnTo>
                    <a:pt x="3646" y="769"/>
                  </a:lnTo>
                  <a:lnTo>
                    <a:pt x="3449" y="927"/>
                  </a:lnTo>
                  <a:lnTo>
                    <a:pt x="3133" y="1222"/>
                  </a:lnTo>
                  <a:lnTo>
                    <a:pt x="2877" y="1478"/>
                  </a:lnTo>
                  <a:lnTo>
                    <a:pt x="2680" y="1715"/>
                  </a:lnTo>
                  <a:lnTo>
                    <a:pt x="2680" y="1715"/>
                  </a:lnTo>
                  <a:lnTo>
                    <a:pt x="0" y="2424"/>
                  </a:lnTo>
                  <a:lnTo>
                    <a:pt x="1182" y="10346"/>
                  </a:lnTo>
                  <a:lnTo>
                    <a:pt x="8710" y="8454"/>
                  </a:lnTo>
                  <a:lnTo>
                    <a:pt x="8710" y="8454"/>
                  </a:lnTo>
                  <a:lnTo>
                    <a:pt x="8828" y="8454"/>
                  </a:lnTo>
                  <a:lnTo>
                    <a:pt x="8946" y="8454"/>
                  </a:lnTo>
                  <a:lnTo>
                    <a:pt x="9163" y="8395"/>
                  </a:lnTo>
                  <a:lnTo>
                    <a:pt x="9380" y="8296"/>
                  </a:lnTo>
                  <a:lnTo>
                    <a:pt x="9577" y="8178"/>
                  </a:lnTo>
                  <a:lnTo>
                    <a:pt x="9735" y="8001"/>
                  </a:lnTo>
                  <a:lnTo>
                    <a:pt x="9853" y="7824"/>
                  </a:lnTo>
                  <a:lnTo>
                    <a:pt x="9932" y="7607"/>
                  </a:lnTo>
                  <a:lnTo>
                    <a:pt x="9971" y="7489"/>
                  </a:lnTo>
                  <a:lnTo>
                    <a:pt x="9991" y="7370"/>
                  </a:lnTo>
                  <a:lnTo>
                    <a:pt x="9991" y="7370"/>
                  </a:lnTo>
                  <a:lnTo>
                    <a:pt x="9991" y="7291"/>
                  </a:lnTo>
                  <a:lnTo>
                    <a:pt x="9971" y="7232"/>
                  </a:lnTo>
                  <a:lnTo>
                    <a:pt x="9932" y="7173"/>
                  </a:lnTo>
                  <a:lnTo>
                    <a:pt x="9912" y="7114"/>
                  </a:lnTo>
                  <a:lnTo>
                    <a:pt x="9853" y="7075"/>
                  </a:lnTo>
                  <a:lnTo>
                    <a:pt x="9794" y="7035"/>
                  </a:lnTo>
                  <a:lnTo>
                    <a:pt x="9735" y="6996"/>
                  </a:lnTo>
                  <a:lnTo>
                    <a:pt x="9676" y="6996"/>
                  </a:lnTo>
                  <a:lnTo>
                    <a:pt x="9341" y="6956"/>
                  </a:lnTo>
                  <a:lnTo>
                    <a:pt x="10188" y="7035"/>
                  </a:lnTo>
                  <a:lnTo>
                    <a:pt x="10188" y="7035"/>
                  </a:lnTo>
                  <a:lnTo>
                    <a:pt x="10405" y="7035"/>
                  </a:lnTo>
                  <a:lnTo>
                    <a:pt x="10621" y="6976"/>
                  </a:lnTo>
                  <a:lnTo>
                    <a:pt x="10818" y="6897"/>
                  </a:lnTo>
                  <a:lnTo>
                    <a:pt x="10996" y="6779"/>
                  </a:lnTo>
                  <a:lnTo>
                    <a:pt x="11134" y="6621"/>
                  </a:lnTo>
                  <a:lnTo>
                    <a:pt x="11252" y="6444"/>
                  </a:lnTo>
                  <a:lnTo>
                    <a:pt x="11331" y="6247"/>
                  </a:lnTo>
                  <a:lnTo>
                    <a:pt x="11370" y="6030"/>
                  </a:lnTo>
                  <a:lnTo>
                    <a:pt x="11370" y="5912"/>
                  </a:lnTo>
                  <a:lnTo>
                    <a:pt x="11370" y="5912"/>
                  </a:lnTo>
                  <a:lnTo>
                    <a:pt x="11370" y="5754"/>
                  </a:lnTo>
                  <a:lnTo>
                    <a:pt x="11331" y="5597"/>
                  </a:lnTo>
                  <a:lnTo>
                    <a:pt x="11272" y="5459"/>
                  </a:lnTo>
                  <a:lnTo>
                    <a:pt x="11193" y="5321"/>
                  </a:lnTo>
                  <a:lnTo>
                    <a:pt x="11075" y="5222"/>
                  </a:lnTo>
                  <a:lnTo>
                    <a:pt x="10956" y="5124"/>
                  </a:lnTo>
                  <a:lnTo>
                    <a:pt x="10799" y="5065"/>
                  </a:lnTo>
                  <a:lnTo>
                    <a:pt x="10641" y="5045"/>
                  </a:lnTo>
                  <a:lnTo>
                    <a:pt x="9459" y="4946"/>
                  </a:lnTo>
                  <a:lnTo>
                    <a:pt x="11075" y="5084"/>
                  </a:lnTo>
                  <a:lnTo>
                    <a:pt x="11075" y="5084"/>
                  </a:lnTo>
                  <a:lnTo>
                    <a:pt x="11272" y="5084"/>
                  </a:lnTo>
                  <a:lnTo>
                    <a:pt x="11469" y="5025"/>
                  </a:lnTo>
                  <a:lnTo>
                    <a:pt x="11626" y="4966"/>
                  </a:lnTo>
                  <a:lnTo>
                    <a:pt x="11784" y="4848"/>
                  </a:lnTo>
                  <a:lnTo>
                    <a:pt x="11902" y="4730"/>
                  </a:lnTo>
                  <a:lnTo>
                    <a:pt x="12020" y="4572"/>
                  </a:lnTo>
                  <a:lnTo>
                    <a:pt x="12080" y="4395"/>
                  </a:lnTo>
                  <a:lnTo>
                    <a:pt x="12119" y="4198"/>
                  </a:lnTo>
                  <a:lnTo>
                    <a:pt x="12139" y="4040"/>
                  </a:lnTo>
                  <a:lnTo>
                    <a:pt x="12139" y="4040"/>
                  </a:lnTo>
                  <a:lnTo>
                    <a:pt x="12119" y="3843"/>
                  </a:lnTo>
                  <a:lnTo>
                    <a:pt x="12080" y="3646"/>
                  </a:lnTo>
                  <a:lnTo>
                    <a:pt x="12001" y="3469"/>
                  </a:lnTo>
                  <a:lnTo>
                    <a:pt x="11902" y="3331"/>
                  </a:lnTo>
                  <a:lnTo>
                    <a:pt x="11764" y="3193"/>
                  </a:lnTo>
                  <a:lnTo>
                    <a:pt x="11607" y="3094"/>
                  </a:lnTo>
                  <a:lnTo>
                    <a:pt x="11429" y="3015"/>
                  </a:lnTo>
                  <a:lnTo>
                    <a:pt x="11232" y="2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1"/>
            <p:cNvSpPr/>
            <p:nvPr/>
          </p:nvSpPr>
          <p:spPr>
            <a:xfrm>
              <a:off x="1477677" y="2187595"/>
              <a:ext cx="8565" cy="5002"/>
            </a:xfrm>
            <a:custGeom>
              <a:avLst/>
              <a:gdLst/>
              <a:ahLst/>
              <a:cxnLst/>
              <a:rect l="l" t="t" r="r" b="b"/>
              <a:pathLst>
                <a:path w="238" h="139" extrusionOk="0">
                  <a:moveTo>
                    <a:pt x="198" y="0"/>
                  </a:moveTo>
                  <a:lnTo>
                    <a:pt x="1" y="60"/>
                  </a:lnTo>
                  <a:lnTo>
                    <a:pt x="20" y="99"/>
                  </a:lnTo>
                  <a:lnTo>
                    <a:pt x="139" y="119"/>
                  </a:lnTo>
                  <a:lnTo>
                    <a:pt x="237" y="138"/>
                  </a:lnTo>
                  <a:lnTo>
                    <a:pt x="217" y="60"/>
                  </a:lnTo>
                  <a:lnTo>
                    <a:pt x="198" y="0"/>
                  </a:lnTo>
                  <a:close/>
                </a:path>
              </a:pathLst>
            </a:custGeom>
            <a:solidFill>
              <a:srgbClr val="B2C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1"/>
            <p:cNvSpPr/>
            <p:nvPr/>
          </p:nvSpPr>
          <p:spPr>
            <a:xfrm>
              <a:off x="1477677" y="2187595"/>
              <a:ext cx="8565" cy="5002"/>
            </a:xfrm>
            <a:custGeom>
              <a:avLst/>
              <a:gdLst/>
              <a:ahLst/>
              <a:cxnLst/>
              <a:rect l="l" t="t" r="r" b="b"/>
              <a:pathLst>
                <a:path w="238" h="139" fill="none" extrusionOk="0">
                  <a:moveTo>
                    <a:pt x="198" y="0"/>
                  </a:moveTo>
                  <a:lnTo>
                    <a:pt x="198" y="0"/>
                  </a:lnTo>
                  <a:lnTo>
                    <a:pt x="1" y="60"/>
                  </a:lnTo>
                  <a:lnTo>
                    <a:pt x="20" y="99"/>
                  </a:lnTo>
                  <a:lnTo>
                    <a:pt x="20" y="99"/>
                  </a:lnTo>
                  <a:lnTo>
                    <a:pt x="20" y="99"/>
                  </a:lnTo>
                  <a:lnTo>
                    <a:pt x="139" y="119"/>
                  </a:lnTo>
                  <a:lnTo>
                    <a:pt x="237" y="138"/>
                  </a:lnTo>
                  <a:lnTo>
                    <a:pt x="237" y="138"/>
                  </a:lnTo>
                  <a:lnTo>
                    <a:pt x="237" y="138"/>
                  </a:lnTo>
                  <a:lnTo>
                    <a:pt x="237" y="138"/>
                  </a:lnTo>
                  <a:lnTo>
                    <a:pt x="217" y="60"/>
                  </a:lnTo>
                  <a:lnTo>
                    <a:pt x="1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1"/>
            <p:cNvSpPr/>
            <p:nvPr/>
          </p:nvSpPr>
          <p:spPr>
            <a:xfrm>
              <a:off x="1437263" y="2188315"/>
              <a:ext cx="41170" cy="2843"/>
            </a:xfrm>
            <a:custGeom>
              <a:avLst/>
              <a:gdLst/>
              <a:ahLst/>
              <a:cxnLst/>
              <a:rect l="l" t="t" r="r" b="b"/>
              <a:pathLst>
                <a:path w="1144" h="79" extrusionOk="0">
                  <a:moveTo>
                    <a:pt x="0" y="0"/>
                  </a:moveTo>
                  <a:lnTo>
                    <a:pt x="848" y="59"/>
                  </a:lnTo>
                  <a:lnTo>
                    <a:pt x="858" y="59"/>
                  </a:lnTo>
                  <a:lnTo>
                    <a:pt x="0" y="0"/>
                  </a:lnTo>
                  <a:close/>
                  <a:moveTo>
                    <a:pt x="1124" y="40"/>
                  </a:moveTo>
                  <a:lnTo>
                    <a:pt x="1025" y="59"/>
                  </a:lnTo>
                  <a:lnTo>
                    <a:pt x="858" y="59"/>
                  </a:lnTo>
                  <a:lnTo>
                    <a:pt x="1143" y="79"/>
                  </a:lnTo>
                  <a:lnTo>
                    <a:pt x="1124" y="40"/>
                  </a:lnTo>
                  <a:close/>
                </a:path>
              </a:pathLst>
            </a:custGeom>
            <a:solidFill>
              <a:srgbClr val="6C82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1"/>
            <p:cNvSpPr/>
            <p:nvPr/>
          </p:nvSpPr>
          <p:spPr>
            <a:xfrm>
              <a:off x="1437263" y="2188315"/>
              <a:ext cx="41170" cy="2843"/>
            </a:xfrm>
            <a:custGeom>
              <a:avLst/>
              <a:gdLst/>
              <a:ahLst/>
              <a:cxnLst/>
              <a:rect l="l" t="t" r="r" b="b"/>
              <a:pathLst>
                <a:path w="1144" h="79" fill="none" extrusionOk="0">
                  <a:moveTo>
                    <a:pt x="0" y="0"/>
                  </a:moveTo>
                  <a:lnTo>
                    <a:pt x="1143" y="79"/>
                  </a:lnTo>
                  <a:lnTo>
                    <a:pt x="1124" y="40"/>
                  </a:lnTo>
                  <a:lnTo>
                    <a:pt x="1124" y="40"/>
                  </a:lnTo>
                  <a:lnTo>
                    <a:pt x="1025" y="59"/>
                  </a:lnTo>
                  <a:lnTo>
                    <a:pt x="927" y="59"/>
                  </a:lnTo>
                  <a:lnTo>
                    <a:pt x="927" y="59"/>
                  </a:lnTo>
                  <a:lnTo>
                    <a:pt x="848"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1"/>
            <p:cNvSpPr/>
            <p:nvPr/>
          </p:nvSpPr>
          <p:spPr>
            <a:xfrm>
              <a:off x="1415275" y="2179786"/>
              <a:ext cx="70967" cy="19901"/>
            </a:xfrm>
            <a:custGeom>
              <a:avLst/>
              <a:gdLst/>
              <a:ahLst/>
              <a:cxnLst/>
              <a:rect l="l" t="t" r="r" b="b"/>
              <a:pathLst>
                <a:path w="1972" h="553" extrusionOk="0">
                  <a:moveTo>
                    <a:pt x="217" y="1"/>
                  </a:moveTo>
                  <a:lnTo>
                    <a:pt x="138" y="20"/>
                  </a:lnTo>
                  <a:lnTo>
                    <a:pt x="79" y="60"/>
                  </a:lnTo>
                  <a:lnTo>
                    <a:pt x="40" y="119"/>
                  </a:lnTo>
                  <a:lnTo>
                    <a:pt x="0" y="198"/>
                  </a:lnTo>
                  <a:lnTo>
                    <a:pt x="20" y="277"/>
                  </a:lnTo>
                  <a:lnTo>
                    <a:pt x="60" y="355"/>
                  </a:lnTo>
                  <a:lnTo>
                    <a:pt x="119" y="395"/>
                  </a:lnTo>
                  <a:lnTo>
                    <a:pt x="198" y="414"/>
                  </a:lnTo>
                  <a:lnTo>
                    <a:pt x="198" y="434"/>
                  </a:lnTo>
                  <a:lnTo>
                    <a:pt x="1735" y="552"/>
                  </a:lnTo>
                  <a:lnTo>
                    <a:pt x="1754" y="552"/>
                  </a:lnTo>
                  <a:lnTo>
                    <a:pt x="1833" y="533"/>
                  </a:lnTo>
                  <a:lnTo>
                    <a:pt x="1892" y="493"/>
                  </a:lnTo>
                  <a:lnTo>
                    <a:pt x="1951" y="434"/>
                  </a:lnTo>
                  <a:lnTo>
                    <a:pt x="1971" y="355"/>
                  </a:lnTo>
                  <a:lnTo>
                    <a:pt x="1873" y="336"/>
                  </a:lnTo>
                  <a:lnTo>
                    <a:pt x="1754" y="316"/>
                  </a:lnTo>
                  <a:lnTo>
                    <a:pt x="1469" y="296"/>
                  </a:lnTo>
                  <a:lnTo>
                    <a:pt x="1636" y="296"/>
                  </a:lnTo>
                  <a:lnTo>
                    <a:pt x="1735" y="277"/>
                  </a:lnTo>
                  <a:lnTo>
                    <a:pt x="1932" y="217"/>
                  </a:lnTo>
                  <a:lnTo>
                    <a:pt x="1853" y="158"/>
                  </a:lnTo>
                  <a:lnTo>
                    <a:pt x="1813" y="139"/>
                  </a:lnTo>
                  <a:lnTo>
                    <a:pt x="1774" y="139"/>
                  </a:lnTo>
                  <a:lnTo>
                    <a:pt x="237"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a:off x="1423768" y="2262773"/>
              <a:ext cx="56069" cy="12092"/>
            </a:xfrm>
            <a:custGeom>
              <a:avLst/>
              <a:gdLst/>
              <a:ahLst/>
              <a:cxnLst/>
              <a:rect l="l" t="t" r="r" b="b"/>
              <a:pathLst>
                <a:path w="1558" h="336" extrusionOk="0">
                  <a:moveTo>
                    <a:pt x="1" y="0"/>
                  </a:moveTo>
                  <a:lnTo>
                    <a:pt x="972" y="85"/>
                  </a:lnTo>
                  <a:lnTo>
                    <a:pt x="972" y="85"/>
                  </a:lnTo>
                  <a:lnTo>
                    <a:pt x="927" y="79"/>
                  </a:lnTo>
                  <a:lnTo>
                    <a:pt x="1" y="0"/>
                  </a:lnTo>
                  <a:close/>
                  <a:moveTo>
                    <a:pt x="972" y="85"/>
                  </a:moveTo>
                  <a:lnTo>
                    <a:pt x="1085" y="99"/>
                  </a:lnTo>
                  <a:lnTo>
                    <a:pt x="1223" y="158"/>
                  </a:lnTo>
                  <a:lnTo>
                    <a:pt x="1341" y="237"/>
                  </a:lnTo>
                  <a:lnTo>
                    <a:pt x="1459" y="335"/>
                  </a:lnTo>
                  <a:lnTo>
                    <a:pt x="1518" y="276"/>
                  </a:lnTo>
                  <a:lnTo>
                    <a:pt x="1538" y="237"/>
                  </a:lnTo>
                  <a:lnTo>
                    <a:pt x="1558" y="178"/>
                  </a:lnTo>
                  <a:lnTo>
                    <a:pt x="1558" y="118"/>
                  </a:lnTo>
                  <a:lnTo>
                    <a:pt x="1361" y="118"/>
                  </a:lnTo>
                  <a:lnTo>
                    <a:pt x="972" y="85"/>
                  </a:lnTo>
                  <a:close/>
                </a:path>
              </a:pathLst>
            </a:custGeom>
            <a:solidFill>
              <a:srgbClr val="6C82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1423768" y="2262773"/>
              <a:ext cx="56069" cy="12092"/>
            </a:xfrm>
            <a:custGeom>
              <a:avLst/>
              <a:gdLst/>
              <a:ahLst/>
              <a:cxnLst/>
              <a:rect l="l" t="t" r="r" b="b"/>
              <a:pathLst>
                <a:path w="1558" h="336" fill="none" extrusionOk="0">
                  <a:moveTo>
                    <a:pt x="1" y="0"/>
                  </a:moveTo>
                  <a:lnTo>
                    <a:pt x="1" y="0"/>
                  </a:lnTo>
                  <a:lnTo>
                    <a:pt x="927" y="79"/>
                  </a:lnTo>
                  <a:lnTo>
                    <a:pt x="927" y="79"/>
                  </a:lnTo>
                  <a:lnTo>
                    <a:pt x="1085" y="99"/>
                  </a:lnTo>
                  <a:lnTo>
                    <a:pt x="1223" y="158"/>
                  </a:lnTo>
                  <a:lnTo>
                    <a:pt x="1341" y="237"/>
                  </a:lnTo>
                  <a:lnTo>
                    <a:pt x="1459" y="335"/>
                  </a:lnTo>
                  <a:lnTo>
                    <a:pt x="1459" y="335"/>
                  </a:lnTo>
                  <a:lnTo>
                    <a:pt x="1518" y="276"/>
                  </a:lnTo>
                  <a:lnTo>
                    <a:pt x="1538" y="237"/>
                  </a:lnTo>
                  <a:lnTo>
                    <a:pt x="1558" y="178"/>
                  </a:lnTo>
                  <a:lnTo>
                    <a:pt x="1558" y="178"/>
                  </a:lnTo>
                  <a:lnTo>
                    <a:pt x="1558" y="118"/>
                  </a:lnTo>
                  <a:lnTo>
                    <a:pt x="1558" y="118"/>
                  </a:lnTo>
                  <a:lnTo>
                    <a:pt x="1439" y="118"/>
                  </a:lnTo>
                  <a:lnTo>
                    <a:pt x="1439" y="118"/>
                  </a:lnTo>
                  <a:lnTo>
                    <a:pt x="1361" y="11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1414555" y="2262054"/>
              <a:ext cx="9249" cy="756"/>
            </a:xfrm>
            <a:custGeom>
              <a:avLst/>
              <a:gdLst/>
              <a:ahLst/>
              <a:cxnLst/>
              <a:rect l="l" t="t" r="r" b="b"/>
              <a:pathLst>
                <a:path w="257" h="21" extrusionOk="0">
                  <a:moveTo>
                    <a:pt x="1" y="0"/>
                  </a:moveTo>
                  <a:lnTo>
                    <a:pt x="257" y="20"/>
                  </a:lnTo>
                  <a:lnTo>
                    <a:pt x="257" y="20"/>
                  </a:lnTo>
                  <a:lnTo>
                    <a:pt x="1" y="0"/>
                  </a:lnTo>
                  <a:close/>
                </a:path>
              </a:pathLst>
            </a:custGeom>
            <a:solidFill>
              <a:srgbClr val="61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1414555" y="2262054"/>
              <a:ext cx="9249" cy="756"/>
            </a:xfrm>
            <a:custGeom>
              <a:avLst/>
              <a:gdLst/>
              <a:ahLst/>
              <a:cxnLst/>
              <a:rect l="l" t="t" r="r" b="b"/>
              <a:pathLst>
                <a:path w="257" h="21" fill="none" extrusionOk="0">
                  <a:moveTo>
                    <a:pt x="1" y="0"/>
                  </a:moveTo>
                  <a:lnTo>
                    <a:pt x="257" y="20"/>
                  </a:lnTo>
                  <a:lnTo>
                    <a:pt x="257"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1395409" y="2251401"/>
              <a:ext cx="84427" cy="24148"/>
            </a:xfrm>
            <a:custGeom>
              <a:avLst/>
              <a:gdLst/>
              <a:ahLst/>
              <a:cxnLst/>
              <a:rect l="l" t="t" r="r" b="b"/>
              <a:pathLst>
                <a:path w="2346" h="671" extrusionOk="0">
                  <a:moveTo>
                    <a:pt x="158" y="1"/>
                  </a:moveTo>
                  <a:lnTo>
                    <a:pt x="80" y="40"/>
                  </a:lnTo>
                  <a:lnTo>
                    <a:pt x="20" y="99"/>
                  </a:lnTo>
                  <a:lnTo>
                    <a:pt x="1" y="178"/>
                  </a:lnTo>
                  <a:lnTo>
                    <a:pt x="1" y="257"/>
                  </a:lnTo>
                  <a:lnTo>
                    <a:pt x="40" y="336"/>
                  </a:lnTo>
                  <a:lnTo>
                    <a:pt x="99" y="395"/>
                  </a:lnTo>
                  <a:lnTo>
                    <a:pt x="178" y="415"/>
                  </a:lnTo>
                  <a:lnTo>
                    <a:pt x="2109" y="671"/>
                  </a:lnTo>
                  <a:lnTo>
                    <a:pt x="2188" y="671"/>
                  </a:lnTo>
                  <a:lnTo>
                    <a:pt x="2247" y="651"/>
                  </a:lnTo>
                  <a:lnTo>
                    <a:pt x="2129" y="553"/>
                  </a:lnTo>
                  <a:lnTo>
                    <a:pt x="2011" y="474"/>
                  </a:lnTo>
                  <a:lnTo>
                    <a:pt x="1873" y="415"/>
                  </a:lnTo>
                  <a:lnTo>
                    <a:pt x="1760" y="401"/>
                  </a:lnTo>
                  <a:lnTo>
                    <a:pt x="1760" y="401"/>
                  </a:lnTo>
                  <a:lnTo>
                    <a:pt x="2149" y="434"/>
                  </a:lnTo>
                  <a:lnTo>
                    <a:pt x="2346" y="434"/>
                  </a:lnTo>
                  <a:lnTo>
                    <a:pt x="2326" y="356"/>
                  </a:lnTo>
                  <a:lnTo>
                    <a:pt x="2287" y="316"/>
                  </a:lnTo>
                  <a:lnTo>
                    <a:pt x="2227" y="277"/>
                  </a:lnTo>
                  <a:lnTo>
                    <a:pt x="2168" y="257"/>
                  </a:lnTo>
                  <a:lnTo>
                    <a:pt x="237"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1430857" y="2336512"/>
              <a:ext cx="7162" cy="5722"/>
            </a:xfrm>
            <a:custGeom>
              <a:avLst/>
              <a:gdLst/>
              <a:ahLst/>
              <a:cxnLst/>
              <a:rect l="l" t="t" r="r" b="b"/>
              <a:pathLst>
                <a:path w="199" h="159" extrusionOk="0">
                  <a:moveTo>
                    <a:pt x="1" y="1"/>
                  </a:moveTo>
                  <a:lnTo>
                    <a:pt x="21" y="139"/>
                  </a:lnTo>
                  <a:lnTo>
                    <a:pt x="21" y="158"/>
                  </a:lnTo>
                  <a:lnTo>
                    <a:pt x="80" y="139"/>
                  </a:lnTo>
                  <a:lnTo>
                    <a:pt x="139" y="99"/>
                  </a:lnTo>
                  <a:lnTo>
                    <a:pt x="178" y="60"/>
                  </a:lnTo>
                  <a:lnTo>
                    <a:pt x="198" y="20"/>
                  </a:lnTo>
                  <a:lnTo>
                    <a:pt x="1" y="1"/>
                  </a:lnTo>
                  <a:close/>
                </a:path>
              </a:pathLst>
            </a:custGeom>
            <a:solidFill>
              <a:srgbClr val="6C82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1430857" y="2336512"/>
              <a:ext cx="7162" cy="5722"/>
            </a:xfrm>
            <a:custGeom>
              <a:avLst/>
              <a:gdLst/>
              <a:ahLst/>
              <a:cxnLst/>
              <a:rect l="l" t="t" r="r" b="b"/>
              <a:pathLst>
                <a:path w="199" h="159" fill="none" extrusionOk="0">
                  <a:moveTo>
                    <a:pt x="1" y="1"/>
                  </a:moveTo>
                  <a:lnTo>
                    <a:pt x="21" y="139"/>
                  </a:lnTo>
                  <a:lnTo>
                    <a:pt x="21" y="139"/>
                  </a:lnTo>
                  <a:lnTo>
                    <a:pt x="21" y="158"/>
                  </a:lnTo>
                  <a:lnTo>
                    <a:pt x="21" y="158"/>
                  </a:lnTo>
                  <a:lnTo>
                    <a:pt x="80" y="139"/>
                  </a:lnTo>
                  <a:lnTo>
                    <a:pt x="139" y="99"/>
                  </a:lnTo>
                  <a:lnTo>
                    <a:pt x="178" y="60"/>
                  </a:lnTo>
                  <a:lnTo>
                    <a:pt x="198"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1422364" y="2335792"/>
              <a:ext cx="9249" cy="5722"/>
            </a:xfrm>
            <a:custGeom>
              <a:avLst/>
              <a:gdLst/>
              <a:ahLst/>
              <a:cxnLst/>
              <a:rect l="l" t="t" r="r" b="b"/>
              <a:pathLst>
                <a:path w="257" h="159" extrusionOk="0">
                  <a:moveTo>
                    <a:pt x="1" y="1"/>
                  </a:moveTo>
                  <a:lnTo>
                    <a:pt x="79" y="21"/>
                  </a:lnTo>
                  <a:lnTo>
                    <a:pt x="138" y="40"/>
                  </a:lnTo>
                  <a:lnTo>
                    <a:pt x="198" y="99"/>
                  </a:lnTo>
                  <a:lnTo>
                    <a:pt x="257" y="159"/>
                  </a:lnTo>
                  <a:lnTo>
                    <a:pt x="237" y="21"/>
                  </a:lnTo>
                  <a:lnTo>
                    <a:pt x="1" y="1"/>
                  </a:lnTo>
                  <a:close/>
                </a:path>
              </a:pathLst>
            </a:custGeom>
            <a:solidFill>
              <a:srgbClr val="61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1422364" y="2335792"/>
              <a:ext cx="9249" cy="5722"/>
            </a:xfrm>
            <a:custGeom>
              <a:avLst/>
              <a:gdLst/>
              <a:ahLst/>
              <a:cxnLst/>
              <a:rect l="l" t="t" r="r" b="b"/>
              <a:pathLst>
                <a:path w="257" h="159" fill="none" extrusionOk="0">
                  <a:moveTo>
                    <a:pt x="1" y="1"/>
                  </a:moveTo>
                  <a:lnTo>
                    <a:pt x="1" y="1"/>
                  </a:lnTo>
                  <a:lnTo>
                    <a:pt x="79" y="21"/>
                  </a:lnTo>
                  <a:lnTo>
                    <a:pt x="138" y="40"/>
                  </a:lnTo>
                  <a:lnTo>
                    <a:pt x="198" y="99"/>
                  </a:lnTo>
                  <a:lnTo>
                    <a:pt x="257" y="159"/>
                  </a:lnTo>
                  <a:lnTo>
                    <a:pt x="237" y="2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a:off x="1371298" y="2322333"/>
              <a:ext cx="66721" cy="19901"/>
            </a:xfrm>
            <a:custGeom>
              <a:avLst/>
              <a:gdLst/>
              <a:ahLst/>
              <a:cxnLst/>
              <a:rect l="l" t="t" r="r" b="b"/>
              <a:pathLst>
                <a:path w="1854" h="553" extrusionOk="0">
                  <a:moveTo>
                    <a:pt x="217" y="0"/>
                  </a:moveTo>
                  <a:lnTo>
                    <a:pt x="139" y="20"/>
                  </a:lnTo>
                  <a:lnTo>
                    <a:pt x="60" y="60"/>
                  </a:lnTo>
                  <a:lnTo>
                    <a:pt x="20" y="119"/>
                  </a:lnTo>
                  <a:lnTo>
                    <a:pt x="1" y="198"/>
                  </a:lnTo>
                  <a:lnTo>
                    <a:pt x="1" y="276"/>
                  </a:lnTo>
                  <a:lnTo>
                    <a:pt x="40" y="355"/>
                  </a:lnTo>
                  <a:lnTo>
                    <a:pt x="99" y="395"/>
                  </a:lnTo>
                  <a:lnTo>
                    <a:pt x="178" y="434"/>
                  </a:lnTo>
                  <a:lnTo>
                    <a:pt x="198" y="434"/>
                  </a:lnTo>
                  <a:lnTo>
                    <a:pt x="1636" y="552"/>
                  </a:lnTo>
                  <a:lnTo>
                    <a:pt x="1676" y="552"/>
                  </a:lnTo>
                  <a:lnTo>
                    <a:pt x="1676" y="533"/>
                  </a:lnTo>
                  <a:lnTo>
                    <a:pt x="1617" y="473"/>
                  </a:lnTo>
                  <a:lnTo>
                    <a:pt x="1557" y="414"/>
                  </a:lnTo>
                  <a:lnTo>
                    <a:pt x="1498" y="395"/>
                  </a:lnTo>
                  <a:lnTo>
                    <a:pt x="1420" y="375"/>
                  </a:lnTo>
                  <a:lnTo>
                    <a:pt x="1656" y="395"/>
                  </a:lnTo>
                  <a:lnTo>
                    <a:pt x="1853" y="414"/>
                  </a:lnTo>
                  <a:lnTo>
                    <a:pt x="1853" y="355"/>
                  </a:lnTo>
                  <a:lnTo>
                    <a:pt x="1853" y="276"/>
                  </a:lnTo>
                  <a:lnTo>
                    <a:pt x="1814" y="198"/>
                  </a:lnTo>
                  <a:lnTo>
                    <a:pt x="1755" y="138"/>
                  </a:lnTo>
                  <a:lnTo>
                    <a:pt x="1676" y="119"/>
                  </a:lnTo>
                  <a:lnTo>
                    <a:pt x="21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1"/>
            <p:cNvSpPr/>
            <p:nvPr/>
          </p:nvSpPr>
          <p:spPr>
            <a:xfrm>
              <a:off x="1371298" y="2322333"/>
              <a:ext cx="66721" cy="19901"/>
            </a:xfrm>
            <a:custGeom>
              <a:avLst/>
              <a:gdLst/>
              <a:ahLst/>
              <a:cxnLst/>
              <a:rect l="l" t="t" r="r" b="b"/>
              <a:pathLst>
                <a:path w="1854" h="553" fill="none" extrusionOk="0">
                  <a:moveTo>
                    <a:pt x="217" y="0"/>
                  </a:moveTo>
                  <a:lnTo>
                    <a:pt x="217" y="0"/>
                  </a:lnTo>
                  <a:lnTo>
                    <a:pt x="139" y="20"/>
                  </a:lnTo>
                  <a:lnTo>
                    <a:pt x="60" y="60"/>
                  </a:lnTo>
                  <a:lnTo>
                    <a:pt x="20" y="119"/>
                  </a:lnTo>
                  <a:lnTo>
                    <a:pt x="1" y="198"/>
                  </a:lnTo>
                  <a:lnTo>
                    <a:pt x="1" y="198"/>
                  </a:lnTo>
                  <a:lnTo>
                    <a:pt x="1" y="276"/>
                  </a:lnTo>
                  <a:lnTo>
                    <a:pt x="40" y="355"/>
                  </a:lnTo>
                  <a:lnTo>
                    <a:pt x="99" y="395"/>
                  </a:lnTo>
                  <a:lnTo>
                    <a:pt x="178" y="434"/>
                  </a:lnTo>
                  <a:lnTo>
                    <a:pt x="198" y="434"/>
                  </a:lnTo>
                  <a:lnTo>
                    <a:pt x="1636" y="552"/>
                  </a:lnTo>
                  <a:lnTo>
                    <a:pt x="1636" y="552"/>
                  </a:lnTo>
                  <a:lnTo>
                    <a:pt x="1656" y="552"/>
                  </a:lnTo>
                  <a:lnTo>
                    <a:pt x="1656" y="552"/>
                  </a:lnTo>
                  <a:lnTo>
                    <a:pt x="1676" y="552"/>
                  </a:lnTo>
                  <a:lnTo>
                    <a:pt x="1676" y="552"/>
                  </a:lnTo>
                  <a:lnTo>
                    <a:pt x="1676" y="533"/>
                  </a:lnTo>
                  <a:lnTo>
                    <a:pt x="1676" y="533"/>
                  </a:lnTo>
                  <a:lnTo>
                    <a:pt x="1617" y="473"/>
                  </a:lnTo>
                  <a:lnTo>
                    <a:pt x="1557" y="414"/>
                  </a:lnTo>
                  <a:lnTo>
                    <a:pt x="1498" y="395"/>
                  </a:lnTo>
                  <a:lnTo>
                    <a:pt x="1420" y="375"/>
                  </a:lnTo>
                  <a:lnTo>
                    <a:pt x="1656" y="395"/>
                  </a:lnTo>
                  <a:lnTo>
                    <a:pt x="1853" y="414"/>
                  </a:lnTo>
                  <a:lnTo>
                    <a:pt x="1853" y="414"/>
                  </a:lnTo>
                  <a:lnTo>
                    <a:pt x="1853" y="355"/>
                  </a:lnTo>
                  <a:lnTo>
                    <a:pt x="1853" y="355"/>
                  </a:lnTo>
                  <a:lnTo>
                    <a:pt x="1853" y="276"/>
                  </a:lnTo>
                  <a:lnTo>
                    <a:pt x="1814" y="198"/>
                  </a:lnTo>
                  <a:lnTo>
                    <a:pt x="1755" y="138"/>
                  </a:lnTo>
                  <a:lnTo>
                    <a:pt x="1676" y="119"/>
                  </a:lnTo>
                  <a:lnTo>
                    <a:pt x="217" y="0"/>
                  </a:lnTo>
                  <a:lnTo>
                    <a:pt x="217" y="0"/>
                  </a:lnTo>
                  <a:lnTo>
                    <a:pt x="217"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1"/>
            <p:cNvSpPr/>
            <p:nvPr/>
          </p:nvSpPr>
          <p:spPr>
            <a:xfrm>
              <a:off x="1242246" y="2116663"/>
              <a:ext cx="150356" cy="24148"/>
            </a:xfrm>
            <a:custGeom>
              <a:avLst/>
              <a:gdLst/>
              <a:ahLst/>
              <a:cxnLst/>
              <a:rect l="l" t="t" r="r" b="b"/>
              <a:pathLst>
                <a:path w="4178" h="671" extrusionOk="0">
                  <a:moveTo>
                    <a:pt x="3587" y="1"/>
                  </a:moveTo>
                  <a:lnTo>
                    <a:pt x="2936" y="21"/>
                  </a:lnTo>
                  <a:lnTo>
                    <a:pt x="2207" y="60"/>
                  </a:lnTo>
                  <a:lnTo>
                    <a:pt x="1459" y="139"/>
                  </a:lnTo>
                  <a:lnTo>
                    <a:pt x="1104" y="198"/>
                  </a:lnTo>
                  <a:lnTo>
                    <a:pt x="789" y="257"/>
                  </a:lnTo>
                  <a:lnTo>
                    <a:pt x="493" y="336"/>
                  </a:lnTo>
                  <a:lnTo>
                    <a:pt x="256" y="434"/>
                  </a:lnTo>
                  <a:lnTo>
                    <a:pt x="178" y="493"/>
                  </a:lnTo>
                  <a:lnTo>
                    <a:pt x="99" y="553"/>
                  </a:lnTo>
                  <a:lnTo>
                    <a:pt x="40" y="612"/>
                  </a:lnTo>
                  <a:lnTo>
                    <a:pt x="0" y="671"/>
                  </a:lnTo>
                  <a:lnTo>
                    <a:pt x="417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342300" y="1468488"/>
              <a:ext cx="820551" cy="1203494"/>
            </a:xfrm>
            <a:custGeom>
              <a:avLst/>
              <a:gdLst/>
              <a:ahLst/>
              <a:cxnLst/>
              <a:rect l="l" t="t" r="r" b="b"/>
              <a:pathLst>
                <a:path w="22801" h="33442" extrusionOk="0">
                  <a:moveTo>
                    <a:pt x="12790" y="1"/>
                  </a:moveTo>
                  <a:lnTo>
                    <a:pt x="12534" y="21"/>
                  </a:lnTo>
                  <a:lnTo>
                    <a:pt x="12277" y="40"/>
                  </a:lnTo>
                  <a:lnTo>
                    <a:pt x="12021" y="80"/>
                  </a:lnTo>
                  <a:lnTo>
                    <a:pt x="11765" y="139"/>
                  </a:lnTo>
                  <a:lnTo>
                    <a:pt x="11509" y="198"/>
                  </a:lnTo>
                  <a:lnTo>
                    <a:pt x="11253" y="257"/>
                  </a:lnTo>
                  <a:lnTo>
                    <a:pt x="11016" y="356"/>
                  </a:lnTo>
                  <a:lnTo>
                    <a:pt x="10780" y="454"/>
                  </a:lnTo>
                  <a:lnTo>
                    <a:pt x="10543" y="553"/>
                  </a:lnTo>
                  <a:lnTo>
                    <a:pt x="10307" y="671"/>
                  </a:lnTo>
                  <a:lnTo>
                    <a:pt x="10090" y="809"/>
                  </a:lnTo>
                  <a:lnTo>
                    <a:pt x="9873" y="947"/>
                  </a:lnTo>
                  <a:lnTo>
                    <a:pt x="9676" y="1104"/>
                  </a:lnTo>
                  <a:lnTo>
                    <a:pt x="9460" y="1262"/>
                  </a:lnTo>
                  <a:lnTo>
                    <a:pt x="9263" y="1439"/>
                  </a:lnTo>
                  <a:lnTo>
                    <a:pt x="9085" y="1617"/>
                  </a:lnTo>
                  <a:lnTo>
                    <a:pt x="8908" y="1794"/>
                  </a:lnTo>
                  <a:lnTo>
                    <a:pt x="8730" y="2011"/>
                  </a:lnTo>
                  <a:lnTo>
                    <a:pt x="8573" y="2208"/>
                  </a:lnTo>
                  <a:lnTo>
                    <a:pt x="8435" y="2444"/>
                  </a:lnTo>
                  <a:lnTo>
                    <a:pt x="8297" y="2661"/>
                  </a:lnTo>
                  <a:lnTo>
                    <a:pt x="8159" y="2898"/>
                  </a:lnTo>
                  <a:lnTo>
                    <a:pt x="8041" y="3154"/>
                  </a:lnTo>
                  <a:lnTo>
                    <a:pt x="7942" y="3410"/>
                  </a:lnTo>
                  <a:lnTo>
                    <a:pt x="1006" y="21342"/>
                  </a:lnTo>
                  <a:lnTo>
                    <a:pt x="730" y="22012"/>
                  </a:lnTo>
                  <a:lnTo>
                    <a:pt x="494" y="22662"/>
                  </a:lnTo>
                  <a:lnTo>
                    <a:pt x="296" y="23332"/>
                  </a:lnTo>
                  <a:lnTo>
                    <a:pt x="159" y="24002"/>
                  </a:lnTo>
                  <a:lnTo>
                    <a:pt x="60" y="24672"/>
                  </a:lnTo>
                  <a:lnTo>
                    <a:pt x="1" y="25323"/>
                  </a:lnTo>
                  <a:lnTo>
                    <a:pt x="1" y="25638"/>
                  </a:lnTo>
                  <a:lnTo>
                    <a:pt x="1" y="25973"/>
                  </a:lnTo>
                  <a:lnTo>
                    <a:pt x="21" y="26288"/>
                  </a:lnTo>
                  <a:lnTo>
                    <a:pt x="60" y="26604"/>
                  </a:lnTo>
                  <a:lnTo>
                    <a:pt x="99" y="26919"/>
                  </a:lnTo>
                  <a:lnTo>
                    <a:pt x="159" y="27234"/>
                  </a:lnTo>
                  <a:lnTo>
                    <a:pt x="218" y="27530"/>
                  </a:lnTo>
                  <a:lnTo>
                    <a:pt x="296" y="27845"/>
                  </a:lnTo>
                  <a:lnTo>
                    <a:pt x="375" y="28141"/>
                  </a:lnTo>
                  <a:lnTo>
                    <a:pt x="474" y="28436"/>
                  </a:lnTo>
                  <a:lnTo>
                    <a:pt x="592" y="28732"/>
                  </a:lnTo>
                  <a:lnTo>
                    <a:pt x="710" y="29008"/>
                  </a:lnTo>
                  <a:lnTo>
                    <a:pt x="848" y="29283"/>
                  </a:lnTo>
                  <a:lnTo>
                    <a:pt x="986" y="29559"/>
                  </a:lnTo>
                  <a:lnTo>
                    <a:pt x="1144" y="29835"/>
                  </a:lnTo>
                  <a:lnTo>
                    <a:pt x="1321" y="30091"/>
                  </a:lnTo>
                  <a:lnTo>
                    <a:pt x="1499" y="30348"/>
                  </a:lnTo>
                  <a:lnTo>
                    <a:pt x="1696" y="30604"/>
                  </a:lnTo>
                  <a:lnTo>
                    <a:pt x="1893" y="30840"/>
                  </a:lnTo>
                  <a:lnTo>
                    <a:pt x="2109" y="31077"/>
                  </a:lnTo>
                  <a:lnTo>
                    <a:pt x="2346" y="31333"/>
                  </a:lnTo>
                  <a:lnTo>
                    <a:pt x="2602" y="31550"/>
                  </a:lnTo>
                  <a:lnTo>
                    <a:pt x="2858" y="31766"/>
                  </a:lnTo>
                  <a:lnTo>
                    <a:pt x="3114" y="31963"/>
                  </a:lnTo>
                  <a:lnTo>
                    <a:pt x="3390" y="32161"/>
                  </a:lnTo>
                  <a:lnTo>
                    <a:pt x="3666" y="32338"/>
                  </a:lnTo>
                  <a:lnTo>
                    <a:pt x="3962" y="32495"/>
                  </a:lnTo>
                  <a:lnTo>
                    <a:pt x="4257" y="32653"/>
                  </a:lnTo>
                  <a:lnTo>
                    <a:pt x="4553" y="32791"/>
                  </a:lnTo>
                  <a:lnTo>
                    <a:pt x="4848" y="32909"/>
                  </a:lnTo>
                  <a:lnTo>
                    <a:pt x="5164" y="33028"/>
                  </a:lnTo>
                  <a:lnTo>
                    <a:pt x="5479" y="33126"/>
                  </a:lnTo>
                  <a:lnTo>
                    <a:pt x="5794" y="33205"/>
                  </a:lnTo>
                  <a:lnTo>
                    <a:pt x="6129" y="33284"/>
                  </a:lnTo>
                  <a:lnTo>
                    <a:pt x="6445" y="33343"/>
                  </a:lnTo>
                  <a:lnTo>
                    <a:pt x="6780" y="33382"/>
                  </a:lnTo>
                  <a:lnTo>
                    <a:pt x="7272" y="33422"/>
                  </a:lnTo>
                  <a:lnTo>
                    <a:pt x="7785" y="33441"/>
                  </a:lnTo>
                  <a:lnTo>
                    <a:pt x="8297" y="33422"/>
                  </a:lnTo>
                  <a:lnTo>
                    <a:pt x="8809" y="33363"/>
                  </a:lnTo>
                  <a:lnTo>
                    <a:pt x="9322" y="33284"/>
                  </a:lnTo>
                  <a:lnTo>
                    <a:pt x="9834" y="33185"/>
                  </a:lnTo>
                  <a:lnTo>
                    <a:pt x="10366" y="33047"/>
                  </a:lnTo>
                  <a:lnTo>
                    <a:pt x="10878" y="32870"/>
                  </a:lnTo>
                  <a:lnTo>
                    <a:pt x="11430" y="32673"/>
                  </a:lnTo>
                  <a:lnTo>
                    <a:pt x="18347" y="30091"/>
                  </a:lnTo>
                  <a:lnTo>
                    <a:pt x="22544" y="28554"/>
                  </a:lnTo>
                  <a:lnTo>
                    <a:pt x="22662" y="28476"/>
                  </a:lnTo>
                  <a:lnTo>
                    <a:pt x="22741" y="28397"/>
                  </a:lnTo>
                  <a:lnTo>
                    <a:pt x="22800" y="28259"/>
                  </a:lnTo>
                  <a:lnTo>
                    <a:pt x="22800" y="28141"/>
                  </a:lnTo>
                  <a:lnTo>
                    <a:pt x="21835" y="19096"/>
                  </a:lnTo>
                  <a:lnTo>
                    <a:pt x="21815" y="18977"/>
                  </a:lnTo>
                  <a:lnTo>
                    <a:pt x="21776" y="18839"/>
                  </a:lnTo>
                  <a:lnTo>
                    <a:pt x="21736" y="18741"/>
                  </a:lnTo>
                  <a:lnTo>
                    <a:pt x="21677" y="18623"/>
                  </a:lnTo>
                  <a:lnTo>
                    <a:pt x="21598" y="18524"/>
                  </a:lnTo>
                  <a:lnTo>
                    <a:pt x="21519" y="18445"/>
                  </a:lnTo>
                  <a:lnTo>
                    <a:pt x="21441" y="18347"/>
                  </a:lnTo>
                  <a:lnTo>
                    <a:pt x="21342" y="18288"/>
                  </a:lnTo>
                  <a:lnTo>
                    <a:pt x="21244" y="18229"/>
                  </a:lnTo>
                  <a:lnTo>
                    <a:pt x="21125" y="18169"/>
                  </a:lnTo>
                  <a:lnTo>
                    <a:pt x="21007" y="18150"/>
                  </a:lnTo>
                  <a:lnTo>
                    <a:pt x="20889" y="18110"/>
                  </a:lnTo>
                  <a:lnTo>
                    <a:pt x="20652" y="18110"/>
                  </a:lnTo>
                  <a:lnTo>
                    <a:pt x="20534" y="18130"/>
                  </a:lnTo>
                  <a:lnTo>
                    <a:pt x="20396" y="18150"/>
                  </a:lnTo>
                  <a:lnTo>
                    <a:pt x="20357" y="18169"/>
                  </a:lnTo>
                  <a:lnTo>
                    <a:pt x="12553" y="20928"/>
                  </a:lnTo>
                  <a:lnTo>
                    <a:pt x="15017" y="11450"/>
                  </a:lnTo>
                  <a:lnTo>
                    <a:pt x="14938" y="10760"/>
                  </a:lnTo>
                  <a:lnTo>
                    <a:pt x="14780" y="9223"/>
                  </a:lnTo>
                  <a:lnTo>
                    <a:pt x="14780" y="9006"/>
                  </a:lnTo>
                  <a:lnTo>
                    <a:pt x="14800" y="8809"/>
                  </a:lnTo>
                  <a:lnTo>
                    <a:pt x="14859" y="8612"/>
                  </a:lnTo>
                  <a:lnTo>
                    <a:pt x="14938" y="8455"/>
                  </a:lnTo>
                  <a:lnTo>
                    <a:pt x="15036" y="8317"/>
                  </a:lnTo>
                  <a:lnTo>
                    <a:pt x="15174" y="8198"/>
                  </a:lnTo>
                  <a:lnTo>
                    <a:pt x="15352" y="8120"/>
                  </a:lnTo>
                  <a:lnTo>
                    <a:pt x="15549" y="8060"/>
                  </a:lnTo>
                  <a:lnTo>
                    <a:pt x="15943" y="8041"/>
                  </a:lnTo>
                  <a:lnTo>
                    <a:pt x="16159" y="7292"/>
                  </a:lnTo>
                  <a:lnTo>
                    <a:pt x="16337" y="6780"/>
                  </a:lnTo>
                  <a:lnTo>
                    <a:pt x="16514" y="6248"/>
                  </a:lnTo>
                  <a:lnTo>
                    <a:pt x="16652" y="5735"/>
                  </a:lnTo>
                  <a:lnTo>
                    <a:pt x="16770" y="5223"/>
                  </a:lnTo>
                  <a:lnTo>
                    <a:pt x="16869" y="4711"/>
                  </a:lnTo>
                  <a:lnTo>
                    <a:pt x="16928" y="4198"/>
                  </a:lnTo>
                  <a:lnTo>
                    <a:pt x="16948" y="3706"/>
                  </a:lnTo>
                  <a:lnTo>
                    <a:pt x="16928" y="3233"/>
                  </a:lnTo>
                  <a:lnTo>
                    <a:pt x="16908" y="2996"/>
                  </a:lnTo>
                  <a:lnTo>
                    <a:pt x="16869" y="2779"/>
                  </a:lnTo>
                  <a:lnTo>
                    <a:pt x="16810" y="2563"/>
                  </a:lnTo>
                  <a:lnTo>
                    <a:pt x="16751" y="2346"/>
                  </a:lnTo>
                  <a:lnTo>
                    <a:pt x="16692" y="2129"/>
                  </a:lnTo>
                  <a:lnTo>
                    <a:pt x="16593" y="1932"/>
                  </a:lnTo>
                  <a:lnTo>
                    <a:pt x="16494" y="1735"/>
                  </a:lnTo>
                  <a:lnTo>
                    <a:pt x="16376" y="1558"/>
                  </a:lnTo>
                  <a:lnTo>
                    <a:pt x="16238" y="1380"/>
                  </a:lnTo>
                  <a:lnTo>
                    <a:pt x="16100" y="1203"/>
                  </a:lnTo>
                  <a:lnTo>
                    <a:pt x="15943" y="1045"/>
                  </a:lnTo>
                  <a:lnTo>
                    <a:pt x="15765" y="907"/>
                  </a:lnTo>
                  <a:lnTo>
                    <a:pt x="15568" y="750"/>
                  </a:lnTo>
                  <a:lnTo>
                    <a:pt x="15352" y="631"/>
                  </a:lnTo>
                  <a:lnTo>
                    <a:pt x="15135" y="513"/>
                  </a:lnTo>
                  <a:lnTo>
                    <a:pt x="14898" y="395"/>
                  </a:lnTo>
                  <a:lnTo>
                    <a:pt x="14622" y="296"/>
                  </a:lnTo>
                  <a:lnTo>
                    <a:pt x="14366" y="218"/>
                  </a:lnTo>
                  <a:lnTo>
                    <a:pt x="14110" y="159"/>
                  </a:lnTo>
                  <a:lnTo>
                    <a:pt x="13834" y="99"/>
                  </a:lnTo>
                  <a:lnTo>
                    <a:pt x="13578" y="60"/>
                  </a:lnTo>
                  <a:lnTo>
                    <a:pt x="13322" y="21"/>
                  </a:lnTo>
                  <a:lnTo>
                    <a:pt x="13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1908127" y="963580"/>
              <a:ext cx="283725" cy="237589"/>
            </a:xfrm>
            <a:custGeom>
              <a:avLst/>
              <a:gdLst/>
              <a:ahLst/>
              <a:cxnLst/>
              <a:rect l="l" t="t" r="r" b="b"/>
              <a:pathLst>
                <a:path w="7884" h="6602" extrusionOk="0">
                  <a:moveTo>
                    <a:pt x="2208" y="0"/>
                  </a:moveTo>
                  <a:lnTo>
                    <a:pt x="1932" y="20"/>
                  </a:lnTo>
                  <a:lnTo>
                    <a:pt x="1676" y="60"/>
                  </a:lnTo>
                  <a:lnTo>
                    <a:pt x="1420" y="119"/>
                  </a:lnTo>
                  <a:lnTo>
                    <a:pt x="1183" y="197"/>
                  </a:lnTo>
                  <a:lnTo>
                    <a:pt x="947" y="296"/>
                  </a:lnTo>
                  <a:lnTo>
                    <a:pt x="710" y="414"/>
                  </a:lnTo>
                  <a:lnTo>
                    <a:pt x="474" y="572"/>
                  </a:lnTo>
                  <a:lnTo>
                    <a:pt x="277" y="749"/>
                  </a:lnTo>
                  <a:lnTo>
                    <a:pt x="218" y="789"/>
                  </a:lnTo>
                  <a:lnTo>
                    <a:pt x="178" y="867"/>
                  </a:lnTo>
                  <a:lnTo>
                    <a:pt x="99" y="1025"/>
                  </a:lnTo>
                  <a:lnTo>
                    <a:pt x="60" y="1242"/>
                  </a:lnTo>
                  <a:lnTo>
                    <a:pt x="21" y="1498"/>
                  </a:lnTo>
                  <a:lnTo>
                    <a:pt x="1" y="1794"/>
                  </a:lnTo>
                  <a:lnTo>
                    <a:pt x="1" y="2129"/>
                  </a:lnTo>
                  <a:lnTo>
                    <a:pt x="21" y="2464"/>
                  </a:lnTo>
                  <a:lnTo>
                    <a:pt x="60" y="2838"/>
                  </a:lnTo>
                  <a:lnTo>
                    <a:pt x="159" y="3646"/>
                  </a:lnTo>
                  <a:lnTo>
                    <a:pt x="316" y="4454"/>
                  </a:lnTo>
                  <a:lnTo>
                    <a:pt x="513" y="5282"/>
                  </a:lnTo>
                  <a:lnTo>
                    <a:pt x="631" y="5676"/>
                  </a:lnTo>
                  <a:lnTo>
                    <a:pt x="750" y="6050"/>
                  </a:lnTo>
                  <a:lnTo>
                    <a:pt x="1045" y="6089"/>
                  </a:lnTo>
                  <a:lnTo>
                    <a:pt x="1774" y="6168"/>
                  </a:lnTo>
                  <a:lnTo>
                    <a:pt x="4041" y="6346"/>
                  </a:lnTo>
                  <a:lnTo>
                    <a:pt x="7331" y="6602"/>
                  </a:lnTo>
                  <a:lnTo>
                    <a:pt x="7410" y="5912"/>
                  </a:lnTo>
                  <a:lnTo>
                    <a:pt x="7528" y="5676"/>
                  </a:lnTo>
                  <a:lnTo>
                    <a:pt x="7627" y="5400"/>
                  </a:lnTo>
                  <a:lnTo>
                    <a:pt x="7725" y="5144"/>
                  </a:lnTo>
                  <a:lnTo>
                    <a:pt x="7785" y="4848"/>
                  </a:lnTo>
                  <a:lnTo>
                    <a:pt x="7824" y="4552"/>
                  </a:lnTo>
                  <a:lnTo>
                    <a:pt x="7863" y="4257"/>
                  </a:lnTo>
                  <a:lnTo>
                    <a:pt x="7883" y="3961"/>
                  </a:lnTo>
                  <a:lnTo>
                    <a:pt x="7883" y="3646"/>
                  </a:lnTo>
                  <a:lnTo>
                    <a:pt x="7863" y="3015"/>
                  </a:lnTo>
                  <a:lnTo>
                    <a:pt x="7785" y="2405"/>
                  </a:lnTo>
                  <a:lnTo>
                    <a:pt x="7706" y="1813"/>
                  </a:lnTo>
                  <a:lnTo>
                    <a:pt x="7588" y="1262"/>
                  </a:lnTo>
                  <a:lnTo>
                    <a:pt x="6602" y="1478"/>
                  </a:lnTo>
                  <a:lnTo>
                    <a:pt x="6425" y="1360"/>
                  </a:lnTo>
                  <a:lnTo>
                    <a:pt x="5932" y="1084"/>
                  </a:lnTo>
                  <a:lnTo>
                    <a:pt x="5578" y="907"/>
                  </a:lnTo>
                  <a:lnTo>
                    <a:pt x="5183" y="710"/>
                  </a:lnTo>
                  <a:lnTo>
                    <a:pt x="4750" y="532"/>
                  </a:lnTo>
                  <a:lnTo>
                    <a:pt x="4277" y="355"/>
                  </a:lnTo>
                  <a:lnTo>
                    <a:pt x="3765" y="197"/>
                  </a:lnTo>
                  <a:lnTo>
                    <a:pt x="3252" y="99"/>
                  </a:lnTo>
                  <a:lnTo>
                    <a:pt x="2996" y="40"/>
                  </a:lnTo>
                  <a:lnTo>
                    <a:pt x="2720" y="20"/>
                  </a:lnTo>
                  <a:lnTo>
                    <a:pt x="24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a:off x="1908127" y="963580"/>
              <a:ext cx="283725" cy="237589"/>
            </a:xfrm>
            <a:custGeom>
              <a:avLst/>
              <a:gdLst/>
              <a:ahLst/>
              <a:cxnLst/>
              <a:rect l="l" t="t" r="r" b="b"/>
              <a:pathLst>
                <a:path w="7884" h="6602" fill="none" extrusionOk="0">
                  <a:moveTo>
                    <a:pt x="7331" y="6602"/>
                  </a:moveTo>
                  <a:lnTo>
                    <a:pt x="7410" y="5912"/>
                  </a:lnTo>
                  <a:lnTo>
                    <a:pt x="7410" y="5912"/>
                  </a:lnTo>
                  <a:lnTo>
                    <a:pt x="7528" y="5676"/>
                  </a:lnTo>
                  <a:lnTo>
                    <a:pt x="7627" y="5400"/>
                  </a:lnTo>
                  <a:lnTo>
                    <a:pt x="7725" y="5144"/>
                  </a:lnTo>
                  <a:lnTo>
                    <a:pt x="7785" y="4848"/>
                  </a:lnTo>
                  <a:lnTo>
                    <a:pt x="7824" y="4552"/>
                  </a:lnTo>
                  <a:lnTo>
                    <a:pt x="7863" y="4257"/>
                  </a:lnTo>
                  <a:lnTo>
                    <a:pt x="7883" y="3961"/>
                  </a:lnTo>
                  <a:lnTo>
                    <a:pt x="7883" y="3646"/>
                  </a:lnTo>
                  <a:lnTo>
                    <a:pt x="7863" y="3015"/>
                  </a:lnTo>
                  <a:lnTo>
                    <a:pt x="7785" y="2405"/>
                  </a:lnTo>
                  <a:lnTo>
                    <a:pt x="7706" y="1813"/>
                  </a:lnTo>
                  <a:lnTo>
                    <a:pt x="7588" y="1262"/>
                  </a:lnTo>
                  <a:lnTo>
                    <a:pt x="7588" y="1262"/>
                  </a:lnTo>
                  <a:lnTo>
                    <a:pt x="7588" y="1262"/>
                  </a:lnTo>
                  <a:lnTo>
                    <a:pt x="7588" y="1262"/>
                  </a:lnTo>
                  <a:lnTo>
                    <a:pt x="6602" y="1478"/>
                  </a:lnTo>
                  <a:lnTo>
                    <a:pt x="6602" y="1478"/>
                  </a:lnTo>
                  <a:lnTo>
                    <a:pt x="6425" y="1360"/>
                  </a:lnTo>
                  <a:lnTo>
                    <a:pt x="5932" y="1084"/>
                  </a:lnTo>
                  <a:lnTo>
                    <a:pt x="5578" y="907"/>
                  </a:lnTo>
                  <a:lnTo>
                    <a:pt x="5183" y="710"/>
                  </a:lnTo>
                  <a:lnTo>
                    <a:pt x="4750" y="532"/>
                  </a:lnTo>
                  <a:lnTo>
                    <a:pt x="4277" y="355"/>
                  </a:lnTo>
                  <a:lnTo>
                    <a:pt x="3765" y="197"/>
                  </a:lnTo>
                  <a:lnTo>
                    <a:pt x="3252" y="99"/>
                  </a:lnTo>
                  <a:lnTo>
                    <a:pt x="2996" y="40"/>
                  </a:lnTo>
                  <a:lnTo>
                    <a:pt x="2720" y="20"/>
                  </a:lnTo>
                  <a:lnTo>
                    <a:pt x="2464" y="0"/>
                  </a:lnTo>
                  <a:lnTo>
                    <a:pt x="2208" y="0"/>
                  </a:lnTo>
                  <a:lnTo>
                    <a:pt x="1932" y="20"/>
                  </a:lnTo>
                  <a:lnTo>
                    <a:pt x="1676" y="60"/>
                  </a:lnTo>
                  <a:lnTo>
                    <a:pt x="1420" y="119"/>
                  </a:lnTo>
                  <a:lnTo>
                    <a:pt x="1183" y="197"/>
                  </a:lnTo>
                  <a:lnTo>
                    <a:pt x="947" y="296"/>
                  </a:lnTo>
                  <a:lnTo>
                    <a:pt x="710" y="414"/>
                  </a:lnTo>
                  <a:lnTo>
                    <a:pt x="474" y="572"/>
                  </a:lnTo>
                  <a:lnTo>
                    <a:pt x="277" y="749"/>
                  </a:lnTo>
                  <a:lnTo>
                    <a:pt x="277" y="749"/>
                  </a:lnTo>
                  <a:lnTo>
                    <a:pt x="218" y="789"/>
                  </a:lnTo>
                  <a:lnTo>
                    <a:pt x="178" y="867"/>
                  </a:lnTo>
                  <a:lnTo>
                    <a:pt x="99" y="1025"/>
                  </a:lnTo>
                  <a:lnTo>
                    <a:pt x="60" y="1242"/>
                  </a:lnTo>
                  <a:lnTo>
                    <a:pt x="21" y="1498"/>
                  </a:lnTo>
                  <a:lnTo>
                    <a:pt x="1" y="1794"/>
                  </a:lnTo>
                  <a:lnTo>
                    <a:pt x="1" y="2129"/>
                  </a:lnTo>
                  <a:lnTo>
                    <a:pt x="21" y="2464"/>
                  </a:lnTo>
                  <a:lnTo>
                    <a:pt x="60" y="2838"/>
                  </a:lnTo>
                  <a:lnTo>
                    <a:pt x="159" y="3646"/>
                  </a:lnTo>
                  <a:lnTo>
                    <a:pt x="316" y="4454"/>
                  </a:lnTo>
                  <a:lnTo>
                    <a:pt x="513" y="5282"/>
                  </a:lnTo>
                  <a:lnTo>
                    <a:pt x="631" y="5676"/>
                  </a:lnTo>
                  <a:lnTo>
                    <a:pt x="750" y="6050"/>
                  </a:lnTo>
                  <a:lnTo>
                    <a:pt x="750" y="6050"/>
                  </a:lnTo>
                  <a:lnTo>
                    <a:pt x="1045" y="6089"/>
                  </a:lnTo>
                  <a:lnTo>
                    <a:pt x="1774" y="6168"/>
                  </a:lnTo>
                  <a:lnTo>
                    <a:pt x="4041" y="6346"/>
                  </a:lnTo>
                  <a:lnTo>
                    <a:pt x="7331" y="66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2066977" y="960737"/>
              <a:ext cx="85146" cy="56069"/>
            </a:xfrm>
            <a:custGeom>
              <a:avLst/>
              <a:gdLst/>
              <a:ahLst/>
              <a:cxnLst/>
              <a:rect l="l" t="t" r="r" b="b"/>
              <a:pathLst>
                <a:path w="2366" h="1558" extrusionOk="0">
                  <a:moveTo>
                    <a:pt x="1" y="1"/>
                  </a:moveTo>
                  <a:lnTo>
                    <a:pt x="1" y="493"/>
                  </a:lnTo>
                  <a:lnTo>
                    <a:pt x="454" y="651"/>
                  </a:lnTo>
                  <a:lnTo>
                    <a:pt x="868" y="828"/>
                  </a:lnTo>
                  <a:lnTo>
                    <a:pt x="1242" y="1025"/>
                  </a:lnTo>
                  <a:lnTo>
                    <a:pt x="1558" y="1183"/>
                  </a:lnTo>
                  <a:lnTo>
                    <a:pt x="2031" y="1459"/>
                  </a:lnTo>
                  <a:lnTo>
                    <a:pt x="2188" y="1557"/>
                  </a:lnTo>
                  <a:lnTo>
                    <a:pt x="2366" y="1518"/>
                  </a:lnTo>
                  <a:lnTo>
                    <a:pt x="2366" y="1380"/>
                  </a:lnTo>
                  <a:lnTo>
                    <a:pt x="2208" y="1262"/>
                  </a:lnTo>
                  <a:lnTo>
                    <a:pt x="1794" y="986"/>
                  </a:lnTo>
                  <a:lnTo>
                    <a:pt x="1479" y="789"/>
                  </a:lnTo>
                  <a:lnTo>
                    <a:pt x="1085" y="552"/>
                  </a:lnTo>
                  <a:lnTo>
                    <a:pt x="632" y="316"/>
                  </a:lnTo>
                  <a:lnTo>
                    <a:pt x="119" y="60"/>
                  </a:lnTo>
                  <a:lnTo>
                    <a:pt x="1" y="1"/>
                  </a:lnTo>
                  <a:close/>
                </a:path>
              </a:pathLst>
            </a:custGeom>
            <a:solidFill>
              <a:srgbClr val="D0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2066977" y="960737"/>
              <a:ext cx="85146" cy="56069"/>
            </a:xfrm>
            <a:custGeom>
              <a:avLst/>
              <a:gdLst/>
              <a:ahLst/>
              <a:cxnLst/>
              <a:rect l="l" t="t" r="r" b="b"/>
              <a:pathLst>
                <a:path w="2366" h="1558" fill="none" extrusionOk="0">
                  <a:moveTo>
                    <a:pt x="1" y="1"/>
                  </a:moveTo>
                  <a:lnTo>
                    <a:pt x="1" y="493"/>
                  </a:lnTo>
                  <a:lnTo>
                    <a:pt x="1" y="493"/>
                  </a:lnTo>
                  <a:lnTo>
                    <a:pt x="454" y="651"/>
                  </a:lnTo>
                  <a:lnTo>
                    <a:pt x="868" y="828"/>
                  </a:lnTo>
                  <a:lnTo>
                    <a:pt x="1242" y="1025"/>
                  </a:lnTo>
                  <a:lnTo>
                    <a:pt x="1558" y="1183"/>
                  </a:lnTo>
                  <a:lnTo>
                    <a:pt x="2031" y="1459"/>
                  </a:lnTo>
                  <a:lnTo>
                    <a:pt x="2188" y="1557"/>
                  </a:lnTo>
                  <a:lnTo>
                    <a:pt x="2366" y="1518"/>
                  </a:lnTo>
                  <a:lnTo>
                    <a:pt x="2366" y="1518"/>
                  </a:lnTo>
                  <a:lnTo>
                    <a:pt x="2366" y="1380"/>
                  </a:lnTo>
                  <a:lnTo>
                    <a:pt x="2366" y="1380"/>
                  </a:lnTo>
                  <a:lnTo>
                    <a:pt x="2208" y="1262"/>
                  </a:lnTo>
                  <a:lnTo>
                    <a:pt x="1794" y="986"/>
                  </a:lnTo>
                  <a:lnTo>
                    <a:pt x="1479" y="789"/>
                  </a:lnTo>
                  <a:lnTo>
                    <a:pt x="1085" y="552"/>
                  </a:lnTo>
                  <a:lnTo>
                    <a:pt x="632" y="316"/>
                  </a:lnTo>
                  <a:lnTo>
                    <a:pt x="119" y="60"/>
                  </a:lnTo>
                  <a:lnTo>
                    <a:pt x="119"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1932239" y="978479"/>
              <a:ext cx="219884" cy="178030"/>
            </a:xfrm>
            <a:custGeom>
              <a:avLst/>
              <a:gdLst/>
              <a:ahLst/>
              <a:cxnLst/>
              <a:rect l="l" t="t" r="r" b="b"/>
              <a:pathLst>
                <a:path w="6110" h="4947" extrusionOk="0">
                  <a:moveTo>
                    <a:pt x="553" y="1025"/>
                  </a:moveTo>
                  <a:lnTo>
                    <a:pt x="159" y="1439"/>
                  </a:lnTo>
                  <a:lnTo>
                    <a:pt x="1" y="1616"/>
                  </a:lnTo>
                  <a:lnTo>
                    <a:pt x="40" y="1734"/>
                  </a:lnTo>
                  <a:lnTo>
                    <a:pt x="139" y="2050"/>
                  </a:lnTo>
                  <a:lnTo>
                    <a:pt x="336" y="2523"/>
                  </a:lnTo>
                  <a:lnTo>
                    <a:pt x="454" y="2798"/>
                  </a:lnTo>
                  <a:lnTo>
                    <a:pt x="592" y="3094"/>
                  </a:lnTo>
                  <a:lnTo>
                    <a:pt x="553" y="1025"/>
                  </a:lnTo>
                  <a:close/>
                  <a:moveTo>
                    <a:pt x="3745" y="0"/>
                  </a:moveTo>
                  <a:lnTo>
                    <a:pt x="3843" y="4946"/>
                  </a:lnTo>
                  <a:lnTo>
                    <a:pt x="4041" y="4887"/>
                  </a:lnTo>
                  <a:lnTo>
                    <a:pt x="4218" y="4828"/>
                  </a:lnTo>
                  <a:lnTo>
                    <a:pt x="4376" y="4749"/>
                  </a:lnTo>
                  <a:lnTo>
                    <a:pt x="4533" y="4670"/>
                  </a:lnTo>
                  <a:lnTo>
                    <a:pt x="4691" y="4572"/>
                  </a:lnTo>
                  <a:lnTo>
                    <a:pt x="4829" y="4454"/>
                  </a:lnTo>
                  <a:lnTo>
                    <a:pt x="4947" y="4335"/>
                  </a:lnTo>
                  <a:lnTo>
                    <a:pt x="5085" y="4217"/>
                  </a:lnTo>
                  <a:lnTo>
                    <a:pt x="5302" y="3961"/>
                  </a:lnTo>
                  <a:lnTo>
                    <a:pt x="5479" y="3666"/>
                  </a:lnTo>
                  <a:lnTo>
                    <a:pt x="5637" y="3370"/>
                  </a:lnTo>
                  <a:lnTo>
                    <a:pt x="5755" y="3055"/>
                  </a:lnTo>
                  <a:lnTo>
                    <a:pt x="5853" y="2739"/>
                  </a:lnTo>
                  <a:lnTo>
                    <a:pt x="5932" y="2424"/>
                  </a:lnTo>
                  <a:lnTo>
                    <a:pt x="5991" y="2128"/>
                  </a:lnTo>
                  <a:lnTo>
                    <a:pt x="6050" y="1853"/>
                  </a:lnTo>
                  <a:lnTo>
                    <a:pt x="6090" y="1380"/>
                  </a:lnTo>
                  <a:lnTo>
                    <a:pt x="6110" y="1025"/>
                  </a:lnTo>
                  <a:lnTo>
                    <a:pt x="5932" y="1064"/>
                  </a:lnTo>
                  <a:lnTo>
                    <a:pt x="5775" y="966"/>
                  </a:lnTo>
                  <a:lnTo>
                    <a:pt x="5302" y="690"/>
                  </a:lnTo>
                  <a:lnTo>
                    <a:pt x="4986" y="532"/>
                  </a:lnTo>
                  <a:lnTo>
                    <a:pt x="4612" y="335"/>
                  </a:lnTo>
                  <a:lnTo>
                    <a:pt x="4198" y="158"/>
                  </a:lnTo>
                  <a:lnTo>
                    <a:pt x="37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1932239" y="1015330"/>
              <a:ext cx="21341" cy="74530"/>
            </a:xfrm>
            <a:custGeom>
              <a:avLst/>
              <a:gdLst/>
              <a:ahLst/>
              <a:cxnLst/>
              <a:rect l="l" t="t" r="r" b="b"/>
              <a:pathLst>
                <a:path w="593" h="2071" fill="none" extrusionOk="0">
                  <a:moveTo>
                    <a:pt x="553" y="1"/>
                  </a:moveTo>
                  <a:lnTo>
                    <a:pt x="553" y="1"/>
                  </a:lnTo>
                  <a:lnTo>
                    <a:pt x="159" y="415"/>
                  </a:lnTo>
                  <a:lnTo>
                    <a:pt x="1" y="592"/>
                  </a:lnTo>
                  <a:lnTo>
                    <a:pt x="1" y="592"/>
                  </a:lnTo>
                  <a:lnTo>
                    <a:pt x="40" y="710"/>
                  </a:lnTo>
                  <a:lnTo>
                    <a:pt x="139" y="1026"/>
                  </a:lnTo>
                  <a:lnTo>
                    <a:pt x="336" y="1499"/>
                  </a:lnTo>
                  <a:lnTo>
                    <a:pt x="454" y="1774"/>
                  </a:lnTo>
                  <a:lnTo>
                    <a:pt x="592" y="2070"/>
                  </a:lnTo>
                  <a:lnTo>
                    <a:pt x="5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2066977" y="978479"/>
              <a:ext cx="85146" cy="178030"/>
            </a:xfrm>
            <a:custGeom>
              <a:avLst/>
              <a:gdLst/>
              <a:ahLst/>
              <a:cxnLst/>
              <a:rect l="l" t="t" r="r" b="b"/>
              <a:pathLst>
                <a:path w="2366" h="4947" fill="none" extrusionOk="0">
                  <a:moveTo>
                    <a:pt x="1" y="0"/>
                  </a:moveTo>
                  <a:lnTo>
                    <a:pt x="99" y="4946"/>
                  </a:lnTo>
                  <a:lnTo>
                    <a:pt x="99" y="4946"/>
                  </a:lnTo>
                  <a:lnTo>
                    <a:pt x="297" y="4887"/>
                  </a:lnTo>
                  <a:lnTo>
                    <a:pt x="474" y="4828"/>
                  </a:lnTo>
                  <a:lnTo>
                    <a:pt x="632" y="4749"/>
                  </a:lnTo>
                  <a:lnTo>
                    <a:pt x="789" y="4670"/>
                  </a:lnTo>
                  <a:lnTo>
                    <a:pt x="947" y="4572"/>
                  </a:lnTo>
                  <a:lnTo>
                    <a:pt x="1085" y="4454"/>
                  </a:lnTo>
                  <a:lnTo>
                    <a:pt x="1203" y="4335"/>
                  </a:lnTo>
                  <a:lnTo>
                    <a:pt x="1341" y="4217"/>
                  </a:lnTo>
                  <a:lnTo>
                    <a:pt x="1558" y="3961"/>
                  </a:lnTo>
                  <a:lnTo>
                    <a:pt x="1735" y="3666"/>
                  </a:lnTo>
                  <a:lnTo>
                    <a:pt x="1893" y="3370"/>
                  </a:lnTo>
                  <a:lnTo>
                    <a:pt x="2011" y="3055"/>
                  </a:lnTo>
                  <a:lnTo>
                    <a:pt x="2109" y="2739"/>
                  </a:lnTo>
                  <a:lnTo>
                    <a:pt x="2188" y="2424"/>
                  </a:lnTo>
                  <a:lnTo>
                    <a:pt x="2247" y="2128"/>
                  </a:lnTo>
                  <a:lnTo>
                    <a:pt x="2306" y="1853"/>
                  </a:lnTo>
                  <a:lnTo>
                    <a:pt x="2346" y="1380"/>
                  </a:lnTo>
                  <a:lnTo>
                    <a:pt x="2366" y="1025"/>
                  </a:lnTo>
                  <a:lnTo>
                    <a:pt x="2188" y="1064"/>
                  </a:lnTo>
                  <a:lnTo>
                    <a:pt x="2188" y="1064"/>
                  </a:lnTo>
                  <a:lnTo>
                    <a:pt x="2031" y="966"/>
                  </a:lnTo>
                  <a:lnTo>
                    <a:pt x="1558" y="690"/>
                  </a:lnTo>
                  <a:lnTo>
                    <a:pt x="1242" y="532"/>
                  </a:lnTo>
                  <a:lnTo>
                    <a:pt x="868" y="335"/>
                  </a:lnTo>
                  <a:lnTo>
                    <a:pt x="454" y="158"/>
                  </a:lnTo>
                  <a:lnTo>
                    <a:pt x="1"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a:off x="1948577" y="828841"/>
              <a:ext cx="122717" cy="444662"/>
            </a:xfrm>
            <a:custGeom>
              <a:avLst/>
              <a:gdLst/>
              <a:ahLst/>
              <a:cxnLst/>
              <a:rect l="l" t="t" r="r" b="b"/>
              <a:pathLst>
                <a:path w="3410" h="12356" extrusionOk="0">
                  <a:moveTo>
                    <a:pt x="3212" y="0"/>
                  </a:moveTo>
                  <a:lnTo>
                    <a:pt x="0" y="59"/>
                  </a:lnTo>
                  <a:lnTo>
                    <a:pt x="217" y="10779"/>
                  </a:lnTo>
                  <a:lnTo>
                    <a:pt x="217" y="10937"/>
                  </a:lnTo>
                  <a:lnTo>
                    <a:pt x="256" y="11095"/>
                  </a:lnTo>
                  <a:lnTo>
                    <a:pt x="296" y="11252"/>
                  </a:lnTo>
                  <a:lnTo>
                    <a:pt x="355" y="11410"/>
                  </a:lnTo>
                  <a:lnTo>
                    <a:pt x="414" y="11548"/>
                  </a:lnTo>
                  <a:lnTo>
                    <a:pt x="493" y="11666"/>
                  </a:lnTo>
                  <a:lnTo>
                    <a:pt x="591" y="11784"/>
                  </a:lnTo>
                  <a:lnTo>
                    <a:pt x="690" y="11903"/>
                  </a:lnTo>
                  <a:lnTo>
                    <a:pt x="808" y="12001"/>
                  </a:lnTo>
                  <a:lnTo>
                    <a:pt x="946" y="12100"/>
                  </a:lnTo>
                  <a:lnTo>
                    <a:pt x="1084" y="12178"/>
                  </a:lnTo>
                  <a:lnTo>
                    <a:pt x="1222" y="12238"/>
                  </a:lnTo>
                  <a:lnTo>
                    <a:pt x="1360" y="12297"/>
                  </a:lnTo>
                  <a:lnTo>
                    <a:pt x="1517" y="12316"/>
                  </a:lnTo>
                  <a:lnTo>
                    <a:pt x="1675" y="12356"/>
                  </a:lnTo>
                  <a:lnTo>
                    <a:pt x="1833" y="12356"/>
                  </a:lnTo>
                  <a:lnTo>
                    <a:pt x="2010" y="12336"/>
                  </a:lnTo>
                  <a:lnTo>
                    <a:pt x="2168" y="12316"/>
                  </a:lnTo>
                  <a:lnTo>
                    <a:pt x="2325" y="12277"/>
                  </a:lnTo>
                  <a:lnTo>
                    <a:pt x="2463" y="12218"/>
                  </a:lnTo>
                  <a:lnTo>
                    <a:pt x="2601" y="12139"/>
                  </a:lnTo>
                  <a:lnTo>
                    <a:pt x="2739" y="12060"/>
                  </a:lnTo>
                  <a:lnTo>
                    <a:pt x="2857" y="11962"/>
                  </a:lnTo>
                  <a:lnTo>
                    <a:pt x="2976" y="11863"/>
                  </a:lnTo>
                  <a:lnTo>
                    <a:pt x="3074" y="11745"/>
                  </a:lnTo>
                  <a:lnTo>
                    <a:pt x="3153" y="11627"/>
                  </a:lnTo>
                  <a:lnTo>
                    <a:pt x="3232" y="11489"/>
                  </a:lnTo>
                  <a:lnTo>
                    <a:pt x="3311" y="11351"/>
                  </a:lnTo>
                  <a:lnTo>
                    <a:pt x="3350" y="11193"/>
                  </a:lnTo>
                  <a:lnTo>
                    <a:pt x="3389" y="11036"/>
                  </a:lnTo>
                  <a:lnTo>
                    <a:pt x="3409" y="10878"/>
                  </a:lnTo>
                  <a:lnTo>
                    <a:pt x="3409" y="10720"/>
                  </a:lnTo>
                  <a:lnTo>
                    <a:pt x="32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1959194" y="829561"/>
              <a:ext cx="94359" cy="1440"/>
            </a:xfrm>
            <a:custGeom>
              <a:avLst/>
              <a:gdLst/>
              <a:ahLst/>
              <a:cxnLst/>
              <a:rect l="l" t="t" r="r" b="b"/>
              <a:pathLst>
                <a:path w="2622" h="40" extrusionOk="0">
                  <a:moveTo>
                    <a:pt x="2622" y="0"/>
                  </a:moveTo>
                  <a:lnTo>
                    <a:pt x="1" y="39"/>
                  </a:lnTo>
                  <a:lnTo>
                    <a:pt x="2622" y="0"/>
                  </a:lnTo>
                  <a:lnTo>
                    <a:pt x="262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1959194" y="829561"/>
              <a:ext cx="94359" cy="1440"/>
            </a:xfrm>
            <a:custGeom>
              <a:avLst/>
              <a:gdLst/>
              <a:ahLst/>
              <a:cxnLst/>
              <a:rect l="l" t="t" r="r" b="b"/>
              <a:pathLst>
                <a:path w="2622" h="40" fill="none" extrusionOk="0">
                  <a:moveTo>
                    <a:pt x="2622" y="0"/>
                  </a:moveTo>
                  <a:lnTo>
                    <a:pt x="1" y="39"/>
                  </a:lnTo>
                  <a:lnTo>
                    <a:pt x="2622" y="0"/>
                  </a:lnTo>
                  <a:lnTo>
                    <a:pt x="26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1959194" y="829561"/>
              <a:ext cx="101449" cy="415584"/>
            </a:xfrm>
            <a:custGeom>
              <a:avLst/>
              <a:gdLst/>
              <a:ahLst/>
              <a:cxnLst/>
              <a:rect l="l" t="t" r="r" b="b"/>
              <a:pathLst>
                <a:path w="2819" h="11548" extrusionOk="0">
                  <a:moveTo>
                    <a:pt x="2543" y="1734"/>
                  </a:moveTo>
                  <a:lnTo>
                    <a:pt x="2700" y="9754"/>
                  </a:lnTo>
                  <a:lnTo>
                    <a:pt x="2700" y="9873"/>
                  </a:lnTo>
                  <a:lnTo>
                    <a:pt x="2681" y="9991"/>
                  </a:lnTo>
                  <a:lnTo>
                    <a:pt x="2661" y="10109"/>
                  </a:lnTo>
                  <a:lnTo>
                    <a:pt x="2622" y="10227"/>
                  </a:lnTo>
                  <a:lnTo>
                    <a:pt x="2503" y="10424"/>
                  </a:lnTo>
                  <a:lnTo>
                    <a:pt x="2365" y="10621"/>
                  </a:lnTo>
                  <a:lnTo>
                    <a:pt x="2188" y="10759"/>
                  </a:lnTo>
                  <a:lnTo>
                    <a:pt x="1991" y="10878"/>
                  </a:lnTo>
                  <a:lnTo>
                    <a:pt x="1873" y="10917"/>
                  </a:lnTo>
                  <a:lnTo>
                    <a:pt x="1754" y="10956"/>
                  </a:lnTo>
                  <a:lnTo>
                    <a:pt x="1636" y="10976"/>
                  </a:lnTo>
                  <a:lnTo>
                    <a:pt x="1380" y="10976"/>
                  </a:lnTo>
                  <a:lnTo>
                    <a:pt x="1262" y="10956"/>
                  </a:lnTo>
                  <a:lnTo>
                    <a:pt x="1045" y="10897"/>
                  </a:lnTo>
                  <a:lnTo>
                    <a:pt x="828" y="10779"/>
                  </a:lnTo>
                  <a:lnTo>
                    <a:pt x="651" y="10641"/>
                  </a:lnTo>
                  <a:lnTo>
                    <a:pt x="513" y="10464"/>
                  </a:lnTo>
                  <a:lnTo>
                    <a:pt x="395" y="10267"/>
                  </a:lnTo>
                  <a:lnTo>
                    <a:pt x="336" y="10050"/>
                  </a:lnTo>
                  <a:lnTo>
                    <a:pt x="296" y="9932"/>
                  </a:lnTo>
                  <a:lnTo>
                    <a:pt x="296" y="9794"/>
                  </a:lnTo>
                  <a:lnTo>
                    <a:pt x="139" y="1774"/>
                  </a:lnTo>
                  <a:lnTo>
                    <a:pt x="2543" y="1734"/>
                  </a:lnTo>
                  <a:close/>
                  <a:moveTo>
                    <a:pt x="2622" y="0"/>
                  </a:moveTo>
                  <a:lnTo>
                    <a:pt x="1" y="39"/>
                  </a:lnTo>
                  <a:lnTo>
                    <a:pt x="178" y="10070"/>
                  </a:lnTo>
                  <a:lnTo>
                    <a:pt x="198" y="10227"/>
                  </a:lnTo>
                  <a:lnTo>
                    <a:pt x="217" y="10365"/>
                  </a:lnTo>
                  <a:lnTo>
                    <a:pt x="257" y="10523"/>
                  </a:lnTo>
                  <a:lnTo>
                    <a:pt x="296" y="10661"/>
                  </a:lnTo>
                  <a:lnTo>
                    <a:pt x="355" y="10779"/>
                  </a:lnTo>
                  <a:lnTo>
                    <a:pt x="414" y="10897"/>
                  </a:lnTo>
                  <a:lnTo>
                    <a:pt x="493" y="11016"/>
                  </a:lnTo>
                  <a:lnTo>
                    <a:pt x="592" y="11114"/>
                  </a:lnTo>
                  <a:lnTo>
                    <a:pt x="671" y="11213"/>
                  </a:lnTo>
                  <a:lnTo>
                    <a:pt x="789" y="11311"/>
                  </a:lnTo>
                  <a:lnTo>
                    <a:pt x="887" y="11370"/>
                  </a:lnTo>
                  <a:lnTo>
                    <a:pt x="1006" y="11429"/>
                  </a:lnTo>
                  <a:lnTo>
                    <a:pt x="1124" y="11488"/>
                  </a:lnTo>
                  <a:lnTo>
                    <a:pt x="1242" y="11528"/>
                  </a:lnTo>
                  <a:lnTo>
                    <a:pt x="1380" y="11548"/>
                  </a:lnTo>
                  <a:lnTo>
                    <a:pt x="1656" y="11548"/>
                  </a:lnTo>
                  <a:lnTo>
                    <a:pt x="1794" y="11508"/>
                  </a:lnTo>
                  <a:lnTo>
                    <a:pt x="1912" y="11469"/>
                  </a:lnTo>
                  <a:lnTo>
                    <a:pt x="2050" y="11429"/>
                  </a:lnTo>
                  <a:lnTo>
                    <a:pt x="2149" y="11351"/>
                  </a:lnTo>
                  <a:lnTo>
                    <a:pt x="2267" y="11291"/>
                  </a:lnTo>
                  <a:lnTo>
                    <a:pt x="2365" y="11193"/>
                  </a:lnTo>
                  <a:lnTo>
                    <a:pt x="2444" y="11094"/>
                  </a:lnTo>
                  <a:lnTo>
                    <a:pt x="2543" y="10996"/>
                  </a:lnTo>
                  <a:lnTo>
                    <a:pt x="2602" y="10878"/>
                  </a:lnTo>
                  <a:lnTo>
                    <a:pt x="2681" y="10740"/>
                  </a:lnTo>
                  <a:lnTo>
                    <a:pt x="2720" y="10621"/>
                  </a:lnTo>
                  <a:lnTo>
                    <a:pt x="2759" y="10483"/>
                  </a:lnTo>
                  <a:lnTo>
                    <a:pt x="2799" y="10326"/>
                  </a:lnTo>
                  <a:lnTo>
                    <a:pt x="2819" y="10188"/>
                  </a:lnTo>
                  <a:lnTo>
                    <a:pt x="2819" y="10030"/>
                  </a:lnTo>
                  <a:lnTo>
                    <a:pt x="2622"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1964160" y="891964"/>
              <a:ext cx="92236" cy="332632"/>
            </a:xfrm>
            <a:custGeom>
              <a:avLst/>
              <a:gdLst/>
              <a:ahLst/>
              <a:cxnLst/>
              <a:rect l="l" t="t" r="r" b="b"/>
              <a:pathLst>
                <a:path w="2563" h="9243" fill="none" extrusionOk="0">
                  <a:moveTo>
                    <a:pt x="1360" y="9242"/>
                  </a:moveTo>
                  <a:lnTo>
                    <a:pt x="1360" y="9242"/>
                  </a:lnTo>
                  <a:lnTo>
                    <a:pt x="1242" y="9242"/>
                  </a:lnTo>
                  <a:lnTo>
                    <a:pt x="1124" y="9222"/>
                  </a:lnTo>
                  <a:lnTo>
                    <a:pt x="907" y="9163"/>
                  </a:lnTo>
                  <a:lnTo>
                    <a:pt x="690" y="9045"/>
                  </a:lnTo>
                  <a:lnTo>
                    <a:pt x="513" y="8907"/>
                  </a:lnTo>
                  <a:lnTo>
                    <a:pt x="375" y="8730"/>
                  </a:lnTo>
                  <a:lnTo>
                    <a:pt x="257" y="8533"/>
                  </a:lnTo>
                  <a:lnTo>
                    <a:pt x="198" y="8316"/>
                  </a:lnTo>
                  <a:lnTo>
                    <a:pt x="158" y="8198"/>
                  </a:lnTo>
                  <a:lnTo>
                    <a:pt x="158" y="8060"/>
                  </a:lnTo>
                  <a:lnTo>
                    <a:pt x="1" y="40"/>
                  </a:lnTo>
                  <a:lnTo>
                    <a:pt x="2405" y="0"/>
                  </a:lnTo>
                  <a:lnTo>
                    <a:pt x="2562" y="8020"/>
                  </a:lnTo>
                  <a:lnTo>
                    <a:pt x="2562" y="8020"/>
                  </a:lnTo>
                  <a:lnTo>
                    <a:pt x="2562" y="8139"/>
                  </a:lnTo>
                  <a:lnTo>
                    <a:pt x="2543" y="8257"/>
                  </a:lnTo>
                  <a:lnTo>
                    <a:pt x="2523" y="8375"/>
                  </a:lnTo>
                  <a:lnTo>
                    <a:pt x="2484" y="8493"/>
                  </a:lnTo>
                  <a:lnTo>
                    <a:pt x="2365" y="8690"/>
                  </a:lnTo>
                  <a:lnTo>
                    <a:pt x="2227" y="8887"/>
                  </a:lnTo>
                  <a:lnTo>
                    <a:pt x="2050" y="9025"/>
                  </a:lnTo>
                  <a:lnTo>
                    <a:pt x="1853" y="9144"/>
                  </a:lnTo>
                  <a:lnTo>
                    <a:pt x="1735" y="9183"/>
                  </a:lnTo>
                  <a:lnTo>
                    <a:pt x="1616" y="9222"/>
                  </a:lnTo>
                  <a:lnTo>
                    <a:pt x="1498" y="9242"/>
                  </a:lnTo>
                  <a:lnTo>
                    <a:pt x="1380" y="9242"/>
                  </a:lnTo>
                  <a:lnTo>
                    <a:pt x="1380" y="9242"/>
                  </a:lnTo>
                  <a:lnTo>
                    <a:pt x="1360" y="92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1959194" y="829561"/>
              <a:ext cx="101449" cy="415584"/>
            </a:xfrm>
            <a:custGeom>
              <a:avLst/>
              <a:gdLst/>
              <a:ahLst/>
              <a:cxnLst/>
              <a:rect l="l" t="t" r="r" b="b"/>
              <a:pathLst>
                <a:path w="2819" h="11548" fill="none" extrusionOk="0">
                  <a:moveTo>
                    <a:pt x="2622" y="0"/>
                  </a:moveTo>
                  <a:lnTo>
                    <a:pt x="1" y="39"/>
                  </a:lnTo>
                  <a:lnTo>
                    <a:pt x="178" y="10070"/>
                  </a:lnTo>
                  <a:lnTo>
                    <a:pt x="178" y="10070"/>
                  </a:lnTo>
                  <a:lnTo>
                    <a:pt x="198" y="10227"/>
                  </a:lnTo>
                  <a:lnTo>
                    <a:pt x="217" y="10365"/>
                  </a:lnTo>
                  <a:lnTo>
                    <a:pt x="257" y="10523"/>
                  </a:lnTo>
                  <a:lnTo>
                    <a:pt x="296" y="10661"/>
                  </a:lnTo>
                  <a:lnTo>
                    <a:pt x="355" y="10779"/>
                  </a:lnTo>
                  <a:lnTo>
                    <a:pt x="414" y="10897"/>
                  </a:lnTo>
                  <a:lnTo>
                    <a:pt x="493" y="11016"/>
                  </a:lnTo>
                  <a:lnTo>
                    <a:pt x="592" y="11114"/>
                  </a:lnTo>
                  <a:lnTo>
                    <a:pt x="671" y="11213"/>
                  </a:lnTo>
                  <a:lnTo>
                    <a:pt x="789" y="11311"/>
                  </a:lnTo>
                  <a:lnTo>
                    <a:pt x="887" y="11370"/>
                  </a:lnTo>
                  <a:lnTo>
                    <a:pt x="1006" y="11429"/>
                  </a:lnTo>
                  <a:lnTo>
                    <a:pt x="1124" y="11488"/>
                  </a:lnTo>
                  <a:lnTo>
                    <a:pt x="1242" y="11528"/>
                  </a:lnTo>
                  <a:lnTo>
                    <a:pt x="1380" y="11548"/>
                  </a:lnTo>
                  <a:lnTo>
                    <a:pt x="1518" y="11548"/>
                  </a:lnTo>
                  <a:lnTo>
                    <a:pt x="1518" y="11548"/>
                  </a:lnTo>
                  <a:lnTo>
                    <a:pt x="1538" y="11548"/>
                  </a:lnTo>
                  <a:lnTo>
                    <a:pt x="1538" y="11548"/>
                  </a:lnTo>
                  <a:lnTo>
                    <a:pt x="1656" y="11548"/>
                  </a:lnTo>
                  <a:lnTo>
                    <a:pt x="1794" y="11508"/>
                  </a:lnTo>
                  <a:lnTo>
                    <a:pt x="1912" y="11469"/>
                  </a:lnTo>
                  <a:lnTo>
                    <a:pt x="2050" y="11429"/>
                  </a:lnTo>
                  <a:lnTo>
                    <a:pt x="2149" y="11351"/>
                  </a:lnTo>
                  <a:lnTo>
                    <a:pt x="2267" y="11291"/>
                  </a:lnTo>
                  <a:lnTo>
                    <a:pt x="2365" y="11193"/>
                  </a:lnTo>
                  <a:lnTo>
                    <a:pt x="2444" y="11094"/>
                  </a:lnTo>
                  <a:lnTo>
                    <a:pt x="2543" y="10996"/>
                  </a:lnTo>
                  <a:lnTo>
                    <a:pt x="2602" y="10878"/>
                  </a:lnTo>
                  <a:lnTo>
                    <a:pt x="2681" y="10740"/>
                  </a:lnTo>
                  <a:lnTo>
                    <a:pt x="2720" y="10621"/>
                  </a:lnTo>
                  <a:lnTo>
                    <a:pt x="2759" y="10483"/>
                  </a:lnTo>
                  <a:lnTo>
                    <a:pt x="2799" y="10326"/>
                  </a:lnTo>
                  <a:lnTo>
                    <a:pt x="2819" y="10188"/>
                  </a:lnTo>
                  <a:lnTo>
                    <a:pt x="2819" y="10030"/>
                  </a:lnTo>
                  <a:lnTo>
                    <a:pt x="26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1964160" y="891964"/>
              <a:ext cx="92236" cy="332632"/>
            </a:xfrm>
            <a:custGeom>
              <a:avLst/>
              <a:gdLst/>
              <a:ahLst/>
              <a:cxnLst/>
              <a:rect l="l" t="t" r="r" b="b"/>
              <a:pathLst>
                <a:path w="2563" h="9243" extrusionOk="0">
                  <a:moveTo>
                    <a:pt x="2405" y="0"/>
                  </a:moveTo>
                  <a:lnTo>
                    <a:pt x="1" y="40"/>
                  </a:lnTo>
                  <a:lnTo>
                    <a:pt x="158" y="8060"/>
                  </a:lnTo>
                  <a:lnTo>
                    <a:pt x="178" y="8198"/>
                  </a:lnTo>
                  <a:lnTo>
                    <a:pt x="198" y="8316"/>
                  </a:lnTo>
                  <a:lnTo>
                    <a:pt x="217" y="8434"/>
                  </a:lnTo>
                  <a:lnTo>
                    <a:pt x="257" y="8533"/>
                  </a:lnTo>
                  <a:lnTo>
                    <a:pt x="375" y="8730"/>
                  </a:lnTo>
                  <a:lnTo>
                    <a:pt x="533" y="8907"/>
                  </a:lnTo>
                  <a:lnTo>
                    <a:pt x="710" y="9045"/>
                  </a:lnTo>
                  <a:lnTo>
                    <a:pt x="907" y="9163"/>
                  </a:lnTo>
                  <a:lnTo>
                    <a:pt x="1025" y="9203"/>
                  </a:lnTo>
                  <a:lnTo>
                    <a:pt x="1144" y="9222"/>
                  </a:lnTo>
                  <a:lnTo>
                    <a:pt x="1262" y="9242"/>
                  </a:lnTo>
                  <a:lnTo>
                    <a:pt x="1498" y="9242"/>
                  </a:lnTo>
                  <a:lnTo>
                    <a:pt x="1616" y="9222"/>
                  </a:lnTo>
                  <a:lnTo>
                    <a:pt x="1735" y="9183"/>
                  </a:lnTo>
                  <a:lnTo>
                    <a:pt x="1853" y="9144"/>
                  </a:lnTo>
                  <a:lnTo>
                    <a:pt x="2050" y="9025"/>
                  </a:lnTo>
                  <a:lnTo>
                    <a:pt x="2227" y="8887"/>
                  </a:lnTo>
                  <a:lnTo>
                    <a:pt x="2365" y="8690"/>
                  </a:lnTo>
                  <a:lnTo>
                    <a:pt x="2484" y="8493"/>
                  </a:lnTo>
                  <a:lnTo>
                    <a:pt x="2523" y="8375"/>
                  </a:lnTo>
                  <a:lnTo>
                    <a:pt x="2543" y="8257"/>
                  </a:lnTo>
                  <a:lnTo>
                    <a:pt x="2562" y="8139"/>
                  </a:lnTo>
                  <a:lnTo>
                    <a:pt x="2562" y="8020"/>
                  </a:lnTo>
                  <a:lnTo>
                    <a:pt x="24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1964160" y="891964"/>
              <a:ext cx="92236" cy="332632"/>
            </a:xfrm>
            <a:custGeom>
              <a:avLst/>
              <a:gdLst/>
              <a:ahLst/>
              <a:cxnLst/>
              <a:rect l="l" t="t" r="r" b="b"/>
              <a:pathLst>
                <a:path w="2563" h="9243" fill="none" extrusionOk="0">
                  <a:moveTo>
                    <a:pt x="1380" y="9242"/>
                  </a:moveTo>
                  <a:lnTo>
                    <a:pt x="1380" y="9242"/>
                  </a:lnTo>
                  <a:lnTo>
                    <a:pt x="1498" y="9242"/>
                  </a:lnTo>
                  <a:lnTo>
                    <a:pt x="1616" y="9222"/>
                  </a:lnTo>
                  <a:lnTo>
                    <a:pt x="1735" y="9183"/>
                  </a:lnTo>
                  <a:lnTo>
                    <a:pt x="1853" y="9144"/>
                  </a:lnTo>
                  <a:lnTo>
                    <a:pt x="2050" y="9025"/>
                  </a:lnTo>
                  <a:lnTo>
                    <a:pt x="2227" y="8887"/>
                  </a:lnTo>
                  <a:lnTo>
                    <a:pt x="2365" y="8690"/>
                  </a:lnTo>
                  <a:lnTo>
                    <a:pt x="2484" y="8493"/>
                  </a:lnTo>
                  <a:lnTo>
                    <a:pt x="2523" y="8375"/>
                  </a:lnTo>
                  <a:lnTo>
                    <a:pt x="2543" y="8257"/>
                  </a:lnTo>
                  <a:lnTo>
                    <a:pt x="2562" y="8139"/>
                  </a:lnTo>
                  <a:lnTo>
                    <a:pt x="2562" y="8020"/>
                  </a:lnTo>
                  <a:lnTo>
                    <a:pt x="2405" y="0"/>
                  </a:lnTo>
                  <a:lnTo>
                    <a:pt x="1" y="40"/>
                  </a:lnTo>
                  <a:lnTo>
                    <a:pt x="158" y="8060"/>
                  </a:lnTo>
                  <a:lnTo>
                    <a:pt x="158" y="8060"/>
                  </a:lnTo>
                  <a:lnTo>
                    <a:pt x="178" y="8198"/>
                  </a:lnTo>
                  <a:lnTo>
                    <a:pt x="198" y="8316"/>
                  </a:lnTo>
                  <a:lnTo>
                    <a:pt x="217" y="8434"/>
                  </a:lnTo>
                  <a:lnTo>
                    <a:pt x="257" y="8533"/>
                  </a:lnTo>
                  <a:lnTo>
                    <a:pt x="375" y="8730"/>
                  </a:lnTo>
                  <a:lnTo>
                    <a:pt x="533" y="8907"/>
                  </a:lnTo>
                  <a:lnTo>
                    <a:pt x="710" y="9045"/>
                  </a:lnTo>
                  <a:lnTo>
                    <a:pt x="907" y="9163"/>
                  </a:lnTo>
                  <a:lnTo>
                    <a:pt x="1025" y="9203"/>
                  </a:lnTo>
                  <a:lnTo>
                    <a:pt x="1144" y="9222"/>
                  </a:lnTo>
                  <a:lnTo>
                    <a:pt x="1262" y="9242"/>
                  </a:lnTo>
                  <a:lnTo>
                    <a:pt x="1380" y="92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1930115" y="789831"/>
              <a:ext cx="151795" cy="48259"/>
            </a:xfrm>
            <a:custGeom>
              <a:avLst/>
              <a:gdLst/>
              <a:ahLst/>
              <a:cxnLst/>
              <a:rect l="l" t="t" r="r" b="b"/>
              <a:pathLst>
                <a:path w="4218" h="1341" extrusionOk="0">
                  <a:moveTo>
                    <a:pt x="3567" y="1"/>
                  </a:moveTo>
                  <a:lnTo>
                    <a:pt x="631" y="60"/>
                  </a:lnTo>
                  <a:lnTo>
                    <a:pt x="493" y="79"/>
                  </a:lnTo>
                  <a:lnTo>
                    <a:pt x="375" y="119"/>
                  </a:lnTo>
                  <a:lnTo>
                    <a:pt x="257" y="178"/>
                  </a:lnTo>
                  <a:lnTo>
                    <a:pt x="178" y="257"/>
                  </a:lnTo>
                  <a:lnTo>
                    <a:pt x="99" y="355"/>
                  </a:lnTo>
                  <a:lnTo>
                    <a:pt x="40" y="454"/>
                  </a:lnTo>
                  <a:lnTo>
                    <a:pt x="1" y="572"/>
                  </a:lnTo>
                  <a:lnTo>
                    <a:pt x="1" y="710"/>
                  </a:lnTo>
                  <a:lnTo>
                    <a:pt x="1" y="848"/>
                  </a:lnTo>
                  <a:lnTo>
                    <a:pt x="40" y="966"/>
                  </a:lnTo>
                  <a:lnTo>
                    <a:pt x="99" y="1065"/>
                  </a:lnTo>
                  <a:lnTo>
                    <a:pt x="198" y="1163"/>
                  </a:lnTo>
                  <a:lnTo>
                    <a:pt x="277" y="1242"/>
                  </a:lnTo>
                  <a:lnTo>
                    <a:pt x="395" y="1301"/>
                  </a:lnTo>
                  <a:lnTo>
                    <a:pt x="513" y="1321"/>
                  </a:lnTo>
                  <a:lnTo>
                    <a:pt x="651" y="1341"/>
                  </a:lnTo>
                  <a:lnTo>
                    <a:pt x="3587" y="1281"/>
                  </a:lnTo>
                  <a:lnTo>
                    <a:pt x="3705" y="1262"/>
                  </a:lnTo>
                  <a:lnTo>
                    <a:pt x="3824" y="1222"/>
                  </a:lnTo>
                  <a:lnTo>
                    <a:pt x="3942" y="1163"/>
                  </a:lnTo>
                  <a:lnTo>
                    <a:pt x="4040" y="1084"/>
                  </a:lnTo>
                  <a:lnTo>
                    <a:pt x="4119" y="986"/>
                  </a:lnTo>
                  <a:lnTo>
                    <a:pt x="4159" y="887"/>
                  </a:lnTo>
                  <a:lnTo>
                    <a:pt x="4198" y="769"/>
                  </a:lnTo>
                  <a:lnTo>
                    <a:pt x="4218" y="631"/>
                  </a:lnTo>
                  <a:lnTo>
                    <a:pt x="4198" y="493"/>
                  </a:lnTo>
                  <a:lnTo>
                    <a:pt x="4159" y="375"/>
                  </a:lnTo>
                  <a:lnTo>
                    <a:pt x="4100" y="276"/>
                  </a:lnTo>
                  <a:lnTo>
                    <a:pt x="4021" y="178"/>
                  </a:lnTo>
                  <a:lnTo>
                    <a:pt x="3922" y="99"/>
                  </a:lnTo>
                  <a:lnTo>
                    <a:pt x="3804" y="40"/>
                  </a:lnTo>
                  <a:lnTo>
                    <a:pt x="3686" y="20"/>
                  </a:lnTo>
                  <a:lnTo>
                    <a:pt x="35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1994641" y="979162"/>
              <a:ext cx="10688" cy="9969"/>
            </a:xfrm>
            <a:custGeom>
              <a:avLst/>
              <a:gdLst/>
              <a:ahLst/>
              <a:cxnLst/>
              <a:rect l="l" t="t" r="r" b="b"/>
              <a:pathLst>
                <a:path w="297" h="277" extrusionOk="0">
                  <a:moveTo>
                    <a:pt x="99" y="1"/>
                  </a:moveTo>
                  <a:lnTo>
                    <a:pt x="40" y="40"/>
                  </a:lnTo>
                  <a:lnTo>
                    <a:pt x="21" y="80"/>
                  </a:lnTo>
                  <a:lnTo>
                    <a:pt x="1" y="139"/>
                  </a:lnTo>
                  <a:lnTo>
                    <a:pt x="21" y="198"/>
                  </a:lnTo>
                  <a:lnTo>
                    <a:pt x="60" y="237"/>
                  </a:lnTo>
                  <a:lnTo>
                    <a:pt x="99" y="277"/>
                  </a:lnTo>
                  <a:lnTo>
                    <a:pt x="218" y="277"/>
                  </a:lnTo>
                  <a:lnTo>
                    <a:pt x="257" y="237"/>
                  </a:lnTo>
                  <a:lnTo>
                    <a:pt x="297" y="198"/>
                  </a:lnTo>
                  <a:lnTo>
                    <a:pt x="297" y="139"/>
                  </a:lnTo>
                  <a:lnTo>
                    <a:pt x="297" y="80"/>
                  </a:lnTo>
                  <a:lnTo>
                    <a:pt x="257" y="40"/>
                  </a:lnTo>
                  <a:lnTo>
                    <a:pt x="218" y="1"/>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2023720" y="1045848"/>
              <a:ext cx="10688" cy="10652"/>
            </a:xfrm>
            <a:custGeom>
              <a:avLst/>
              <a:gdLst/>
              <a:ahLst/>
              <a:cxnLst/>
              <a:rect l="l" t="t" r="r" b="b"/>
              <a:pathLst>
                <a:path w="297" h="296" extrusionOk="0">
                  <a:moveTo>
                    <a:pt x="139" y="0"/>
                  </a:moveTo>
                  <a:lnTo>
                    <a:pt x="80" y="20"/>
                  </a:lnTo>
                  <a:lnTo>
                    <a:pt x="40" y="59"/>
                  </a:lnTo>
                  <a:lnTo>
                    <a:pt x="21" y="99"/>
                  </a:lnTo>
                  <a:lnTo>
                    <a:pt x="1" y="158"/>
                  </a:lnTo>
                  <a:lnTo>
                    <a:pt x="21" y="217"/>
                  </a:lnTo>
                  <a:lnTo>
                    <a:pt x="40" y="256"/>
                  </a:lnTo>
                  <a:lnTo>
                    <a:pt x="99" y="296"/>
                  </a:lnTo>
                  <a:lnTo>
                    <a:pt x="198" y="296"/>
                  </a:lnTo>
                  <a:lnTo>
                    <a:pt x="257" y="256"/>
                  </a:lnTo>
                  <a:lnTo>
                    <a:pt x="277" y="217"/>
                  </a:lnTo>
                  <a:lnTo>
                    <a:pt x="296" y="158"/>
                  </a:lnTo>
                  <a:lnTo>
                    <a:pt x="277" y="99"/>
                  </a:lnTo>
                  <a:lnTo>
                    <a:pt x="257" y="59"/>
                  </a:lnTo>
                  <a:lnTo>
                    <a:pt x="198" y="20"/>
                  </a:lnTo>
                  <a:lnTo>
                    <a:pt x="139"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1981182" y="1077049"/>
              <a:ext cx="10688" cy="10652"/>
            </a:xfrm>
            <a:custGeom>
              <a:avLst/>
              <a:gdLst/>
              <a:ahLst/>
              <a:cxnLst/>
              <a:rect l="l" t="t" r="r" b="b"/>
              <a:pathLst>
                <a:path w="297" h="296" extrusionOk="0">
                  <a:moveTo>
                    <a:pt x="158" y="0"/>
                  </a:moveTo>
                  <a:lnTo>
                    <a:pt x="99" y="20"/>
                  </a:lnTo>
                  <a:lnTo>
                    <a:pt x="60" y="40"/>
                  </a:lnTo>
                  <a:lnTo>
                    <a:pt x="20" y="99"/>
                  </a:lnTo>
                  <a:lnTo>
                    <a:pt x="1" y="158"/>
                  </a:lnTo>
                  <a:lnTo>
                    <a:pt x="20" y="217"/>
                  </a:lnTo>
                  <a:lnTo>
                    <a:pt x="60" y="257"/>
                  </a:lnTo>
                  <a:lnTo>
                    <a:pt x="99" y="276"/>
                  </a:lnTo>
                  <a:lnTo>
                    <a:pt x="158" y="296"/>
                  </a:lnTo>
                  <a:lnTo>
                    <a:pt x="217" y="276"/>
                  </a:lnTo>
                  <a:lnTo>
                    <a:pt x="257" y="257"/>
                  </a:lnTo>
                  <a:lnTo>
                    <a:pt x="296" y="197"/>
                  </a:lnTo>
                  <a:lnTo>
                    <a:pt x="296" y="138"/>
                  </a:lnTo>
                  <a:lnTo>
                    <a:pt x="296" y="99"/>
                  </a:lnTo>
                  <a:lnTo>
                    <a:pt x="257" y="40"/>
                  </a:lnTo>
                  <a:lnTo>
                    <a:pt x="217" y="20"/>
                  </a:lnTo>
                  <a:lnTo>
                    <a:pt x="158"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2043585" y="906143"/>
              <a:ext cx="132650" cy="129807"/>
            </a:xfrm>
            <a:custGeom>
              <a:avLst/>
              <a:gdLst/>
              <a:ahLst/>
              <a:cxnLst/>
              <a:rect l="l" t="t" r="r" b="b"/>
              <a:pathLst>
                <a:path w="3686" h="3607" extrusionOk="0">
                  <a:moveTo>
                    <a:pt x="2700" y="0"/>
                  </a:moveTo>
                  <a:lnTo>
                    <a:pt x="2562" y="59"/>
                  </a:lnTo>
                  <a:lnTo>
                    <a:pt x="2405" y="119"/>
                  </a:lnTo>
                  <a:lnTo>
                    <a:pt x="2267" y="237"/>
                  </a:lnTo>
                  <a:lnTo>
                    <a:pt x="257" y="2188"/>
                  </a:lnTo>
                  <a:lnTo>
                    <a:pt x="158" y="2306"/>
                  </a:lnTo>
                  <a:lnTo>
                    <a:pt x="79" y="2463"/>
                  </a:lnTo>
                  <a:lnTo>
                    <a:pt x="20" y="2601"/>
                  </a:lnTo>
                  <a:lnTo>
                    <a:pt x="1" y="2759"/>
                  </a:lnTo>
                  <a:lnTo>
                    <a:pt x="20" y="2936"/>
                  </a:lnTo>
                  <a:lnTo>
                    <a:pt x="60" y="3074"/>
                  </a:lnTo>
                  <a:lnTo>
                    <a:pt x="139" y="3232"/>
                  </a:lnTo>
                  <a:lnTo>
                    <a:pt x="237" y="3350"/>
                  </a:lnTo>
                  <a:lnTo>
                    <a:pt x="375" y="3468"/>
                  </a:lnTo>
                  <a:lnTo>
                    <a:pt x="513" y="3547"/>
                  </a:lnTo>
                  <a:lnTo>
                    <a:pt x="671" y="3587"/>
                  </a:lnTo>
                  <a:lnTo>
                    <a:pt x="828" y="3606"/>
                  </a:lnTo>
                  <a:lnTo>
                    <a:pt x="986" y="3587"/>
                  </a:lnTo>
                  <a:lnTo>
                    <a:pt x="1144" y="3547"/>
                  </a:lnTo>
                  <a:lnTo>
                    <a:pt x="1282" y="3488"/>
                  </a:lnTo>
                  <a:lnTo>
                    <a:pt x="1419" y="3370"/>
                  </a:lnTo>
                  <a:lnTo>
                    <a:pt x="3429" y="1419"/>
                  </a:lnTo>
                  <a:lnTo>
                    <a:pt x="3548" y="1281"/>
                  </a:lnTo>
                  <a:lnTo>
                    <a:pt x="3607" y="1143"/>
                  </a:lnTo>
                  <a:lnTo>
                    <a:pt x="3666" y="986"/>
                  </a:lnTo>
                  <a:lnTo>
                    <a:pt x="3686" y="828"/>
                  </a:lnTo>
                  <a:lnTo>
                    <a:pt x="3666" y="670"/>
                  </a:lnTo>
                  <a:lnTo>
                    <a:pt x="3626" y="513"/>
                  </a:lnTo>
                  <a:lnTo>
                    <a:pt x="3548" y="375"/>
                  </a:lnTo>
                  <a:lnTo>
                    <a:pt x="3449" y="237"/>
                  </a:lnTo>
                  <a:lnTo>
                    <a:pt x="3311" y="138"/>
                  </a:lnTo>
                  <a:lnTo>
                    <a:pt x="3173" y="59"/>
                  </a:lnTo>
                  <a:lnTo>
                    <a:pt x="3016" y="20"/>
                  </a:lnTo>
                  <a:lnTo>
                    <a:pt x="28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002451" y="862886"/>
              <a:ext cx="131930" cy="130527"/>
            </a:xfrm>
            <a:custGeom>
              <a:avLst/>
              <a:gdLst/>
              <a:ahLst/>
              <a:cxnLst/>
              <a:rect l="l" t="t" r="r" b="b"/>
              <a:pathLst>
                <a:path w="3666" h="3627" extrusionOk="0">
                  <a:moveTo>
                    <a:pt x="2858" y="0"/>
                  </a:moveTo>
                  <a:lnTo>
                    <a:pt x="2700" y="20"/>
                  </a:lnTo>
                  <a:lnTo>
                    <a:pt x="2543" y="59"/>
                  </a:lnTo>
                  <a:lnTo>
                    <a:pt x="2405" y="138"/>
                  </a:lnTo>
                  <a:lnTo>
                    <a:pt x="2267" y="237"/>
                  </a:lnTo>
                  <a:lnTo>
                    <a:pt x="257" y="2207"/>
                  </a:lnTo>
                  <a:lnTo>
                    <a:pt x="139" y="2325"/>
                  </a:lnTo>
                  <a:lnTo>
                    <a:pt x="60" y="2463"/>
                  </a:lnTo>
                  <a:lnTo>
                    <a:pt x="20" y="2621"/>
                  </a:lnTo>
                  <a:lnTo>
                    <a:pt x="1" y="2779"/>
                  </a:lnTo>
                  <a:lnTo>
                    <a:pt x="20" y="2936"/>
                  </a:lnTo>
                  <a:lnTo>
                    <a:pt x="60" y="3094"/>
                  </a:lnTo>
                  <a:lnTo>
                    <a:pt x="119" y="3232"/>
                  </a:lnTo>
                  <a:lnTo>
                    <a:pt x="237" y="3370"/>
                  </a:lnTo>
                  <a:lnTo>
                    <a:pt x="355" y="3468"/>
                  </a:lnTo>
                  <a:lnTo>
                    <a:pt x="493" y="3547"/>
                  </a:lnTo>
                  <a:lnTo>
                    <a:pt x="651" y="3606"/>
                  </a:lnTo>
                  <a:lnTo>
                    <a:pt x="809" y="3626"/>
                  </a:lnTo>
                  <a:lnTo>
                    <a:pt x="966" y="3606"/>
                  </a:lnTo>
                  <a:lnTo>
                    <a:pt x="1124" y="3567"/>
                  </a:lnTo>
                  <a:lnTo>
                    <a:pt x="1282" y="3488"/>
                  </a:lnTo>
                  <a:lnTo>
                    <a:pt x="1400" y="3390"/>
                  </a:lnTo>
                  <a:lnTo>
                    <a:pt x="3410" y="1439"/>
                  </a:lnTo>
                  <a:lnTo>
                    <a:pt x="3528" y="1301"/>
                  </a:lnTo>
                  <a:lnTo>
                    <a:pt x="3607" y="1163"/>
                  </a:lnTo>
                  <a:lnTo>
                    <a:pt x="3646" y="1005"/>
                  </a:lnTo>
                  <a:lnTo>
                    <a:pt x="3666" y="848"/>
                  </a:lnTo>
                  <a:lnTo>
                    <a:pt x="3666" y="690"/>
                  </a:lnTo>
                  <a:lnTo>
                    <a:pt x="3607" y="532"/>
                  </a:lnTo>
                  <a:lnTo>
                    <a:pt x="3548" y="394"/>
                  </a:lnTo>
                  <a:lnTo>
                    <a:pt x="3429" y="256"/>
                  </a:lnTo>
                  <a:lnTo>
                    <a:pt x="3311" y="158"/>
                  </a:lnTo>
                  <a:lnTo>
                    <a:pt x="3173" y="79"/>
                  </a:lnTo>
                  <a:lnTo>
                    <a:pt x="3016" y="20"/>
                  </a:lnTo>
                  <a:lnTo>
                    <a:pt x="28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2093932" y="967106"/>
              <a:ext cx="103572" cy="102169"/>
            </a:xfrm>
            <a:custGeom>
              <a:avLst/>
              <a:gdLst/>
              <a:ahLst/>
              <a:cxnLst/>
              <a:rect l="l" t="t" r="r" b="b"/>
              <a:pathLst>
                <a:path w="2878" h="2839" extrusionOk="0">
                  <a:moveTo>
                    <a:pt x="2050" y="1"/>
                  </a:moveTo>
                  <a:lnTo>
                    <a:pt x="1892" y="21"/>
                  </a:lnTo>
                  <a:lnTo>
                    <a:pt x="1735" y="60"/>
                  </a:lnTo>
                  <a:lnTo>
                    <a:pt x="1597" y="139"/>
                  </a:lnTo>
                  <a:lnTo>
                    <a:pt x="1459" y="237"/>
                  </a:lnTo>
                  <a:lnTo>
                    <a:pt x="257" y="1420"/>
                  </a:lnTo>
                  <a:lnTo>
                    <a:pt x="139" y="1538"/>
                  </a:lnTo>
                  <a:lnTo>
                    <a:pt x="60" y="1696"/>
                  </a:lnTo>
                  <a:lnTo>
                    <a:pt x="20" y="1853"/>
                  </a:lnTo>
                  <a:lnTo>
                    <a:pt x="1" y="2011"/>
                  </a:lnTo>
                  <a:lnTo>
                    <a:pt x="20" y="2169"/>
                  </a:lnTo>
                  <a:lnTo>
                    <a:pt x="60" y="2307"/>
                  </a:lnTo>
                  <a:lnTo>
                    <a:pt x="139" y="2464"/>
                  </a:lnTo>
                  <a:lnTo>
                    <a:pt x="237" y="2582"/>
                  </a:lnTo>
                  <a:lnTo>
                    <a:pt x="355" y="2701"/>
                  </a:lnTo>
                  <a:lnTo>
                    <a:pt x="513" y="2779"/>
                  </a:lnTo>
                  <a:lnTo>
                    <a:pt x="651" y="2819"/>
                  </a:lnTo>
                  <a:lnTo>
                    <a:pt x="809" y="2839"/>
                  </a:lnTo>
                  <a:lnTo>
                    <a:pt x="986" y="2839"/>
                  </a:lnTo>
                  <a:lnTo>
                    <a:pt x="1124" y="2779"/>
                  </a:lnTo>
                  <a:lnTo>
                    <a:pt x="1282" y="2720"/>
                  </a:lnTo>
                  <a:lnTo>
                    <a:pt x="1400" y="2602"/>
                  </a:lnTo>
                  <a:lnTo>
                    <a:pt x="2622" y="1439"/>
                  </a:lnTo>
                  <a:lnTo>
                    <a:pt x="2720" y="1302"/>
                  </a:lnTo>
                  <a:lnTo>
                    <a:pt x="2799" y="1164"/>
                  </a:lnTo>
                  <a:lnTo>
                    <a:pt x="2858" y="1006"/>
                  </a:lnTo>
                  <a:lnTo>
                    <a:pt x="2878" y="848"/>
                  </a:lnTo>
                  <a:lnTo>
                    <a:pt x="2858" y="691"/>
                  </a:lnTo>
                  <a:lnTo>
                    <a:pt x="2819" y="533"/>
                  </a:lnTo>
                  <a:lnTo>
                    <a:pt x="2740" y="395"/>
                  </a:lnTo>
                  <a:lnTo>
                    <a:pt x="2641" y="257"/>
                  </a:lnTo>
                  <a:lnTo>
                    <a:pt x="2503" y="159"/>
                  </a:lnTo>
                  <a:lnTo>
                    <a:pt x="2365" y="80"/>
                  </a:lnTo>
                  <a:lnTo>
                    <a:pt x="2208" y="21"/>
                  </a:lnTo>
                  <a:lnTo>
                    <a:pt x="2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1909566" y="975636"/>
              <a:ext cx="142582" cy="134053"/>
            </a:xfrm>
            <a:custGeom>
              <a:avLst/>
              <a:gdLst/>
              <a:ahLst/>
              <a:cxnLst/>
              <a:rect l="l" t="t" r="r" b="b"/>
              <a:pathLst>
                <a:path w="3962" h="3725" extrusionOk="0">
                  <a:moveTo>
                    <a:pt x="2227" y="0"/>
                  </a:moveTo>
                  <a:lnTo>
                    <a:pt x="1912" y="40"/>
                  </a:lnTo>
                  <a:lnTo>
                    <a:pt x="1596" y="99"/>
                  </a:lnTo>
                  <a:lnTo>
                    <a:pt x="1281" y="197"/>
                  </a:lnTo>
                  <a:lnTo>
                    <a:pt x="986" y="296"/>
                  </a:lnTo>
                  <a:lnTo>
                    <a:pt x="848" y="375"/>
                  </a:lnTo>
                  <a:lnTo>
                    <a:pt x="710" y="454"/>
                  </a:lnTo>
                  <a:lnTo>
                    <a:pt x="591" y="552"/>
                  </a:lnTo>
                  <a:lnTo>
                    <a:pt x="473" y="651"/>
                  </a:lnTo>
                  <a:lnTo>
                    <a:pt x="355" y="769"/>
                  </a:lnTo>
                  <a:lnTo>
                    <a:pt x="276" y="887"/>
                  </a:lnTo>
                  <a:lnTo>
                    <a:pt x="197" y="1025"/>
                  </a:lnTo>
                  <a:lnTo>
                    <a:pt x="119" y="1163"/>
                  </a:lnTo>
                  <a:lnTo>
                    <a:pt x="79" y="1301"/>
                  </a:lnTo>
                  <a:lnTo>
                    <a:pt x="40" y="1439"/>
                  </a:lnTo>
                  <a:lnTo>
                    <a:pt x="0" y="1597"/>
                  </a:lnTo>
                  <a:lnTo>
                    <a:pt x="0" y="1754"/>
                  </a:lnTo>
                  <a:lnTo>
                    <a:pt x="0" y="1912"/>
                  </a:lnTo>
                  <a:lnTo>
                    <a:pt x="20" y="2070"/>
                  </a:lnTo>
                  <a:lnTo>
                    <a:pt x="59" y="2227"/>
                  </a:lnTo>
                  <a:lnTo>
                    <a:pt x="99" y="2365"/>
                  </a:lnTo>
                  <a:lnTo>
                    <a:pt x="572" y="3607"/>
                  </a:lnTo>
                  <a:lnTo>
                    <a:pt x="572" y="3666"/>
                  </a:lnTo>
                  <a:lnTo>
                    <a:pt x="572" y="3725"/>
                  </a:lnTo>
                  <a:lnTo>
                    <a:pt x="591" y="3725"/>
                  </a:lnTo>
                  <a:lnTo>
                    <a:pt x="611" y="3685"/>
                  </a:lnTo>
                  <a:lnTo>
                    <a:pt x="769" y="3390"/>
                  </a:lnTo>
                  <a:lnTo>
                    <a:pt x="848" y="3252"/>
                  </a:lnTo>
                  <a:lnTo>
                    <a:pt x="946" y="3134"/>
                  </a:lnTo>
                  <a:lnTo>
                    <a:pt x="1064" y="3015"/>
                  </a:lnTo>
                  <a:lnTo>
                    <a:pt x="1202" y="2877"/>
                  </a:lnTo>
                  <a:lnTo>
                    <a:pt x="1557" y="2621"/>
                  </a:lnTo>
                  <a:lnTo>
                    <a:pt x="1951" y="2365"/>
                  </a:lnTo>
                  <a:lnTo>
                    <a:pt x="2798" y="1853"/>
                  </a:lnTo>
                  <a:lnTo>
                    <a:pt x="3212" y="1616"/>
                  </a:lnTo>
                  <a:lnTo>
                    <a:pt x="3567" y="1380"/>
                  </a:lnTo>
                  <a:lnTo>
                    <a:pt x="3705" y="1281"/>
                  </a:lnTo>
                  <a:lnTo>
                    <a:pt x="3803" y="1163"/>
                  </a:lnTo>
                  <a:lnTo>
                    <a:pt x="3882" y="1065"/>
                  </a:lnTo>
                  <a:lnTo>
                    <a:pt x="3941" y="966"/>
                  </a:lnTo>
                  <a:lnTo>
                    <a:pt x="3961" y="867"/>
                  </a:lnTo>
                  <a:lnTo>
                    <a:pt x="3961" y="769"/>
                  </a:lnTo>
                  <a:lnTo>
                    <a:pt x="3941" y="690"/>
                  </a:lnTo>
                  <a:lnTo>
                    <a:pt x="3902" y="611"/>
                  </a:lnTo>
                  <a:lnTo>
                    <a:pt x="3803" y="454"/>
                  </a:lnTo>
                  <a:lnTo>
                    <a:pt x="3705" y="355"/>
                  </a:lnTo>
                  <a:lnTo>
                    <a:pt x="3587" y="257"/>
                  </a:lnTo>
                  <a:lnTo>
                    <a:pt x="3429" y="178"/>
                  </a:lnTo>
                  <a:lnTo>
                    <a:pt x="3252" y="119"/>
                  </a:lnTo>
                  <a:lnTo>
                    <a:pt x="3074" y="79"/>
                  </a:lnTo>
                  <a:lnTo>
                    <a:pt x="2917" y="40"/>
                  </a:lnTo>
                  <a:lnTo>
                    <a:pt x="2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1242246" y="1321010"/>
              <a:ext cx="209951" cy="271634"/>
            </a:xfrm>
            <a:custGeom>
              <a:avLst/>
              <a:gdLst/>
              <a:ahLst/>
              <a:cxnLst/>
              <a:rect l="l" t="t" r="r" b="b"/>
              <a:pathLst>
                <a:path w="5834" h="7548" extrusionOk="0">
                  <a:moveTo>
                    <a:pt x="4730" y="0"/>
                  </a:moveTo>
                  <a:lnTo>
                    <a:pt x="4631" y="20"/>
                  </a:lnTo>
                  <a:lnTo>
                    <a:pt x="4552" y="59"/>
                  </a:lnTo>
                  <a:lnTo>
                    <a:pt x="4473" y="99"/>
                  </a:lnTo>
                  <a:lnTo>
                    <a:pt x="4414" y="158"/>
                  </a:lnTo>
                  <a:lnTo>
                    <a:pt x="0" y="4355"/>
                  </a:lnTo>
                  <a:lnTo>
                    <a:pt x="2542" y="7331"/>
                  </a:lnTo>
                  <a:lnTo>
                    <a:pt x="2661" y="7429"/>
                  </a:lnTo>
                  <a:lnTo>
                    <a:pt x="2779" y="7508"/>
                  </a:lnTo>
                  <a:lnTo>
                    <a:pt x="2917" y="7547"/>
                  </a:lnTo>
                  <a:lnTo>
                    <a:pt x="3055" y="7547"/>
                  </a:lnTo>
                  <a:lnTo>
                    <a:pt x="3193" y="7508"/>
                  </a:lnTo>
                  <a:lnTo>
                    <a:pt x="3331" y="7469"/>
                  </a:lnTo>
                  <a:lnTo>
                    <a:pt x="3429" y="7370"/>
                  </a:lnTo>
                  <a:lnTo>
                    <a:pt x="3528" y="7252"/>
                  </a:lnTo>
                  <a:lnTo>
                    <a:pt x="5833" y="3468"/>
                  </a:lnTo>
                  <a:lnTo>
                    <a:pt x="5459" y="552"/>
                  </a:lnTo>
                  <a:lnTo>
                    <a:pt x="5459" y="453"/>
                  </a:lnTo>
                  <a:lnTo>
                    <a:pt x="5419" y="374"/>
                  </a:lnTo>
                  <a:lnTo>
                    <a:pt x="5380" y="296"/>
                  </a:lnTo>
                  <a:lnTo>
                    <a:pt x="5321" y="217"/>
                  </a:lnTo>
                  <a:lnTo>
                    <a:pt x="5203" y="99"/>
                  </a:lnTo>
                  <a:lnTo>
                    <a:pt x="5045" y="39"/>
                  </a:lnTo>
                  <a:lnTo>
                    <a:pt x="488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999688" y="1313201"/>
              <a:ext cx="242592" cy="278723"/>
            </a:xfrm>
            <a:custGeom>
              <a:avLst/>
              <a:gdLst/>
              <a:ahLst/>
              <a:cxnLst/>
              <a:rect l="l" t="t" r="r" b="b"/>
              <a:pathLst>
                <a:path w="6741" h="7745" extrusionOk="0">
                  <a:moveTo>
                    <a:pt x="1518" y="0"/>
                  </a:moveTo>
                  <a:lnTo>
                    <a:pt x="1459" y="20"/>
                  </a:lnTo>
                  <a:lnTo>
                    <a:pt x="1400" y="59"/>
                  </a:lnTo>
                  <a:lnTo>
                    <a:pt x="1341" y="119"/>
                  </a:lnTo>
                  <a:lnTo>
                    <a:pt x="1321" y="197"/>
                  </a:lnTo>
                  <a:lnTo>
                    <a:pt x="1" y="3646"/>
                  </a:lnTo>
                  <a:lnTo>
                    <a:pt x="2977" y="7508"/>
                  </a:lnTo>
                  <a:lnTo>
                    <a:pt x="3075" y="7607"/>
                  </a:lnTo>
                  <a:lnTo>
                    <a:pt x="3193" y="7686"/>
                  </a:lnTo>
                  <a:lnTo>
                    <a:pt x="3312" y="7725"/>
                  </a:lnTo>
                  <a:lnTo>
                    <a:pt x="3449" y="7745"/>
                  </a:lnTo>
                  <a:lnTo>
                    <a:pt x="3587" y="7745"/>
                  </a:lnTo>
                  <a:lnTo>
                    <a:pt x="3706" y="7705"/>
                  </a:lnTo>
                  <a:lnTo>
                    <a:pt x="3824" y="7646"/>
                  </a:lnTo>
                  <a:lnTo>
                    <a:pt x="3942" y="7548"/>
                  </a:lnTo>
                  <a:lnTo>
                    <a:pt x="6740" y="4572"/>
                  </a:lnTo>
                  <a:lnTo>
                    <a:pt x="1814" y="79"/>
                  </a:lnTo>
                  <a:lnTo>
                    <a:pt x="1735" y="20"/>
                  </a:lnTo>
                  <a:lnTo>
                    <a:pt x="167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5" name="Google Shape;2575;p31"/>
          <p:cNvGrpSpPr/>
          <p:nvPr/>
        </p:nvGrpSpPr>
        <p:grpSpPr>
          <a:xfrm>
            <a:off x="1334895" y="3166271"/>
            <a:ext cx="2720270" cy="2062847"/>
            <a:chOff x="2204638" y="2788734"/>
            <a:chExt cx="3009078" cy="2307588"/>
          </a:xfrm>
        </p:grpSpPr>
        <p:grpSp>
          <p:nvGrpSpPr>
            <p:cNvPr id="2576" name="Google Shape;2576;p31"/>
            <p:cNvGrpSpPr/>
            <p:nvPr/>
          </p:nvGrpSpPr>
          <p:grpSpPr>
            <a:xfrm>
              <a:off x="2204638" y="3413875"/>
              <a:ext cx="3009078" cy="1682448"/>
              <a:chOff x="2091288" y="3354977"/>
              <a:chExt cx="3009078" cy="1682448"/>
            </a:xfrm>
          </p:grpSpPr>
          <p:sp>
            <p:nvSpPr>
              <p:cNvPr id="2577" name="Google Shape;2577;p31"/>
              <p:cNvSpPr/>
              <p:nvPr/>
            </p:nvSpPr>
            <p:spPr>
              <a:xfrm>
                <a:off x="2091666" y="4690625"/>
                <a:ext cx="3008700" cy="346800"/>
              </a:xfrm>
              <a:prstGeom prst="ellipse">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8" name="Google Shape;2578;p31"/>
              <p:cNvGrpSpPr/>
              <p:nvPr/>
            </p:nvGrpSpPr>
            <p:grpSpPr>
              <a:xfrm>
                <a:off x="2091288" y="3354977"/>
                <a:ext cx="2918874" cy="1559918"/>
                <a:chOff x="2491050" y="3855991"/>
                <a:chExt cx="3309381" cy="1768614"/>
              </a:xfrm>
            </p:grpSpPr>
            <p:sp>
              <p:nvSpPr>
                <p:cNvPr id="2579" name="Google Shape;2579;p31"/>
                <p:cNvSpPr/>
                <p:nvPr/>
              </p:nvSpPr>
              <p:spPr>
                <a:xfrm>
                  <a:off x="2678957"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4140310"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2678957"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2734597" y="4000108"/>
                  <a:ext cx="1392003" cy="282810"/>
                </a:xfrm>
                <a:custGeom>
                  <a:avLst/>
                  <a:gdLst/>
                  <a:ahLst/>
                  <a:cxnLst/>
                  <a:rect l="l" t="t" r="r" b="b"/>
                  <a:pathLst>
                    <a:path w="40530" h="8235" extrusionOk="0">
                      <a:moveTo>
                        <a:pt x="1" y="1"/>
                      </a:moveTo>
                      <a:lnTo>
                        <a:pt x="1" y="8234"/>
                      </a:lnTo>
                      <a:lnTo>
                        <a:pt x="40530" y="8234"/>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3233576" y="4109604"/>
                  <a:ext cx="395002" cy="62950"/>
                </a:xfrm>
                <a:custGeom>
                  <a:avLst/>
                  <a:gdLst/>
                  <a:ahLst/>
                  <a:cxnLst/>
                  <a:rect l="l" t="t" r="r" b="b"/>
                  <a:pathLst>
                    <a:path w="11501" h="1833" extrusionOk="0">
                      <a:moveTo>
                        <a:pt x="0" y="0"/>
                      </a:moveTo>
                      <a:lnTo>
                        <a:pt x="0" y="1833"/>
                      </a:lnTo>
                      <a:lnTo>
                        <a:pt x="11501" y="1833"/>
                      </a:lnTo>
                      <a:lnTo>
                        <a:pt x="11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2734597" y="4322138"/>
                  <a:ext cx="1392003" cy="590176"/>
                </a:xfrm>
                <a:custGeom>
                  <a:avLst/>
                  <a:gdLst/>
                  <a:ahLst/>
                  <a:cxnLst/>
                  <a:rect l="l" t="t" r="r" b="b"/>
                  <a:pathLst>
                    <a:path w="40530" h="17185" extrusionOk="0">
                      <a:moveTo>
                        <a:pt x="1" y="0"/>
                      </a:moveTo>
                      <a:lnTo>
                        <a:pt x="1" y="17184"/>
                      </a:lnTo>
                      <a:lnTo>
                        <a:pt x="40530" y="17184"/>
                      </a:lnTo>
                      <a:lnTo>
                        <a:pt x="405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2734597" y="4956099"/>
                  <a:ext cx="1392003" cy="602951"/>
                </a:xfrm>
                <a:custGeom>
                  <a:avLst/>
                  <a:gdLst/>
                  <a:ahLst/>
                  <a:cxnLst/>
                  <a:rect l="l" t="t" r="r" b="b"/>
                  <a:pathLst>
                    <a:path w="40530" h="17557" extrusionOk="0">
                      <a:moveTo>
                        <a:pt x="1" y="1"/>
                      </a:moveTo>
                      <a:lnTo>
                        <a:pt x="1" y="17556"/>
                      </a:lnTo>
                      <a:lnTo>
                        <a:pt x="40530" y="17556"/>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3233576" y="4786429"/>
                  <a:ext cx="395002" cy="62984"/>
                </a:xfrm>
                <a:custGeom>
                  <a:avLst/>
                  <a:gdLst/>
                  <a:ahLst/>
                  <a:cxnLst/>
                  <a:rect l="l" t="t" r="r" b="b"/>
                  <a:pathLst>
                    <a:path w="11501" h="1834" extrusionOk="0">
                      <a:moveTo>
                        <a:pt x="0" y="1"/>
                      </a:moveTo>
                      <a:lnTo>
                        <a:pt x="0" y="1833"/>
                      </a:lnTo>
                      <a:lnTo>
                        <a:pt x="11501" y="1833"/>
                      </a:lnTo>
                      <a:lnTo>
                        <a:pt x="11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3233576" y="5431381"/>
                  <a:ext cx="395002" cy="63877"/>
                </a:xfrm>
                <a:custGeom>
                  <a:avLst/>
                  <a:gdLst/>
                  <a:ahLst/>
                  <a:cxnLst/>
                  <a:rect l="l" t="t" r="r" b="b"/>
                  <a:pathLst>
                    <a:path w="11501" h="1860" extrusionOk="0">
                      <a:moveTo>
                        <a:pt x="0" y="0"/>
                      </a:moveTo>
                      <a:lnTo>
                        <a:pt x="0" y="1859"/>
                      </a:lnTo>
                      <a:lnTo>
                        <a:pt x="11501" y="1859"/>
                      </a:lnTo>
                      <a:lnTo>
                        <a:pt x="11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4140310"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4195950" y="4000108"/>
                  <a:ext cx="1392003" cy="282810"/>
                </a:xfrm>
                <a:custGeom>
                  <a:avLst/>
                  <a:gdLst/>
                  <a:ahLst/>
                  <a:cxnLst/>
                  <a:rect l="l" t="t" r="r" b="b"/>
                  <a:pathLst>
                    <a:path w="40530" h="8235" extrusionOk="0">
                      <a:moveTo>
                        <a:pt x="0" y="1"/>
                      </a:moveTo>
                      <a:lnTo>
                        <a:pt x="0" y="8234"/>
                      </a:lnTo>
                      <a:lnTo>
                        <a:pt x="40530" y="8234"/>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4694929" y="4109604"/>
                  <a:ext cx="395002" cy="62950"/>
                </a:xfrm>
                <a:custGeom>
                  <a:avLst/>
                  <a:gdLst/>
                  <a:ahLst/>
                  <a:cxnLst/>
                  <a:rect l="l" t="t" r="r" b="b"/>
                  <a:pathLst>
                    <a:path w="11501" h="1833" extrusionOk="0">
                      <a:moveTo>
                        <a:pt x="0" y="0"/>
                      </a:moveTo>
                      <a:lnTo>
                        <a:pt x="0" y="1833"/>
                      </a:lnTo>
                      <a:lnTo>
                        <a:pt x="11500" y="1833"/>
                      </a:lnTo>
                      <a:lnTo>
                        <a:pt x="11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4195950" y="4322138"/>
                  <a:ext cx="1392003" cy="590176"/>
                </a:xfrm>
                <a:custGeom>
                  <a:avLst/>
                  <a:gdLst/>
                  <a:ahLst/>
                  <a:cxnLst/>
                  <a:rect l="l" t="t" r="r" b="b"/>
                  <a:pathLst>
                    <a:path w="40530" h="17185" extrusionOk="0">
                      <a:moveTo>
                        <a:pt x="0" y="0"/>
                      </a:moveTo>
                      <a:lnTo>
                        <a:pt x="0" y="17184"/>
                      </a:lnTo>
                      <a:lnTo>
                        <a:pt x="40530" y="17184"/>
                      </a:lnTo>
                      <a:lnTo>
                        <a:pt x="405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4195950" y="4956099"/>
                  <a:ext cx="1392003" cy="602951"/>
                </a:xfrm>
                <a:custGeom>
                  <a:avLst/>
                  <a:gdLst/>
                  <a:ahLst/>
                  <a:cxnLst/>
                  <a:rect l="l" t="t" r="r" b="b"/>
                  <a:pathLst>
                    <a:path w="40530" h="17557" extrusionOk="0">
                      <a:moveTo>
                        <a:pt x="0" y="1"/>
                      </a:moveTo>
                      <a:lnTo>
                        <a:pt x="0" y="17556"/>
                      </a:lnTo>
                      <a:lnTo>
                        <a:pt x="40530" y="17556"/>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4694929" y="4786429"/>
                  <a:ext cx="395002" cy="62984"/>
                </a:xfrm>
                <a:custGeom>
                  <a:avLst/>
                  <a:gdLst/>
                  <a:ahLst/>
                  <a:cxnLst/>
                  <a:rect l="l" t="t" r="r" b="b"/>
                  <a:pathLst>
                    <a:path w="11501" h="1834" extrusionOk="0">
                      <a:moveTo>
                        <a:pt x="0" y="1"/>
                      </a:moveTo>
                      <a:lnTo>
                        <a:pt x="0" y="1833"/>
                      </a:lnTo>
                      <a:lnTo>
                        <a:pt x="11500" y="1833"/>
                      </a:lnTo>
                      <a:lnTo>
                        <a:pt x="11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4694929" y="5431381"/>
                  <a:ext cx="395002" cy="63877"/>
                </a:xfrm>
                <a:custGeom>
                  <a:avLst/>
                  <a:gdLst/>
                  <a:ahLst/>
                  <a:cxnLst/>
                  <a:rect l="l" t="t" r="r" b="b"/>
                  <a:pathLst>
                    <a:path w="11501" h="1860" extrusionOk="0">
                      <a:moveTo>
                        <a:pt x="0" y="0"/>
                      </a:moveTo>
                      <a:lnTo>
                        <a:pt x="0" y="1859"/>
                      </a:lnTo>
                      <a:lnTo>
                        <a:pt x="11500" y="1859"/>
                      </a:lnTo>
                      <a:lnTo>
                        <a:pt x="11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2491050" y="3855991"/>
                  <a:ext cx="3309381" cy="91248"/>
                </a:xfrm>
                <a:custGeom>
                  <a:avLst/>
                  <a:gdLst/>
                  <a:ahLst/>
                  <a:cxnLst/>
                  <a:rect l="l" t="t" r="r" b="b"/>
                  <a:pathLst>
                    <a:path w="96357" h="2657" extrusionOk="0">
                      <a:moveTo>
                        <a:pt x="1700" y="1"/>
                      </a:moveTo>
                      <a:lnTo>
                        <a:pt x="1328" y="27"/>
                      </a:lnTo>
                      <a:lnTo>
                        <a:pt x="983" y="107"/>
                      </a:lnTo>
                      <a:lnTo>
                        <a:pt x="691" y="240"/>
                      </a:lnTo>
                      <a:lnTo>
                        <a:pt x="452" y="399"/>
                      </a:lnTo>
                      <a:lnTo>
                        <a:pt x="266" y="585"/>
                      </a:lnTo>
                      <a:lnTo>
                        <a:pt x="106" y="824"/>
                      </a:lnTo>
                      <a:lnTo>
                        <a:pt x="27" y="1063"/>
                      </a:lnTo>
                      <a:lnTo>
                        <a:pt x="0" y="1329"/>
                      </a:lnTo>
                      <a:lnTo>
                        <a:pt x="27" y="1594"/>
                      </a:lnTo>
                      <a:lnTo>
                        <a:pt x="106" y="1860"/>
                      </a:lnTo>
                      <a:lnTo>
                        <a:pt x="266" y="2072"/>
                      </a:lnTo>
                      <a:lnTo>
                        <a:pt x="452" y="2258"/>
                      </a:lnTo>
                      <a:lnTo>
                        <a:pt x="691" y="2444"/>
                      </a:lnTo>
                      <a:lnTo>
                        <a:pt x="983" y="2550"/>
                      </a:lnTo>
                      <a:lnTo>
                        <a:pt x="1328" y="2630"/>
                      </a:lnTo>
                      <a:lnTo>
                        <a:pt x="1700" y="2657"/>
                      </a:lnTo>
                      <a:lnTo>
                        <a:pt x="94418" y="2657"/>
                      </a:lnTo>
                      <a:lnTo>
                        <a:pt x="94816" y="2630"/>
                      </a:lnTo>
                      <a:lnTo>
                        <a:pt x="95188" y="2550"/>
                      </a:lnTo>
                      <a:lnTo>
                        <a:pt x="95507" y="2444"/>
                      </a:lnTo>
                      <a:lnTo>
                        <a:pt x="95799" y="2258"/>
                      </a:lnTo>
                      <a:lnTo>
                        <a:pt x="96038" y="2072"/>
                      </a:lnTo>
                      <a:lnTo>
                        <a:pt x="96118" y="1966"/>
                      </a:lnTo>
                      <a:lnTo>
                        <a:pt x="96198" y="1860"/>
                      </a:lnTo>
                      <a:lnTo>
                        <a:pt x="96277" y="1727"/>
                      </a:lnTo>
                      <a:lnTo>
                        <a:pt x="96330" y="1594"/>
                      </a:lnTo>
                      <a:lnTo>
                        <a:pt x="96357" y="1461"/>
                      </a:lnTo>
                      <a:lnTo>
                        <a:pt x="96357" y="1329"/>
                      </a:lnTo>
                      <a:lnTo>
                        <a:pt x="96357" y="1196"/>
                      </a:lnTo>
                      <a:lnTo>
                        <a:pt x="96330" y="1063"/>
                      </a:lnTo>
                      <a:lnTo>
                        <a:pt x="96277" y="930"/>
                      </a:lnTo>
                      <a:lnTo>
                        <a:pt x="96198" y="824"/>
                      </a:lnTo>
                      <a:lnTo>
                        <a:pt x="96118" y="718"/>
                      </a:lnTo>
                      <a:lnTo>
                        <a:pt x="96038" y="585"/>
                      </a:lnTo>
                      <a:lnTo>
                        <a:pt x="95799" y="399"/>
                      </a:lnTo>
                      <a:lnTo>
                        <a:pt x="95507" y="240"/>
                      </a:lnTo>
                      <a:lnTo>
                        <a:pt x="95188" y="107"/>
                      </a:lnTo>
                      <a:lnTo>
                        <a:pt x="94816" y="27"/>
                      </a:lnTo>
                      <a:lnTo>
                        <a:pt x="94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96" name="Google Shape;2596;p31"/>
            <p:cNvGrpSpPr/>
            <p:nvPr/>
          </p:nvGrpSpPr>
          <p:grpSpPr>
            <a:xfrm>
              <a:off x="2726519" y="2788734"/>
              <a:ext cx="674347" cy="625143"/>
              <a:chOff x="3008925" y="-642761"/>
              <a:chExt cx="851019" cy="788924"/>
            </a:xfrm>
          </p:grpSpPr>
          <p:sp>
            <p:nvSpPr>
              <p:cNvPr id="2597" name="Google Shape;2597;p31"/>
              <p:cNvSpPr/>
              <p:nvPr/>
            </p:nvSpPr>
            <p:spPr>
              <a:xfrm>
                <a:off x="3497585" y="-325962"/>
                <a:ext cx="362358" cy="472126"/>
              </a:xfrm>
              <a:custGeom>
                <a:avLst/>
                <a:gdLst/>
                <a:ahLst/>
                <a:cxnLst/>
                <a:rect l="l" t="t" r="r" b="b"/>
                <a:pathLst>
                  <a:path w="9296" h="12112" extrusionOk="0">
                    <a:moveTo>
                      <a:pt x="2975" y="0"/>
                    </a:moveTo>
                    <a:lnTo>
                      <a:pt x="2975" y="3134"/>
                    </a:lnTo>
                    <a:lnTo>
                      <a:pt x="2656" y="3267"/>
                    </a:lnTo>
                    <a:lnTo>
                      <a:pt x="2337" y="3427"/>
                    </a:lnTo>
                    <a:lnTo>
                      <a:pt x="2045" y="3612"/>
                    </a:lnTo>
                    <a:lnTo>
                      <a:pt x="1780" y="3825"/>
                    </a:lnTo>
                    <a:lnTo>
                      <a:pt x="1514" y="4037"/>
                    </a:lnTo>
                    <a:lnTo>
                      <a:pt x="1275" y="4276"/>
                    </a:lnTo>
                    <a:lnTo>
                      <a:pt x="1036" y="4542"/>
                    </a:lnTo>
                    <a:lnTo>
                      <a:pt x="823" y="4808"/>
                    </a:lnTo>
                    <a:lnTo>
                      <a:pt x="638" y="5100"/>
                    </a:lnTo>
                    <a:lnTo>
                      <a:pt x="478" y="5418"/>
                    </a:lnTo>
                    <a:lnTo>
                      <a:pt x="345" y="5737"/>
                    </a:lnTo>
                    <a:lnTo>
                      <a:pt x="213" y="6056"/>
                    </a:lnTo>
                    <a:lnTo>
                      <a:pt x="106" y="6401"/>
                    </a:lnTo>
                    <a:lnTo>
                      <a:pt x="53" y="6746"/>
                    </a:lnTo>
                    <a:lnTo>
                      <a:pt x="0" y="7118"/>
                    </a:lnTo>
                    <a:lnTo>
                      <a:pt x="0" y="7464"/>
                    </a:lnTo>
                    <a:lnTo>
                      <a:pt x="27" y="7915"/>
                    </a:lnTo>
                    <a:lnTo>
                      <a:pt x="80" y="8367"/>
                    </a:lnTo>
                    <a:lnTo>
                      <a:pt x="186" y="8791"/>
                    </a:lnTo>
                    <a:lnTo>
                      <a:pt x="319" y="9190"/>
                    </a:lnTo>
                    <a:lnTo>
                      <a:pt x="505" y="9588"/>
                    </a:lnTo>
                    <a:lnTo>
                      <a:pt x="717" y="9960"/>
                    </a:lnTo>
                    <a:lnTo>
                      <a:pt x="956" y="10305"/>
                    </a:lnTo>
                    <a:lnTo>
                      <a:pt x="1222" y="10624"/>
                    </a:lnTo>
                    <a:lnTo>
                      <a:pt x="1567" y="10969"/>
                    </a:lnTo>
                    <a:lnTo>
                      <a:pt x="1939" y="11261"/>
                    </a:lnTo>
                    <a:lnTo>
                      <a:pt x="2337" y="11500"/>
                    </a:lnTo>
                    <a:lnTo>
                      <a:pt x="2762" y="11713"/>
                    </a:lnTo>
                    <a:lnTo>
                      <a:pt x="3187" y="11899"/>
                    </a:lnTo>
                    <a:lnTo>
                      <a:pt x="3665" y="12005"/>
                    </a:lnTo>
                    <a:lnTo>
                      <a:pt x="4143" y="12085"/>
                    </a:lnTo>
                    <a:lnTo>
                      <a:pt x="4648" y="12111"/>
                    </a:lnTo>
                    <a:lnTo>
                      <a:pt x="5126" y="12085"/>
                    </a:lnTo>
                    <a:lnTo>
                      <a:pt x="5578" y="12032"/>
                    </a:lnTo>
                    <a:lnTo>
                      <a:pt x="6029" y="11899"/>
                    </a:lnTo>
                    <a:lnTo>
                      <a:pt x="6454" y="11740"/>
                    </a:lnTo>
                    <a:lnTo>
                      <a:pt x="6852" y="11554"/>
                    </a:lnTo>
                    <a:lnTo>
                      <a:pt x="7224" y="11315"/>
                    </a:lnTo>
                    <a:lnTo>
                      <a:pt x="7596" y="11049"/>
                    </a:lnTo>
                    <a:lnTo>
                      <a:pt x="7915" y="10757"/>
                    </a:lnTo>
                    <a:lnTo>
                      <a:pt x="8233" y="10438"/>
                    </a:lnTo>
                    <a:lnTo>
                      <a:pt x="8499" y="10066"/>
                    </a:lnTo>
                    <a:lnTo>
                      <a:pt x="8712" y="9694"/>
                    </a:lnTo>
                    <a:lnTo>
                      <a:pt x="8924" y="9270"/>
                    </a:lnTo>
                    <a:lnTo>
                      <a:pt x="9083" y="8845"/>
                    </a:lnTo>
                    <a:lnTo>
                      <a:pt x="9190" y="8420"/>
                    </a:lnTo>
                    <a:lnTo>
                      <a:pt x="9269" y="7942"/>
                    </a:lnTo>
                    <a:lnTo>
                      <a:pt x="9296" y="7464"/>
                    </a:lnTo>
                    <a:lnTo>
                      <a:pt x="9269" y="7092"/>
                    </a:lnTo>
                    <a:lnTo>
                      <a:pt x="9216" y="6720"/>
                    </a:lnTo>
                    <a:lnTo>
                      <a:pt x="9163" y="6375"/>
                    </a:lnTo>
                    <a:lnTo>
                      <a:pt x="9057" y="6029"/>
                    </a:lnTo>
                    <a:lnTo>
                      <a:pt x="8924" y="5684"/>
                    </a:lnTo>
                    <a:lnTo>
                      <a:pt x="8765" y="5365"/>
                    </a:lnTo>
                    <a:lnTo>
                      <a:pt x="8605" y="5047"/>
                    </a:lnTo>
                    <a:lnTo>
                      <a:pt x="8419" y="4754"/>
                    </a:lnTo>
                    <a:lnTo>
                      <a:pt x="8180" y="4489"/>
                    </a:lnTo>
                    <a:lnTo>
                      <a:pt x="7968" y="4223"/>
                    </a:lnTo>
                    <a:lnTo>
                      <a:pt x="7702" y="3984"/>
                    </a:lnTo>
                    <a:lnTo>
                      <a:pt x="7437" y="3745"/>
                    </a:lnTo>
                    <a:lnTo>
                      <a:pt x="7145" y="3559"/>
                    </a:lnTo>
                    <a:lnTo>
                      <a:pt x="6826" y="3373"/>
                    </a:lnTo>
                    <a:lnTo>
                      <a:pt x="6507" y="3214"/>
                    </a:lnTo>
                    <a:lnTo>
                      <a:pt x="6188" y="3081"/>
                    </a:lnTo>
                    <a:lnTo>
                      <a:pt x="6188" y="2603"/>
                    </a:lnTo>
                    <a:lnTo>
                      <a:pt x="61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3497585" y="-325962"/>
                <a:ext cx="362358" cy="472126"/>
              </a:xfrm>
              <a:custGeom>
                <a:avLst/>
                <a:gdLst/>
                <a:ahLst/>
                <a:cxnLst/>
                <a:rect l="l" t="t" r="r" b="b"/>
                <a:pathLst>
                  <a:path w="9296" h="12112" fill="none" extrusionOk="0">
                    <a:moveTo>
                      <a:pt x="9296" y="7464"/>
                    </a:moveTo>
                    <a:lnTo>
                      <a:pt x="9296" y="7464"/>
                    </a:lnTo>
                    <a:lnTo>
                      <a:pt x="9269" y="7942"/>
                    </a:lnTo>
                    <a:lnTo>
                      <a:pt x="9190" y="8420"/>
                    </a:lnTo>
                    <a:lnTo>
                      <a:pt x="9083" y="8845"/>
                    </a:lnTo>
                    <a:lnTo>
                      <a:pt x="8924" y="9270"/>
                    </a:lnTo>
                    <a:lnTo>
                      <a:pt x="8712" y="9694"/>
                    </a:lnTo>
                    <a:lnTo>
                      <a:pt x="8499" y="10066"/>
                    </a:lnTo>
                    <a:lnTo>
                      <a:pt x="8233" y="10438"/>
                    </a:lnTo>
                    <a:lnTo>
                      <a:pt x="7915" y="10757"/>
                    </a:lnTo>
                    <a:lnTo>
                      <a:pt x="7596" y="11049"/>
                    </a:lnTo>
                    <a:lnTo>
                      <a:pt x="7224" y="11315"/>
                    </a:lnTo>
                    <a:lnTo>
                      <a:pt x="6852" y="11554"/>
                    </a:lnTo>
                    <a:lnTo>
                      <a:pt x="6454" y="11740"/>
                    </a:lnTo>
                    <a:lnTo>
                      <a:pt x="6029" y="11899"/>
                    </a:lnTo>
                    <a:lnTo>
                      <a:pt x="5578" y="12032"/>
                    </a:lnTo>
                    <a:lnTo>
                      <a:pt x="5126" y="12085"/>
                    </a:lnTo>
                    <a:lnTo>
                      <a:pt x="4648" y="12111"/>
                    </a:lnTo>
                    <a:lnTo>
                      <a:pt x="4648" y="12111"/>
                    </a:lnTo>
                    <a:lnTo>
                      <a:pt x="4143" y="12085"/>
                    </a:lnTo>
                    <a:lnTo>
                      <a:pt x="3665" y="12005"/>
                    </a:lnTo>
                    <a:lnTo>
                      <a:pt x="3187" y="11899"/>
                    </a:lnTo>
                    <a:lnTo>
                      <a:pt x="2762" y="11713"/>
                    </a:lnTo>
                    <a:lnTo>
                      <a:pt x="2337" y="11500"/>
                    </a:lnTo>
                    <a:lnTo>
                      <a:pt x="1939" y="11261"/>
                    </a:lnTo>
                    <a:lnTo>
                      <a:pt x="1567" y="10969"/>
                    </a:lnTo>
                    <a:lnTo>
                      <a:pt x="1222" y="10624"/>
                    </a:lnTo>
                    <a:lnTo>
                      <a:pt x="1222" y="10624"/>
                    </a:lnTo>
                    <a:lnTo>
                      <a:pt x="956" y="10305"/>
                    </a:lnTo>
                    <a:lnTo>
                      <a:pt x="717" y="9960"/>
                    </a:lnTo>
                    <a:lnTo>
                      <a:pt x="505" y="9588"/>
                    </a:lnTo>
                    <a:lnTo>
                      <a:pt x="319" y="9190"/>
                    </a:lnTo>
                    <a:lnTo>
                      <a:pt x="186" y="8791"/>
                    </a:lnTo>
                    <a:lnTo>
                      <a:pt x="80" y="8367"/>
                    </a:lnTo>
                    <a:lnTo>
                      <a:pt x="27" y="7915"/>
                    </a:lnTo>
                    <a:lnTo>
                      <a:pt x="0" y="7464"/>
                    </a:lnTo>
                    <a:lnTo>
                      <a:pt x="0" y="7464"/>
                    </a:lnTo>
                    <a:lnTo>
                      <a:pt x="0" y="7118"/>
                    </a:lnTo>
                    <a:lnTo>
                      <a:pt x="53" y="6746"/>
                    </a:lnTo>
                    <a:lnTo>
                      <a:pt x="106" y="6401"/>
                    </a:lnTo>
                    <a:lnTo>
                      <a:pt x="213" y="6056"/>
                    </a:lnTo>
                    <a:lnTo>
                      <a:pt x="345" y="5737"/>
                    </a:lnTo>
                    <a:lnTo>
                      <a:pt x="478" y="5418"/>
                    </a:lnTo>
                    <a:lnTo>
                      <a:pt x="638" y="5100"/>
                    </a:lnTo>
                    <a:lnTo>
                      <a:pt x="823" y="4808"/>
                    </a:lnTo>
                    <a:lnTo>
                      <a:pt x="1036" y="4542"/>
                    </a:lnTo>
                    <a:lnTo>
                      <a:pt x="1275" y="4276"/>
                    </a:lnTo>
                    <a:lnTo>
                      <a:pt x="1514" y="4037"/>
                    </a:lnTo>
                    <a:lnTo>
                      <a:pt x="1780" y="3825"/>
                    </a:lnTo>
                    <a:lnTo>
                      <a:pt x="2045" y="3612"/>
                    </a:lnTo>
                    <a:lnTo>
                      <a:pt x="2337" y="3427"/>
                    </a:lnTo>
                    <a:lnTo>
                      <a:pt x="2656" y="3267"/>
                    </a:lnTo>
                    <a:lnTo>
                      <a:pt x="2975" y="3134"/>
                    </a:lnTo>
                    <a:lnTo>
                      <a:pt x="2975" y="3134"/>
                    </a:lnTo>
                    <a:lnTo>
                      <a:pt x="2975" y="0"/>
                    </a:lnTo>
                    <a:lnTo>
                      <a:pt x="6188" y="0"/>
                    </a:lnTo>
                    <a:lnTo>
                      <a:pt x="6188" y="0"/>
                    </a:lnTo>
                    <a:lnTo>
                      <a:pt x="6188" y="2603"/>
                    </a:lnTo>
                    <a:lnTo>
                      <a:pt x="6188" y="3081"/>
                    </a:lnTo>
                    <a:lnTo>
                      <a:pt x="6188" y="3081"/>
                    </a:lnTo>
                    <a:lnTo>
                      <a:pt x="6507" y="3214"/>
                    </a:lnTo>
                    <a:lnTo>
                      <a:pt x="6826" y="3373"/>
                    </a:lnTo>
                    <a:lnTo>
                      <a:pt x="7145" y="3559"/>
                    </a:lnTo>
                    <a:lnTo>
                      <a:pt x="7437" y="3745"/>
                    </a:lnTo>
                    <a:lnTo>
                      <a:pt x="7702" y="3984"/>
                    </a:lnTo>
                    <a:lnTo>
                      <a:pt x="7968" y="4223"/>
                    </a:lnTo>
                    <a:lnTo>
                      <a:pt x="8180" y="4489"/>
                    </a:lnTo>
                    <a:lnTo>
                      <a:pt x="8419" y="4754"/>
                    </a:lnTo>
                    <a:lnTo>
                      <a:pt x="8605" y="5047"/>
                    </a:lnTo>
                    <a:lnTo>
                      <a:pt x="8765" y="5365"/>
                    </a:lnTo>
                    <a:lnTo>
                      <a:pt x="8924" y="5684"/>
                    </a:lnTo>
                    <a:lnTo>
                      <a:pt x="9057" y="6029"/>
                    </a:lnTo>
                    <a:lnTo>
                      <a:pt x="9163" y="6375"/>
                    </a:lnTo>
                    <a:lnTo>
                      <a:pt x="9216" y="6720"/>
                    </a:lnTo>
                    <a:lnTo>
                      <a:pt x="9269" y="7092"/>
                    </a:lnTo>
                    <a:lnTo>
                      <a:pt x="9296" y="74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3008925" y="-387045"/>
                <a:ext cx="472126" cy="533207"/>
              </a:xfrm>
              <a:custGeom>
                <a:avLst/>
                <a:gdLst/>
                <a:ahLst/>
                <a:cxnLst/>
                <a:rect l="l" t="t" r="r" b="b"/>
                <a:pathLst>
                  <a:path w="12112" h="13679" extrusionOk="0">
                    <a:moveTo>
                      <a:pt x="4329" y="0"/>
                    </a:moveTo>
                    <a:lnTo>
                      <a:pt x="4329" y="3533"/>
                    </a:lnTo>
                    <a:lnTo>
                      <a:pt x="4303" y="3798"/>
                    </a:lnTo>
                    <a:lnTo>
                      <a:pt x="4197" y="4144"/>
                    </a:lnTo>
                    <a:lnTo>
                      <a:pt x="4037" y="4569"/>
                    </a:lnTo>
                    <a:lnTo>
                      <a:pt x="3825" y="5047"/>
                    </a:lnTo>
                    <a:lnTo>
                      <a:pt x="3294" y="6162"/>
                    </a:lnTo>
                    <a:lnTo>
                      <a:pt x="2630" y="7410"/>
                    </a:lnTo>
                    <a:lnTo>
                      <a:pt x="1966" y="8659"/>
                    </a:lnTo>
                    <a:lnTo>
                      <a:pt x="1302" y="9854"/>
                    </a:lnTo>
                    <a:lnTo>
                      <a:pt x="319" y="11607"/>
                    </a:lnTo>
                    <a:lnTo>
                      <a:pt x="186" y="11846"/>
                    </a:lnTo>
                    <a:lnTo>
                      <a:pt x="106" y="12058"/>
                    </a:lnTo>
                    <a:lnTo>
                      <a:pt x="53" y="12271"/>
                    </a:lnTo>
                    <a:lnTo>
                      <a:pt x="0" y="12483"/>
                    </a:lnTo>
                    <a:lnTo>
                      <a:pt x="0" y="12643"/>
                    </a:lnTo>
                    <a:lnTo>
                      <a:pt x="27" y="12802"/>
                    </a:lnTo>
                    <a:lnTo>
                      <a:pt x="53" y="12961"/>
                    </a:lnTo>
                    <a:lnTo>
                      <a:pt x="133" y="13094"/>
                    </a:lnTo>
                    <a:lnTo>
                      <a:pt x="239" y="13227"/>
                    </a:lnTo>
                    <a:lnTo>
                      <a:pt x="372" y="13360"/>
                    </a:lnTo>
                    <a:lnTo>
                      <a:pt x="531" y="13466"/>
                    </a:lnTo>
                    <a:lnTo>
                      <a:pt x="717" y="13546"/>
                    </a:lnTo>
                    <a:lnTo>
                      <a:pt x="930" y="13599"/>
                    </a:lnTo>
                    <a:lnTo>
                      <a:pt x="1142" y="13652"/>
                    </a:lnTo>
                    <a:lnTo>
                      <a:pt x="1355" y="13678"/>
                    </a:lnTo>
                    <a:lnTo>
                      <a:pt x="10518" y="13678"/>
                    </a:lnTo>
                    <a:lnTo>
                      <a:pt x="10916" y="13652"/>
                    </a:lnTo>
                    <a:lnTo>
                      <a:pt x="11128" y="13625"/>
                    </a:lnTo>
                    <a:lnTo>
                      <a:pt x="11314" y="13572"/>
                    </a:lnTo>
                    <a:lnTo>
                      <a:pt x="11474" y="13519"/>
                    </a:lnTo>
                    <a:lnTo>
                      <a:pt x="11633" y="13413"/>
                    </a:lnTo>
                    <a:lnTo>
                      <a:pt x="11766" y="13333"/>
                    </a:lnTo>
                    <a:lnTo>
                      <a:pt x="11872" y="13200"/>
                    </a:lnTo>
                    <a:lnTo>
                      <a:pt x="11978" y="13067"/>
                    </a:lnTo>
                    <a:lnTo>
                      <a:pt x="12058" y="12935"/>
                    </a:lnTo>
                    <a:lnTo>
                      <a:pt x="12085" y="12749"/>
                    </a:lnTo>
                    <a:lnTo>
                      <a:pt x="12111" y="12563"/>
                    </a:lnTo>
                    <a:lnTo>
                      <a:pt x="12085" y="12350"/>
                    </a:lnTo>
                    <a:lnTo>
                      <a:pt x="12005" y="12111"/>
                    </a:lnTo>
                    <a:lnTo>
                      <a:pt x="11925" y="11872"/>
                    </a:lnTo>
                    <a:lnTo>
                      <a:pt x="11792" y="11607"/>
                    </a:lnTo>
                    <a:lnTo>
                      <a:pt x="10810" y="9854"/>
                    </a:lnTo>
                    <a:lnTo>
                      <a:pt x="10146" y="8659"/>
                    </a:lnTo>
                    <a:lnTo>
                      <a:pt x="9455" y="7410"/>
                    </a:lnTo>
                    <a:lnTo>
                      <a:pt x="8818" y="6162"/>
                    </a:lnTo>
                    <a:lnTo>
                      <a:pt x="8260" y="5047"/>
                    </a:lnTo>
                    <a:lnTo>
                      <a:pt x="8048" y="4569"/>
                    </a:lnTo>
                    <a:lnTo>
                      <a:pt x="7888" y="4144"/>
                    </a:lnTo>
                    <a:lnTo>
                      <a:pt x="7809" y="3798"/>
                    </a:lnTo>
                    <a:lnTo>
                      <a:pt x="7755" y="3533"/>
                    </a:lnTo>
                    <a:lnTo>
                      <a:pt x="7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3008925" y="-387045"/>
                <a:ext cx="472126" cy="533207"/>
              </a:xfrm>
              <a:custGeom>
                <a:avLst/>
                <a:gdLst/>
                <a:ahLst/>
                <a:cxnLst/>
                <a:rect l="l" t="t" r="r" b="b"/>
                <a:pathLst>
                  <a:path w="12112" h="13679" fill="none" extrusionOk="0">
                    <a:moveTo>
                      <a:pt x="10518" y="13678"/>
                    </a:moveTo>
                    <a:lnTo>
                      <a:pt x="6215" y="13678"/>
                    </a:lnTo>
                    <a:lnTo>
                      <a:pt x="6215" y="13678"/>
                    </a:lnTo>
                    <a:lnTo>
                      <a:pt x="5896" y="13678"/>
                    </a:lnTo>
                    <a:lnTo>
                      <a:pt x="1594" y="13678"/>
                    </a:lnTo>
                    <a:lnTo>
                      <a:pt x="1594" y="13678"/>
                    </a:lnTo>
                    <a:lnTo>
                      <a:pt x="1355" y="13678"/>
                    </a:lnTo>
                    <a:lnTo>
                      <a:pt x="1142" y="13652"/>
                    </a:lnTo>
                    <a:lnTo>
                      <a:pt x="930" y="13599"/>
                    </a:lnTo>
                    <a:lnTo>
                      <a:pt x="717" y="13546"/>
                    </a:lnTo>
                    <a:lnTo>
                      <a:pt x="531" y="13466"/>
                    </a:lnTo>
                    <a:lnTo>
                      <a:pt x="372" y="13360"/>
                    </a:lnTo>
                    <a:lnTo>
                      <a:pt x="239" y="13227"/>
                    </a:lnTo>
                    <a:lnTo>
                      <a:pt x="133" y="13094"/>
                    </a:lnTo>
                    <a:lnTo>
                      <a:pt x="133" y="13094"/>
                    </a:lnTo>
                    <a:lnTo>
                      <a:pt x="133" y="13094"/>
                    </a:lnTo>
                    <a:lnTo>
                      <a:pt x="53" y="12961"/>
                    </a:lnTo>
                    <a:lnTo>
                      <a:pt x="27" y="12802"/>
                    </a:lnTo>
                    <a:lnTo>
                      <a:pt x="0" y="12643"/>
                    </a:lnTo>
                    <a:lnTo>
                      <a:pt x="0" y="12483"/>
                    </a:lnTo>
                    <a:lnTo>
                      <a:pt x="53" y="12271"/>
                    </a:lnTo>
                    <a:lnTo>
                      <a:pt x="106" y="12058"/>
                    </a:lnTo>
                    <a:lnTo>
                      <a:pt x="186" y="11846"/>
                    </a:lnTo>
                    <a:lnTo>
                      <a:pt x="319" y="11607"/>
                    </a:lnTo>
                    <a:lnTo>
                      <a:pt x="319" y="11607"/>
                    </a:lnTo>
                    <a:lnTo>
                      <a:pt x="1302" y="9854"/>
                    </a:lnTo>
                    <a:lnTo>
                      <a:pt x="1966" y="8659"/>
                    </a:lnTo>
                    <a:lnTo>
                      <a:pt x="2630" y="7410"/>
                    </a:lnTo>
                    <a:lnTo>
                      <a:pt x="3294" y="6162"/>
                    </a:lnTo>
                    <a:lnTo>
                      <a:pt x="3825" y="5047"/>
                    </a:lnTo>
                    <a:lnTo>
                      <a:pt x="4037" y="4569"/>
                    </a:lnTo>
                    <a:lnTo>
                      <a:pt x="4197" y="4144"/>
                    </a:lnTo>
                    <a:lnTo>
                      <a:pt x="4303" y="3798"/>
                    </a:lnTo>
                    <a:lnTo>
                      <a:pt x="4329" y="3533"/>
                    </a:lnTo>
                    <a:lnTo>
                      <a:pt x="4329" y="3533"/>
                    </a:lnTo>
                    <a:lnTo>
                      <a:pt x="4329" y="0"/>
                    </a:lnTo>
                    <a:lnTo>
                      <a:pt x="7755" y="0"/>
                    </a:lnTo>
                    <a:lnTo>
                      <a:pt x="7755" y="0"/>
                    </a:lnTo>
                    <a:lnTo>
                      <a:pt x="7755" y="3533"/>
                    </a:lnTo>
                    <a:lnTo>
                      <a:pt x="7755" y="3533"/>
                    </a:lnTo>
                    <a:lnTo>
                      <a:pt x="7809" y="3798"/>
                    </a:lnTo>
                    <a:lnTo>
                      <a:pt x="7888" y="4144"/>
                    </a:lnTo>
                    <a:lnTo>
                      <a:pt x="8048" y="4569"/>
                    </a:lnTo>
                    <a:lnTo>
                      <a:pt x="8260" y="5047"/>
                    </a:lnTo>
                    <a:lnTo>
                      <a:pt x="8818" y="6162"/>
                    </a:lnTo>
                    <a:lnTo>
                      <a:pt x="9455" y="7410"/>
                    </a:lnTo>
                    <a:lnTo>
                      <a:pt x="10146" y="8659"/>
                    </a:lnTo>
                    <a:lnTo>
                      <a:pt x="10810" y="9854"/>
                    </a:lnTo>
                    <a:lnTo>
                      <a:pt x="11792" y="11607"/>
                    </a:lnTo>
                    <a:lnTo>
                      <a:pt x="11792" y="11607"/>
                    </a:lnTo>
                    <a:lnTo>
                      <a:pt x="11925" y="11872"/>
                    </a:lnTo>
                    <a:lnTo>
                      <a:pt x="12005" y="12111"/>
                    </a:lnTo>
                    <a:lnTo>
                      <a:pt x="12085" y="12350"/>
                    </a:lnTo>
                    <a:lnTo>
                      <a:pt x="12111" y="12563"/>
                    </a:lnTo>
                    <a:lnTo>
                      <a:pt x="12085" y="12749"/>
                    </a:lnTo>
                    <a:lnTo>
                      <a:pt x="12058" y="12935"/>
                    </a:lnTo>
                    <a:lnTo>
                      <a:pt x="11978" y="13067"/>
                    </a:lnTo>
                    <a:lnTo>
                      <a:pt x="11872" y="13200"/>
                    </a:lnTo>
                    <a:lnTo>
                      <a:pt x="11766" y="13333"/>
                    </a:lnTo>
                    <a:lnTo>
                      <a:pt x="11633" y="13413"/>
                    </a:lnTo>
                    <a:lnTo>
                      <a:pt x="11474" y="13519"/>
                    </a:lnTo>
                    <a:lnTo>
                      <a:pt x="11314" y="13572"/>
                    </a:lnTo>
                    <a:lnTo>
                      <a:pt x="11128" y="13625"/>
                    </a:lnTo>
                    <a:lnTo>
                      <a:pt x="10916" y="13652"/>
                    </a:lnTo>
                    <a:lnTo>
                      <a:pt x="10518" y="136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3229438" y="-642761"/>
                <a:ext cx="454507" cy="725769"/>
              </a:xfrm>
              <a:custGeom>
                <a:avLst/>
                <a:gdLst/>
                <a:ahLst/>
                <a:cxnLst/>
                <a:rect l="l" t="t" r="r" b="b"/>
                <a:pathLst>
                  <a:path w="11660" h="18619" extrusionOk="0">
                    <a:moveTo>
                      <a:pt x="5843" y="3055"/>
                    </a:moveTo>
                    <a:lnTo>
                      <a:pt x="5843" y="3426"/>
                    </a:lnTo>
                    <a:lnTo>
                      <a:pt x="5817" y="3825"/>
                    </a:lnTo>
                    <a:lnTo>
                      <a:pt x="5817" y="4144"/>
                    </a:lnTo>
                    <a:lnTo>
                      <a:pt x="5764" y="4436"/>
                    </a:lnTo>
                    <a:lnTo>
                      <a:pt x="5711" y="4701"/>
                    </a:lnTo>
                    <a:lnTo>
                      <a:pt x="5657" y="4914"/>
                    </a:lnTo>
                    <a:lnTo>
                      <a:pt x="5578" y="5100"/>
                    </a:lnTo>
                    <a:lnTo>
                      <a:pt x="5498" y="5259"/>
                    </a:lnTo>
                    <a:lnTo>
                      <a:pt x="5392" y="5365"/>
                    </a:lnTo>
                    <a:lnTo>
                      <a:pt x="5259" y="5472"/>
                    </a:lnTo>
                    <a:lnTo>
                      <a:pt x="5126" y="5551"/>
                    </a:lnTo>
                    <a:lnTo>
                      <a:pt x="4993" y="5604"/>
                    </a:lnTo>
                    <a:lnTo>
                      <a:pt x="4834" y="5631"/>
                    </a:lnTo>
                    <a:lnTo>
                      <a:pt x="4489" y="5684"/>
                    </a:lnTo>
                    <a:lnTo>
                      <a:pt x="4064" y="5684"/>
                    </a:lnTo>
                    <a:lnTo>
                      <a:pt x="3798" y="5657"/>
                    </a:lnTo>
                    <a:lnTo>
                      <a:pt x="3586" y="5578"/>
                    </a:lnTo>
                    <a:lnTo>
                      <a:pt x="3373" y="5472"/>
                    </a:lnTo>
                    <a:lnTo>
                      <a:pt x="3214" y="5286"/>
                    </a:lnTo>
                    <a:lnTo>
                      <a:pt x="3081" y="5100"/>
                    </a:lnTo>
                    <a:lnTo>
                      <a:pt x="3001" y="4914"/>
                    </a:lnTo>
                    <a:lnTo>
                      <a:pt x="2948" y="4675"/>
                    </a:lnTo>
                    <a:lnTo>
                      <a:pt x="2922" y="4462"/>
                    </a:lnTo>
                    <a:lnTo>
                      <a:pt x="2948" y="4197"/>
                    </a:lnTo>
                    <a:lnTo>
                      <a:pt x="3028" y="3931"/>
                    </a:lnTo>
                    <a:lnTo>
                      <a:pt x="3134" y="3692"/>
                    </a:lnTo>
                    <a:lnTo>
                      <a:pt x="3320" y="3506"/>
                    </a:lnTo>
                    <a:lnTo>
                      <a:pt x="3453" y="3400"/>
                    </a:lnTo>
                    <a:lnTo>
                      <a:pt x="3586" y="3294"/>
                    </a:lnTo>
                    <a:lnTo>
                      <a:pt x="3719" y="3241"/>
                    </a:lnTo>
                    <a:lnTo>
                      <a:pt x="3878" y="3161"/>
                    </a:lnTo>
                    <a:lnTo>
                      <a:pt x="4064" y="3108"/>
                    </a:lnTo>
                    <a:lnTo>
                      <a:pt x="4250" y="3081"/>
                    </a:lnTo>
                    <a:lnTo>
                      <a:pt x="4648" y="3055"/>
                    </a:lnTo>
                    <a:close/>
                    <a:moveTo>
                      <a:pt x="2497" y="0"/>
                    </a:moveTo>
                    <a:lnTo>
                      <a:pt x="2072" y="27"/>
                    </a:lnTo>
                    <a:lnTo>
                      <a:pt x="1700" y="80"/>
                    </a:lnTo>
                    <a:lnTo>
                      <a:pt x="1381" y="160"/>
                    </a:lnTo>
                    <a:lnTo>
                      <a:pt x="1089" y="239"/>
                    </a:lnTo>
                    <a:lnTo>
                      <a:pt x="850" y="346"/>
                    </a:lnTo>
                    <a:lnTo>
                      <a:pt x="638" y="505"/>
                    </a:lnTo>
                    <a:lnTo>
                      <a:pt x="478" y="664"/>
                    </a:lnTo>
                    <a:lnTo>
                      <a:pt x="346" y="877"/>
                    </a:lnTo>
                    <a:lnTo>
                      <a:pt x="213" y="1116"/>
                    </a:lnTo>
                    <a:lnTo>
                      <a:pt x="133" y="1381"/>
                    </a:lnTo>
                    <a:lnTo>
                      <a:pt x="80" y="1674"/>
                    </a:lnTo>
                    <a:lnTo>
                      <a:pt x="27" y="2019"/>
                    </a:lnTo>
                    <a:lnTo>
                      <a:pt x="0" y="2417"/>
                    </a:lnTo>
                    <a:lnTo>
                      <a:pt x="0" y="3320"/>
                    </a:lnTo>
                    <a:lnTo>
                      <a:pt x="0" y="18592"/>
                    </a:lnTo>
                    <a:lnTo>
                      <a:pt x="292" y="18592"/>
                    </a:lnTo>
                    <a:lnTo>
                      <a:pt x="292" y="3320"/>
                    </a:lnTo>
                    <a:lnTo>
                      <a:pt x="319" y="2497"/>
                    </a:lnTo>
                    <a:lnTo>
                      <a:pt x="319" y="2152"/>
                    </a:lnTo>
                    <a:lnTo>
                      <a:pt x="346" y="1833"/>
                    </a:lnTo>
                    <a:lnTo>
                      <a:pt x="399" y="1567"/>
                    </a:lnTo>
                    <a:lnTo>
                      <a:pt x="478" y="1328"/>
                    </a:lnTo>
                    <a:lnTo>
                      <a:pt x="558" y="1116"/>
                    </a:lnTo>
                    <a:lnTo>
                      <a:pt x="664" y="930"/>
                    </a:lnTo>
                    <a:lnTo>
                      <a:pt x="824" y="771"/>
                    </a:lnTo>
                    <a:lnTo>
                      <a:pt x="983" y="638"/>
                    </a:lnTo>
                    <a:lnTo>
                      <a:pt x="1222" y="532"/>
                    </a:lnTo>
                    <a:lnTo>
                      <a:pt x="1461" y="452"/>
                    </a:lnTo>
                    <a:lnTo>
                      <a:pt x="1780" y="399"/>
                    </a:lnTo>
                    <a:lnTo>
                      <a:pt x="2125" y="346"/>
                    </a:lnTo>
                    <a:lnTo>
                      <a:pt x="2523" y="319"/>
                    </a:lnTo>
                    <a:lnTo>
                      <a:pt x="3400" y="319"/>
                    </a:lnTo>
                    <a:lnTo>
                      <a:pt x="3798" y="346"/>
                    </a:lnTo>
                    <a:lnTo>
                      <a:pt x="4144" y="399"/>
                    </a:lnTo>
                    <a:lnTo>
                      <a:pt x="4436" y="452"/>
                    </a:lnTo>
                    <a:lnTo>
                      <a:pt x="4701" y="532"/>
                    </a:lnTo>
                    <a:lnTo>
                      <a:pt x="4940" y="638"/>
                    </a:lnTo>
                    <a:lnTo>
                      <a:pt x="5126" y="744"/>
                    </a:lnTo>
                    <a:lnTo>
                      <a:pt x="5312" y="877"/>
                    </a:lnTo>
                    <a:lnTo>
                      <a:pt x="5445" y="1036"/>
                    </a:lnTo>
                    <a:lnTo>
                      <a:pt x="5551" y="1222"/>
                    </a:lnTo>
                    <a:lnTo>
                      <a:pt x="5631" y="1408"/>
                    </a:lnTo>
                    <a:lnTo>
                      <a:pt x="5711" y="1647"/>
                    </a:lnTo>
                    <a:lnTo>
                      <a:pt x="5764" y="1886"/>
                    </a:lnTo>
                    <a:lnTo>
                      <a:pt x="5790" y="2152"/>
                    </a:lnTo>
                    <a:lnTo>
                      <a:pt x="5817" y="2736"/>
                    </a:lnTo>
                    <a:lnTo>
                      <a:pt x="4648" y="2736"/>
                    </a:lnTo>
                    <a:lnTo>
                      <a:pt x="4409" y="2762"/>
                    </a:lnTo>
                    <a:lnTo>
                      <a:pt x="4197" y="2789"/>
                    </a:lnTo>
                    <a:lnTo>
                      <a:pt x="3984" y="2816"/>
                    </a:lnTo>
                    <a:lnTo>
                      <a:pt x="3772" y="2869"/>
                    </a:lnTo>
                    <a:lnTo>
                      <a:pt x="3586" y="2948"/>
                    </a:lnTo>
                    <a:lnTo>
                      <a:pt x="3400" y="3055"/>
                    </a:lnTo>
                    <a:lnTo>
                      <a:pt x="3241" y="3161"/>
                    </a:lnTo>
                    <a:lnTo>
                      <a:pt x="3108" y="3267"/>
                    </a:lnTo>
                    <a:lnTo>
                      <a:pt x="3001" y="3400"/>
                    </a:lnTo>
                    <a:lnTo>
                      <a:pt x="2895" y="3533"/>
                    </a:lnTo>
                    <a:lnTo>
                      <a:pt x="2816" y="3665"/>
                    </a:lnTo>
                    <a:lnTo>
                      <a:pt x="2736" y="3825"/>
                    </a:lnTo>
                    <a:lnTo>
                      <a:pt x="2683" y="3958"/>
                    </a:lnTo>
                    <a:lnTo>
                      <a:pt x="2630" y="4117"/>
                    </a:lnTo>
                    <a:lnTo>
                      <a:pt x="2630" y="4276"/>
                    </a:lnTo>
                    <a:lnTo>
                      <a:pt x="2603" y="4462"/>
                    </a:lnTo>
                    <a:lnTo>
                      <a:pt x="2630" y="4648"/>
                    </a:lnTo>
                    <a:lnTo>
                      <a:pt x="2656" y="4808"/>
                    </a:lnTo>
                    <a:lnTo>
                      <a:pt x="2683" y="4967"/>
                    </a:lnTo>
                    <a:lnTo>
                      <a:pt x="2736" y="5126"/>
                    </a:lnTo>
                    <a:lnTo>
                      <a:pt x="2816" y="5259"/>
                    </a:lnTo>
                    <a:lnTo>
                      <a:pt x="2895" y="5392"/>
                    </a:lnTo>
                    <a:lnTo>
                      <a:pt x="3081" y="5604"/>
                    </a:lnTo>
                    <a:lnTo>
                      <a:pt x="3294" y="5764"/>
                    </a:lnTo>
                    <a:lnTo>
                      <a:pt x="3533" y="5896"/>
                    </a:lnTo>
                    <a:lnTo>
                      <a:pt x="3798" y="5976"/>
                    </a:lnTo>
                    <a:lnTo>
                      <a:pt x="4064" y="6003"/>
                    </a:lnTo>
                    <a:lnTo>
                      <a:pt x="4542" y="5976"/>
                    </a:lnTo>
                    <a:lnTo>
                      <a:pt x="4940" y="5923"/>
                    </a:lnTo>
                    <a:lnTo>
                      <a:pt x="5126" y="5896"/>
                    </a:lnTo>
                    <a:lnTo>
                      <a:pt x="5286" y="5817"/>
                    </a:lnTo>
                    <a:lnTo>
                      <a:pt x="5445" y="5737"/>
                    </a:lnTo>
                    <a:lnTo>
                      <a:pt x="5604" y="5604"/>
                    </a:lnTo>
                    <a:lnTo>
                      <a:pt x="5711" y="5472"/>
                    </a:lnTo>
                    <a:lnTo>
                      <a:pt x="5817" y="5286"/>
                    </a:lnTo>
                    <a:lnTo>
                      <a:pt x="5923" y="5100"/>
                    </a:lnTo>
                    <a:lnTo>
                      <a:pt x="6003" y="4834"/>
                    </a:lnTo>
                    <a:lnTo>
                      <a:pt x="6056" y="4569"/>
                    </a:lnTo>
                    <a:lnTo>
                      <a:pt x="6109" y="4223"/>
                    </a:lnTo>
                    <a:lnTo>
                      <a:pt x="6135" y="3851"/>
                    </a:lnTo>
                    <a:lnTo>
                      <a:pt x="6135" y="3426"/>
                    </a:lnTo>
                    <a:lnTo>
                      <a:pt x="6135" y="3055"/>
                    </a:lnTo>
                    <a:lnTo>
                      <a:pt x="9137" y="3055"/>
                    </a:lnTo>
                    <a:lnTo>
                      <a:pt x="9535" y="3081"/>
                    </a:lnTo>
                    <a:lnTo>
                      <a:pt x="9880" y="3134"/>
                    </a:lnTo>
                    <a:lnTo>
                      <a:pt x="10199" y="3187"/>
                    </a:lnTo>
                    <a:lnTo>
                      <a:pt x="10438" y="3267"/>
                    </a:lnTo>
                    <a:lnTo>
                      <a:pt x="10677" y="3373"/>
                    </a:lnTo>
                    <a:lnTo>
                      <a:pt x="10836" y="3506"/>
                    </a:lnTo>
                    <a:lnTo>
                      <a:pt x="10996" y="3665"/>
                    </a:lnTo>
                    <a:lnTo>
                      <a:pt x="11102" y="3851"/>
                    </a:lnTo>
                    <a:lnTo>
                      <a:pt x="11208" y="4064"/>
                    </a:lnTo>
                    <a:lnTo>
                      <a:pt x="11261" y="4303"/>
                    </a:lnTo>
                    <a:lnTo>
                      <a:pt x="11314" y="4569"/>
                    </a:lnTo>
                    <a:lnTo>
                      <a:pt x="11341" y="4887"/>
                    </a:lnTo>
                    <a:lnTo>
                      <a:pt x="11341" y="5232"/>
                    </a:lnTo>
                    <a:lnTo>
                      <a:pt x="11368" y="6056"/>
                    </a:lnTo>
                    <a:lnTo>
                      <a:pt x="11368" y="18618"/>
                    </a:lnTo>
                    <a:lnTo>
                      <a:pt x="11660" y="18618"/>
                    </a:lnTo>
                    <a:lnTo>
                      <a:pt x="11660" y="6056"/>
                    </a:lnTo>
                    <a:lnTo>
                      <a:pt x="11660" y="5153"/>
                    </a:lnTo>
                    <a:lnTo>
                      <a:pt x="11633" y="4754"/>
                    </a:lnTo>
                    <a:lnTo>
                      <a:pt x="11580" y="4409"/>
                    </a:lnTo>
                    <a:lnTo>
                      <a:pt x="11527" y="4117"/>
                    </a:lnTo>
                    <a:lnTo>
                      <a:pt x="11447" y="3851"/>
                    </a:lnTo>
                    <a:lnTo>
                      <a:pt x="11341" y="3612"/>
                    </a:lnTo>
                    <a:lnTo>
                      <a:pt x="11182" y="3400"/>
                    </a:lnTo>
                    <a:lnTo>
                      <a:pt x="11022" y="3241"/>
                    </a:lnTo>
                    <a:lnTo>
                      <a:pt x="10810" y="3081"/>
                    </a:lnTo>
                    <a:lnTo>
                      <a:pt x="10571" y="2975"/>
                    </a:lnTo>
                    <a:lnTo>
                      <a:pt x="10305" y="2895"/>
                    </a:lnTo>
                    <a:lnTo>
                      <a:pt x="9960" y="2816"/>
                    </a:lnTo>
                    <a:lnTo>
                      <a:pt x="9588" y="2789"/>
                    </a:lnTo>
                    <a:lnTo>
                      <a:pt x="9163" y="2762"/>
                    </a:lnTo>
                    <a:lnTo>
                      <a:pt x="8685" y="2736"/>
                    </a:lnTo>
                    <a:lnTo>
                      <a:pt x="6135" y="2736"/>
                    </a:lnTo>
                    <a:lnTo>
                      <a:pt x="6082" y="2099"/>
                    </a:lnTo>
                    <a:lnTo>
                      <a:pt x="6056" y="1833"/>
                    </a:lnTo>
                    <a:lnTo>
                      <a:pt x="6003" y="1567"/>
                    </a:lnTo>
                    <a:lnTo>
                      <a:pt x="5923" y="1302"/>
                    </a:lnTo>
                    <a:lnTo>
                      <a:pt x="5817" y="1089"/>
                    </a:lnTo>
                    <a:lnTo>
                      <a:pt x="5711" y="877"/>
                    </a:lnTo>
                    <a:lnTo>
                      <a:pt x="5551" y="691"/>
                    </a:lnTo>
                    <a:lnTo>
                      <a:pt x="5365" y="532"/>
                    </a:lnTo>
                    <a:lnTo>
                      <a:pt x="5153" y="399"/>
                    </a:lnTo>
                    <a:lnTo>
                      <a:pt x="4887" y="266"/>
                    </a:lnTo>
                    <a:lnTo>
                      <a:pt x="4595" y="186"/>
                    </a:lnTo>
                    <a:lnTo>
                      <a:pt x="4250" y="107"/>
                    </a:lnTo>
                    <a:lnTo>
                      <a:pt x="3878" y="53"/>
                    </a:lnTo>
                    <a:lnTo>
                      <a:pt x="3453" y="27"/>
                    </a:lnTo>
                    <a:lnTo>
                      <a:pt x="2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3229438" y="-642761"/>
                <a:ext cx="454507" cy="725769"/>
              </a:xfrm>
              <a:custGeom>
                <a:avLst/>
                <a:gdLst/>
                <a:ahLst/>
                <a:cxnLst/>
                <a:rect l="l" t="t" r="r" b="b"/>
                <a:pathLst>
                  <a:path w="11660" h="18619" fill="none" extrusionOk="0">
                    <a:moveTo>
                      <a:pt x="11368" y="6056"/>
                    </a:moveTo>
                    <a:lnTo>
                      <a:pt x="11368" y="6056"/>
                    </a:lnTo>
                    <a:lnTo>
                      <a:pt x="11341" y="5232"/>
                    </a:lnTo>
                    <a:lnTo>
                      <a:pt x="11341" y="4887"/>
                    </a:lnTo>
                    <a:lnTo>
                      <a:pt x="11314" y="4569"/>
                    </a:lnTo>
                    <a:lnTo>
                      <a:pt x="11261" y="4303"/>
                    </a:lnTo>
                    <a:lnTo>
                      <a:pt x="11208" y="4064"/>
                    </a:lnTo>
                    <a:lnTo>
                      <a:pt x="11102" y="3851"/>
                    </a:lnTo>
                    <a:lnTo>
                      <a:pt x="10996" y="3665"/>
                    </a:lnTo>
                    <a:lnTo>
                      <a:pt x="10836" y="3506"/>
                    </a:lnTo>
                    <a:lnTo>
                      <a:pt x="10677" y="3373"/>
                    </a:lnTo>
                    <a:lnTo>
                      <a:pt x="10438" y="3267"/>
                    </a:lnTo>
                    <a:lnTo>
                      <a:pt x="10199" y="3187"/>
                    </a:lnTo>
                    <a:lnTo>
                      <a:pt x="9880" y="3134"/>
                    </a:lnTo>
                    <a:lnTo>
                      <a:pt x="9535" y="3081"/>
                    </a:lnTo>
                    <a:lnTo>
                      <a:pt x="9137" y="3055"/>
                    </a:lnTo>
                    <a:lnTo>
                      <a:pt x="8685" y="3055"/>
                    </a:lnTo>
                    <a:lnTo>
                      <a:pt x="6135" y="3055"/>
                    </a:lnTo>
                    <a:lnTo>
                      <a:pt x="6135" y="3055"/>
                    </a:lnTo>
                    <a:lnTo>
                      <a:pt x="6135" y="3426"/>
                    </a:lnTo>
                    <a:lnTo>
                      <a:pt x="6135" y="3426"/>
                    </a:lnTo>
                    <a:lnTo>
                      <a:pt x="6135" y="3851"/>
                    </a:lnTo>
                    <a:lnTo>
                      <a:pt x="6109" y="4223"/>
                    </a:lnTo>
                    <a:lnTo>
                      <a:pt x="6056" y="4569"/>
                    </a:lnTo>
                    <a:lnTo>
                      <a:pt x="6003" y="4834"/>
                    </a:lnTo>
                    <a:lnTo>
                      <a:pt x="5923" y="5100"/>
                    </a:lnTo>
                    <a:lnTo>
                      <a:pt x="5817" y="5286"/>
                    </a:lnTo>
                    <a:lnTo>
                      <a:pt x="5711" y="5472"/>
                    </a:lnTo>
                    <a:lnTo>
                      <a:pt x="5604" y="5604"/>
                    </a:lnTo>
                    <a:lnTo>
                      <a:pt x="5445" y="5737"/>
                    </a:lnTo>
                    <a:lnTo>
                      <a:pt x="5286" y="5817"/>
                    </a:lnTo>
                    <a:lnTo>
                      <a:pt x="5126" y="5896"/>
                    </a:lnTo>
                    <a:lnTo>
                      <a:pt x="4940" y="5923"/>
                    </a:lnTo>
                    <a:lnTo>
                      <a:pt x="4542" y="5976"/>
                    </a:lnTo>
                    <a:lnTo>
                      <a:pt x="4064" y="6003"/>
                    </a:lnTo>
                    <a:lnTo>
                      <a:pt x="4064" y="6003"/>
                    </a:lnTo>
                    <a:lnTo>
                      <a:pt x="3798" y="5976"/>
                    </a:lnTo>
                    <a:lnTo>
                      <a:pt x="3533" y="5896"/>
                    </a:lnTo>
                    <a:lnTo>
                      <a:pt x="3294" y="5764"/>
                    </a:lnTo>
                    <a:lnTo>
                      <a:pt x="3081" y="5604"/>
                    </a:lnTo>
                    <a:lnTo>
                      <a:pt x="2895" y="5392"/>
                    </a:lnTo>
                    <a:lnTo>
                      <a:pt x="2816" y="5259"/>
                    </a:lnTo>
                    <a:lnTo>
                      <a:pt x="2736" y="5126"/>
                    </a:lnTo>
                    <a:lnTo>
                      <a:pt x="2683" y="4967"/>
                    </a:lnTo>
                    <a:lnTo>
                      <a:pt x="2656" y="4808"/>
                    </a:lnTo>
                    <a:lnTo>
                      <a:pt x="2630" y="4648"/>
                    </a:lnTo>
                    <a:lnTo>
                      <a:pt x="2603" y="4462"/>
                    </a:lnTo>
                    <a:lnTo>
                      <a:pt x="2603" y="4462"/>
                    </a:lnTo>
                    <a:lnTo>
                      <a:pt x="2630" y="4276"/>
                    </a:lnTo>
                    <a:lnTo>
                      <a:pt x="2630" y="4117"/>
                    </a:lnTo>
                    <a:lnTo>
                      <a:pt x="2683" y="3958"/>
                    </a:lnTo>
                    <a:lnTo>
                      <a:pt x="2736" y="3825"/>
                    </a:lnTo>
                    <a:lnTo>
                      <a:pt x="2816" y="3665"/>
                    </a:lnTo>
                    <a:lnTo>
                      <a:pt x="2895" y="3533"/>
                    </a:lnTo>
                    <a:lnTo>
                      <a:pt x="3001" y="3400"/>
                    </a:lnTo>
                    <a:lnTo>
                      <a:pt x="3108" y="3267"/>
                    </a:lnTo>
                    <a:lnTo>
                      <a:pt x="3108" y="3267"/>
                    </a:lnTo>
                    <a:lnTo>
                      <a:pt x="3241" y="3161"/>
                    </a:lnTo>
                    <a:lnTo>
                      <a:pt x="3400" y="3055"/>
                    </a:lnTo>
                    <a:lnTo>
                      <a:pt x="3586" y="2948"/>
                    </a:lnTo>
                    <a:lnTo>
                      <a:pt x="3772" y="2869"/>
                    </a:lnTo>
                    <a:lnTo>
                      <a:pt x="3984" y="2816"/>
                    </a:lnTo>
                    <a:lnTo>
                      <a:pt x="4197" y="2789"/>
                    </a:lnTo>
                    <a:lnTo>
                      <a:pt x="4409" y="2762"/>
                    </a:lnTo>
                    <a:lnTo>
                      <a:pt x="4648" y="2736"/>
                    </a:lnTo>
                    <a:lnTo>
                      <a:pt x="5817" y="2736"/>
                    </a:lnTo>
                    <a:lnTo>
                      <a:pt x="5817" y="2736"/>
                    </a:lnTo>
                    <a:lnTo>
                      <a:pt x="5790" y="2152"/>
                    </a:lnTo>
                    <a:lnTo>
                      <a:pt x="5764" y="1886"/>
                    </a:lnTo>
                    <a:lnTo>
                      <a:pt x="5711" y="1647"/>
                    </a:lnTo>
                    <a:lnTo>
                      <a:pt x="5631" y="1408"/>
                    </a:lnTo>
                    <a:lnTo>
                      <a:pt x="5551" y="1222"/>
                    </a:lnTo>
                    <a:lnTo>
                      <a:pt x="5445" y="1036"/>
                    </a:lnTo>
                    <a:lnTo>
                      <a:pt x="5312" y="877"/>
                    </a:lnTo>
                    <a:lnTo>
                      <a:pt x="5126" y="744"/>
                    </a:lnTo>
                    <a:lnTo>
                      <a:pt x="4940" y="638"/>
                    </a:lnTo>
                    <a:lnTo>
                      <a:pt x="4701" y="532"/>
                    </a:lnTo>
                    <a:lnTo>
                      <a:pt x="4436" y="452"/>
                    </a:lnTo>
                    <a:lnTo>
                      <a:pt x="4144" y="399"/>
                    </a:lnTo>
                    <a:lnTo>
                      <a:pt x="3798" y="346"/>
                    </a:lnTo>
                    <a:lnTo>
                      <a:pt x="3400" y="319"/>
                    </a:lnTo>
                    <a:lnTo>
                      <a:pt x="2975" y="319"/>
                    </a:lnTo>
                    <a:lnTo>
                      <a:pt x="2975" y="319"/>
                    </a:lnTo>
                    <a:lnTo>
                      <a:pt x="2523" y="319"/>
                    </a:lnTo>
                    <a:lnTo>
                      <a:pt x="2125" y="346"/>
                    </a:lnTo>
                    <a:lnTo>
                      <a:pt x="1780" y="399"/>
                    </a:lnTo>
                    <a:lnTo>
                      <a:pt x="1461" y="452"/>
                    </a:lnTo>
                    <a:lnTo>
                      <a:pt x="1222" y="532"/>
                    </a:lnTo>
                    <a:lnTo>
                      <a:pt x="983" y="638"/>
                    </a:lnTo>
                    <a:lnTo>
                      <a:pt x="824" y="771"/>
                    </a:lnTo>
                    <a:lnTo>
                      <a:pt x="664" y="930"/>
                    </a:lnTo>
                    <a:lnTo>
                      <a:pt x="558" y="1116"/>
                    </a:lnTo>
                    <a:lnTo>
                      <a:pt x="478" y="1328"/>
                    </a:lnTo>
                    <a:lnTo>
                      <a:pt x="399" y="1567"/>
                    </a:lnTo>
                    <a:lnTo>
                      <a:pt x="346" y="1833"/>
                    </a:lnTo>
                    <a:lnTo>
                      <a:pt x="319" y="2152"/>
                    </a:lnTo>
                    <a:lnTo>
                      <a:pt x="319" y="2497"/>
                    </a:lnTo>
                    <a:lnTo>
                      <a:pt x="292" y="3320"/>
                    </a:lnTo>
                    <a:lnTo>
                      <a:pt x="292" y="18592"/>
                    </a:lnTo>
                    <a:lnTo>
                      <a:pt x="0" y="18592"/>
                    </a:lnTo>
                    <a:lnTo>
                      <a:pt x="0" y="3320"/>
                    </a:lnTo>
                    <a:lnTo>
                      <a:pt x="0" y="3320"/>
                    </a:lnTo>
                    <a:lnTo>
                      <a:pt x="0" y="2417"/>
                    </a:lnTo>
                    <a:lnTo>
                      <a:pt x="27" y="2019"/>
                    </a:lnTo>
                    <a:lnTo>
                      <a:pt x="80" y="1674"/>
                    </a:lnTo>
                    <a:lnTo>
                      <a:pt x="133" y="1381"/>
                    </a:lnTo>
                    <a:lnTo>
                      <a:pt x="213" y="1116"/>
                    </a:lnTo>
                    <a:lnTo>
                      <a:pt x="346" y="877"/>
                    </a:lnTo>
                    <a:lnTo>
                      <a:pt x="478" y="664"/>
                    </a:lnTo>
                    <a:lnTo>
                      <a:pt x="638" y="505"/>
                    </a:lnTo>
                    <a:lnTo>
                      <a:pt x="850" y="346"/>
                    </a:lnTo>
                    <a:lnTo>
                      <a:pt x="1089" y="239"/>
                    </a:lnTo>
                    <a:lnTo>
                      <a:pt x="1381" y="160"/>
                    </a:lnTo>
                    <a:lnTo>
                      <a:pt x="1700" y="80"/>
                    </a:lnTo>
                    <a:lnTo>
                      <a:pt x="2072" y="27"/>
                    </a:lnTo>
                    <a:lnTo>
                      <a:pt x="2497" y="0"/>
                    </a:lnTo>
                    <a:lnTo>
                      <a:pt x="2975" y="0"/>
                    </a:lnTo>
                    <a:lnTo>
                      <a:pt x="2975" y="0"/>
                    </a:lnTo>
                    <a:lnTo>
                      <a:pt x="3453" y="27"/>
                    </a:lnTo>
                    <a:lnTo>
                      <a:pt x="3878" y="53"/>
                    </a:lnTo>
                    <a:lnTo>
                      <a:pt x="4250" y="107"/>
                    </a:lnTo>
                    <a:lnTo>
                      <a:pt x="4595" y="186"/>
                    </a:lnTo>
                    <a:lnTo>
                      <a:pt x="4887" y="266"/>
                    </a:lnTo>
                    <a:lnTo>
                      <a:pt x="5153" y="399"/>
                    </a:lnTo>
                    <a:lnTo>
                      <a:pt x="5365" y="532"/>
                    </a:lnTo>
                    <a:lnTo>
                      <a:pt x="5551" y="691"/>
                    </a:lnTo>
                    <a:lnTo>
                      <a:pt x="5711" y="877"/>
                    </a:lnTo>
                    <a:lnTo>
                      <a:pt x="5817" y="1089"/>
                    </a:lnTo>
                    <a:lnTo>
                      <a:pt x="5923" y="1302"/>
                    </a:lnTo>
                    <a:lnTo>
                      <a:pt x="6003" y="1567"/>
                    </a:lnTo>
                    <a:lnTo>
                      <a:pt x="6056" y="1833"/>
                    </a:lnTo>
                    <a:lnTo>
                      <a:pt x="6082" y="2099"/>
                    </a:lnTo>
                    <a:lnTo>
                      <a:pt x="6135" y="2736"/>
                    </a:lnTo>
                    <a:lnTo>
                      <a:pt x="8685" y="2736"/>
                    </a:lnTo>
                    <a:lnTo>
                      <a:pt x="8685" y="2736"/>
                    </a:lnTo>
                    <a:lnTo>
                      <a:pt x="9163" y="2762"/>
                    </a:lnTo>
                    <a:lnTo>
                      <a:pt x="9588" y="2789"/>
                    </a:lnTo>
                    <a:lnTo>
                      <a:pt x="9960" y="2816"/>
                    </a:lnTo>
                    <a:lnTo>
                      <a:pt x="10305" y="2895"/>
                    </a:lnTo>
                    <a:lnTo>
                      <a:pt x="10571" y="2975"/>
                    </a:lnTo>
                    <a:lnTo>
                      <a:pt x="10810" y="3081"/>
                    </a:lnTo>
                    <a:lnTo>
                      <a:pt x="11022" y="3241"/>
                    </a:lnTo>
                    <a:lnTo>
                      <a:pt x="11182" y="3400"/>
                    </a:lnTo>
                    <a:lnTo>
                      <a:pt x="11341" y="3612"/>
                    </a:lnTo>
                    <a:lnTo>
                      <a:pt x="11447" y="3851"/>
                    </a:lnTo>
                    <a:lnTo>
                      <a:pt x="11527" y="4117"/>
                    </a:lnTo>
                    <a:lnTo>
                      <a:pt x="11580" y="4409"/>
                    </a:lnTo>
                    <a:lnTo>
                      <a:pt x="11633" y="4754"/>
                    </a:lnTo>
                    <a:lnTo>
                      <a:pt x="11660" y="5153"/>
                    </a:lnTo>
                    <a:lnTo>
                      <a:pt x="11660" y="6056"/>
                    </a:lnTo>
                    <a:lnTo>
                      <a:pt x="11660" y="18618"/>
                    </a:lnTo>
                    <a:lnTo>
                      <a:pt x="11368" y="18618"/>
                    </a:lnTo>
                    <a:lnTo>
                      <a:pt x="11368" y="605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3343300" y="-523713"/>
                <a:ext cx="113939" cy="102517"/>
              </a:xfrm>
              <a:custGeom>
                <a:avLst/>
                <a:gdLst/>
                <a:ahLst/>
                <a:cxnLst/>
                <a:rect l="l" t="t" r="r" b="b"/>
                <a:pathLst>
                  <a:path w="2923" h="2630" fill="none" extrusionOk="0">
                    <a:moveTo>
                      <a:pt x="1727" y="1"/>
                    </a:moveTo>
                    <a:lnTo>
                      <a:pt x="1727" y="1"/>
                    </a:lnTo>
                    <a:lnTo>
                      <a:pt x="1329" y="27"/>
                    </a:lnTo>
                    <a:lnTo>
                      <a:pt x="1143" y="54"/>
                    </a:lnTo>
                    <a:lnTo>
                      <a:pt x="957" y="107"/>
                    </a:lnTo>
                    <a:lnTo>
                      <a:pt x="798" y="187"/>
                    </a:lnTo>
                    <a:lnTo>
                      <a:pt x="665" y="240"/>
                    </a:lnTo>
                    <a:lnTo>
                      <a:pt x="532" y="346"/>
                    </a:lnTo>
                    <a:lnTo>
                      <a:pt x="399" y="452"/>
                    </a:lnTo>
                    <a:lnTo>
                      <a:pt x="399" y="452"/>
                    </a:lnTo>
                    <a:lnTo>
                      <a:pt x="213" y="638"/>
                    </a:lnTo>
                    <a:lnTo>
                      <a:pt x="107" y="877"/>
                    </a:lnTo>
                    <a:lnTo>
                      <a:pt x="27" y="1143"/>
                    </a:lnTo>
                    <a:lnTo>
                      <a:pt x="1" y="1408"/>
                    </a:lnTo>
                    <a:lnTo>
                      <a:pt x="1" y="1408"/>
                    </a:lnTo>
                    <a:lnTo>
                      <a:pt x="27" y="1621"/>
                    </a:lnTo>
                    <a:lnTo>
                      <a:pt x="80" y="1860"/>
                    </a:lnTo>
                    <a:lnTo>
                      <a:pt x="160" y="2046"/>
                    </a:lnTo>
                    <a:lnTo>
                      <a:pt x="293" y="2232"/>
                    </a:lnTo>
                    <a:lnTo>
                      <a:pt x="452" y="2418"/>
                    </a:lnTo>
                    <a:lnTo>
                      <a:pt x="665" y="2524"/>
                    </a:lnTo>
                    <a:lnTo>
                      <a:pt x="877" y="2603"/>
                    </a:lnTo>
                    <a:lnTo>
                      <a:pt x="1143" y="2630"/>
                    </a:lnTo>
                    <a:lnTo>
                      <a:pt x="1143" y="2630"/>
                    </a:lnTo>
                    <a:lnTo>
                      <a:pt x="1568" y="2630"/>
                    </a:lnTo>
                    <a:lnTo>
                      <a:pt x="1913" y="2577"/>
                    </a:lnTo>
                    <a:lnTo>
                      <a:pt x="2072" y="2550"/>
                    </a:lnTo>
                    <a:lnTo>
                      <a:pt x="2205" y="2497"/>
                    </a:lnTo>
                    <a:lnTo>
                      <a:pt x="2338" y="2418"/>
                    </a:lnTo>
                    <a:lnTo>
                      <a:pt x="2471" y="2311"/>
                    </a:lnTo>
                    <a:lnTo>
                      <a:pt x="2577" y="2205"/>
                    </a:lnTo>
                    <a:lnTo>
                      <a:pt x="2657" y="2046"/>
                    </a:lnTo>
                    <a:lnTo>
                      <a:pt x="2736" y="1860"/>
                    </a:lnTo>
                    <a:lnTo>
                      <a:pt x="2790" y="1647"/>
                    </a:lnTo>
                    <a:lnTo>
                      <a:pt x="2843" y="1382"/>
                    </a:lnTo>
                    <a:lnTo>
                      <a:pt x="2896" y="1090"/>
                    </a:lnTo>
                    <a:lnTo>
                      <a:pt x="2896" y="771"/>
                    </a:lnTo>
                    <a:lnTo>
                      <a:pt x="2922" y="372"/>
                    </a:lnTo>
                    <a:lnTo>
                      <a:pt x="2922" y="372"/>
                    </a:lnTo>
                    <a:lnTo>
                      <a:pt x="2922" y="1"/>
                    </a:lnTo>
                    <a:lnTo>
                      <a:pt x="17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3195252" y="-367360"/>
                <a:ext cx="16605" cy="125282"/>
              </a:xfrm>
              <a:custGeom>
                <a:avLst/>
                <a:gdLst/>
                <a:ahLst/>
                <a:cxnLst/>
                <a:rect l="l" t="t" r="r" b="b"/>
                <a:pathLst>
                  <a:path w="426" h="3214" extrusionOk="0">
                    <a:moveTo>
                      <a:pt x="213" y="0"/>
                    </a:moveTo>
                    <a:lnTo>
                      <a:pt x="134" y="27"/>
                    </a:lnTo>
                    <a:lnTo>
                      <a:pt x="81" y="80"/>
                    </a:lnTo>
                    <a:lnTo>
                      <a:pt x="27" y="133"/>
                    </a:lnTo>
                    <a:lnTo>
                      <a:pt x="1" y="213"/>
                    </a:lnTo>
                    <a:lnTo>
                      <a:pt x="1" y="3001"/>
                    </a:lnTo>
                    <a:lnTo>
                      <a:pt x="27" y="3081"/>
                    </a:lnTo>
                    <a:lnTo>
                      <a:pt x="81" y="3161"/>
                    </a:lnTo>
                    <a:lnTo>
                      <a:pt x="134" y="3187"/>
                    </a:lnTo>
                    <a:lnTo>
                      <a:pt x="213" y="3214"/>
                    </a:lnTo>
                    <a:lnTo>
                      <a:pt x="293" y="3187"/>
                    </a:lnTo>
                    <a:lnTo>
                      <a:pt x="346" y="3161"/>
                    </a:lnTo>
                    <a:lnTo>
                      <a:pt x="399" y="3081"/>
                    </a:lnTo>
                    <a:lnTo>
                      <a:pt x="426" y="3001"/>
                    </a:lnTo>
                    <a:lnTo>
                      <a:pt x="426" y="213"/>
                    </a:lnTo>
                    <a:lnTo>
                      <a:pt x="399" y="133"/>
                    </a:lnTo>
                    <a:lnTo>
                      <a:pt x="346" y="80"/>
                    </a:lnTo>
                    <a:lnTo>
                      <a:pt x="293" y="27"/>
                    </a:lnTo>
                    <a:lnTo>
                      <a:pt x="213"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3195252" y="-367360"/>
                <a:ext cx="16605" cy="125282"/>
              </a:xfrm>
              <a:custGeom>
                <a:avLst/>
                <a:gdLst/>
                <a:ahLst/>
                <a:cxnLst/>
                <a:rect l="l" t="t" r="r" b="b"/>
                <a:pathLst>
                  <a:path w="426" h="3214" fill="none" extrusionOk="0">
                    <a:moveTo>
                      <a:pt x="213" y="0"/>
                    </a:moveTo>
                    <a:lnTo>
                      <a:pt x="213" y="0"/>
                    </a:lnTo>
                    <a:lnTo>
                      <a:pt x="134" y="27"/>
                    </a:lnTo>
                    <a:lnTo>
                      <a:pt x="81" y="80"/>
                    </a:lnTo>
                    <a:lnTo>
                      <a:pt x="27" y="133"/>
                    </a:lnTo>
                    <a:lnTo>
                      <a:pt x="1" y="213"/>
                    </a:lnTo>
                    <a:lnTo>
                      <a:pt x="1" y="3001"/>
                    </a:lnTo>
                    <a:lnTo>
                      <a:pt x="1" y="3001"/>
                    </a:lnTo>
                    <a:lnTo>
                      <a:pt x="27" y="3081"/>
                    </a:lnTo>
                    <a:lnTo>
                      <a:pt x="81" y="3161"/>
                    </a:lnTo>
                    <a:lnTo>
                      <a:pt x="134" y="3187"/>
                    </a:lnTo>
                    <a:lnTo>
                      <a:pt x="213" y="3214"/>
                    </a:lnTo>
                    <a:lnTo>
                      <a:pt x="213" y="3214"/>
                    </a:lnTo>
                    <a:lnTo>
                      <a:pt x="293" y="3187"/>
                    </a:lnTo>
                    <a:lnTo>
                      <a:pt x="346" y="3161"/>
                    </a:lnTo>
                    <a:lnTo>
                      <a:pt x="399" y="3081"/>
                    </a:lnTo>
                    <a:lnTo>
                      <a:pt x="426" y="3001"/>
                    </a:lnTo>
                    <a:lnTo>
                      <a:pt x="426" y="213"/>
                    </a:lnTo>
                    <a:lnTo>
                      <a:pt x="426" y="213"/>
                    </a:lnTo>
                    <a:lnTo>
                      <a:pt x="399" y="133"/>
                    </a:lnTo>
                    <a:lnTo>
                      <a:pt x="346" y="80"/>
                    </a:lnTo>
                    <a:lnTo>
                      <a:pt x="293" y="27"/>
                    </a:lnTo>
                    <a:lnTo>
                      <a:pt x="2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3101036" y="-168596"/>
                <a:ext cx="98424" cy="183284"/>
              </a:xfrm>
              <a:custGeom>
                <a:avLst/>
                <a:gdLst/>
                <a:ahLst/>
                <a:cxnLst/>
                <a:rect l="l" t="t" r="r" b="b"/>
                <a:pathLst>
                  <a:path w="2525" h="4702" extrusionOk="0">
                    <a:moveTo>
                      <a:pt x="2312" y="0"/>
                    </a:moveTo>
                    <a:lnTo>
                      <a:pt x="2258" y="27"/>
                    </a:lnTo>
                    <a:lnTo>
                      <a:pt x="2179" y="54"/>
                    </a:lnTo>
                    <a:lnTo>
                      <a:pt x="1993" y="160"/>
                    </a:lnTo>
                    <a:lnTo>
                      <a:pt x="1807" y="346"/>
                    </a:lnTo>
                    <a:lnTo>
                      <a:pt x="1595" y="611"/>
                    </a:lnTo>
                    <a:lnTo>
                      <a:pt x="1382" y="903"/>
                    </a:lnTo>
                    <a:lnTo>
                      <a:pt x="1143" y="1249"/>
                    </a:lnTo>
                    <a:lnTo>
                      <a:pt x="904" y="1647"/>
                    </a:lnTo>
                    <a:lnTo>
                      <a:pt x="691" y="2099"/>
                    </a:lnTo>
                    <a:lnTo>
                      <a:pt x="479" y="2550"/>
                    </a:lnTo>
                    <a:lnTo>
                      <a:pt x="293" y="3028"/>
                    </a:lnTo>
                    <a:lnTo>
                      <a:pt x="160" y="3427"/>
                    </a:lnTo>
                    <a:lnTo>
                      <a:pt x="54" y="3825"/>
                    </a:lnTo>
                    <a:lnTo>
                      <a:pt x="1" y="4144"/>
                    </a:lnTo>
                    <a:lnTo>
                      <a:pt x="1" y="4409"/>
                    </a:lnTo>
                    <a:lnTo>
                      <a:pt x="1" y="4515"/>
                    </a:lnTo>
                    <a:lnTo>
                      <a:pt x="28" y="4595"/>
                    </a:lnTo>
                    <a:lnTo>
                      <a:pt x="81" y="4648"/>
                    </a:lnTo>
                    <a:lnTo>
                      <a:pt x="134" y="4701"/>
                    </a:lnTo>
                    <a:lnTo>
                      <a:pt x="267" y="4701"/>
                    </a:lnTo>
                    <a:lnTo>
                      <a:pt x="346" y="4675"/>
                    </a:lnTo>
                    <a:lnTo>
                      <a:pt x="532" y="4542"/>
                    </a:lnTo>
                    <a:lnTo>
                      <a:pt x="718" y="4383"/>
                    </a:lnTo>
                    <a:lnTo>
                      <a:pt x="931" y="4117"/>
                    </a:lnTo>
                    <a:lnTo>
                      <a:pt x="1143" y="3825"/>
                    </a:lnTo>
                    <a:lnTo>
                      <a:pt x="1382" y="3453"/>
                    </a:lnTo>
                    <a:lnTo>
                      <a:pt x="1595" y="3081"/>
                    </a:lnTo>
                    <a:lnTo>
                      <a:pt x="1834" y="2630"/>
                    </a:lnTo>
                    <a:lnTo>
                      <a:pt x="2046" y="2152"/>
                    </a:lnTo>
                    <a:lnTo>
                      <a:pt x="2232" y="1700"/>
                    </a:lnTo>
                    <a:lnTo>
                      <a:pt x="2365" y="1275"/>
                    </a:lnTo>
                    <a:lnTo>
                      <a:pt x="2471" y="903"/>
                    </a:lnTo>
                    <a:lnTo>
                      <a:pt x="2524" y="585"/>
                    </a:lnTo>
                    <a:lnTo>
                      <a:pt x="2524" y="319"/>
                    </a:lnTo>
                    <a:lnTo>
                      <a:pt x="2498" y="213"/>
                    </a:lnTo>
                    <a:lnTo>
                      <a:pt x="2471" y="133"/>
                    </a:lnTo>
                    <a:lnTo>
                      <a:pt x="2444" y="80"/>
                    </a:lnTo>
                    <a:lnTo>
                      <a:pt x="2391" y="27"/>
                    </a:lnTo>
                    <a:lnTo>
                      <a:pt x="2312"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3101036" y="-168596"/>
                <a:ext cx="98424" cy="183284"/>
              </a:xfrm>
              <a:custGeom>
                <a:avLst/>
                <a:gdLst/>
                <a:ahLst/>
                <a:cxnLst/>
                <a:rect l="l" t="t" r="r" b="b"/>
                <a:pathLst>
                  <a:path w="2525" h="4702" fill="none" extrusionOk="0">
                    <a:moveTo>
                      <a:pt x="2312" y="0"/>
                    </a:moveTo>
                    <a:lnTo>
                      <a:pt x="2312" y="0"/>
                    </a:lnTo>
                    <a:lnTo>
                      <a:pt x="2258" y="27"/>
                    </a:lnTo>
                    <a:lnTo>
                      <a:pt x="2179" y="54"/>
                    </a:lnTo>
                    <a:lnTo>
                      <a:pt x="1993" y="160"/>
                    </a:lnTo>
                    <a:lnTo>
                      <a:pt x="1807" y="346"/>
                    </a:lnTo>
                    <a:lnTo>
                      <a:pt x="1595" y="611"/>
                    </a:lnTo>
                    <a:lnTo>
                      <a:pt x="1382" y="903"/>
                    </a:lnTo>
                    <a:lnTo>
                      <a:pt x="1143" y="1249"/>
                    </a:lnTo>
                    <a:lnTo>
                      <a:pt x="904" y="1647"/>
                    </a:lnTo>
                    <a:lnTo>
                      <a:pt x="691" y="2099"/>
                    </a:lnTo>
                    <a:lnTo>
                      <a:pt x="691" y="2099"/>
                    </a:lnTo>
                    <a:lnTo>
                      <a:pt x="479" y="2550"/>
                    </a:lnTo>
                    <a:lnTo>
                      <a:pt x="293" y="3028"/>
                    </a:lnTo>
                    <a:lnTo>
                      <a:pt x="160" y="3427"/>
                    </a:lnTo>
                    <a:lnTo>
                      <a:pt x="54" y="3825"/>
                    </a:lnTo>
                    <a:lnTo>
                      <a:pt x="1" y="4144"/>
                    </a:lnTo>
                    <a:lnTo>
                      <a:pt x="1" y="4409"/>
                    </a:lnTo>
                    <a:lnTo>
                      <a:pt x="1" y="4515"/>
                    </a:lnTo>
                    <a:lnTo>
                      <a:pt x="28" y="4595"/>
                    </a:lnTo>
                    <a:lnTo>
                      <a:pt x="81" y="4648"/>
                    </a:lnTo>
                    <a:lnTo>
                      <a:pt x="134" y="4701"/>
                    </a:lnTo>
                    <a:lnTo>
                      <a:pt x="134" y="4701"/>
                    </a:lnTo>
                    <a:lnTo>
                      <a:pt x="213" y="4701"/>
                    </a:lnTo>
                    <a:lnTo>
                      <a:pt x="213" y="4701"/>
                    </a:lnTo>
                    <a:lnTo>
                      <a:pt x="267" y="4701"/>
                    </a:lnTo>
                    <a:lnTo>
                      <a:pt x="346" y="4675"/>
                    </a:lnTo>
                    <a:lnTo>
                      <a:pt x="532" y="4542"/>
                    </a:lnTo>
                    <a:lnTo>
                      <a:pt x="718" y="4383"/>
                    </a:lnTo>
                    <a:lnTo>
                      <a:pt x="931" y="4117"/>
                    </a:lnTo>
                    <a:lnTo>
                      <a:pt x="1143" y="3825"/>
                    </a:lnTo>
                    <a:lnTo>
                      <a:pt x="1382" y="3453"/>
                    </a:lnTo>
                    <a:lnTo>
                      <a:pt x="1595" y="3081"/>
                    </a:lnTo>
                    <a:lnTo>
                      <a:pt x="1834" y="2630"/>
                    </a:lnTo>
                    <a:lnTo>
                      <a:pt x="1834" y="2630"/>
                    </a:lnTo>
                    <a:lnTo>
                      <a:pt x="2046" y="2152"/>
                    </a:lnTo>
                    <a:lnTo>
                      <a:pt x="2232" y="1700"/>
                    </a:lnTo>
                    <a:lnTo>
                      <a:pt x="2365" y="1275"/>
                    </a:lnTo>
                    <a:lnTo>
                      <a:pt x="2471" y="903"/>
                    </a:lnTo>
                    <a:lnTo>
                      <a:pt x="2524" y="585"/>
                    </a:lnTo>
                    <a:lnTo>
                      <a:pt x="2524" y="319"/>
                    </a:lnTo>
                    <a:lnTo>
                      <a:pt x="2498" y="213"/>
                    </a:lnTo>
                    <a:lnTo>
                      <a:pt x="2471" y="133"/>
                    </a:lnTo>
                    <a:lnTo>
                      <a:pt x="2444" y="80"/>
                    </a:lnTo>
                    <a:lnTo>
                      <a:pt x="2391" y="27"/>
                    </a:lnTo>
                    <a:lnTo>
                      <a:pt x="2391" y="27"/>
                    </a:lnTo>
                    <a:lnTo>
                      <a:pt x="231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3035822" y="58117"/>
                <a:ext cx="418294" cy="68371"/>
              </a:xfrm>
              <a:custGeom>
                <a:avLst/>
                <a:gdLst/>
                <a:ahLst/>
                <a:cxnLst/>
                <a:rect l="l" t="t" r="r" b="b"/>
                <a:pathLst>
                  <a:path w="10731" h="1754" extrusionOk="0">
                    <a:moveTo>
                      <a:pt x="1807" y="1"/>
                    </a:moveTo>
                    <a:lnTo>
                      <a:pt x="213" y="27"/>
                    </a:lnTo>
                    <a:lnTo>
                      <a:pt x="107" y="240"/>
                    </a:lnTo>
                    <a:lnTo>
                      <a:pt x="27" y="452"/>
                    </a:lnTo>
                    <a:lnTo>
                      <a:pt x="1" y="638"/>
                    </a:lnTo>
                    <a:lnTo>
                      <a:pt x="1" y="824"/>
                    </a:lnTo>
                    <a:lnTo>
                      <a:pt x="1" y="984"/>
                    </a:lnTo>
                    <a:lnTo>
                      <a:pt x="54" y="1116"/>
                    </a:lnTo>
                    <a:lnTo>
                      <a:pt x="107" y="1249"/>
                    </a:lnTo>
                    <a:lnTo>
                      <a:pt x="213" y="1355"/>
                    </a:lnTo>
                    <a:lnTo>
                      <a:pt x="293" y="1462"/>
                    </a:lnTo>
                    <a:lnTo>
                      <a:pt x="426" y="1541"/>
                    </a:lnTo>
                    <a:lnTo>
                      <a:pt x="558" y="1621"/>
                    </a:lnTo>
                    <a:lnTo>
                      <a:pt x="718" y="1674"/>
                    </a:lnTo>
                    <a:lnTo>
                      <a:pt x="1037" y="1727"/>
                    </a:lnTo>
                    <a:lnTo>
                      <a:pt x="1408" y="1754"/>
                    </a:lnTo>
                    <a:lnTo>
                      <a:pt x="9323" y="1754"/>
                    </a:lnTo>
                    <a:lnTo>
                      <a:pt x="9668" y="1727"/>
                    </a:lnTo>
                    <a:lnTo>
                      <a:pt x="10014" y="1674"/>
                    </a:lnTo>
                    <a:lnTo>
                      <a:pt x="10173" y="1621"/>
                    </a:lnTo>
                    <a:lnTo>
                      <a:pt x="10306" y="1541"/>
                    </a:lnTo>
                    <a:lnTo>
                      <a:pt x="10412" y="1462"/>
                    </a:lnTo>
                    <a:lnTo>
                      <a:pt x="10518" y="1355"/>
                    </a:lnTo>
                    <a:lnTo>
                      <a:pt x="10598" y="1249"/>
                    </a:lnTo>
                    <a:lnTo>
                      <a:pt x="10678" y="1116"/>
                    </a:lnTo>
                    <a:lnTo>
                      <a:pt x="10704" y="984"/>
                    </a:lnTo>
                    <a:lnTo>
                      <a:pt x="10731" y="824"/>
                    </a:lnTo>
                    <a:lnTo>
                      <a:pt x="10731" y="638"/>
                    </a:lnTo>
                    <a:lnTo>
                      <a:pt x="10678" y="452"/>
                    </a:lnTo>
                    <a:lnTo>
                      <a:pt x="10598" y="240"/>
                    </a:lnTo>
                    <a:lnTo>
                      <a:pt x="10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3035822" y="58117"/>
                <a:ext cx="418294" cy="68371"/>
              </a:xfrm>
              <a:custGeom>
                <a:avLst/>
                <a:gdLst/>
                <a:ahLst/>
                <a:cxnLst/>
                <a:rect l="l" t="t" r="r" b="b"/>
                <a:pathLst>
                  <a:path w="10731" h="1754" fill="none" extrusionOk="0">
                    <a:moveTo>
                      <a:pt x="1807" y="1"/>
                    </a:moveTo>
                    <a:lnTo>
                      <a:pt x="1807" y="1"/>
                    </a:lnTo>
                    <a:lnTo>
                      <a:pt x="213" y="27"/>
                    </a:lnTo>
                    <a:lnTo>
                      <a:pt x="213" y="27"/>
                    </a:lnTo>
                    <a:lnTo>
                      <a:pt x="107" y="240"/>
                    </a:lnTo>
                    <a:lnTo>
                      <a:pt x="27" y="452"/>
                    </a:lnTo>
                    <a:lnTo>
                      <a:pt x="1" y="638"/>
                    </a:lnTo>
                    <a:lnTo>
                      <a:pt x="1" y="824"/>
                    </a:lnTo>
                    <a:lnTo>
                      <a:pt x="1" y="984"/>
                    </a:lnTo>
                    <a:lnTo>
                      <a:pt x="54" y="1116"/>
                    </a:lnTo>
                    <a:lnTo>
                      <a:pt x="107" y="1249"/>
                    </a:lnTo>
                    <a:lnTo>
                      <a:pt x="213" y="1355"/>
                    </a:lnTo>
                    <a:lnTo>
                      <a:pt x="293" y="1462"/>
                    </a:lnTo>
                    <a:lnTo>
                      <a:pt x="426" y="1541"/>
                    </a:lnTo>
                    <a:lnTo>
                      <a:pt x="558" y="1621"/>
                    </a:lnTo>
                    <a:lnTo>
                      <a:pt x="718" y="1674"/>
                    </a:lnTo>
                    <a:lnTo>
                      <a:pt x="1037" y="1727"/>
                    </a:lnTo>
                    <a:lnTo>
                      <a:pt x="1408" y="1754"/>
                    </a:lnTo>
                    <a:lnTo>
                      <a:pt x="5233" y="1754"/>
                    </a:lnTo>
                    <a:lnTo>
                      <a:pt x="5233" y="1754"/>
                    </a:lnTo>
                    <a:lnTo>
                      <a:pt x="5498" y="1754"/>
                    </a:lnTo>
                    <a:lnTo>
                      <a:pt x="9323" y="1754"/>
                    </a:lnTo>
                    <a:lnTo>
                      <a:pt x="9323" y="1754"/>
                    </a:lnTo>
                    <a:lnTo>
                      <a:pt x="9668" y="1727"/>
                    </a:lnTo>
                    <a:lnTo>
                      <a:pt x="10014" y="1674"/>
                    </a:lnTo>
                    <a:lnTo>
                      <a:pt x="10173" y="1621"/>
                    </a:lnTo>
                    <a:lnTo>
                      <a:pt x="10306" y="1541"/>
                    </a:lnTo>
                    <a:lnTo>
                      <a:pt x="10412" y="1462"/>
                    </a:lnTo>
                    <a:lnTo>
                      <a:pt x="10518" y="1355"/>
                    </a:lnTo>
                    <a:lnTo>
                      <a:pt x="10598" y="1249"/>
                    </a:lnTo>
                    <a:lnTo>
                      <a:pt x="10678" y="1116"/>
                    </a:lnTo>
                    <a:lnTo>
                      <a:pt x="10704" y="984"/>
                    </a:lnTo>
                    <a:lnTo>
                      <a:pt x="10731" y="824"/>
                    </a:lnTo>
                    <a:lnTo>
                      <a:pt x="10731" y="638"/>
                    </a:lnTo>
                    <a:lnTo>
                      <a:pt x="10678" y="452"/>
                    </a:lnTo>
                    <a:lnTo>
                      <a:pt x="10598" y="240"/>
                    </a:lnTo>
                    <a:lnTo>
                      <a:pt x="10492" y="1"/>
                    </a:lnTo>
                    <a:lnTo>
                      <a:pt x="18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3014070" y="-387045"/>
                <a:ext cx="466980" cy="533207"/>
              </a:xfrm>
              <a:custGeom>
                <a:avLst/>
                <a:gdLst/>
                <a:ahLst/>
                <a:cxnLst/>
                <a:rect l="l" t="t" r="r" b="b"/>
                <a:pathLst>
                  <a:path w="11980" h="13679" extrusionOk="0">
                    <a:moveTo>
                      <a:pt x="4596" y="0"/>
                    </a:moveTo>
                    <a:lnTo>
                      <a:pt x="4516" y="186"/>
                    </a:lnTo>
                    <a:lnTo>
                      <a:pt x="5525" y="319"/>
                    </a:lnTo>
                    <a:lnTo>
                      <a:pt x="5525" y="0"/>
                    </a:lnTo>
                    <a:close/>
                    <a:moveTo>
                      <a:pt x="5525" y="10916"/>
                    </a:moveTo>
                    <a:lnTo>
                      <a:pt x="5286" y="11155"/>
                    </a:lnTo>
                    <a:lnTo>
                      <a:pt x="5074" y="11421"/>
                    </a:lnTo>
                    <a:lnTo>
                      <a:pt x="5525" y="11421"/>
                    </a:lnTo>
                    <a:lnTo>
                      <a:pt x="5525" y="10916"/>
                    </a:lnTo>
                    <a:close/>
                    <a:moveTo>
                      <a:pt x="5817" y="0"/>
                    </a:moveTo>
                    <a:lnTo>
                      <a:pt x="5817" y="372"/>
                    </a:lnTo>
                    <a:lnTo>
                      <a:pt x="6880" y="505"/>
                    </a:lnTo>
                    <a:lnTo>
                      <a:pt x="6880" y="5126"/>
                    </a:lnTo>
                    <a:lnTo>
                      <a:pt x="6906" y="5923"/>
                    </a:lnTo>
                    <a:lnTo>
                      <a:pt x="6906" y="6534"/>
                    </a:lnTo>
                    <a:lnTo>
                      <a:pt x="6853" y="7251"/>
                    </a:lnTo>
                    <a:lnTo>
                      <a:pt x="6800" y="7623"/>
                    </a:lnTo>
                    <a:lnTo>
                      <a:pt x="6747" y="8021"/>
                    </a:lnTo>
                    <a:lnTo>
                      <a:pt x="6641" y="8420"/>
                    </a:lnTo>
                    <a:lnTo>
                      <a:pt x="6535" y="8845"/>
                    </a:lnTo>
                    <a:lnTo>
                      <a:pt x="6402" y="9243"/>
                    </a:lnTo>
                    <a:lnTo>
                      <a:pt x="6242" y="9668"/>
                    </a:lnTo>
                    <a:lnTo>
                      <a:pt x="6056" y="10066"/>
                    </a:lnTo>
                    <a:lnTo>
                      <a:pt x="5817" y="10465"/>
                    </a:lnTo>
                    <a:lnTo>
                      <a:pt x="5817" y="11421"/>
                    </a:lnTo>
                    <a:lnTo>
                      <a:pt x="11050" y="11421"/>
                    </a:lnTo>
                    <a:lnTo>
                      <a:pt x="11156" y="11660"/>
                    </a:lnTo>
                    <a:lnTo>
                      <a:pt x="11236" y="11872"/>
                    </a:lnTo>
                    <a:lnTo>
                      <a:pt x="11289" y="12058"/>
                    </a:lnTo>
                    <a:lnTo>
                      <a:pt x="11289" y="12244"/>
                    </a:lnTo>
                    <a:lnTo>
                      <a:pt x="11262" y="12404"/>
                    </a:lnTo>
                    <a:lnTo>
                      <a:pt x="11236" y="12536"/>
                    </a:lnTo>
                    <a:lnTo>
                      <a:pt x="11156" y="12669"/>
                    </a:lnTo>
                    <a:lnTo>
                      <a:pt x="11076" y="12775"/>
                    </a:lnTo>
                    <a:lnTo>
                      <a:pt x="10970" y="12882"/>
                    </a:lnTo>
                    <a:lnTo>
                      <a:pt x="10864" y="12961"/>
                    </a:lnTo>
                    <a:lnTo>
                      <a:pt x="10731" y="13041"/>
                    </a:lnTo>
                    <a:lnTo>
                      <a:pt x="10572" y="13094"/>
                    </a:lnTo>
                    <a:lnTo>
                      <a:pt x="10226" y="13147"/>
                    </a:lnTo>
                    <a:lnTo>
                      <a:pt x="9881" y="13174"/>
                    </a:lnTo>
                    <a:lnTo>
                      <a:pt x="1754" y="13174"/>
                    </a:lnTo>
                    <a:lnTo>
                      <a:pt x="1541" y="13147"/>
                    </a:lnTo>
                    <a:lnTo>
                      <a:pt x="1355" y="13121"/>
                    </a:lnTo>
                    <a:lnTo>
                      <a:pt x="1170" y="13041"/>
                    </a:lnTo>
                    <a:lnTo>
                      <a:pt x="692" y="13094"/>
                    </a:lnTo>
                    <a:lnTo>
                      <a:pt x="1" y="13094"/>
                    </a:lnTo>
                    <a:lnTo>
                      <a:pt x="107" y="13227"/>
                    </a:lnTo>
                    <a:lnTo>
                      <a:pt x="240" y="13360"/>
                    </a:lnTo>
                    <a:lnTo>
                      <a:pt x="399" y="13466"/>
                    </a:lnTo>
                    <a:lnTo>
                      <a:pt x="585" y="13546"/>
                    </a:lnTo>
                    <a:lnTo>
                      <a:pt x="798" y="13599"/>
                    </a:lnTo>
                    <a:lnTo>
                      <a:pt x="1010" y="13652"/>
                    </a:lnTo>
                    <a:lnTo>
                      <a:pt x="1223" y="13678"/>
                    </a:lnTo>
                    <a:lnTo>
                      <a:pt x="10678" y="13678"/>
                    </a:lnTo>
                    <a:lnTo>
                      <a:pt x="10970" y="13625"/>
                    </a:lnTo>
                    <a:lnTo>
                      <a:pt x="11236" y="13546"/>
                    </a:lnTo>
                    <a:lnTo>
                      <a:pt x="11475" y="13439"/>
                    </a:lnTo>
                    <a:lnTo>
                      <a:pt x="11687" y="13280"/>
                    </a:lnTo>
                    <a:lnTo>
                      <a:pt x="11767" y="13200"/>
                    </a:lnTo>
                    <a:lnTo>
                      <a:pt x="11846" y="13094"/>
                    </a:lnTo>
                    <a:lnTo>
                      <a:pt x="11899" y="12988"/>
                    </a:lnTo>
                    <a:lnTo>
                      <a:pt x="11926" y="12882"/>
                    </a:lnTo>
                    <a:lnTo>
                      <a:pt x="11953" y="12749"/>
                    </a:lnTo>
                    <a:lnTo>
                      <a:pt x="11979" y="12589"/>
                    </a:lnTo>
                    <a:lnTo>
                      <a:pt x="11953" y="12377"/>
                    </a:lnTo>
                    <a:lnTo>
                      <a:pt x="11899" y="12138"/>
                    </a:lnTo>
                    <a:lnTo>
                      <a:pt x="11793" y="11872"/>
                    </a:lnTo>
                    <a:lnTo>
                      <a:pt x="11660" y="11607"/>
                    </a:lnTo>
                    <a:lnTo>
                      <a:pt x="10678" y="9854"/>
                    </a:lnTo>
                    <a:lnTo>
                      <a:pt x="10014" y="8659"/>
                    </a:lnTo>
                    <a:lnTo>
                      <a:pt x="9323" y="7410"/>
                    </a:lnTo>
                    <a:lnTo>
                      <a:pt x="8686" y="6162"/>
                    </a:lnTo>
                    <a:lnTo>
                      <a:pt x="8128" y="5047"/>
                    </a:lnTo>
                    <a:lnTo>
                      <a:pt x="7916" y="4569"/>
                    </a:lnTo>
                    <a:lnTo>
                      <a:pt x="7756" y="4144"/>
                    </a:lnTo>
                    <a:lnTo>
                      <a:pt x="7677" y="3798"/>
                    </a:lnTo>
                    <a:lnTo>
                      <a:pt x="7623" y="3533"/>
                    </a:lnTo>
                    <a:lnTo>
                      <a:pt x="7623"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3211819" y="38471"/>
                <a:ext cx="17658" cy="19685"/>
              </a:xfrm>
              <a:custGeom>
                <a:avLst/>
                <a:gdLst/>
                <a:ahLst/>
                <a:cxnLst/>
                <a:rect l="l" t="t" r="r" b="b"/>
                <a:pathLst>
                  <a:path w="453" h="505" fill="none" extrusionOk="0">
                    <a:moveTo>
                      <a:pt x="452" y="0"/>
                    </a:moveTo>
                    <a:lnTo>
                      <a:pt x="452" y="0"/>
                    </a:lnTo>
                    <a:lnTo>
                      <a:pt x="213" y="239"/>
                    </a:lnTo>
                    <a:lnTo>
                      <a:pt x="1" y="505"/>
                    </a:lnTo>
                    <a:lnTo>
                      <a:pt x="452" y="505"/>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3190107" y="-387045"/>
                <a:ext cx="39370" cy="12474"/>
              </a:xfrm>
              <a:custGeom>
                <a:avLst/>
                <a:gdLst/>
                <a:ahLst/>
                <a:cxnLst/>
                <a:rect l="l" t="t" r="r" b="b"/>
                <a:pathLst>
                  <a:path w="1010" h="320" fill="none" extrusionOk="0">
                    <a:moveTo>
                      <a:pt x="1009" y="0"/>
                    </a:moveTo>
                    <a:lnTo>
                      <a:pt x="80" y="0"/>
                    </a:lnTo>
                    <a:lnTo>
                      <a:pt x="0" y="186"/>
                    </a:lnTo>
                    <a:lnTo>
                      <a:pt x="1009" y="319"/>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3014070" y="-387045"/>
                <a:ext cx="466980" cy="533207"/>
              </a:xfrm>
              <a:custGeom>
                <a:avLst/>
                <a:gdLst/>
                <a:ahLst/>
                <a:cxnLst/>
                <a:rect l="l" t="t" r="r" b="b"/>
                <a:pathLst>
                  <a:path w="11980" h="13679" fill="none" extrusionOk="0">
                    <a:moveTo>
                      <a:pt x="7623" y="0"/>
                    </a:moveTo>
                    <a:lnTo>
                      <a:pt x="5817" y="0"/>
                    </a:lnTo>
                    <a:lnTo>
                      <a:pt x="5817" y="372"/>
                    </a:lnTo>
                    <a:lnTo>
                      <a:pt x="6880" y="505"/>
                    </a:lnTo>
                    <a:lnTo>
                      <a:pt x="6880" y="505"/>
                    </a:lnTo>
                    <a:lnTo>
                      <a:pt x="6880" y="5126"/>
                    </a:lnTo>
                    <a:lnTo>
                      <a:pt x="6880" y="5126"/>
                    </a:lnTo>
                    <a:lnTo>
                      <a:pt x="6906" y="5923"/>
                    </a:lnTo>
                    <a:lnTo>
                      <a:pt x="6906" y="6534"/>
                    </a:lnTo>
                    <a:lnTo>
                      <a:pt x="6853" y="7251"/>
                    </a:lnTo>
                    <a:lnTo>
                      <a:pt x="6800" y="7623"/>
                    </a:lnTo>
                    <a:lnTo>
                      <a:pt x="6747" y="8021"/>
                    </a:lnTo>
                    <a:lnTo>
                      <a:pt x="6641" y="8420"/>
                    </a:lnTo>
                    <a:lnTo>
                      <a:pt x="6535" y="8845"/>
                    </a:lnTo>
                    <a:lnTo>
                      <a:pt x="6402" y="9243"/>
                    </a:lnTo>
                    <a:lnTo>
                      <a:pt x="6242" y="9668"/>
                    </a:lnTo>
                    <a:lnTo>
                      <a:pt x="6056" y="10066"/>
                    </a:lnTo>
                    <a:lnTo>
                      <a:pt x="5817" y="10465"/>
                    </a:lnTo>
                    <a:lnTo>
                      <a:pt x="5817" y="11421"/>
                    </a:lnTo>
                    <a:lnTo>
                      <a:pt x="11050" y="11421"/>
                    </a:lnTo>
                    <a:lnTo>
                      <a:pt x="11050" y="11421"/>
                    </a:lnTo>
                    <a:lnTo>
                      <a:pt x="11156" y="11660"/>
                    </a:lnTo>
                    <a:lnTo>
                      <a:pt x="11236" y="11872"/>
                    </a:lnTo>
                    <a:lnTo>
                      <a:pt x="11289" y="12058"/>
                    </a:lnTo>
                    <a:lnTo>
                      <a:pt x="11289" y="12244"/>
                    </a:lnTo>
                    <a:lnTo>
                      <a:pt x="11262" y="12404"/>
                    </a:lnTo>
                    <a:lnTo>
                      <a:pt x="11236" y="12536"/>
                    </a:lnTo>
                    <a:lnTo>
                      <a:pt x="11156" y="12669"/>
                    </a:lnTo>
                    <a:lnTo>
                      <a:pt x="11076" y="12775"/>
                    </a:lnTo>
                    <a:lnTo>
                      <a:pt x="10970" y="12882"/>
                    </a:lnTo>
                    <a:lnTo>
                      <a:pt x="10864" y="12961"/>
                    </a:lnTo>
                    <a:lnTo>
                      <a:pt x="10731" y="13041"/>
                    </a:lnTo>
                    <a:lnTo>
                      <a:pt x="10572" y="13094"/>
                    </a:lnTo>
                    <a:lnTo>
                      <a:pt x="10226" y="13147"/>
                    </a:lnTo>
                    <a:lnTo>
                      <a:pt x="9881" y="13174"/>
                    </a:lnTo>
                    <a:lnTo>
                      <a:pt x="6056" y="13174"/>
                    </a:lnTo>
                    <a:lnTo>
                      <a:pt x="6056" y="13174"/>
                    </a:lnTo>
                    <a:lnTo>
                      <a:pt x="5791" y="13174"/>
                    </a:lnTo>
                    <a:lnTo>
                      <a:pt x="1966" y="13174"/>
                    </a:lnTo>
                    <a:lnTo>
                      <a:pt x="1966" y="13174"/>
                    </a:lnTo>
                    <a:lnTo>
                      <a:pt x="1754" y="13174"/>
                    </a:lnTo>
                    <a:lnTo>
                      <a:pt x="1541" y="13147"/>
                    </a:lnTo>
                    <a:lnTo>
                      <a:pt x="1355" y="13121"/>
                    </a:lnTo>
                    <a:lnTo>
                      <a:pt x="1170" y="13041"/>
                    </a:lnTo>
                    <a:lnTo>
                      <a:pt x="1170" y="13041"/>
                    </a:lnTo>
                    <a:lnTo>
                      <a:pt x="692" y="13094"/>
                    </a:lnTo>
                    <a:lnTo>
                      <a:pt x="187" y="13094"/>
                    </a:lnTo>
                    <a:lnTo>
                      <a:pt x="187" y="13094"/>
                    </a:lnTo>
                    <a:lnTo>
                      <a:pt x="1" y="13094"/>
                    </a:lnTo>
                    <a:lnTo>
                      <a:pt x="1" y="13094"/>
                    </a:lnTo>
                    <a:lnTo>
                      <a:pt x="107" y="13227"/>
                    </a:lnTo>
                    <a:lnTo>
                      <a:pt x="240" y="13360"/>
                    </a:lnTo>
                    <a:lnTo>
                      <a:pt x="399" y="13466"/>
                    </a:lnTo>
                    <a:lnTo>
                      <a:pt x="585" y="13546"/>
                    </a:lnTo>
                    <a:lnTo>
                      <a:pt x="798" y="13599"/>
                    </a:lnTo>
                    <a:lnTo>
                      <a:pt x="1010" y="13652"/>
                    </a:lnTo>
                    <a:lnTo>
                      <a:pt x="1223" y="13678"/>
                    </a:lnTo>
                    <a:lnTo>
                      <a:pt x="1462" y="13678"/>
                    </a:lnTo>
                    <a:lnTo>
                      <a:pt x="5764" y="13678"/>
                    </a:lnTo>
                    <a:lnTo>
                      <a:pt x="5764" y="13678"/>
                    </a:lnTo>
                    <a:lnTo>
                      <a:pt x="6083" y="13678"/>
                    </a:lnTo>
                    <a:lnTo>
                      <a:pt x="10386" y="13678"/>
                    </a:lnTo>
                    <a:lnTo>
                      <a:pt x="10386" y="13678"/>
                    </a:lnTo>
                    <a:lnTo>
                      <a:pt x="10678" y="13678"/>
                    </a:lnTo>
                    <a:lnTo>
                      <a:pt x="10970" y="13625"/>
                    </a:lnTo>
                    <a:lnTo>
                      <a:pt x="11236" y="13546"/>
                    </a:lnTo>
                    <a:lnTo>
                      <a:pt x="11475" y="13439"/>
                    </a:lnTo>
                    <a:lnTo>
                      <a:pt x="11687" y="13280"/>
                    </a:lnTo>
                    <a:lnTo>
                      <a:pt x="11767" y="13200"/>
                    </a:lnTo>
                    <a:lnTo>
                      <a:pt x="11846" y="13094"/>
                    </a:lnTo>
                    <a:lnTo>
                      <a:pt x="11899" y="12988"/>
                    </a:lnTo>
                    <a:lnTo>
                      <a:pt x="11926" y="12882"/>
                    </a:lnTo>
                    <a:lnTo>
                      <a:pt x="11953" y="12749"/>
                    </a:lnTo>
                    <a:lnTo>
                      <a:pt x="11979" y="12589"/>
                    </a:lnTo>
                    <a:lnTo>
                      <a:pt x="11979" y="12589"/>
                    </a:lnTo>
                    <a:lnTo>
                      <a:pt x="11953" y="12377"/>
                    </a:lnTo>
                    <a:lnTo>
                      <a:pt x="11899" y="12138"/>
                    </a:lnTo>
                    <a:lnTo>
                      <a:pt x="11793" y="11872"/>
                    </a:lnTo>
                    <a:lnTo>
                      <a:pt x="11660" y="11607"/>
                    </a:lnTo>
                    <a:lnTo>
                      <a:pt x="11660" y="11607"/>
                    </a:lnTo>
                    <a:lnTo>
                      <a:pt x="10678" y="9854"/>
                    </a:lnTo>
                    <a:lnTo>
                      <a:pt x="10014" y="8659"/>
                    </a:lnTo>
                    <a:lnTo>
                      <a:pt x="9323" y="7410"/>
                    </a:lnTo>
                    <a:lnTo>
                      <a:pt x="8686" y="6162"/>
                    </a:lnTo>
                    <a:lnTo>
                      <a:pt x="8128" y="5047"/>
                    </a:lnTo>
                    <a:lnTo>
                      <a:pt x="7916" y="4569"/>
                    </a:lnTo>
                    <a:lnTo>
                      <a:pt x="7756" y="4144"/>
                    </a:lnTo>
                    <a:lnTo>
                      <a:pt x="7677" y="3798"/>
                    </a:lnTo>
                    <a:lnTo>
                      <a:pt x="7623" y="3533"/>
                    </a:lnTo>
                    <a:lnTo>
                      <a:pt x="7623" y="3533"/>
                    </a:lnTo>
                    <a:lnTo>
                      <a:pt x="76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3229438" y="-387045"/>
                <a:ext cx="11421" cy="445191"/>
              </a:xfrm>
              <a:custGeom>
                <a:avLst/>
                <a:gdLst/>
                <a:ahLst/>
                <a:cxnLst/>
                <a:rect l="l" t="t" r="r" b="b"/>
                <a:pathLst>
                  <a:path w="293" h="11421" extrusionOk="0">
                    <a:moveTo>
                      <a:pt x="0" y="0"/>
                    </a:moveTo>
                    <a:lnTo>
                      <a:pt x="0" y="319"/>
                    </a:lnTo>
                    <a:lnTo>
                      <a:pt x="292" y="372"/>
                    </a:lnTo>
                    <a:lnTo>
                      <a:pt x="292" y="0"/>
                    </a:lnTo>
                    <a:close/>
                    <a:moveTo>
                      <a:pt x="292" y="10465"/>
                    </a:moveTo>
                    <a:lnTo>
                      <a:pt x="0" y="10916"/>
                    </a:lnTo>
                    <a:lnTo>
                      <a:pt x="0" y="11421"/>
                    </a:lnTo>
                    <a:lnTo>
                      <a:pt x="292" y="11421"/>
                    </a:lnTo>
                    <a:lnTo>
                      <a:pt x="292" y="10465"/>
                    </a:lnTo>
                    <a:close/>
                  </a:path>
                </a:pathLst>
              </a:custGeom>
              <a:solidFill>
                <a:srgbClr val="E1E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3229438" y="20851"/>
                <a:ext cx="11421" cy="37304"/>
              </a:xfrm>
              <a:custGeom>
                <a:avLst/>
                <a:gdLst/>
                <a:ahLst/>
                <a:cxnLst/>
                <a:rect l="l" t="t" r="r" b="b"/>
                <a:pathLst>
                  <a:path w="293" h="957" fill="none" extrusionOk="0">
                    <a:moveTo>
                      <a:pt x="292" y="1"/>
                    </a:moveTo>
                    <a:lnTo>
                      <a:pt x="292" y="1"/>
                    </a:lnTo>
                    <a:lnTo>
                      <a:pt x="0" y="452"/>
                    </a:lnTo>
                    <a:lnTo>
                      <a:pt x="0" y="957"/>
                    </a:lnTo>
                    <a:lnTo>
                      <a:pt x="292" y="957"/>
                    </a:lnTo>
                    <a:lnTo>
                      <a:pt x="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3229438" y="-387045"/>
                <a:ext cx="11421" cy="14540"/>
              </a:xfrm>
              <a:custGeom>
                <a:avLst/>
                <a:gdLst/>
                <a:ahLst/>
                <a:cxnLst/>
                <a:rect l="l" t="t" r="r" b="b"/>
                <a:pathLst>
                  <a:path w="293" h="373" fill="none" extrusionOk="0">
                    <a:moveTo>
                      <a:pt x="292" y="0"/>
                    </a:moveTo>
                    <a:lnTo>
                      <a:pt x="0" y="0"/>
                    </a:lnTo>
                    <a:lnTo>
                      <a:pt x="0" y="319"/>
                    </a:lnTo>
                    <a:lnTo>
                      <a:pt x="292" y="372"/>
                    </a:lnTo>
                    <a:lnTo>
                      <a:pt x="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3059639" y="58117"/>
                <a:ext cx="394478" cy="68371"/>
              </a:xfrm>
              <a:custGeom>
                <a:avLst/>
                <a:gdLst/>
                <a:ahLst/>
                <a:cxnLst/>
                <a:rect l="l" t="t" r="r" b="b"/>
                <a:pathLst>
                  <a:path w="10120" h="1754" extrusionOk="0">
                    <a:moveTo>
                      <a:pt x="3905" y="1"/>
                    </a:moveTo>
                    <a:lnTo>
                      <a:pt x="3560" y="293"/>
                    </a:lnTo>
                    <a:lnTo>
                      <a:pt x="3188" y="585"/>
                    </a:lnTo>
                    <a:lnTo>
                      <a:pt x="2763" y="851"/>
                    </a:lnTo>
                    <a:lnTo>
                      <a:pt x="2311" y="1063"/>
                    </a:lnTo>
                    <a:lnTo>
                      <a:pt x="1807" y="1249"/>
                    </a:lnTo>
                    <a:lnTo>
                      <a:pt x="1249" y="1435"/>
                    </a:lnTo>
                    <a:lnTo>
                      <a:pt x="665" y="1541"/>
                    </a:lnTo>
                    <a:lnTo>
                      <a:pt x="1" y="1621"/>
                    </a:lnTo>
                    <a:lnTo>
                      <a:pt x="186" y="1701"/>
                    </a:lnTo>
                    <a:lnTo>
                      <a:pt x="372" y="1727"/>
                    </a:lnTo>
                    <a:lnTo>
                      <a:pt x="585" y="1754"/>
                    </a:lnTo>
                    <a:lnTo>
                      <a:pt x="8712" y="1754"/>
                    </a:lnTo>
                    <a:lnTo>
                      <a:pt x="9057" y="1727"/>
                    </a:lnTo>
                    <a:lnTo>
                      <a:pt x="9403" y="1674"/>
                    </a:lnTo>
                    <a:lnTo>
                      <a:pt x="9562" y="1621"/>
                    </a:lnTo>
                    <a:lnTo>
                      <a:pt x="9695" y="1541"/>
                    </a:lnTo>
                    <a:lnTo>
                      <a:pt x="9801" y="1462"/>
                    </a:lnTo>
                    <a:lnTo>
                      <a:pt x="9907" y="1355"/>
                    </a:lnTo>
                    <a:lnTo>
                      <a:pt x="9987" y="1249"/>
                    </a:lnTo>
                    <a:lnTo>
                      <a:pt x="10067" y="1116"/>
                    </a:lnTo>
                    <a:lnTo>
                      <a:pt x="10093" y="984"/>
                    </a:lnTo>
                    <a:lnTo>
                      <a:pt x="10120" y="824"/>
                    </a:lnTo>
                    <a:lnTo>
                      <a:pt x="10120" y="638"/>
                    </a:lnTo>
                    <a:lnTo>
                      <a:pt x="10067" y="452"/>
                    </a:lnTo>
                    <a:lnTo>
                      <a:pt x="9987" y="240"/>
                    </a:lnTo>
                    <a:lnTo>
                      <a:pt x="988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3059639" y="58117"/>
                <a:ext cx="394478" cy="68371"/>
              </a:xfrm>
              <a:custGeom>
                <a:avLst/>
                <a:gdLst/>
                <a:ahLst/>
                <a:cxnLst/>
                <a:rect l="l" t="t" r="r" b="b"/>
                <a:pathLst>
                  <a:path w="10120" h="1754" fill="none" extrusionOk="0">
                    <a:moveTo>
                      <a:pt x="9881" y="1"/>
                    </a:moveTo>
                    <a:lnTo>
                      <a:pt x="4648" y="1"/>
                    </a:lnTo>
                    <a:lnTo>
                      <a:pt x="4356" y="1"/>
                    </a:lnTo>
                    <a:lnTo>
                      <a:pt x="3905" y="1"/>
                    </a:lnTo>
                    <a:lnTo>
                      <a:pt x="3905" y="1"/>
                    </a:lnTo>
                    <a:lnTo>
                      <a:pt x="3560" y="293"/>
                    </a:lnTo>
                    <a:lnTo>
                      <a:pt x="3188" y="585"/>
                    </a:lnTo>
                    <a:lnTo>
                      <a:pt x="2763" y="851"/>
                    </a:lnTo>
                    <a:lnTo>
                      <a:pt x="2311" y="1063"/>
                    </a:lnTo>
                    <a:lnTo>
                      <a:pt x="1807" y="1249"/>
                    </a:lnTo>
                    <a:lnTo>
                      <a:pt x="1249" y="1435"/>
                    </a:lnTo>
                    <a:lnTo>
                      <a:pt x="665" y="1541"/>
                    </a:lnTo>
                    <a:lnTo>
                      <a:pt x="1" y="1621"/>
                    </a:lnTo>
                    <a:lnTo>
                      <a:pt x="1" y="1621"/>
                    </a:lnTo>
                    <a:lnTo>
                      <a:pt x="186" y="1701"/>
                    </a:lnTo>
                    <a:lnTo>
                      <a:pt x="372" y="1727"/>
                    </a:lnTo>
                    <a:lnTo>
                      <a:pt x="585" y="1754"/>
                    </a:lnTo>
                    <a:lnTo>
                      <a:pt x="797" y="1754"/>
                    </a:lnTo>
                    <a:lnTo>
                      <a:pt x="4622" y="1754"/>
                    </a:lnTo>
                    <a:lnTo>
                      <a:pt x="4622" y="1754"/>
                    </a:lnTo>
                    <a:lnTo>
                      <a:pt x="4887" y="1754"/>
                    </a:lnTo>
                    <a:lnTo>
                      <a:pt x="8712" y="1754"/>
                    </a:lnTo>
                    <a:lnTo>
                      <a:pt x="8712" y="1754"/>
                    </a:lnTo>
                    <a:lnTo>
                      <a:pt x="9057" y="1727"/>
                    </a:lnTo>
                    <a:lnTo>
                      <a:pt x="9403" y="1674"/>
                    </a:lnTo>
                    <a:lnTo>
                      <a:pt x="9562" y="1621"/>
                    </a:lnTo>
                    <a:lnTo>
                      <a:pt x="9695" y="1541"/>
                    </a:lnTo>
                    <a:lnTo>
                      <a:pt x="9801" y="1462"/>
                    </a:lnTo>
                    <a:lnTo>
                      <a:pt x="9907" y="1355"/>
                    </a:lnTo>
                    <a:lnTo>
                      <a:pt x="9987" y="1249"/>
                    </a:lnTo>
                    <a:lnTo>
                      <a:pt x="10067" y="1116"/>
                    </a:lnTo>
                    <a:lnTo>
                      <a:pt x="10093" y="984"/>
                    </a:lnTo>
                    <a:lnTo>
                      <a:pt x="10120" y="824"/>
                    </a:lnTo>
                    <a:lnTo>
                      <a:pt x="10120" y="638"/>
                    </a:lnTo>
                    <a:lnTo>
                      <a:pt x="10067" y="452"/>
                    </a:lnTo>
                    <a:lnTo>
                      <a:pt x="9987" y="240"/>
                    </a:lnTo>
                    <a:lnTo>
                      <a:pt x="9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3165237" y="-400494"/>
                <a:ext cx="163599" cy="20737"/>
              </a:xfrm>
              <a:custGeom>
                <a:avLst/>
                <a:gdLst/>
                <a:ahLst/>
                <a:cxnLst/>
                <a:rect l="l" t="t" r="r" b="b"/>
                <a:pathLst>
                  <a:path w="4197" h="532" extrusionOk="0">
                    <a:moveTo>
                      <a:pt x="266" y="0"/>
                    </a:moveTo>
                    <a:lnTo>
                      <a:pt x="160" y="27"/>
                    </a:lnTo>
                    <a:lnTo>
                      <a:pt x="80" y="80"/>
                    </a:lnTo>
                    <a:lnTo>
                      <a:pt x="27" y="160"/>
                    </a:lnTo>
                    <a:lnTo>
                      <a:pt x="1" y="266"/>
                    </a:lnTo>
                    <a:lnTo>
                      <a:pt x="27" y="372"/>
                    </a:lnTo>
                    <a:lnTo>
                      <a:pt x="80" y="452"/>
                    </a:lnTo>
                    <a:lnTo>
                      <a:pt x="160" y="505"/>
                    </a:lnTo>
                    <a:lnTo>
                      <a:pt x="266" y="531"/>
                    </a:lnTo>
                    <a:lnTo>
                      <a:pt x="3958" y="531"/>
                    </a:lnTo>
                    <a:lnTo>
                      <a:pt x="4038" y="505"/>
                    </a:lnTo>
                    <a:lnTo>
                      <a:pt x="4144" y="452"/>
                    </a:lnTo>
                    <a:lnTo>
                      <a:pt x="4197" y="372"/>
                    </a:lnTo>
                    <a:lnTo>
                      <a:pt x="4197" y="266"/>
                    </a:lnTo>
                    <a:lnTo>
                      <a:pt x="4197" y="160"/>
                    </a:lnTo>
                    <a:lnTo>
                      <a:pt x="4144" y="80"/>
                    </a:lnTo>
                    <a:lnTo>
                      <a:pt x="4038" y="27"/>
                    </a:lnTo>
                    <a:lnTo>
                      <a:pt x="39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3546233" y="-167583"/>
                <a:ext cx="76635" cy="95306"/>
              </a:xfrm>
              <a:custGeom>
                <a:avLst/>
                <a:gdLst/>
                <a:ahLst/>
                <a:cxnLst/>
                <a:rect l="l" t="t" r="r" b="b"/>
                <a:pathLst>
                  <a:path w="1966" h="2445" extrusionOk="0">
                    <a:moveTo>
                      <a:pt x="1435" y="1"/>
                    </a:moveTo>
                    <a:lnTo>
                      <a:pt x="1302" y="28"/>
                    </a:lnTo>
                    <a:lnTo>
                      <a:pt x="1169" y="54"/>
                    </a:lnTo>
                    <a:lnTo>
                      <a:pt x="1010" y="134"/>
                    </a:lnTo>
                    <a:lnTo>
                      <a:pt x="850" y="213"/>
                    </a:lnTo>
                    <a:lnTo>
                      <a:pt x="717" y="320"/>
                    </a:lnTo>
                    <a:lnTo>
                      <a:pt x="585" y="452"/>
                    </a:lnTo>
                    <a:lnTo>
                      <a:pt x="452" y="612"/>
                    </a:lnTo>
                    <a:lnTo>
                      <a:pt x="319" y="798"/>
                    </a:lnTo>
                    <a:lnTo>
                      <a:pt x="186" y="1010"/>
                    </a:lnTo>
                    <a:lnTo>
                      <a:pt x="80" y="1249"/>
                    </a:lnTo>
                    <a:lnTo>
                      <a:pt x="27" y="1488"/>
                    </a:lnTo>
                    <a:lnTo>
                      <a:pt x="0" y="1727"/>
                    </a:lnTo>
                    <a:lnTo>
                      <a:pt x="0" y="1913"/>
                    </a:lnTo>
                    <a:lnTo>
                      <a:pt x="27" y="2099"/>
                    </a:lnTo>
                    <a:lnTo>
                      <a:pt x="107" y="2232"/>
                    </a:lnTo>
                    <a:lnTo>
                      <a:pt x="239" y="2365"/>
                    </a:lnTo>
                    <a:lnTo>
                      <a:pt x="372" y="2418"/>
                    </a:lnTo>
                    <a:lnTo>
                      <a:pt x="532" y="2444"/>
                    </a:lnTo>
                    <a:lnTo>
                      <a:pt x="664" y="2418"/>
                    </a:lnTo>
                    <a:lnTo>
                      <a:pt x="797" y="2365"/>
                    </a:lnTo>
                    <a:lnTo>
                      <a:pt x="957" y="2312"/>
                    </a:lnTo>
                    <a:lnTo>
                      <a:pt x="1089" y="2232"/>
                    </a:lnTo>
                    <a:lnTo>
                      <a:pt x="1249" y="2099"/>
                    </a:lnTo>
                    <a:lnTo>
                      <a:pt x="1381" y="1966"/>
                    </a:lnTo>
                    <a:lnTo>
                      <a:pt x="1514" y="1807"/>
                    </a:lnTo>
                    <a:lnTo>
                      <a:pt x="1647" y="1648"/>
                    </a:lnTo>
                    <a:lnTo>
                      <a:pt x="1780" y="1409"/>
                    </a:lnTo>
                    <a:lnTo>
                      <a:pt x="1886" y="1170"/>
                    </a:lnTo>
                    <a:lnTo>
                      <a:pt x="1939" y="931"/>
                    </a:lnTo>
                    <a:lnTo>
                      <a:pt x="1966" y="718"/>
                    </a:lnTo>
                    <a:lnTo>
                      <a:pt x="1966" y="506"/>
                    </a:lnTo>
                    <a:lnTo>
                      <a:pt x="1913" y="346"/>
                    </a:lnTo>
                    <a:lnTo>
                      <a:pt x="1833" y="187"/>
                    </a:lnTo>
                    <a:lnTo>
                      <a:pt x="1727" y="81"/>
                    </a:lnTo>
                    <a:lnTo>
                      <a:pt x="1594" y="28"/>
                    </a:lnTo>
                    <a:lnTo>
                      <a:pt x="1435" y="1"/>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3546233" y="-167583"/>
                <a:ext cx="76635" cy="95306"/>
              </a:xfrm>
              <a:custGeom>
                <a:avLst/>
                <a:gdLst/>
                <a:ahLst/>
                <a:cxnLst/>
                <a:rect l="l" t="t" r="r" b="b"/>
                <a:pathLst>
                  <a:path w="1966" h="2445" fill="none" extrusionOk="0">
                    <a:moveTo>
                      <a:pt x="1435" y="1"/>
                    </a:moveTo>
                    <a:lnTo>
                      <a:pt x="1435" y="1"/>
                    </a:lnTo>
                    <a:lnTo>
                      <a:pt x="1302" y="28"/>
                    </a:lnTo>
                    <a:lnTo>
                      <a:pt x="1169" y="54"/>
                    </a:lnTo>
                    <a:lnTo>
                      <a:pt x="1010" y="134"/>
                    </a:lnTo>
                    <a:lnTo>
                      <a:pt x="850" y="213"/>
                    </a:lnTo>
                    <a:lnTo>
                      <a:pt x="717" y="320"/>
                    </a:lnTo>
                    <a:lnTo>
                      <a:pt x="585" y="452"/>
                    </a:lnTo>
                    <a:lnTo>
                      <a:pt x="452" y="612"/>
                    </a:lnTo>
                    <a:lnTo>
                      <a:pt x="319" y="798"/>
                    </a:lnTo>
                    <a:lnTo>
                      <a:pt x="319" y="798"/>
                    </a:lnTo>
                    <a:lnTo>
                      <a:pt x="186" y="1010"/>
                    </a:lnTo>
                    <a:lnTo>
                      <a:pt x="80" y="1249"/>
                    </a:lnTo>
                    <a:lnTo>
                      <a:pt x="27" y="1488"/>
                    </a:lnTo>
                    <a:lnTo>
                      <a:pt x="0" y="1727"/>
                    </a:lnTo>
                    <a:lnTo>
                      <a:pt x="0" y="1913"/>
                    </a:lnTo>
                    <a:lnTo>
                      <a:pt x="27" y="2099"/>
                    </a:lnTo>
                    <a:lnTo>
                      <a:pt x="107" y="2232"/>
                    </a:lnTo>
                    <a:lnTo>
                      <a:pt x="239" y="2365"/>
                    </a:lnTo>
                    <a:lnTo>
                      <a:pt x="239" y="2365"/>
                    </a:lnTo>
                    <a:lnTo>
                      <a:pt x="372" y="2418"/>
                    </a:lnTo>
                    <a:lnTo>
                      <a:pt x="532" y="2444"/>
                    </a:lnTo>
                    <a:lnTo>
                      <a:pt x="532" y="2444"/>
                    </a:lnTo>
                    <a:lnTo>
                      <a:pt x="664" y="2418"/>
                    </a:lnTo>
                    <a:lnTo>
                      <a:pt x="797" y="2365"/>
                    </a:lnTo>
                    <a:lnTo>
                      <a:pt x="957" y="2312"/>
                    </a:lnTo>
                    <a:lnTo>
                      <a:pt x="1089" y="2232"/>
                    </a:lnTo>
                    <a:lnTo>
                      <a:pt x="1249" y="2099"/>
                    </a:lnTo>
                    <a:lnTo>
                      <a:pt x="1381" y="1966"/>
                    </a:lnTo>
                    <a:lnTo>
                      <a:pt x="1514" y="1807"/>
                    </a:lnTo>
                    <a:lnTo>
                      <a:pt x="1647" y="1648"/>
                    </a:lnTo>
                    <a:lnTo>
                      <a:pt x="1647" y="1648"/>
                    </a:lnTo>
                    <a:lnTo>
                      <a:pt x="1780" y="1409"/>
                    </a:lnTo>
                    <a:lnTo>
                      <a:pt x="1886" y="1170"/>
                    </a:lnTo>
                    <a:lnTo>
                      <a:pt x="1939" y="931"/>
                    </a:lnTo>
                    <a:lnTo>
                      <a:pt x="1966" y="718"/>
                    </a:lnTo>
                    <a:lnTo>
                      <a:pt x="1966" y="506"/>
                    </a:lnTo>
                    <a:lnTo>
                      <a:pt x="1913" y="346"/>
                    </a:lnTo>
                    <a:lnTo>
                      <a:pt x="1833" y="187"/>
                    </a:lnTo>
                    <a:lnTo>
                      <a:pt x="1727" y="81"/>
                    </a:lnTo>
                    <a:lnTo>
                      <a:pt x="1727" y="81"/>
                    </a:lnTo>
                    <a:lnTo>
                      <a:pt x="1594" y="28"/>
                    </a:lnTo>
                    <a:lnTo>
                      <a:pt x="14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3517231" y="-2966"/>
                <a:ext cx="321000" cy="128439"/>
              </a:xfrm>
              <a:custGeom>
                <a:avLst/>
                <a:gdLst/>
                <a:ahLst/>
                <a:cxnLst/>
                <a:rect l="l" t="t" r="r" b="b"/>
                <a:pathLst>
                  <a:path w="8235" h="3295" extrusionOk="0">
                    <a:moveTo>
                      <a:pt x="1" y="1"/>
                    </a:moveTo>
                    <a:lnTo>
                      <a:pt x="80" y="266"/>
                    </a:lnTo>
                    <a:lnTo>
                      <a:pt x="160" y="532"/>
                    </a:lnTo>
                    <a:lnTo>
                      <a:pt x="266" y="798"/>
                    </a:lnTo>
                    <a:lnTo>
                      <a:pt x="399" y="1037"/>
                    </a:lnTo>
                    <a:lnTo>
                      <a:pt x="532" y="1276"/>
                    </a:lnTo>
                    <a:lnTo>
                      <a:pt x="691" y="1515"/>
                    </a:lnTo>
                    <a:lnTo>
                      <a:pt x="851" y="1727"/>
                    </a:lnTo>
                    <a:lnTo>
                      <a:pt x="1037" y="1940"/>
                    </a:lnTo>
                    <a:lnTo>
                      <a:pt x="1329" y="2232"/>
                    </a:lnTo>
                    <a:lnTo>
                      <a:pt x="1674" y="2497"/>
                    </a:lnTo>
                    <a:lnTo>
                      <a:pt x="2046" y="2736"/>
                    </a:lnTo>
                    <a:lnTo>
                      <a:pt x="2418" y="2922"/>
                    </a:lnTo>
                    <a:lnTo>
                      <a:pt x="2816" y="3082"/>
                    </a:lnTo>
                    <a:lnTo>
                      <a:pt x="3241" y="3188"/>
                    </a:lnTo>
                    <a:lnTo>
                      <a:pt x="3692" y="3268"/>
                    </a:lnTo>
                    <a:lnTo>
                      <a:pt x="4144" y="3294"/>
                    </a:lnTo>
                    <a:lnTo>
                      <a:pt x="4516" y="3268"/>
                    </a:lnTo>
                    <a:lnTo>
                      <a:pt x="4861" y="3214"/>
                    </a:lnTo>
                    <a:lnTo>
                      <a:pt x="5206" y="3135"/>
                    </a:lnTo>
                    <a:lnTo>
                      <a:pt x="5552" y="3055"/>
                    </a:lnTo>
                    <a:lnTo>
                      <a:pt x="5870" y="2922"/>
                    </a:lnTo>
                    <a:lnTo>
                      <a:pt x="6189" y="2763"/>
                    </a:lnTo>
                    <a:lnTo>
                      <a:pt x="6481" y="2577"/>
                    </a:lnTo>
                    <a:lnTo>
                      <a:pt x="6773" y="2365"/>
                    </a:lnTo>
                    <a:lnTo>
                      <a:pt x="7012" y="2152"/>
                    </a:lnTo>
                    <a:lnTo>
                      <a:pt x="7278" y="1887"/>
                    </a:lnTo>
                    <a:lnTo>
                      <a:pt x="7490" y="1647"/>
                    </a:lnTo>
                    <a:lnTo>
                      <a:pt x="7676" y="1355"/>
                    </a:lnTo>
                    <a:lnTo>
                      <a:pt x="7862" y="1063"/>
                    </a:lnTo>
                    <a:lnTo>
                      <a:pt x="8022" y="744"/>
                    </a:lnTo>
                    <a:lnTo>
                      <a:pt x="8128" y="399"/>
                    </a:lnTo>
                    <a:lnTo>
                      <a:pt x="8234" y="81"/>
                    </a:lnTo>
                    <a:lnTo>
                      <a:pt x="4117" y="81"/>
                    </a:lnTo>
                    <a:lnTo>
                      <a:pt x="2072" y="54"/>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3517231" y="-2966"/>
                <a:ext cx="321000" cy="128439"/>
              </a:xfrm>
              <a:custGeom>
                <a:avLst/>
                <a:gdLst/>
                <a:ahLst/>
                <a:cxnLst/>
                <a:rect l="l" t="t" r="r" b="b"/>
                <a:pathLst>
                  <a:path w="8235" h="3295" fill="none" extrusionOk="0">
                    <a:moveTo>
                      <a:pt x="8234" y="81"/>
                    </a:moveTo>
                    <a:lnTo>
                      <a:pt x="8234" y="81"/>
                    </a:lnTo>
                    <a:lnTo>
                      <a:pt x="8128" y="399"/>
                    </a:lnTo>
                    <a:lnTo>
                      <a:pt x="8022" y="744"/>
                    </a:lnTo>
                    <a:lnTo>
                      <a:pt x="7862" y="1063"/>
                    </a:lnTo>
                    <a:lnTo>
                      <a:pt x="7676" y="1355"/>
                    </a:lnTo>
                    <a:lnTo>
                      <a:pt x="7490" y="1647"/>
                    </a:lnTo>
                    <a:lnTo>
                      <a:pt x="7278" y="1887"/>
                    </a:lnTo>
                    <a:lnTo>
                      <a:pt x="7012" y="2152"/>
                    </a:lnTo>
                    <a:lnTo>
                      <a:pt x="6773" y="2365"/>
                    </a:lnTo>
                    <a:lnTo>
                      <a:pt x="6481" y="2577"/>
                    </a:lnTo>
                    <a:lnTo>
                      <a:pt x="6189" y="2763"/>
                    </a:lnTo>
                    <a:lnTo>
                      <a:pt x="5870" y="2922"/>
                    </a:lnTo>
                    <a:lnTo>
                      <a:pt x="5552" y="3055"/>
                    </a:lnTo>
                    <a:lnTo>
                      <a:pt x="5206" y="3135"/>
                    </a:lnTo>
                    <a:lnTo>
                      <a:pt x="4861" y="3214"/>
                    </a:lnTo>
                    <a:lnTo>
                      <a:pt x="4516" y="3268"/>
                    </a:lnTo>
                    <a:lnTo>
                      <a:pt x="4144" y="3294"/>
                    </a:lnTo>
                    <a:lnTo>
                      <a:pt x="4144" y="3294"/>
                    </a:lnTo>
                    <a:lnTo>
                      <a:pt x="3692" y="3268"/>
                    </a:lnTo>
                    <a:lnTo>
                      <a:pt x="3241" y="3188"/>
                    </a:lnTo>
                    <a:lnTo>
                      <a:pt x="2816" y="3082"/>
                    </a:lnTo>
                    <a:lnTo>
                      <a:pt x="2418" y="2922"/>
                    </a:lnTo>
                    <a:lnTo>
                      <a:pt x="2046" y="2736"/>
                    </a:lnTo>
                    <a:lnTo>
                      <a:pt x="1674" y="2497"/>
                    </a:lnTo>
                    <a:lnTo>
                      <a:pt x="1329" y="2232"/>
                    </a:lnTo>
                    <a:lnTo>
                      <a:pt x="1037" y="1940"/>
                    </a:lnTo>
                    <a:lnTo>
                      <a:pt x="1037" y="1940"/>
                    </a:lnTo>
                    <a:lnTo>
                      <a:pt x="851" y="1727"/>
                    </a:lnTo>
                    <a:lnTo>
                      <a:pt x="691" y="1515"/>
                    </a:lnTo>
                    <a:lnTo>
                      <a:pt x="532" y="1276"/>
                    </a:lnTo>
                    <a:lnTo>
                      <a:pt x="399" y="1037"/>
                    </a:lnTo>
                    <a:lnTo>
                      <a:pt x="266" y="798"/>
                    </a:lnTo>
                    <a:lnTo>
                      <a:pt x="160" y="532"/>
                    </a:lnTo>
                    <a:lnTo>
                      <a:pt x="80" y="266"/>
                    </a:lnTo>
                    <a:lnTo>
                      <a:pt x="1" y="1"/>
                    </a:lnTo>
                    <a:lnTo>
                      <a:pt x="1" y="1"/>
                    </a:lnTo>
                    <a:lnTo>
                      <a:pt x="2072" y="54"/>
                    </a:lnTo>
                    <a:lnTo>
                      <a:pt x="4117" y="81"/>
                    </a:lnTo>
                    <a:lnTo>
                      <a:pt x="8234" y="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3545180" y="-325962"/>
                <a:ext cx="314764" cy="472126"/>
              </a:xfrm>
              <a:custGeom>
                <a:avLst/>
                <a:gdLst/>
                <a:ahLst/>
                <a:cxnLst/>
                <a:rect l="l" t="t" r="r" b="b"/>
                <a:pathLst>
                  <a:path w="8075" h="12112" extrusionOk="0">
                    <a:moveTo>
                      <a:pt x="2099" y="0"/>
                    </a:moveTo>
                    <a:lnTo>
                      <a:pt x="2046" y="160"/>
                    </a:lnTo>
                    <a:lnTo>
                      <a:pt x="3268" y="346"/>
                    </a:lnTo>
                    <a:lnTo>
                      <a:pt x="3268" y="0"/>
                    </a:lnTo>
                    <a:close/>
                    <a:moveTo>
                      <a:pt x="3560" y="0"/>
                    </a:moveTo>
                    <a:lnTo>
                      <a:pt x="3560" y="372"/>
                    </a:lnTo>
                    <a:lnTo>
                      <a:pt x="4250" y="478"/>
                    </a:lnTo>
                    <a:lnTo>
                      <a:pt x="4250" y="3241"/>
                    </a:lnTo>
                    <a:lnTo>
                      <a:pt x="4357" y="3347"/>
                    </a:lnTo>
                    <a:lnTo>
                      <a:pt x="4542" y="3666"/>
                    </a:lnTo>
                    <a:lnTo>
                      <a:pt x="4835" y="4144"/>
                    </a:lnTo>
                    <a:lnTo>
                      <a:pt x="4967" y="4462"/>
                    </a:lnTo>
                    <a:lnTo>
                      <a:pt x="5100" y="4781"/>
                    </a:lnTo>
                    <a:lnTo>
                      <a:pt x="5233" y="5153"/>
                    </a:lnTo>
                    <a:lnTo>
                      <a:pt x="5339" y="5551"/>
                    </a:lnTo>
                    <a:lnTo>
                      <a:pt x="5419" y="5976"/>
                    </a:lnTo>
                    <a:lnTo>
                      <a:pt x="5472" y="6401"/>
                    </a:lnTo>
                    <a:lnTo>
                      <a:pt x="5499" y="6879"/>
                    </a:lnTo>
                    <a:lnTo>
                      <a:pt x="5472" y="7357"/>
                    </a:lnTo>
                    <a:lnTo>
                      <a:pt x="5392" y="7862"/>
                    </a:lnTo>
                    <a:lnTo>
                      <a:pt x="5260" y="8367"/>
                    </a:lnTo>
                    <a:lnTo>
                      <a:pt x="7517" y="8367"/>
                    </a:lnTo>
                    <a:lnTo>
                      <a:pt x="7411" y="8685"/>
                    </a:lnTo>
                    <a:lnTo>
                      <a:pt x="7305" y="9030"/>
                    </a:lnTo>
                    <a:lnTo>
                      <a:pt x="7145" y="9349"/>
                    </a:lnTo>
                    <a:lnTo>
                      <a:pt x="6959" y="9641"/>
                    </a:lnTo>
                    <a:lnTo>
                      <a:pt x="6773" y="9933"/>
                    </a:lnTo>
                    <a:lnTo>
                      <a:pt x="6561" y="10173"/>
                    </a:lnTo>
                    <a:lnTo>
                      <a:pt x="6295" y="10438"/>
                    </a:lnTo>
                    <a:lnTo>
                      <a:pt x="6056" y="10651"/>
                    </a:lnTo>
                    <a:lnTo>
                      <a:pt x="5764" y="10863"/>
                    </a:lnTo>
                    <a:lnTo>
                      <a:pt x="5472" y="11049"/>
                    </a:lnTo>
                    <a:lnTo>
                      <a:pt x="5153" y="11208"/>
                    </a:lnTo>
                    <a:lnTo>
                      <a:pt x="4835" y="11341"/>
                    </a:lnTo>
                    <a:lnTo>
                      <a:pt x="4489" y="11421"/>
                    </a:lnTo>
                    <a:lnTo>
                      <a:pt x="4144" y="11500"/>
                    </a:lnTo>
                    <a:lnTo>
                      <a:pt x="3799" y="11554"/>
                    </a:lnTo>
                    <a:lnTo>
                      <a:pt x="3427" y="11580"/>
                    </a:lnTo>
                    <a:lnTo>
                      <a:pt x="3082" y="11554"/>
                    </a:lnTo>
                    <a:lnTo>
                      <a:pt x="2763" y="11527"/>
                    </a:lnTo>
                    <a:lnTo>
                      <a:pt x="2471" y="11474"/>
                    </a:lnTo>
                    <a:lnTo>
                      <a:pt x="2152" y="11394"/>
                    </a:lnTo>
                    <a:lnTo>
                      <a:pt x="1860" y="11288"/>
                    </a:lnTo>
                    <a:lnTo>
                      <a:pt x="1594" y="11155"/>
                    </a:lnTo>
                    <a:lnTo>
                      <a:pt x="1302" y="11022"/>
                    </a:lnTo>
                    <a:lnTo>
                      <a:pt x="1037" y="10837"/>
                    </a:lnTo>
                    <a:lnTo>
                      <a:pt x="505" y="10757"/>
                    </a:lnTo>
                    <a:lnTo>
                      <a:pt x="1" y="10624"/>
                    </a:lnTo>
                    <a:lnTo>
                      <a:pt x="1" y="10624"/>
                    </a:lnTo>
                    <a:lnTo>
                      <a:pt x="346" y="10969"/>
                    </a:lnTo>
                    <a:lnTo>
                      <a:pt x="718" y="11261"/>
                    </a:lnTo>
                    <a:lnTo>
                      <a:pt x="1116" y="11500"/>
                    </a:lnTo>
                    <a:lnTo>
                      <a:pt x="1541" y="11713"/>
                    </a:lnTo>
                    <a:lnTo>
                      <a:pt x="1966" y="11899"/>
                    </a:lnTo>
                    <a:lnTo>
                      <a:pt x="2444" y="12005"/>
                    </a:lnTo>
                    <a:lnTo>
                      <a:pt x="2922" y="12085"/>
                    </a:lnTo>
                    <a:lnTo>
                      <a:pt x="3427" y="12111"/>
                    </a:lnTo>
                    <a:lnTo>
                      <a:pt x="3905" y="12085"/>
                    </a:lnTo>
                    <a:lnTo>
                      <a:pt x="4357" y="12032"/>
                    </a:lnTo>
                    <a:lnTo>
                      <a:pt x="4808" y="11899"/>
                    </a:lnTo>
                    <a:lnTo>
                      <a:pt x="5233" y="11740"/>
                    </a:lnTo>
                    <a:lnTo>
                      <a:pt x="5631" y="11554"/>
                    </a:lnTo>
                    <a:lnTo>
                      <a:pt x="6003" y="11315"/>
                    </a:lnTo>
                    <a:lnTo>
                      <a:pt x="6375" y="11049"/>
                    </a:lnTo>
                    <a:lnTo>
                      <a:pt x="6694" y="10757"/>
                    </a:lnTo>
                    <a:lnTo>
                      <a:pt x="7012" y="10438"/>
                    </a:lnTo>
                    <a:lnTo>
                      <a:pt x="7278" y="10066"/>
                    </a:lnTo>
                    <a:lnTo>
                      <a:pt x="7491" y="9694"/>
                    </a:lnTo>
                    <a:lnTo>
                      <a:pt x="7703" y="9270"/>
                    </a:lnTo>
                    <a:lnTo>
                      <a:pt x="7862" y="8845"/>
                    </a:lnTo>
                    <a:lnTo>
                      <a:pt x="7969" y="8420"/>
                    </a:lnTo>
                    <a:lnTo>
                      <a:pt x="8048" y="7942"/>
                    </a:lnTo>
                    <a:lnTo>
                      <a:pt x="8075" y="7464"/>
                    </a:lnTo>
                    <a:lnTo>
                      <a:pt x="8048" y="7092"/>
                    </a:lnTo>
                    <a:lnTo>
                      <a:pt x="7995" y="6720"/>
                    </a:lnTo>
                    <a:lnTo>
                      <a:pt x="7942" y="6375"/>
                    </a:lnTo>
                    <a:lnTo>
                      <a:pt x="7836" y="6029"/>
                    </a:lnTo>
                    <a:lnTo>
                      <a:pt x="7703" y="5684"/>
                    </a:lnTo>
                    <a:lnTo>
                      <a:pt x="7544" y="5365"/>
                    </a:lnTo>
                    <a:lnTo>
                      <a:pt x="7384" y="5047"/>
                    </a:lnTo>
                    <a:lnTo>
                      <a:pt x="7198" y="4754"/>
                    </a:lnTo>
                    <a:lnTo>
                      <a:pt x="6959" y="4489"/>
                    </a:lnTo>
                    <a:lnTo>
                      <a:pt x="6747" y="4223"/>
                    </a:lnTo>
                    <a:lnTo>
                      <a:pt x="6481" y="3984"/>
                    </a:lnTo>
                    <a:lnTo>
                      <a:pt x="6216" y="3745"/>
                    </a:lnTo>
                    <a:lnTo>
                      <a:pt x="5924" y="3559"/>
                    </a:lnTo>
                    <a:lnTo>
                      <a:pt x="5605" y="3373"/>
                    </a:lnTo>
                    <a:lnTo>
                      <a:pt x="5286" y="3214"/>
                    </a:lnTo>
                    <a:lnTo>
                      <a:pt x="4967" y="3081"/>
                    </a:lnTo>
                    <a:lnTo>
                      <a:pt x="4967" y="2603"/>
                    </a:lnTo>
                    <a:lnTo>
                      <a:pt x="4967"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3624896" y="-325962"/>
                <a:ext cx="47673" cy="13487"/>
              </a:xfrm>
              <a:custGeom>
                <a:avLst/>
                <a:gdLst/>
                <a:ahLst/>
                <a:cxnLst/>
                <a:rect l="l" t="t" r="r" b="b"/>
                <a:pathLst>
                  <a:path w="1223" h="346" fill="none" extrusionOk="0">
                    <a:moveTo>
                      <a:pt x="1223" y="0"/>
                    </a:moveTo>
                    <a:lnTo>
                      <a:pt x="54" y="0"/>
                    </a:lnTo>
                    <a:lnTo>
                      <a:pt x="1" y="160"/>
                    </a:lnTo>
                    <a:lnTo>
                      <a:pt x="1223" y="346"/>
                    </a:lnTo>
                    <a:lnTo>
                      <a:pt x="12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3545180" y="-325962"/>
                <a:ext cx="314764" cy="472126"/>
              </a:xfrm>
              <a:custGeom>
                <a:avLst/>
                <a:gdLst/>
                <a:ahLst/>
                <a:cxnLst/>
                <a:rect l="l" t="t" r="r" b="b"/>
                <a:pathLst>
                  <a:path w="8075" h="12112" fill="none" extrusionOk="0">
                    <a:moveTo>
                      <a:pt x="4967" y="0"/>
                    </a:moveTo>
                    <a:lnTo>
                      <a:pt x="3560" y="0"/>
                    </a:lnTo>
                    <a:lnTo>
                      <a:pt x="3560" y="372"/>
                    </a:lnTo>
                    <a:lnTo>
                      <a:pt x="4250" y="478"/>
                    </a:lnTo>
                    <a:lnTo>
                      <a:pt x="4250" y="478"/>
                    </a:lnTo>
                    <a:lnTo>
                      <a:pt x="4250" y="3241"/>
                    </a:lnTo>
                    <a:lnTo>
                      <a:pt x="4250" y="3241"/>
                    </a:lnTo>
                    <a:lnTo>
                      <a:pt x="4250" y="3241"/>
                    </a:lnTo>
                    <a:lnTo>
                      <a:pt x="4250" y="3241"/>
                    </a:lnTo>
                    <a:lnTo>
                      <a:pt x="4250" y="3241"/>
                    </a:lnTo>
                    <a:lnTo>
                      <a:pt x="4250" y="3241"/>
                    </a:lnTo>
                    <a:lnTo>
                      <a:pt x="4357" y="3347"/>
                    </a:lnTo>
                    <a:lnTo>
                      <a:pt x="4542" y="3666"/>
                    </a:lnTo>
                    <a:lnTo>
                      <a:pt x="4835" y="4144"/>
                    </a:lnTo>
                    <a:lnTo>
                      <a:pt x="4967" y="4462"/>
                    </a:lnTo>
                    <a:lnTo>
                      <a:pt x="5100" y="4781"/>
                    </a:lnTo>
                    <a:lnTo>
                      <a:pt x="5233" y="5153"/>
                    </a:lnTo>
                    <a:lnTo>
                      <a:pt x="5339" y="5551"/>
                    </a:lnTo>
                    <a:lnTo>
                      <a:pt x="5419" y="5976"/>
                    </a:lnTo>
                    <a:lnTo>
                      <a:pt x="5472" y="6401"/>
                    </a:lnTo>
                    <a:lnTo>
                      <a:pt x="5499" y="6879"/>
                    </a:lnTo>
                    <a:lnTo>
                      <a:pt x="5472" y="7357"/>
                    </a:lnTo>
                    <a:lnTo>
                      <a:pt x="5392" y="7862"/>
                    </a:lnTo>
                    <a:lnTo>
                      <a:pt x="5260" y="8367"/>
                    </a:lnTo>
                    <a:lnTo>
                      <a:pt x="5260" y="8367"/>
                    </a:lnTo>
                    <a:lnTo>
                      <a:pt x="5313" y="8367"/>
                    </a:lnTo>
                    <a:lnTo>
                      <a:pt x="5313" y="8367"/>
                    </a:lnTo>
                    <a:lnTo>
                      <a:pt x="7517" y="8367"/>
                    </a:lnTo>
                    <a:lnTo>
                      <a:pt x="7517" y="8367"/>
                    </a:lnTo>
                    <a:lnTo>
                      <a:pt x="7517" y="8367"/>
                    </a:lnTo>
                    <a:lnTo>
                      <a:pt x="7517" y="8367"/>
                    </a:lnTo>
                    <a:lnTo>
                      <a:pt x="7411" y="8685"/>
                    </a:lnTo>
                    <a:lnTo>
                      <a:pt x="7305" y="9030"/>
                    </a:lnTo>
                    <a:lnTo>
                      <a:pt x="7145" y="9349"/>
                    </a:lnTo>
                    <a:lnTo>
                      <a:pt x="6959" y="9641"/>
                    </a:lnTo>
                    <a:lnTo>
                      <a:pt x="6773" y="9933"/>
                    </a:lnTo>
                    <a:lnTo>
                      <a:pt x="6561" y="10173"/>
                    </a:lnTo>
                    <a:lnTo>
                      <a:pt x="6295" y="10438"/>
                    </a:lnTo>
                    <a:lnTo>
                      <a:pt x="6056" y="10651"/>
                    </a:lnTo>
                    <a:lnTo>
                      <a:pt x="5764" y="10863"/>
                    </a:lnTo>
                    <a:lnTo>
                      <a:pt x="5472" y="11049"/>
                    </a:lnTo>
                    <a:lnTo>
                      <a:pt x="5153" y="11208"/>
                    </a:lnTo>
                    <a:lnTo>
                      <a:pt x="4835" y="11341"/>
                    </a:lnTo>
                    <a:lnTo>
                      <a:pt x="4489" y="11421"/>
                    </a:lnTo>
                    <a:lnTo>
                      <a:pt x="4144" y="11500"/>
                    </a:lnTo>
                    <a:lnTo>
                      <a:pt x="3799" y="11554"/>
                    </a:lnTo>
                    <a:lnTo>
                      <a:pt x="3427" y="11580"/>
                    </a:lnTo>
                    <a:lnTo>
                      <a:pt x="3427" y="11580"/>
                    </a:lnTo>
                    <a:lnTo>
                      <a:pt x="3082" y="11554"/>
                    </a:lnTo>
                    <a:lnTo>
                      <a:pt x="2763" y="11527"/>
                    </a:lnTo>
                    <a:lnTo>
                      <a:pt x="2471" y="11474"/>
                    </a:lnTo>
                    <a:lnTo>
                      <a:pt x="2152" y="11394"/>
                    </a:lnTo>
                    <a:lnTo>
                      <a:pt x="1860" y="11288"/>
                    </a:lnTo>
                    <a:lnTo>
                      <a:pt x="1594" y="11155"/>
                    </a:lnTo>
                    <a:lnTo>
                      <a:pt x="1302" y="11022"/>
                    </a:lnTo>
                    <a:lnTo>
                      <a:pt x="1037" y="10837"/>
                    </a:lnTo>
                    <a:lnTo>
                      <a:pt x="1037" y="10837"/>
                    </a:lnTo>
                    <a:lnTo>
                      <a:pt x="505" y="10757"/>
                    </a:lnTo>
                    <a:lnTo>
                      <a:pt x="1" y="10624"/>
                    </a:lnTo>
                    <a:lnTo>
                      <a:pt x="1" y="10624"/>
                    </a:lnTo>
                    <a:lnTo>
                      <a:pt x="346" y="10969"/>
                    </a:lnTo>
                    <a:lnTo>
                      <a:pt x="718" y="11261"/>
                    </a:lnTo>
                    <a:lnTo>
                      <a:pt x="1116" y="11500"/>
                    </a:lnTo>
                    <a:lnTo>
                      <a:pt x="1541" y="11713"/>
                    </a:lnTo>
                    <a:lnTo>
                      <a:pt x="1966" y="11899"/>
                    </a:lnTo>
                    <a:lnTo>
                      <a:pt x="2444" y="12005"/>
                    </a:lnTo>
                    <a:lnTo>
                      <a:pt x="2922" y="12085"/>
                    </a:lnTo>
                    <a:lnTo>
                      <a:pt x="3427" y="12111"/>
                    </a:lnTo>
                    <a:lnTo>
                      <a:pt x="3427" y="12111"/>
                    </a:lnTo>
                    <a:lnTo>
                      <a:pt x="3905" y="12085"/>
                    </a:lnTo>
                    <a:lnTo>
                      <a:pt x="4357" y="12032"/>
                    </a:lnTo>
                    <a:lnTo>
                      <a:pt x="4808" y="11899"/>
                    </a:lnTo>
                    <a:lnTo>
                      <a:pt x="5233" y="11740"/>
                    </a:lnTo>
                    <a:lnTo>
                      <a:pt x="5631" y="11554"/>
                    </a:lnTo>
                    <a:lnTo>
                      <a:pt x="6003" y="11315"/>
                    </a:lnTo>
                    <a:lnTo>
                      <a:pt x="6375" y="11049"/>
                    </a:lnTo>
                    <a:lnTo>
                      <a:pt x="6694" y="10757"/>
                    </a:lnTo>
                    <a:lnTo>
                      <a:pt x="7012" y="10438"/>
                    </a:lnTo>
                    <a:lnTo>
                      <a:pt x="7278" y="10066"/>
                    </a:lnTo>
                    <a:lnTo>
                      <a:pt x="7491" y="9694"/>
                    </a:lnTo>
                    <a:lnTo>
                      <a:pt x="7703" y="9270"/>
                    </a:lnTo>
                    <a:lnTo>
                      <a:pt x="7862" y="8845"/>
                    </a:lnTo>
                    <a:lnTo>
                      <a:pt x="7969" y="8420"/>
                    </a:lnTo>
                    <a:lnTo>
                      <a:pt x="8048" y="7942"/>
                    </a:lnTo>
                    <a:lnTo>
                      <a:pt x="8075" y="7464"/>
                    </a:lnTo>
                    <a:lnTo>
                      <a:pt x="8075" y="7464"/>
                    </a:lnTo>
                    <a:lnTo>
                      <a:pt x="8048" y="7092"/>
                    </a:lnTo>
                    <a:lnTo>
                      <a:pt x="7995" y="6720"/>
                    </a:lnTo>
                    <a:lnTo>
                      <a:pt x="7942" y="6375"/>
                    </a:lnTo>
                    <a:lnTo>
                      <a:pt x="7836" y="6029"/>
                    </a:lnTo>
                    <a:lnTo>
                      <a:pt x="7703" y="5684"/>
                    </a:lnTo>
                    <a:lnTo>
                      <a:pt x="7544" y="5365"/>
                    </a:lnTo>
                    <a:lnTo>
                      <a:pt x="7384" y="5047"/>
                    </a:lnTo>
                    <a:lnTo>
                      <a:pt x="7198" y="4754"/>
                    </a:lnTo>
                    <a:lnTo>
                      <a:pt x="6959" y="4489"/>
                    </a:lnTo>
                    <a:lnTo>
                      <a:pt x="6747" y="4223"/>
                    </a:lnTo>
                    <a:lnTo>
                      <a:pt x="6481" y="3984"/>
                    </a:lnTo>
                    <a:lnTo>
                      <a:pt x="6216" y="3745"/>
                    </a:lnTo>
                    <a:lnTo>
                      <a:pt x="5924" y="3559"/>
                    </a:lnTo>
                    <a:lnTo>
                      <a:pt x="5605" y="3373"/>
                    </a:lnTo>
                    <a:lnTo>
                      <a:pt x="5286" y="3214"/>
                    </a:lnTo>
                    <a:lnTo>
                      <a:pt x="4967" y="3081"/>
                    </a:lnTo>
                    <a:lnTo>
                      <a:pt x="4967" y="2603"/>
                    </a:lnTo>
                    <a:lnTo>
                      <a:pt x="4967" y="2603"/>
                    </a:lnTo>
                    <a:lnTo>
                      <a:pt x="49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3672530" y="-325962"/>
                <a:ext cx="11421" cy="14540"/>
              </a:xfrm>
              <a:custGeom>
                <a:avLst/>
                <a:gdLst/>
                <a:ahLst/>
                <a:cxnLst/>
                <a:rect l="l" t="t" r="r" b="b"/>
                <a:pathLst>
                  <a:path w="293" h="373" extrusionOk="0">
                    <a:moveTo>
                      <a:pt x="1" y="0"/>
                    </a:moveTo>
                    <a:lnTo>
                      <a:pt x="1" y="346"/>
                    </a:lnTo>
                    <a:lnTo>
                      <a:pt x="293" y="372"/>
                    </a:lnTo>
                    <a:lnTo>
                      <a:pt x="293" y="0"/>
                    </a:lnTo>
                    <a:close/>
                  </a:path>
                </a:pathLst>
              </a:custGeom>
              <a:solidFill>
                <a:srgbClr val="E1E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3672530" y="-325962"/>
                <a:ext cx="11421" cy="14540"/>
              </a:xfrm>
              <a:custGeom>
                <a:avLst/>
                <a:gdLst/>
                <a:ahLst/>
                <a:cxnLst/>
                <a:rect l="l" t="t" r="r" b="b"/>
                <a:pathLst>
                  <a:path w="293" h="373" fill="none" extrusionOk="0">
                    <a:moveTo>
                      <a:pt x="293" y="0"/>
                    </a:moveTo>
                    <a:lnTo>
                      <a:pt x="1" y="0"/>
                    </a:lnTo>
                    <a:lnTo>
                      <a:pt x="1" y="346"/>
                    </a:lnTo>
                    <a:lnTo>
                      <a:pt x="293" y="372"/>
                    </a:lnTo>
                    <a:lnTo>
                      <a:pt x="2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3585564" y="152"/>
                <a:ext cx="252668" cy="125321"/>
              </a:xfrm>
              <a:custGeom>
                <a:avLst/>
                <a:gdLst/>
                <a:ahLst/>
                <a:cxnLst/>
                <a:rect l="l" t="t" r="r" b="b"/>
                <a:pathLst>
                  <a:path w="6482" h="3215" extrusionOk="0">
                    <a:moveTo>
                      <a:pt x="4224" y="1"/>
                    </a:moveTo>
                    <a:lnTo>
                      <a:pt x="4170" y="160"/>
                    </a:lnTo>
                    <a:lnTo>
                      <a:pt x="4038" y="479"/>
                    </a:lnTo>
                    <a:lnTo>
                      <a:pt x="3878" y="744"/>
                    </a:lnTo>
                    <a:lnTo>
                      <a:pt x="3719" y="1010"/>
                    </a:lnTo>
                    <a:lnTo>
                      <a:pt x="3533" y="1249"/>
                    </a:lnTo>
                    <a:lnTo>
                      <a:pt x="3321" y="1461"/>
                    </a:lnTo>
                    <a:lnTo>
                      <a:pt x="3108" y="1647"/>
                    </a:lnTo>
                    <a:lnTo>
                      <a:pt x="2896" y="1807"/>
                    </a:lnTo>
                    <a:lnTo>
                      <a:pt x="2657" y="1966"/>
                    </a:lnTo>
                    <a:lnTo>
                      <a:pt x="2391" y="2099"/>
                    </a:lnTo>
                    <a:lnTo>
                      <a:pt x="2152" y="2205"/>
                    </a:lnTo>
                    <a:lnTo>
                      <a:pt x="1886" y="2311"/>
                    </a:lnTo>
                    <a:lnTo>
                      <a:pt x="1621" y="2391"/>
                    </a:lnTo>
                    <a:lnTo>
                      <a:pt x="1329" y="2444"/>
                    </a:lnTo>
                    <a:lnTo>
                      <a:pt x="1063" y="2471"/>
                    </a:lnTo>
                    <a:lnTo>
                      <a:pt x="797" y="2497"/>
                    </a:lnTo>
                    <a:lnTo>
                      <a:pt x="505" y="2497"/>
                    </a:lnTo>
                    <a:lnTo>
                      <a:pt x="1" y="2471"/>
                    </a:lnTo>
                    <a:lnTo>
                      <a:pt x="266" y="2656"/>
                    </a:lnTo>
                    <a:lnTo>
                      <a:pt x="558" y="2789"/>
                    </a:lnTo>
                    <a:lnTo>
                      <a:pt x="824" y="2922"/>
                    </a:lnTo>
                    <a:lnTo>
                      <a:pt x="1116" y="3028"/>
                    </a:lnTo>
                    <a:lnTo>
                      <a:pt x="1435" y="3108"/>
                    </a:lnTo>
                    <a:lnTo>
                      <a:pt x="1727" y="3161"/>
                    </a:lnTo>
                    <a:lnTo>
                      <a:pt x="2046" y="3188"/>
                    </a:lnTo>
                    <a:lnTo>
                      <a:pt x="2391" y="3214"/>
                    </a:lnTo>
                    <a:lnTo>
                      <a:pt x="2763" y="3188"/>
                    </a:lnTo>
                    <a:lnTo>
                      <a:pt x="3108" y="3134"/>
                    </a:lnTo>
                    <a:lnTo>
                      <a:pt x="3453" y="3055"/>
                    </a:lnTo>
                    <a:lnTo>
                      <a:pt x="3799" y="2975"/>
                    </a:lnTo>
                    <a:lnTo>
                      <a:pt x="4117" y="2842"/>
                    </a:lnTo>
                    <a:lnTo>
                      <a:pt x="4436" y="2683"/>
                    </a:lnTo>
                    <a:lnTo>
                      <a:pt x="4728" y="2497"/>
                    </a:lnTo>
                    <a:lnTo>
                      <a:pt x="5020" y="2285"/>
                    </a:lnTo>
                    <a:lnTo>
                      <a:pt x="5259" y="2072"/>
                    </a:lnTo>
                    <a:lnTo>
                      <a:pt x="5525" y="1807"/>
                    </a:lnTo>
                    <a:lnTo>
                      <a:pt x="5737" y="1567"/>
                    </a:lnTo>
                    <a:lnTo>
                      <a:pt x="5923" y="1275"/>
                    </a:lnTo>
                    <a:lnTo>
                      <a:pt x="6109" y="983"/>
                    </a:lnTo>
                    <a:lnTo>
                      <a:pt x="6269" y="664"/>
                    </a:lnTo>
                    <a:lnTo>
                      <a:pt x="6375" y="319"/>
                    </a:lnTo>
                    <a:lnTo>
                      <a:pt x="648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3585564" y="152"/>
                <a:ext cx="252668" cy="125321"/>
              </a:xfrm>
              <a:custGeom>
                <a:avLst/>
                <a:gdLst/>
                <a:ahLst/>
                <a:cxnLst/>
                <a:rect l="l" t="t" r="r" b="b"/>
                <a:pathLst>
                  <a:path w="6482" h="3215" fill="none" extrusionOk="0">
                    <a:moveTo>
                      <a:pt x="6481" y="1"/>
                    </a:moveTo>
                    <a:lnTo>
                      <a:pt x="6481" y="1"/>
                    </a:lnTo>
                    <a:lnTo>
                      <a:pt x="4277" y="1"/>
                    </a:lnTo>
                    <a:lnTo>
                      <a:pt x="4277" y="1"/>
                    </a:lnTo>
                    <a:lnTo>
                      <a:pt x="4224" y="1"/>
                    </a:lnTo>
                    <a:lnTo>
                      <a:pt x="4224" y="1"/>
                    </a:lnTo>
                    <a:lnTo>
                      <a:pt x="4170" y="160"/>
                    </a:lnTo>
                    <a:lnTo>
                      <a:pt x="4170" y="160"/>
                    </a:lnTo>
                    <a:lnTo>
                      <a:pt x="4038" y="479"/>
                    </a:lnTo>
                    <a:lnTo>
                      <a:pt x="3878" y="744"/>
                    </a:lnTo>
                    <a:lnTo>
                      <a:pt x="3719" y="1010"/>
                    </a:lnTo>
                    <a:lnTo>
                      <a:pt x="3533" y="1249"/>
                    </a:lnTo>
                    <a:lnTo>
                      <a:pt x="3321" y="1461"/>
                    </a:lnTo>
                    <a:lnTo>
                      <a:pt x="3108" y="1647"/>
                    </a:lnTo>
                    <a:lnTo>
                      <a:pt x="2896" y="1807"/>
                    </a:lnTo>
                    <a:lnTo>
                      <a:pt x="2657" y="1966"/>
                    </a:lnTo>
                    <a:lnTo>
                      <a:pt x="2391" y="2099"/>
                    </a:lnTo>
                    <a:lnTo>
                      <a:pt x="2152" y="2205"/>
                    </a:lnTo>
                    <a:lnTo>
                      <a:pt x="1886" y="2311"/>
                    </a:lnTo>
                    <a:lnTo>
                      <a:pt x="1621" y="2391"/>
                    </a:lnTo>
                    <a:lnTo>
                      <a:pt x="1329" y="2444"/>
                    </a:lnTo>
                    <a:lnTo>
                      <a:pt x="1063" y="2471"/>
                    </a:lnTo>
                    <a:lnTo>
                      <a:pt x="797" y="2497"/>
                    </a:lnTo>
                    <a:lnTo>
                      <a:pt x="505" y="2497"/>
                    </a:lnTo>
                    <a:lnTo>
                      <a:pt x="505" y="2497"/>
                    </a:lnTo>
                    <a:lnTo>
                      <a:pt x="1" y="2471"/>
                    </a:lnTo>
                    <a:lnTo>
                      <a:pt x="1" y="2471"/>
                    </a:lnTo>
                    <a:lnTo>
                      <a:pt x="266" y="2656"/>
                    </a:lnTo>
                    <a:lnTo>
                      <a:pt x="558" y="2789"/>
                    </a:lnTo>
                    <a:lnTo>
                      <a:pt x="824" y="2922"/>
                    </a:lnTo>
                    <a:lnTo>
                      <a:pt x="1116" y="3028"/>
                    </a:lnTo>
                    <a:lnTo>
                      <a:pt x="1435" y="3108"/>
                    </a:lnTo>
                    <a:lnTo>
                      <a:pt x="1727" y="3161"/>
                    </a:lnTo>
                    <a:lnTo>
                      <a:pt x="2046" y="3188"/>
                    </a:lnTo>
                    <a:lnTo>
                      <a:pt x="2391" y="3214"/>
                    </a:lnTo>
                    <a:lnTo>
                      <a:pt x="2391" y="3214"/>
                    </a:lnTo>
                    <a:lnTo>
                      <a:pt x="2763" y="3188"/>
                    </a:lnTo>
                    <a:lnTo>
                      <a:pt x="3108" y="3134"/>
                    </a:lnTo>
                    <a:lnTo>
                      <a:pt x="3453" y="3055"/>
                    </a:lnTo>
                    <a:lnTo>
                      <a:pt x="3799" y="2975"/>
                    </a:lnTo>
                    <a:lnTo>
                      <a:pt x="4117" y="2842"/>
                    </a:lnTo>
                    <a:lnTo>
                      <a:pt x="4436" y="2683"/>
                    </a:lnTo>
                    <a:lnTo>
                      <a:pt x="4728" y="2497"/>
                    </a:lnTo>
                    <a:lnTo>
                      <a:pt x="5020" y="2285"/>
                    </a:lnTo>
                    <a:lnTo>
                      <a:pt x="5259" y="2072"/>
                    </a:lnTo>
                    <a:lnTo>
                      <a:pt x="5525" y="1807"/>
                    </a:lnTo>
                    <a:lnTo>
                      <a:pt x="5737" y="1567"/>
                    </a:lnTo>
                    <a:lnTo>
                      <a:pt x="5923" y="1275"/>
                    </a:lnTo>
                    <a:lnTo>
                      <a:pt x="6109" y="983"/>
                    </a:lnTo>
                    <a:lnTo>
                      <a:pt x="6269" y="664"/>
                    </a:lnTo>
                    <a:lnTo>
                      <a:pt x="6375" y="319"/>
                    </a:lnTo>
                    <a:lnTo>
                      <a:pt x="6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3601117" y="-338397"/>
                <a:ext cx="154283" cy="18671"/>
              </a:xfrm>
              <a:custGeom>
                <a:avLst/>
                <a:gdLst/>
                <a:ahLst/>
                <a:cxnLst/>
                <a:rect l="l" t="t" r="r" b="b"/>
                <a:pathLst>
                  <a:path w="3958" h="479" extrusionOk="0">
                    <a:moveTo>
                      <a:pt x="266" y="1"/>
                    </a:moveTo>
                    <a:lnTo>
                      <a:pt x="159" y="27"/>
                    </a:lnTo>
                    <a:lnTo>
                      <a:pt x="80" y="80"/>
                    </a:lnTo>
                    <a:lnTo>
                      <a:pt x="27" y="160"/>
                    </a:lnTo>
                    <a:lnTo>
                      <a:pt x="0" y="240"/>
                    </a:lnTo>
                    <a:lnTo>
                      <a:pt x="27" y="346"/>
                    </a:lnTo>
                    <a:lnTo>
                      <a:pt x="80" y="426"/>
                    </a:lnTo>
                    <a:lnTo>
                      <a:pt x="159" y="479"/>
                    </a:lnTo>
                    <a:lnTo>
                      <a:pt x="3798" y="479"/>
                    </a:lnTo>
                    <a:lnTo>
                      <a:pt x="3878" y="426"/>
                    </a:lnTo>
                    <a:lnTo>
                      <a:pt x="3931" y="346"/>
                    </a:lnTo>
                    <a:lnTo>
                      <a:pt x="3957" y="240"/>
                    </a:lnTo>
                    <a:lnTo>
                      <a:pt x="3931" y="160"/>
                    </a:lnTo>
                    <a:lnTo>
                      <a:pt x="3878" y="80"/>
                    </a:lnTo>
                    <a:lnTo>
                      <a:pt x="3798" y="27"/>
                    </a:lnTo>
                    <a:lnTo>
                      <a:pt x="3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2" name="Google Shape;2632;p31"/>
            <p:cNvGrpSpPr/>
            <p:nvPr/>
          </p:nvGrpSpPr>
          <p:grpSpPr>
            <a:xfrm>
              <a:off x="3569700" y="2953942"/>
              <a:ext cx="538103" cy="461726"/>
              <a:chOff x="4829979" y="-735925"/>
              <a:chExt cx="933883" cy="801329"/>
            </a:xfrm>
          </p:grpSpPr>
          <p:sp>
            <p:nvSpPr>
              <p:cNvPr id="2633" name="Google Shape;2633;p31"/>
              <p:cNvSpPr/>
              <p:nvPr/>
            </p:nvSpPr>
            <p:spPr>
              <a:xfrm>
                <a:off x="5474990"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5474990" y="-723529"/>
                <a:ext cx="128400" cy="683319"/>
              </a:xfrm>
              <a:custGeom>
                <a:avLst/>
                <a:gdLst/>
                <a:ahLst/>
                <a:cxnLst/>
                <a:rect l="l" t="t" r="r" b="b"/>
                <a:pathLst>
                  <a:path w="3294" h="17530" fill="none" extrusionOk="0">
                    <a:moveTo>
                      <a:pt x="3293" y="1"/>
                    </a:moveTo>
                    <a:lnTo>
                      <a:pt x="3293" y="15883"/>
                    </a:lnTo>
                    <a:lnTo>
                      <a:pt x="3293" y="15883"/>
                    </a:lnTo>
                    <a:lnTo>
                      <a:pt x="3293" y="16069"/>
                    </a:lnTo>
                    <a:lnTo>
                      <a:pt x="3267" y="16228"/>
                    </a:lnTo>
                    <a:lnTo>
                      <a:pt x="3214" y="16388"/>
                    </a:lnTo>
                    <a:lnTo>
                      <a:pt x="3161" y="16520"/>
                    </a:lnTo>
                    <a:lnTo>
                      <a:pt x="3001" y="16813"/>
                    </a:lnTo>
                    <a:lnTo>
                      <a:pt x="2815" y="17052"/>
                    </a:lnTo>
                    <a:lnTo>
                      <a:pt x="2576" y="17264"/>
                    </a:lnTo>
                    <a:lnTo>
                      <a:pt x="2284" y="17397"/>
                    </a:lnTo>
                    <a:lnTo>
                      <a:pt x="2125" y="17477"/>
                    </a:lnTo>
                    <a:lnTo>
                      <a:pt x="1965" y="17503"/>
                    </a:lnTo>
                    <a:lnTo>
                      <a:pt x="1806" y="17530"/>
                    </a:lnTo>
                    <a:lnTo>
                      <a:pt x="1647" y="17530"/>
                    </a:lnTo>
                    <a:lnTo>
                      <a:pt x="1647" y="17530"/>
                    </a:lnTo>
                    <a:lnTo>
                      <a:pt x="1487" y="17530"/>
                    </a:lnTo>
                    <a:lnTo>
                      <a:pt x="1302" y="17503"/>
                    </a:lnTo>
                    <a:lnTo>
                      <a:pt x="1169" y="17477"/>
                    </a:lnTo>
                    <a:lnTo>
                      <a:pt x="1009" y="17397"/>
                    </a:lnTo>
                    <a:lnTo>
                      <a:pt x="717" y="17264"/>
                    </a:lnTo>
                    <a:lnTo>
                      <a:pt x="478" y="17052"/>
                    </a:lnTo>
                    <a:lnTo>
                      <a:pt x="292" y="16813"/>
                    </a:lnTo>
                    <a:lnTo>
                      <a:pt x="133" y="16520"/>
                    </a:lnTo>
                    <a:lnTo>
                      <a:pt x="80" y="16388"/>
                    </a:lnTo>
                    <a:lnTo>
                      <a:pt x="27" y="16228"/>
                    </a:lnTo>
                    <a:lnTo>
                      <a:pt x="0" y="16069"/>
                    </a:lnTo>
                    <a:lnTo>
                      <a:pt x="0" y="15883"/>
                    </a:lnTo>
                    <a:lnTo>
                      <a:pt x="0" y="1"/>
                    </a:lnTo>
                    <a:lnTo>
                      <a:pt x="32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5485320" y="-300079"/>
                <a:ext cx="107702" cy="248498"/>
              </a:xfrm>
              <a:custGeom>
                <a:avLst/>
                <a:gdLst/>
                <a:ahLst/>
                <a:cxnLst/>
                <a:rect l="l" t="t" r="r" b="b"/>
                <a:pathLst>
                  <a:path w="2763" h="6375" extrusionOk="0">
                    <a:moveTo>
                      <a:pt x="1" y="0"/>
                    </a:moveTo>
                    <a:lnTo>
                      <a:pt x="1" y="4993"/>
                    </a:lnTo>
                    <a:lnTo>
                      <a:pt x="27" y="5286"/>
                    </a:lnTo>
                    <a:lnTo>
                      <a:pt x="107" y="5525"/>
                    </a:lnTo>
                    <a:lnTo>
                      <a:pt x="240" y="5764"/>
                    </a:lnTo>
                    <a:lnTo>
                      <a:pt x="399" y="5976"/>
                    </a:lnTo>
                    <a:lnTo>
                      <a:pt x="612" y="6136"/>
                    </a:lnTo>
                    <a:lnTo>
                      <a:pt x="851" y="6268"/>
                    </a:lnTo>
                    <a:lnTo>
                      <a:pt x="1090" y="6348"/>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5485320" y="-300079"/>
                <a:ext cx="107702" cy="248498"/>
              </a:xfrm>
              <a:custGeom>
                <a:avLst/>
                <a:gdLst/>
                <a:ahLst/>
                <a:cxnLst/>
                <a:rect l="l" t="t" r="r" b="b"/>
                <a:pathLst>
                  <a:path w="2763" h="6375" fill="none" extrusionOk="0">
                    <a:moveTo>
                      <a:pt x="1" y="0"/>
                    </a:moveTo>
                    <a:lnTo>
                      <a:pt x="1" y="4993"/>
                    </a:lnTo>
                    <a:lnTo>
                      <a:pt x="1" y="4993"/>
                    </a:lnTo>
                    <a:lnTo>
                      <a:pt x="27" y="5286"/>
                    </a:lnTo>
                    <a:lnTo>
                      <a:pt x="107" y="5525"/>
                    </a:lnTo>
                    <a:lnTo>
                      <a:pt x="240" y="5764"/>
                    </a:lnTo>
                    <a:lnTo>
                      <a:pt x="399" y="5976"/>
                    </a:lnTo>
                    <a:lnTo>
                      <a:pt x="612" y="6136"/>
                    </a:lnTo>
                    <a:lnTo>
                      <a:pt x="851" y="6268"/>
                    </a:lnTo>
                    <a:lnTo>
                      <a:pt x="1090" y="6348"/>
                    </a:lnTo>
                    <a:lnTo>
                      <a:pt x="1382" y="6375"/>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lnTo>
                      <a:pt x="2763"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5490504" y="-686263"/>
                <a:ext cx="23856" cy="301315"/>
              </a:xfrm>
              <a:custGeom>
                <a:avLst/>
                <a:gdLst/>
                <a:ahLst/>
                <a:cxnLst/>
                <a:rect l="l" t="t" r="r" b="b"/>
                <a:pathLst>
                  <a:path w="612" h="7730" extrusionOk="0">
                    <a:moveTo>
                      <a:pt x="80" y="1"/>
                    </a:moveTo>
                    <a:lnTo>
                      <a:pt x="27" y="27"/>
                    </a:lnTo>
                    <a:lnTo>
                      <a:pt x="0" y="54"/>
                    </a:lnTo>
                    <a:lnTo>
                      <a:pt x="0" y="7676"/>
                    </a:lnTo>
                    <a:lnTo>
                      <a:pt x="27" y="7703"/>
                    </a:lnTo>
                    <a:lnTo>
                      <a:pt x="80" y="7730"/>
                    </a:lnTo>
                    <a:lnTo>
                      <a:pt x="558" y="7730"/>
                    </a:lnTo>
                    <a:lnTo>
                      <a:pt x="585" y="7703"/>
                    </a:lnTo>
                    <a:lnTo>
                      <a:pt x="611" y="7676"/>
                    </a:lnTo>
                    <a:lnTo>
                      <a:pt x="611" y="54"/>
                    </a:lnTo>
                    <a:lnTo>
                      <a:pt x="585" y="27"/>
                    </a:lnTo>
                    <a:lnTo>
                      <a:pt x="558"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5490504" y="-686263"/>
                <a:ext cx="23856" cy="301315"/>
              </a:xfrm>
              <a:custGeom>
                <a:avLst/>
                <a:gdLst/>
                <a:ahLst/>
                <a:cxnLst/>
                <a:rect l="l" t="t" r="r" b="b"/>
                <a:pathLst>
                  <a:path w="612" h="7730" fill="none" extrusionOk="0">
                    <a:moveTo>
                      <a:pt x="558" y="1"/>
                    </a:moveTo>
                    <a:lnTo>
                      <a:pt x="80" y="1"/>
                    </a:lnTo>
                    <a:lnTo>
                      <a:pt x="80" y="1"/>
                    </a:lnTo>
                    <a:lnTo>
                      <a:pt x="27" y="27"/>
                    </a:lnTo>
                    <a:lnTo>
                      <a:pt x="0" y="54"/>
                    </a:lnTo>
                    <a:lnTo>
                      <a:pt x="0" y="7676"/>
                    </a:lnTo>
                    <a:lnTo>
                      <a:pt x="0" y="7676"/>
                    </a:lnTo>
                    <a:lnTo>
                      <a:pt x="27" y="7703"/>
                    </a:lnTo>
                    <a:lnTo>
                      <a:pt x="80" y="7730"/>
                    </a:lnTo>
                    <a:lnTo>
                      <a:pt x="558" y="7730"/>
                    </a:lnTo>
                    <a:lnTo>
                      <a:pt x="558" y="7730"/>
                    </a:lnTo>
                    <a:lnTo>
                      <a:pt x="585" y="7703"/>
                    </a:lnTo>
                    <a:lnTo>
                      <a:pt x="611" y="7676"/>
                    </a:lnTo>
                    <a:lnTo>
                      <a:pt x="611" y="54"/>
                    </a:lnTo>
                    <a:lnTo>
                      <a:pt x="611" y="54"/>
                    </a:lnTo>
                    <a:lnTo>
                      <a:pt x="585" y="27"/>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5474990" y="-723529"/>
                <a:ext cx="128400" cy="683319"/>
              </a:xfrm>
              <a:custGeom>
                <a:avLst/>
                <a:gdLst/>
                <a:ahLst/>
                <a:cxnLst/>
                <a:rect l="l" t="t" r="r" b="b"/>
                <a:pathLst>
                  <a:path w="3294" h="17530" extrusionOk="0">
                    <a:moveTo>
                      <a:pt x="770" y="1"/>
                    </a:moveTo>
                    <a:lnTo>
                      <a:pt x="0" y="160"/>
                    </a:lnTo>
                    <a:lnTo>
                      <a:pt x="2709" y="532"/>
                    </a:lnTo>
                    <a:lnTo>
                      <a:pt x="2603" y="4171"/>
                    </a:lnTo>
                    <a:lnTo>
                      <a:pt x="2550" y="7358"/>
                    </a:lnTo>
                    <a:lnTo>
                      <a:pt x="2523" y="10306"/>
                    </a:lnTo>
                    <a:lnTo>
                      <a:pt x="2497" y="10863"/>
                    </a:lnTo>
                    <a:lnTo>
                      <a:pt x="3028" y="10863"/>
                    </a:lnTo>
                    <a:lnTo>
                      <a:pt x="3028" y="15856"/>
                    </a:lnTo>
                    <a:lnTo>
                      <a:pt x="3001" y="16149"/>
                    </a:lnTo>
                    <a:lnTo>
                      <a:pt x="2922" y="16388"/>
                    </a:lnTo>
                    <a:lnTo>
                      <a:pt x="2789" y="16627"/>
                    </a:lnTo>
                    <a:lnTo>
                      <a:pt x="2629" y="16839"/>
                    </a:lnTo>
                    <a:lnTo>
                      <a:pt x="2417" y="16999"/>
                    </a:lnTo>
                    <a:lnTo>
                      <a:pt x="2178" y="17131"/>
                    </a:lnTo>
                    <a:lnTo>
                      <a:pt x="1912" y="17211"/>
                    </a:lnTo>
                    <a:lnTo>
                      <a:pt x="1647" y="17238"/>
                    </a:lnTo>
                    <a:lnTo>
                      <a:pt x="1355" y="17211"/>
                    </a:lnTo>
                    <a:lnTo>
                      <a:pt x="1116" y="17131"/>
                    </a:lnTo>
                    <a:lnTo>
                      <a:pt x="877" y="16999"/>
                    </a:lnTo>
                    <a:lnTo>
                      <a:pt x="664" y="16839"/>
                    </a:lnTo>
                    <a:lnTo>
                      <a:pt x="505" y="16627"/>
                    </a:lnTo>
                    <a:lnTo>
                      <a:pt x="372" y="16388"/>
                    </a:lnTo>
                    <a:lnTo>
                      <a:pt x="292" y="16149"/>
                    </a:lnTo>
                    <a:lnTo>
                      <a:pt x="266" y="15856"/>
                    </a:lnTo>
                    <a:lnTo>
                      <a:pt x="266" y="14953"/>
                    </a:lnTo>
                    <a:lnTo>
                      <a:pt x="0" y="14953"/>
                    </a:ln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5474990" y="-723529"/>
                <a:ext cx="128400" cy="683319"/>
              </a:xfrm>
              <a:custGeom>
                <a:avLst/>
                <a:gdLst/>
                <a:ahLst/>
                <a:cxnLst/>
                <a:rect l="l" t="t" r="r" b="b"/>
                <a:pathLst>
                  <a:path w="3294" h="17530" fill="none" extrusionOk="0">
                    <a:moveTo>
                      <a:pt x="3293" y="1"/>
                    </a:moveTo>
                    <a:lnTo>
                      <a:pt x="770" y="1"/>
                    </a:lnTo>
                    <a:lnTo>
                      <a:pt x="0" y="160"/>
                    </a:lnTo>
                    <a:lnTo>
                      <a:pt x="2709" y="532"/>
                    </a:lnTo>
                    <a:lnTo>
                      <a:pt x="2709" y="532"/>
                    </a:lnTo>
                    <a:lnTo>
                      <a:pt x="2603" y="4171"/>
                    </a:lnTo>
                    <a:lnTo>
                      <a:pt x="2550" y="7358"/>
                    </a:lnTo>
                    <a:lnTo>
                      <a:pt x="2523" y="10306"/>
                    </a:lnTo>
                    <a:lnTo>
                      <a:pt x="2523" y="10306"/>
                    </a:lnTo>
                    <a:lnTo>
                      <a:pt x="2497" y="10863"/>
                    </a:lnTo>
                    <a:lnTo>
                      <a:pt x="2497" y="10863"/>
                    </a:lnTo>
                    <a:lnTo>
                      <a:pt x="3028" y="10863"/>
                    </a:lnTo>
                    <a:lnTo>
                      <a:pt x="3028" y="15856"/>
                    </a:lnTo>
                    <a:lnTo>
                      <a:pt x="3028" y="15856"/>
                    </a:lnTo>
                    <a:lnTo>
                      <a:pt x="3001" y="16149"/>
                    </a:lnTo>
                    <a:lnTo>
                      <a:pt x="2922" y="16388"/>
                    </a:lnTo>
                    <a:lnTo>
                      <a:pt x="2789" y="16627"/>
                    </a:lnTo>
                    <a:lnTo>
                      <a:pt x="2629" y="16839"/>
                    </a:lnTo>
                    <a:lnTo>
                      <a:pt x="2417" y="16999"/>
                    </a:lnTo>
                    <a:lnTo>
                      <a:pt x="2178" y="17131"/>
                    </a:lnTo>
                    <a:lnTo>
                      <a:pt x="1912" y="17211"/>
                    </a:lnTo>
                    <a:lnTo>
                      <a:pt x="1647" y="17238"/>
                    </a:lnTo>
                    <a:lnTo>
                      <a:pt x="1647" y="17238"/>
                    </a:lnTo>
                    <a:lnTo>
                      <a:pt x="1355" y="17211"/>
                    </a:lnTo>
                    <a:lnTo>
                      <a:pt x="1116" y="17131"/>
                    </a:lnTo>
                    <a:lnTo>
                      <a:pt x="877" y="16999"/>
                    </a:lnTo>
                    <a:lnTo>
                      <a:pt x="664" y="16839"/>
                    </a:lnTo>
                    <a:lnTo>
                      <a:pt x="505" y="16627"/>
                    </a:lnTo>
                    <a:lnTo>
                      <a:pt x="372" y="16388"/>
                    </a:lnTo>
                    <a:lnTo>
                      <a:pt x="292" y="16149"/>
                    </a:lnTo>
                    <a:lnTo>
                      <a:pt x="266" y="15856"/>
                    </a:lnTo>
                    <a:lnTo>
                      <a:pt x="266" y="14953"/>
                    </a:lnTo>
                    <a:lnTo>
                      <a:pt x="266" y="14953"/>
                    </a:lnTo>
                    <a:lnTo>
                      <a:pt x="106" y="14953"/>
                    </a:lnTo>
                    <a:lnTo>
                      <a:pt x="106" y="14953"/>
                    </a:lnTo>
                    <a:lnTo>
                      <a:pt x="0" y="14953"/>
                    </a:lnTo>
                    <a:lnTo>
                      <a:pt x="0" y="15883"/>
                    </a:ln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647" y="17530"/>
                    </a:lnTo>
                    <a:lnTo>
                      <a:pt x="164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5485320" y="-300079"/>
                <a:ext cx="107702" cy="248498"/>
              </a:xfrm>
              <a:custGeom>
                <a:avLst/>
                <a:gdLst/>
                <a:ahLst/>
                <a:cxnLst/>
                <a:rect l="l" t="t" r="r" b="b"/>
                <a:pathLst>
                  <a:path w="2763" h="6375" extrusionOk="0">
                    <a:moveTo>
                      <a:pt x="2232" y="0"/>
                    </a:moveTo>
                    <a:lnTo>
                      <a:pt x="2205" y="478"/>
                    </a:lnTo>
                    <a:lnTo>
                      <a:pt x="2179" y="903"/>
                    </a:lnTo>
                    <a:lnTo>
                      <a:pt x="2099" y="1328"/>
                    </a:lnTo>
                    <a:lnTo>
                      <a:pt x="2046" y="1727"/>
                    </a:lnTo>
                    <a:lnTo>
                      <a:pt x="1940" y="2072"/>
                    </a:lnTo>
                    <a:lnTo>
                      <a:pt x="1833" y="2391"/>
                    </a:lnTo>
                    <a:lnTo>
                      <a:pt x="1700" y="2709"/>
                    </a:lnTo>
                    <a:lnTo>
                      <a:pt x="1568" y="2975"/>
                    </a:lnTo>
                    <a:lnTo>
                      <a:pt x="1408" y="3214"/>
                    </a:lnTo>
                    <a:lnTo>
                      <a:pt x="1249" y="3427"/>
                    </a:lnTo>
                    <a:lnTo>
                      <a:pt x="1063" y="3612"/>
                    </a:lnTo>
                    <a:lnTo>
                      <a:pt x="877" y="3772"/>
                    </a:lnTo>
                    <a:lnTo>
                      <a:pt x="691" y="3878"/>
                    </a:lnTo>
                    <a:lnTo>
                      <a:pt x="452" y="3984"/>
                    </a:lnTo>
                    <a:lnTo>
                      <a:pt x="240" y="4037"/>
                    </a:lnTo>
                    <a:lnTo>
                      <a:pt x="1" y="4090"/>
                    </a:lnTo>
                    <a:lnTo>
                      <a:pt x="1" y="4993"/>
                    </a:lnTo>
                    <a:lnTo>
                      <a:pt x="27" y="5286"/>
                    </a:lnTo>
                    <a:lnTo>
                      <a:pt x="107" y="5525"/>
                    </a:lnTo>
                    <a:lnTo>
                      <a:pt x="240" y="5764"/>
                    </a:lnTo>
                    <a:lnTo>
                      <a:pt x="399" y="5976"/>
                    </a:lnTo>
                    <a:lnTo>
                      <a:pt x="612" y="6136"/>
                    </a:lnTo>
                    <a:lnTo>
                      <a:pt x="851" y="6268"/>
                    </a:lnTo>
                    <a:lnTo>
                      <a:pt x="1090" y="6348"/>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5485320" y="-300079"/>
                <a:ext cx="107702" cy="248498"/>
              </a:xfrm>
              <a:custGeom>
                <a:avLst/>
                <a:gdLst/>
                <a:ahLst/>
                <a:cxnLst/>
                <a:rect l="l" t="t" r="r" b="b"/>
                <a:pathLst>
                  <a:path w="2763" h="6375" fill="none" extrusionOk="0">
                    <a:moveTo>
                      <a:pt x="2763" y="0"/>
                    </a:moveTo>
                    <a:lnTo>
                      <a:pt x="2763" y="0"/>
                    </a:lnTo>
                    <a:lnTo>
                      <a:pt x="2232" y="0"/>
                    </a:lnTo>
                    <a:lnTo>
                      <a:pt x="2232" y="0"/>
                    </a:lnTo>
                    <a:lnTo>
                      <a:pt x="2205" y="478"/>
                    </a:lnTo>
                    <a:lnTo>
                      <a:pt x="2179" y="903"/>
                    </a:lnTo>
                    <a:lnTo>
                      <a:pt x="2099" y="1328"/>
                    </a:lnTo>
                    <a:lnTo>
                      <a:pt x="2046" y="1727"/>
                    </a:lnTo>
                    <a:lnTo>
                      <a:pt x="1940" y="2072"/>
                    </a:lnTo>
                    <a:lnTo>
                      <a:pt x="1833" y="2391"/>
                    </a:lnTo>
                    <a:lnTo>
                      <a:pt x="1700" y="2709"/>
                    </a:lnTo>
                    <a:lnTo>
                      <a:pt x="1568" y="2975"/>
                    </a:lnTo>
                    <a:lnTo>
                      <a:pt x="1408" y="3214"/>
                    </a:lnTo>
                    <a:lnTo>
                      <a:pt x="1249" y="3427"/>
                    </a:lnTo>
                    <a:lnTo>
                      <a:pt x="1063" y="3612"/>
                    </a:lnTo>
                    <a:lnTo>
                      <a:pt x="877" y="3772"/>
                    </a:lnTo>
                    <a:lnTo>
                      <a:pt x="691" y="3878"/>
                    </a:lnTo>
                    <a:lnTo>
                      <a:pt x="452" y="3984"/>
                    </a:lnTo>
                    <a:lnTo>
                      <a:pt x="240" y="4037"/>
                    </a:lnTo>
                    <a:lnTo>
                      <a:pt x="1" y="4090"/>
                    </a:lnTo>
                    <a:lnTo>
                      <a:pt x="1" y="4993"/>
                    </a:lnTo>
                    <a:lnTo>
                      <a:pt x="1" y="4993"/>
                    </a:lnTo>
                    <a:lnTo>
                      <a:pt x="27" y="5286"/>
                    </a:lnTo>
                    <a:lnTo>
                      <a:pt x="107" y="5525"/>
                    </a:lnTo>
                    <a:lnTo>
                      <a:pt x="240" y="5764"/>
                    </a:lnTo>
                    <a:lnTo>
                      <a:pt x="399" y="5976"/>
                    </a:lnTo>
                    <a:lnTo>
                      <a:pt x="612" y="6136"/>
                    </a:lnTo>
                    <a:lnTo>
                      <a:pt x="851" y="6268"/>
                    </a:lnTo>
                    <a:lnTo>
                      <a:pt x="1090" y="6348"/>
                    </a:lnTo>
                    <a:lnTo>
                      <a:pt x="1382" y="6375"/>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5460489" y="-735925"/>
                <a:ext cx="157401" cy="18671"/>
              </a:xfrm>
              <a:custGeom>
                <a:avLst/>
                <a:gdLst/>
                <a:ahLst/>
                <a:cxnLst/>
                <a:rect l="l" t="t" r="r" b="b"/>
                <a:pathLst>
                  <a:path w="4038" h="479" extrusionOk="0">
                    <a:moveTo>
                      <a:pt x="53" y="0"/>
                    </a:moveTo>
                    <a:lnTo>
                      <a:pt x="0" y="27"/>
                    </a:lnTo>
                    <a:lnTo>
                      <a:pt x="0" y="53"/>
                    </a:lnTo>
                    <a:lnTo>
                      <a:pt x="0" y="425"/>
                    </a:lnTo>
                    <a:lnTo>
                      <a:pt x="0" y="478"/>
                    </a:lnTo>
                    <a:lnTo>
                      <a:pt x="4037" y="478"/>
                    </a:lnTo>
                    <a:lnTo>
                      <a:pt x="4037" y="425"/>
                    </a:lnTo>
                    <a:lnTo>
                      <a:pt x="4037" y="53"/>
                    </a:lnTo>
                    <a:lnTo>
                      <a:pt x="4037"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5232726"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1"/>
              <p:cNvSpPr/>
              <p:nvPr/>
            </p:nvSpPr>
            <p:spPr>
              <a:xfrm>
                <a:off x="5232726" y="-723529"/>
                <a:ext cx="128400" cy="683319"/>
              </a:xfrm>
              <a:custGeom>
                <a:avLst/>
                <a:gdLst/>
                <a:ahLst/>
                <a:cxnLst/>
                <a:rect l="l" t="t" r="r" b="b"/>
                <a:pathLst>
                  <a:path w="3294" h="17530" fill="none" extrusionOk="0">
                    <a:moveTo>
                      <a:pt x="3294" y="1"/>
                    </a:moveTo>
                    <a:lnTo>
                      <a:pt x="3294" y="15883"/>
                    </a:lnTo>
                    <a:lnTo>
                      <a:pt x="3294" y="15883"/>
                    </a:lnTo>
                    <a:lnTo>
                      <a:pt x="3294" y="16069"/>
                    </a:lnTo>
                    <a:lnTo>
                      <a:pt x="3267" y="16228"/>
                    </a:lnTo>
                    <a:lnTo>
                      <a:pt x="3214" y="16388"/>
                    </a:lnTo>
                    <a:lnTo>
                      <a:pt x="3161" y="16520"/>
                    </a:lnTo>
                    <a:lnTo>
                      <a:pt x="3001" y="16813"/>
                    </a:lnTo>
                    <a:lnTo>
                      <a:pt x="2816" y="17052"/>
                    </a:lnTo>
                    <a:lnTo>
                      <a:pt x="2577" y="17264"/>
                    </a:lnTo>
                    <a:lnTo>
                      <a:pt x="2284" y="17397"/>
                    </a:lnTo>
                    <a:lnTo>
                      <a:pt x="2125" y="17477"/>
                    </a:lnTo>
                    <a:lnTo>
                      <a:pt x="1992" y="17503"/>
                    </a:lnTo>
                    <a:lnTo>
                      <a:pt x="1806" y="17530"/>
                    </a:lnTo>
                    <a:lnTo>
                      <a:pt x="1647" y="17530"/>
                    </a:lnTo>
                    <a:lnTo>
                      <a:pt x="1647" y="17530"/>
                    </a:lnTo>
                    <a:lnTo>
                      <a:pt x="1488" y="17530"/>
                    </a:lnTo>
                    <a:lnTo>
                      <a:pt x="1328" y="17503"/>
                    </a:lnTo>
                    <a:lnTo>
                      <a:pt x="1169" y="17477"/>
                    </a:lnTo>
                    <a:lnTo>
                      <a:pt x="1010" y="17397"/>
                    </a:lnTo>
                    <a:lnTo>
                      <a:pt x="717" y="17264"/>
                    </a:lnTo>
                    <a:lnTo>
                      <a:pt x="478" y="17052"/>
                    </a:lnTo>
                    <a:lnTo>
                      <a:pt x="292" y="16813"/>
                    </a:lnTo>
                    <a:lnTo>
                      <a:pt x="133" y="16520"/>
                    </a:lnTo>
                    <a:lnTo>
                      <a:pt x="80" y="16388"/>
                    </a:lnTo>
                    <a:lnTo>
                      <a:pt x="27" y="16228"/>
                    </a:lnTo>
                    <a:lnTo>
                      <a:pt x="0" y="16069"/>
                    </a:lnTo>
                    <a:lnTo>
                      <a:pt x="0" y="15883"/>
                    </a:lnTo>
                    <a:lnTo>
                      <a:pt x="0" y="1"/>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1"/>
              <p:cNvSpPr/>
              <p:nvPr/>
            </p:nvSpPr>
            <p:spPr>
              <a:xfrm>
                <a:off x="5243056" y="-300079"/>
                <a:ext cx="88056" cy="159467"/>
              </a:xfrm>
              <a:custGeom>
                <a:avLst/>
                <a:gdLst/>
                <a:ahLst/>
                <a:cxnLst/>
                <a:rect l="l" t="t" r="r" b="b"/>
                <a:pathLst>
                  <a:path w="2259" h="4091" extrusionOk="0">
                    <a:moveTo>
                      <a:pt x="1" y="0"/>
                    </a:moveTo>
                    <a:lnTo>
                      <a:pt x="1" y="4090"/>
                    </a:lnTo>
                    <a:lnTo>
                      <a:pt x="240" y="4037"/>
                    </a:lnTo>
                    <a:lnTo>
                      <a:pt x="452" y="3984"/>
                    </a:lnTo>
                    <a:lnTo>
                      <a:pt x="691" y="3878"/>
                    </a:lnTo>
                    <a:lnTo>
                      <a:pt x="877" y="3772"/>
                    </a:lnTo>
                    <a:lnTo>
                      <a:pt x="1090" y="3612"/>
                    </a:lnTo>
                    <a:lnTo>
                      <a:pt x="1249" y="3427"/>
                    </a:lnTo>
                    <a:lnTo>
                      <a:pt x="1435" y="3214"/>
                    </a:lnTo>
                    <a:lnTo>
                      <a:pt x="1568" y="2975"/>
                    </a:lnTo>
                    <a:lnTo>
                      <a:pt x="1701" y="2709"/>
                    </a:lnTo>
                    <a:lnTo>
                      <a:pt x="1833" y="2391"/>
                    </a:lnTo>
                    <a:lnTo>
                      <a:pt x="1940" y="2072"/>
                    </a:lnTo>
                    <a:lnTo>
                      <a:pt x="2046" y="1727"/>
                    </a:lnTo>
                    <a:lnTo>
                      <a:pt x="2126" y="1328"/>
                    </a:lnTo>
                    <a:lnTo>
                      <a:pt x="2179" y="903"/>
                    </a:lnTo>
                    <a:lnTo>
                      <a:pt x="2232" y="478"/>
                    </a:lnTo>
                    <a:lnTo>
                      <a:pt x="22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5243056" y="-300079"/>
                <a:ext cx="88056" cy="159467"/>
              </a:xfrm>
              <a:custGeom>
                <a:avLst/>
                <a:gdLst/>
                <a:ahLst/>
                <a:cxnLst/>
                <a:rect l="l" t="t" r="r" b="b"/>
                <a:pathLst>
                  <a:path w="2259" h="4091" fill="none" extrusionOk="0">
                    <a:moveTo>
                      <a:pt x="1" y="0"/>
                    </a:moveTo>
                    <a:lnTo>
                      <a:pt x="1" y="4090"/>
                    </a:lnTo>
                    <a:lnTo>
                      <a:pt x="1" y="4090"/>
                    </a:lnTo>
                    <a:lnTo>
                      <a:pt x="240" y="4037"/>
                    </a:lnTo>
                    <a:lnTo>
                      <a:pt x="452" y="3984"/>
                    </a:lnTo>
                    <a:lnTo>
                      <a:pt x="691" y="3878"/>
                    </a:lnTo>
                    <a:lnTo>
                      <a:pt x="877" y="3772"/>
                    </a:lnTo>
                    <a:lnTo>
                      <a:pt x="1090" y="3612"/>
                    </a:lnTo>
                    <a:lnTo>
                      <a:pt x="1249" y="3427"/>
                    </a:lnTo>
                    <a:lnTo>
                      <a:pt x="1435" y="3214"/>
                    </a:lnTo>
                    <a:lnTo>
                      <a:pt x="1568" y="2975"/>
                    </a:lnTo>
                    <a:lnTo>
                      <a:pt x="1701" y="2709"/>
                    </a:lnTo>
                    <a:lnTo>
                      <a:pt x="1833" y="2391"/>
                    </a:lnTo>
                    <a:lnTo>
                      <a:pt x="1940" y="2072"/>
                    </a:lnTo>
                    <a:lnTo>
                      <a:pt x="2046" y="1727"/>
                    </a:lnTo>
                    <a:lnTo>
                      <a:pt x="2126" y="1328"/>
                    </a:lnTo>
                    <a:lnTo>
                      <a:pt x="2179" y="903"/>
                    </a:lnTo>
                    <a:lnTo>
                      <a:pt x="2232" y="478"/>
                    </a:lnTo>
                    <a:lnTo>
                      <a:pt x="2258" y="0"/>
                    </a:lnTo>
                    <a:lnTo>
                      <a:pt x="2258" y="0"/>
                    </a:lnTo>
                    <a:lnTo>
                      <a:pt x="1408" y="0"/>
                    </a:lnTo>
                    <a:lnTo>
                      <a:pt x="1408"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5232726" y="-723529"/>
                <a:ext cx="128400" cy="683319"/>
              </a:xfrm>
              <a:custGeom>
                <a:avLst/>
                <a:gdLst/>
                <a:ahLst/>
                <a:cxnLst/>
                <a:rect l="l" t="t" r="r" b="b"/>
                <a:pathLst>
                  <a:path w="3294" h="17530" extrusionOk="0">
                    <a:moveTo>
                      <a:pt x="770" y="1"/>
                    </a:moveTo>
                    <a:lnTo>
                      <a:pt x="0" y="160"/>
                    </a:lnTo>
                    <a:lnTo>
                      <a:pt x="2709" y="532"/>
                    </a:lnTo>
                    <a:lnTo>
                      <a:pt x="2630" y="4171"/>
                    </a:lnTo>
                    <a:lnTo>
                      <a:pt x="2550" y="7358"/>
                    </a:lnTo>
                    <a:lnTo>
                      <a:pt x="2523" y="10306"/>
                    </a:lnTo>
                    <a:lnTo>
                      <a:pt x="2523" y="10863"/>
                    </a:lnTo>
                    <a:lnTo>
                      <a:pt x="3028" y="10863"/>
                    </a:lnTo>
                    <a:lnTo>
                      <a:pt x="3028" y="15856"/>
                    </a:lnTo>
                    <a:lnTo>
                      <a:pt x="3001" y="16149"/>
                    </a:lnTo>
                    <a:lnTo>
                      <a:pt x="2922" y="16388"/>
                    </a:lnTo>
                    <a:lnTo>
                      <a:pt x="2789" y="16627"/>
                    </a:lnTo>
                    <a:lnTo>
                      <a:pt x="2630" y="16839"/>
                    </a:lnTo>
                    <a:lnTo>
                      <a:pt x="2417" y="16999"/>
                    </a:lnTo>
                    <a:lnTo>
                      <a:pt x="2178" y="17131"/>
                    </a:lnTo>
                    <a:lnTo>
                      <a:pt x="1939" y="17211"/>
                    </a:lnTo>
                    <a:lnTo>
                      <a:pt x="1647" y="17238"/>
                    </a:lnTo>
                    <a:lnTo>
                      <a:pt x="1381" y="17211"/>
                    </a:lnTo>
                    <a:lnTo>
                      <a:pt x="1116" y="17131"/>
                    </a:lnTo>
                    <a:lnTo>
                      <a:pt x="877" y="16999"/>
                    </a:lnTo>
                    <a:lnTo>
                      <a:pt x="664" y="16839"/>
                    </a:lnTo>
                    <a:lnTo>
                      <a:pt x="505" y="16627"/>
                    </a:lnTo>
                    <a:lnTo>
                      <a:pt x="372" y="16388"/>
                    </a:lnTo>
                    <a:lnTo>
                      <a:pt x="292" y="16149"/>
                    </a:lnTo>
                    <a:lnTo>
                      <a:pt x="266" y="15856"/>
                    </a:lnTo>
                    <a:lnTo>
                      <a:pt x="266" y="14953"/>
                    </a:lnTo>
                    <a:lnTo>
                      <a:pt x="0" y="14953"/>
                    </a:ln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5232726" y="-723529"/>
                <a:ext cx="128400" cy="683319"/>
              </a:xfrm>
              <a:custGeom>
                <a:avLst/>
                <a:gdLst/>
                <a:ahLst/>
                <a:cxnLst/>
                <a:rect l="l" t="t" r="r" b="b"/>
                <a:pathLst>
                  <a:path w="3294" h="17530" fill="none" extrusionOk="0">
                    <a:moveTo>
                      <a:pt x="3294" y="1"/>
                    </a:moveTo>
                    <a:lnTo>
                      <a:pt x="770" y="1"/>
                    </a:lnTo>
                    <a:lnTo>
                      <a:pt x="0" y="160"/>
                    </a:lnTo>
                    <a:lnTo>
                      <a:pt x="2709" y="532"/>
                    </a:lnTo>
                    <a:lnTo>
                      <a:pt x="2709" y="532"/>
                    </a:lnTo>
                    <a:lnTo>
                      <a:pt x="2630" y="4171"/>
                    </a:lnTo>
                    <a:lnTo>
                      <a:pt x="2550" y="7358"/>
                    </a:lnTo>
                    <a:lnTo>
                      <a:pt x="2523" y="10306"/>
                    </a:lnTo>
                    <a:lnTo>
                      <a:pt x="2523" y="10306"/>
                    </a:lnTo>
                    <a:lnTo>
                      <a:pt x="2523" y="10863"/>
                    </a:lnTo>
                    <a:lnTo>
                      <a:pt x="2523" y="10863"/>
                    </a:lnTo>
                    <a:lnTo>
                      <a:pt x="3028" y="10863"/>
                    </a:lnTo>
                    <a:lnTo>
                      <a:pt x="3028" y="15856"/>
                    </a:lnTo>
                    <a:lnTo>
                      <a:pt x="3028" y="15856"/>
                    </a:lnTo>
                    <a:lnTo>
                      <a:pt x="3001" y="16149"/>
                    </a:lnTo>
                    <a:lnTo>
                      <a:pt x="2922" y="16388"/>
                    </a:lnTo>
                    <a:lnTo>
                      <a:pt x="2789" y="16627"/>
                    </a:lnTo>
                    <a:lnTo>
                      <a:pt x="2630" y="16839"/>
                    </a:lnTo>
                    <a:lnTo>
                      <a:pt x="2417" y="16999"/>
                    </a:lnTo>
                    <a:lnTo>
                      <a:pt x="2178" y="17131"/>
                    </a:lnTo>
                    <a:lnTo>
                      <a:pt x="1939" y="17211"/>
                    </a:lnTo>
                    <a:lnTo>
                      <a:pt x="1647" y="17238"/>
                    </a:lnTo>
                    <a:lnTo>
                      <a:pt x="1647" y="17238"/>
                    </a:lnTo>
                    <a:lnTo>
                      <a:pt x="1381" y="17211"/>
                    </a:lnTo>
                    <a:lnTo>
                      <a:pt x="1116" y="17131"/>
                    </a:lnTo>
                    <a:lnTo>
                      <a:pt x="877" y="16999"/>
                    </a:lnTo>
                    <a:lnTo>
                      <a:pt x="664" y="16839"/>
                    </a:lnTo>
                    <a:lnTo>
                      <a:pt x="505" y="16627"/>
                    </a:lnTo>
                    <a:lnTo>
                      <a:pt x="372" y="16388"/>
                    </a:lnTo>
                    <a:lnTo>
                      <a:pt x="292" y="16149"/>
                    </a:lnTo>
                    <a:lnTo>
                      <a:pt x="266" y="15856"/>
                    </a:lnTo>
                    <a:lnTo>
                      <a:pt x="266" y="14953"/>
                    </a:lnTo>
                    <a:lnTo>
                      <a:pt x="266" y="14953"/>
                    </a:lnTo>
                    <a:lnTo>
                      <a:pt x="107" y="14953"/>
                    </a:lnTo>
                    <a:lnTo>
                      <a:pt x="107" y="14953"/>
                    </a:lnTo>
                    <a:lnTo>
                      <a:pt x="0" y="14953"/>
                    </a:lnTo>
                    <a:lnTo>
                      <a:pt x="0" y="15883"/>
                    </a:ln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647" y="17530"/>
                    </a:lnTo>
                    <a:lnTo>
                      <a:pt x="1647"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5243056" y="-300079"/>
                <a:ext cx="107741" cy="248498"/>
              </a:xfrm>
              <a:custGeom>
                <a:avLst/>
                <a:gdLst/>
                <a:ahLst/>
                <a:cxnLst/>
                <a:rect l="l" t="t" r="r" b="b"/>
                <a:pathLst>
                  <a:path w="2764" h="6375" extrusionOk="0">
                    <a:moveTo>
                      <a:pt x="2258" y="0"/>
                    </a:moveTo>
                    <a:lnTo>
                      <a:pt x="2232" y="478"/>
                    </a:lnTo>
                    <a:lnTo>
                      <a:pt x="2179" y="903"/>
                    </a:lnTo>
                    <a:lnTo>
                      <a:pt x="2126" y="1328"/>
                    </a:lnTo>
                    <a:lnTo>
                      <a:pt x="2046" y="1727"/>
                    </a:lnTo>
                    <a:lnTo>
                      <a:pt x="1940" y="2072"/>
                    </a:lnTo>
                    <a:lnTo>
                      <a:pt x="1833" y="2391"/>
                    </a:lnTo>
                    <a:lnTo>
                      <a:pt x="1701" y="2709"/>
                    </a:lnTo>
                    <a:lnTo>
                      <a:pt x="1568" y="2975"/>
                    </a:lnTo>
                    <a:lnTo>
                      <a:pt x="1435" y="3214"/>
                    </a:lnTo>
                    <a:lnTo>
                      <a:pt x="1249" y="3427"/>
                    </a:lnTo>
                    <a:lnTo>
                      <a:pt x="1090" y="3612"/>
                    </a:lnTo>
                    <a:lnTo>
                      <a:pt x="877" y="3772"/>
                    </a:lnTo>
                    <a:lnTo>
                      <a:pt x="691" y="3878"/>
                    </a:lnTo>
                    <a:lnTo>
                      <a:pt x="452" y="3984"/>
                    </a:lnTo>
                    <a:lnTo>
                      <a:pt x="240" y="4037"/>
                    </a:lnTo>
                    <a:lnTo>
                      <a:pt x="1" y="4090"/>
                    </a:lnTo>
                    <a:lnTo>
                      <a:pt x="1" y="4993"/>
                    </a:lnTo>
                    <a:lnTo>
                      <a:pt x="27" y="5286"/>
                    </a:lnTo>
                    <a:lnTo>
                      <a:pt x="107" y="5525"/>
                    </a:lnTo>
                    <a:lnTo>
                      <a:pt x="240" y="5764"/>
                    </a:lnTo>
                    <a:lnTo>
                      <a:pt x="399" y="5976"/>
                    </a:lnTo>
                    <a:lnTo>
                      <a:pt x="612" y="6136"/>
                    </a:lnTo>
                    <a:lnTo>
                      <a:pt x="851" y="6268"/>
                    </a:lnTo>
                    <a:lnTo>
                      <a:pt x="1116" y="6348"/>
                    </a:lnTo>
                    <a:lnTo>
                      <a:pt x="1382" y="6375"/>
                    </a:lnTo>
                    <a:lnTo>
                      <a:pt x="1674" y="6348"/>
                    </a:lnTo>
                    <a:lnTo>
                      <a:pt x="1913" y="6268"/>
                    </a:lnTo>
                    <a:lnTo>
                      <a:pt x="2152" y="6136"/>
                    </a:lnTo>
                    <a:lnTo>
                      <a:pt x="2365" y="5976"/>
                    </a:lnTo>
                    <a:lnTo>
                      <a:pt x="2524" y="5764"/>
                    </a:lnTo>
                    <a:lnTo>
                      <a:pt x="2657" y="5525"/>
                    </a:lnTo>
                    <a:lnTo>
                      <a:pt x="2736" y="5286"/>
                    </a:lnTo>
                    <a:lnTo>
                      <a:pt x="2763" y="4993"/>
                    </a:lnTo>
                    <a:lnTo>
                      <a:pt x="2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5243056" y="-300079"/>
                <a:ext cx="107741" cy="248498"/>
              </a:xfrm>
              <a:custGeom>
                <a:avLst/>
                <a:gdLst/>
                <a:ahLst/>
                <a:cxnLst/>
                <a:rect l="l" t="t" r="r" b="b"/>
                <a:pathLst>
                  <a:path w="2764" h="6375" fill="none" extrusionOk="0">
                    <a:moveTo>
                      <a:pt x="2763" y="0"/>
                    </a:moveTo>
                    <a:lnTo>
                      <a:pt x="2763" y="0"/>
                    </a:lnTo>
                    <a:lnTo>
                      <a:pt x="2258" y="0"/>
                    </a:lnTo>
                    <a:lnTo>
                      <a:pt x="2258" y="0"/>
                    </a:lnTo>
                    <a:lnTo>
                      <a:pt x="2232" y="478"/>
                    </a:lnTo>
                    <a:lnTo>
                      <a:pt x="2179" y="903"/>
                    </a:lnTo>
                    <a:lnTo>
                      <a:pt x="2126" y="1328"/>
                    </a:lnTo>
                    <a:lnTo>
                      <a:pt x="2046" y="1727"/>
                    </a:lnTo>
                    <a:lnTo>
                      <a:pt x="1940" y="2072"/>
                    </a:lnTo>
                    <a:lnTo>
                      <a:pt x="1833" y="2391"/>
                    </a:lnTo>
                    <a:lnTo>
                      <a:pt x="1701" y="2709"/>
                    </a:lnTo>
                    <a:lnTo>
                      <a:pt x="1568" y="2975"/>
                    </a:lnTo>
                    <a:lnTo>
                      <a:pt x="1435" y="3214"/>
                    </a:lnTo>
                    <a:lnTo>
                      <a:pt x="1249" y="3427"/>
                    </a:lnTo>
                    <a:lnTo>
                      <a:pt x="1090" y="3612"/>
                    </a:lnTo>
                    <a:lnTo>
                      <a:pt x="877" y="3772"/>
                    </a:lnTo>
                    <a:lnTo>
                      <a:pt x="691" y="3878"/>
                    </a:lnTo>
                    <a:lnTo>
                      <a:pt x="452" y="3984"/>
                    </a:lnTo>
                    <a:lnTo>
                      <a:pt x="240" y="4037"/>
                    </a:lnTo>
                    <a:lnTo>
                      <a:pt x="1" y="4090"/>
                    </a:lnTo>
                    <a:lnTo>
                      <a:pt x="1" y="4993"/>
                    </a:lnTo>
                    <a:lnTo>
                      <a:pt x="1" y="4993"/>
                    </a:lnTo>
                    <a:lnTo>
                      <a:pt x="27" y="5286"/>
                    </a:lnTo>
                    <a:lnTo>
                      <a:pt x="107" y="5525"/>
                    </a:lnTo>
                    <a:lnTo>
                      <a:pt x="240" y="5764"/>
                    </a:lnTo>
                    <a:lnTo>
                      <a:pt x="399" y="5976"/>
                    </a:lnTo>
                    <a:lnTo>
                      <a:pt x="612" y="6136"/>
                    </a:lnTo>
                    <a:lnTo>
                      <a:pt x="851" y="6268"/>
                    </a:lnTo>
                    <a:lnTo>
                      <a:pt x="1116" y="6348"/>
                    </a:lnTo>
                    <a:lnTo>
                      <a:pt x="1382" y="6375"/>
                    </a:lnTo>
                    <a:lnTo>
                      <a:pt x="1382" y="6375"/>
                    </a:lnTo>
                    <a:lnTo>
                      <a:pt x="1674" y="6348"/>
                    </a:lnTo>
                    <a:lnTo>
                      <a:pt x="1913" y="6268"/>
                    </a:lnTo>
                    <a:lnTo>
                      <a:pt x="2152" y="6136"/>
                    </a:lnTo>
                    <a:lnTo>
                      <a:pt x="2365" y="5976"/>
                    </a:lnTo>
                    <a:lnTo>
                      <a:pt x="2524" y="5764"/>
                    </a:lnTo>
                    <a:lnTo>
                      <a:pt x="2657" y="5525"/>
                    </a:lnTo>
                    <a:lnTo>
                      <a:pt x="2736" y="5286"/>
                    </a:lnTo>
                    <a:lnTo>
                      <a:pt x="2763" y="4993"/>
                    </a:lnTo>
                    <a:lnTo>
                      <a:pt x="27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5218225" y="-735925"/>
                <a:ext cx="157401" cy="18671"/>
              </a:xfrm>
              <a:custGeom>
                <a:avLst/>
                <a:gdLst/>
                <a:ahLst/>
                <a:cxnLst/>
                <a:rect l="l" t="t" r="r" b="b"/>
                <a:pathLst>
                  <a:path w="4038" h="479" extrusionOk="0">
                    <a:moveTo>
                      <a:pt x="54" y="0"/>
                    </a:moveTo>
                    <a:lnTo>
                      <a:pt x="0" y="27"/>
                    </a:lnTo>
                    <a:lnTo>
                      <a:pt x="0" y="53"/>
                    </a:lnTo>
                    <a:lnTo>
                      <a:pt x="0" y="425"/>
                    </a:lnTo>
                    <a:lnTo>
                      <a:pt x="0" y="478"/>
                    </a:lnTo>
                    <a:lnTo>
                      <a:pt x="4037" y="478"/>
                    </a:lnTo>
                    <a:lnTo>
                      <a:pt x="4037" y="425"/>
                    </a:lnTo>
                    <a:lnTo>
                      <a:pt x="4037" y="53"/>
                    </a:lnTo>
                    <a:lnTo>
                      <a:pt x="4037"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5246174" y="-686263"/>
                <a:ext cx="33172" cy="301315"/>
              </a:xfrm>
              <a:custGeom>
                <a:avLst/>
                <a:gdLst/>
                <a:ahLst/>
                <a:cxnLst/>
                <a:rect l="l" t="t" r="r" b="b"/>
                <a:pathLst>
                  <a:path w="851" h="7730" extrusionOk="0">
                    <a:moveTo>
                      <a:pt x="319" y="1"/>
                    </a:moveTo>
                    <a:lnTo>
                      <a:pt x="240" y="27"/>
                    </a:lnTo>
                    <a:lnTo>
                      <a:pt x="107" y="134"/>
                    </a:lnTo>
                    <a:lnTo>
                      <a:pt x="27" y="266"/>
                    </a:lnTo>
                    <a:lnTo>
                      <a:pt x="1" y="346"/>
                    </a:lnTo>
                    <a:lnTo>
                      <a:pt x="1" y="426"/>
                    </a:lnTo>
                    <a:lnTo>
                      <a:pt x="1" y="7305"/>
                    </a:lnTo>
                    <a:lnTo>
                      <a:pt x="1" y="7384"/>
                    </a:lnTo>
                    <a:lnTo>
                      <a:pt x="27" y="7464"/>
                    </a:lnTo>
                    <a:lnTo>
                      <a:pt x="107" y="7597"/>
                    </a:lnTo>
                    <a:lnTo>
                      <a:pt x="240" y="7703"/>
                    </a:lnTo>
                    <a:lnTo>
                      <a:pt x="319" y="7730"/>
                    </a:lnTo>
                    <a:lnTo>
                      <a:pt x="505" y="7730"/>
                    </a:lnTo>
                    <a:lnTo>
                      <a:pt x="585" y="7703"/>
                    </a:lnTo>
                    <a:lnTo>
                      <a:pt x="718" y="7597"/>
                    </a:lnTo>
                    <a:lnTo>
                      <a:pt x="797" y="7464"/>
                    </a:lnTo>
                    <a:lnTo>
                      <a:pt x="824" y="7384"/>
                    </a:lnTo>
                    <a:lnTo>
                      <a:pt x="850" y="7305"/>
                    </a:lnTo>
                    <a:lnTo>
                      <a:pt x="850" y="426"/>
                    </a:lnTo>
                    <a:lnTo>
                      <a:pt x="824" y="346"/>
                    </a:lnTo>
                    <a:lnTo>
                      <a:pt x="797" y="266"/>
                    </a:lnTo>
                    <a:lnTo>
                      <a:pt x="718" y="134"/>
                    </a:lnTo>
                    <a:lnTo>
                      <a:pt x="585" y="27"/>
                    </a:lnTo>
                    <a:lnTo>
                      <a:pt x="505"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5246174" y="-686263"/>
                <a:ext cx="33172" cy="301315"/>
              </a:xfrm>
              <a:custGeom>
                <a:avLst/>
                <a:gdLst/>
                <a:ahLst/>
                <a:cxnLst/>
                <a:rect l="l" t="t" r="r" b="b"/>
                <a:pathLst>
                  <a:path w="851" h="7730" fill="none" extrusionOk="0">
                    <a:moveTo>
                      <a:pt x="425" y="1"/>
                    </a:moveTo>
                    <a:lnTo>
                      <a:pt x="425" y="1"/>
                    </a:lnTo>
                    <a:lnTo>
                      <a:pt x="319" y="1"/>
                    </a:lnTo>
                    <a:lnTo>
                      <a:pt x="240" y="27"/>
                    </a:lnTo>
                    <a:lnTo>
                      <a:pt x="107" y="134"/>
                    </a:lnTo>
                    <a:lnTo>
                      <a:pt x="27" y="266"/>
                    </a:lnTo>
                    <a:lnTo>
                      <a:pt x="1" y="346"/>
                    </a:lnTo>
                    <a:lnTo>
                      <a:pt x="1" y="426"/>
                    </a:lnTo>
                    <a:lnTo>
                      <a:pt x="1" y="7305"/>
                    </a:lnTo>
                    <a:lnTo>
                      <a:pt x="1" y="7305"/>
                    </a:lnTo>
                    <a:lnTo>
                      <a:pt x="1" y="7384"/>
                    </a:lnTo>
                    <a:lnTo>
                      <a:pt x="27" y="7464"/>
                    </a:lnTo>
                    <a:lnTo>
                      <a:pt x="107" y="7597"/>
                    </a:lnTo>
                    <a:lnTo>
                      <a:pt x="240" y="7703"/>
                    </a:lnTo>
                    <a:lnTo>
                      <a:pt x="319" y="7730"/>
                    </a:lnTo>
                    <a:lnTo>
                      <a:pt x="425" y="7730"/>
                    </a:lnTo>
                    <a:lnTo>
                      <a:pt x="425" y="7730"/>
                    </a:lnTo>
                    <a:lnTo>
                      <a:pt x="505" y="7730"/>
                    </a:lnTo>
                    <a:lnTo>
                      <a:pt x="585" y="7703"/>
                    </a:lnTo>
                    <a:lnTo>
                      <a:pt x="718" y="7597"/>
                    </a:lnTo>
                    <a:lnTo>
                      <a:pt x="797" y="7464"/>
                    </a:lnTo>
                    <a:lnTo>
                      <a:pt x="824" y="7384"/>
                    </a:lnTo>
                    <a:lnTo>
                      <a:pt x="850" y="7305"/>
                    </a:lnTo>
                    <a:lnTo>
                      <a:pt x="850" y="426"/>
                    </a:lnTo>
                    <a:lnTo>
                      <a:pt x="850" y="426"/>
                    </a:lnTo>
                    <a:lnTo>
                      <a:pt x="824" y="346"/>
                    </a:lnTo>
                    <a:lnTo>
                      <a:pt x="797" y="266"/>
                    </a:lnTo>
                    <a:lnTo>
                      <a:pt x="718" y="134"/>
                    </a:lnTo>
                    <a:lnTo>
                      <a:pt x="585" y="27"/>
                    </a:lnTo>
                    <a:lnTo>
                      <a:pt x="505" y="1"/>
                    </a:lnTo>
                    <a:lnTo>
                      <a:pt x="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4990462"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3" y="16813"/>
                    </a:lnTo>
                    <a:lnTo>
                      <a:pt x="478" y="17052"/>
                    </a:lnTo>
                    <a:lnTo>
                      <a:pt x="718" y="17264"/>
                    </a:lnTo>
                    <a:lnTo>
                      <a:pt x="1010" y="17397"/>
                    </a:lnTo>
                    <a:lnTo>
                      <a:pt x="1169" y="17477"/>
                    </a:lnTo>
                    <a:lnTo>
                      <a:pt x="1328" y="17503"/>
                    </a:lnTo>
                    <a:lnTo>
                      <a:pt x="1488" y="17530"/>
                    </a:lnTo>
                    <a:lnTo>
                      <a:pt x="1806" y="17530"/>
                    </a:lnTo>
                    <a:lnTo>
                      <a:pt x="1992" y="17503"/>
                    </a:lnTo>
                    <a:lnTo>
                      <a:pt x="2152" y="17477"/>
                    </a:lnTo>
                    <a:lnTo>
                      <a:pt x="2285" y="17397"/>
                    </a:lnTo>
                    <a:lnTo>
                      <a:pt x="2577" y="17264"/>
                    </a:lnTo>
                    <a:lnTo>
                      <a:pt x="2816" y="17052"/>
                    </a:lnTo>
                    <a:lnTo>
                      <a:pt x="3028" y="16813"/>
                    </a:lnTo>
                    <a:lnTo>
                      <a:pt x="3161" y="16520"/>
                    </a:lnTo>
                    <a:lnTo>
                      <a:pt x="3214" y="16388"/>
                    </a:lnTo>
                    <a:lnTo>
                      <a:pt x="3267" y="16228"/>
                    </a:lnTo>
                    <a:lnTo>
                      <a:pt x="3294" y="16069"/>
                    </a:lnTo>
                    <a:lnTo>
                      <a:pt x="3294" y="15883"/>
                    </a:lnTo>
                    <a:lnTo>
                      <a:pt x="32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4990462" y="-723529"/>
                <a:ext cx="128400" cy="683319"/>
              </a:xfrm>
              <a:custGeom>
                <a:avLst/>
                <a:gdLst/>
                <a:ahLst/>
                <a:cxnLst/>
                <a:rect l="l" t="t" r="r" b="b"/>
                <a:pathLst>
                  <a:path w="3294" h="17530" fill="none" extrusionOk="0">
                    <a:moveTo>
                      <a:pt x="3294" y="1"/>
                    </a:moveTo>
                    <a:lnTo>
                      <a:pt x="3294" y="15883"/>
                    </a:lnTo>
                    <a:lnTo>
                      <a:pt x="3294" y="15883"/>
                    </a:lnTo>
                    <a:lnTo>
                      <a:pt x="3294" y="16069"/>
                    </a:lnTo>
                    <a:lnTo>
                      <a:pt x="3267" y="16228"/>
                    </a:lnTo>
                    <a:lnTo>
                      <a:pt x="3214" y="16388"/>
                    </a:lnTo>
                    <a:lnTo>
                      <a:pt x="3161" y="16520"/>
                    </a:lnTo>
                    <a:lnTo>
                      <a:pt x="3028" y="16813"/>
                    </a:lnTo>
                    <a:lnTo>
                      <a:pt x="2816" y="17052"/>
                    </a:lnTo>
                    <a:lnTo>
                      <a:pt x="2577" y="17264"/>
                    </a:lnTo>
                    <a:lnTo>
                      <a:pt x="2285" y="17397"/>
                    </a:lnTo>
                    <a:lnTo>
                      <a:pt x="2152" y="17477"/>
                    </a:lnTo>
                    <a:lnTo>
                      <a:pt x="1992" y="17503"/>
                    </a:lnTo>
                    <a:lnTo>
                      <a:pt x="1806" y="17530"/>
                    </a:lnTo>
                    <a:lnTo>
                      <a:pt x="1647" y="17530"/>
                    </a:lnTo>
                    <a:lnTo>
                      <a:pt x="1647" y="17530"/>
                    </a:lnTo>
                    <a:lnTo>
                      <a:pt x="1488" y="17530"/>
                    </a:lnTo>
                    <a:lnTo>
                      <a:pt x="1328" y="17503"/>
                    </a:lnTo>
                    <a:lnTo>
                      <a:pt x="1169" y="17477"/>
                    </a:lnTo>
                    <a:lnTo>
                      <a:pt x="1010" y="17397"/>
                    </a:lnTo>
                    <a:lnTo>
                      <a:pt x="718" y="17264"/>
                    </a:lnTo>
                    <a:lnTo>
                      <a:pt x="478" y="17052"/>
                    </a:lnTo>
                    <a:lnTo>
                      <a:pt x="293" y="16813"/>
                    </a:lnTo>
                    <a:lnTo>
                      <a:pt x="133" y="16520"/>
                    </a:lnTo>
                    <a:lnTo>
                      <a:pt x="80" y="16388"/>
                    </a:lnTo>
                    <a:lnTo>
                      <a:pt x="27" y="16228"/>
                    </a:lnTo>
                    <a:lnTo>
                      <a:pt x="0" y="16069"/>
                    </a:lnTo>
                    <a:lnTo>
                      <a:pt x="0" y="15883"/>
                    </a:lnTo>
                    <a:lnTo>
                      <a:pt x="0" y="1"/>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5000831" y="-300079"/>
                <a:ext cx="107702" cy="248498"/>
              </a:xfrm>
              <a:custGeom>
                <a:avLst/>
                <a:gdLst/>
                <a:ahLst/>
                <a:cxnLst/>
                <a:rect l="l" t="t" r="r" b="b"/>
                <a:pathLst>
                  <a:path w="2763" h="6375" extrusionOk="0">
                    <a:moveTo>
                      <a:pt x="0" y="0"/>
                    </a:moveTo>
                    <a:lnTo>
                      <a:pt x="0" y="4993"/>
                    </a:lnTo>
                    <a:lnTo>
                      <a:pt x="27" y="5286"/>
                    </a:lnTo>
                    <a:lnTo>
                      <a:pt x="106" y="5525"/>
                    </a:lnTo>
                    <a:lnTo>
                      <a:pt x="239" y="5764"/>
                    </a:lnTo>
                    <a:lnTo>
                      <a:pt x="398" y="5976"/>
                    </a:lnTo>
                    <a:lnTo>
                      <a:pt x="611" y="6136"/>
                    </a:lnTo>
                    <a:lnTo>
                      <a:pt x="850" y="6268"/>
                    </a:lnTo>
                    <a:lnTo>
                      <a:pt x="1115" y="6348"/>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5000831" y="-300079"/>
                <a:ext cx="107702" cy="248498"/>
              </a:xfrm>
              <a:custGeom>
                <a:avLst/>
                <a:gdLst/>
                <a:ahLst/>
                <a:cxnLst/>
                <a:rect l="l" t="t" r="r" b="b"/>
                <a:pathLst>
                  <a:path w="2763" h="6375" fill="none" extrusionOk="0">
                    <a:moveTo>
                      <a:pt x="0" y="0"/>
                    </a:moveTo>
                    <a:lnTo>
                      <a:pt x="0" y="4993"/>
                    </a:lnTo>
                    <a:lnTo>
                      <a:pt x="0" y="4993"/>
                    </a:lnTo>
                    <a:lnTo>
                      <a:pt x="27" y="5286"/>
                    </a:lnTo>
                    <a:lnTo>
                      <a:pt x="106" y="5525"/>
                    </a:lnTo>
                    <a:lnTo>
                      <a:pt x="239" y="5764"/>
                    </a:lnTo>
                    <a:lnTo>
                      <a:pt x="398" y="5976"/>
                    </a:lnTo>
                    <a:lnTo>
                      <a:pt x="611" y="6136"/>
                    </a:lnTo>
                    <a:lnTo>
                      <a:pt x="850" y="6268"/>
                    </a:lnTo>
                    <a:lnTo>
                      <a:pt x="1115" y="6348"/>
                    </a:lnTo>
                    <a:lnTo>
                      <a:pt x="1381" y="6375"/>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lnTo>
                      <a:pt x="2762"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5007029" y="-686263"/>
                <a:ext cx="22803" cy="301315"/>
              </a:xfrm>
              <a:custGeom>
                <a:avLst/>
                <a:gdLst/>
                <a:ahLst/>
                <a:cxnLst/>
                <a:rect l="l" t="t" r="r" b="b"/>
                <a:pathLst>
                  <a:path w="585" h="7730" extrusionOk="0">
                    <a:moveTo>
                      <a:pt x="53" y="1"/>
                    </a:moveTo>
                    <a:lnTo>
                      <a:pt x="0" y="27"/>
                    </a:lnTo>
                    <a:lnTo>
                      <a:pt x="0" y="54"/>
                    </a:lnTo>
                    <a:lnTo>
                      <a:pt x="0" y="7676"/>
                    </a:lnTo>
                    <a:lnTo>
                      <a:pt x="0" y="7703"/>
                    </a:lnTo>
                    <a:lnTo>
                      <a:pt x="53" y="7730"/>
                    </a:lnTo>
                    <a:lnTo>
                      <a:pt x="532" y="7730"/>
                    </a:lnTo>
                    <a:lnTo>
                      <a:pt x="558" y="7703"/>
                    </a:lnTo>
                    <a:lnTo>
                      <a:pt x="585" y="7676"/>
                    </a:lnTo>
                    <a:lnTo>
                      <a:pt x="585" y="54"/>
                    </a:lnTo>
                    <a:lnTo>
                      <a:pt x="558" y="27"/>
                    </a:lnTo>
                    <a:lnTo>
                      <a:pt x="532"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5007029" y="-686263"/>
                <a:ext cx="22803" cy="301315"/>
              </a:xfrm>
              <a:custGeom>
                <a:avLst/>
                <a:gdLst/>
                <a:ahLst/>
                <a:cxnLst/>
                <a:rect l="l" t="t" r="r" b="b"/>
                <a:pathLst>
                  <a:path w="585" h="7730" fill="none" extrusionOk="0">
                    <a:moveTo>
                      <a:pt x="532" y="1"/>
                    </a:moveTo>
                    <a:lnTo>
                      <a:pt x="53" y="1"/>
                    </a:lnTo>
                    <a:lnTo>
                      <a:pt x="53" y="1"/>
                    </a:lnTo>
                    <a:lnTo>
                      <a:pt x="0" y="27"/>
                    </a:lnTo>
                    <a:lnTo>
                      <a:pt x="0" y="54"/>
                    </a:lnTo>
                    <a:lnTo>
                      <a:pt x="0" y="7676"/>
                    </a:lnTo>
                    <a:lnTo>
                      <a:pt x="0" y="7676"/>
                    </a:lnTo>
                    <a:lnTo>
                      <a:pt x="0" y="7703"/>
                    </a:lnTo>
                    <a:lnTo>
                      <a:pt x="53" y="7730"/>
                    </a:lnTo>
                    <a:lnTo>
                      <a:pt x="532" y="7730"/>
                    </a:lnTo>
                    <a:lnTo>
                      <a:pt x="532" y="7730"/>
                    </a:lnTo>
                    <a:lnTo>
                      <a:pt x="558" y="7703"/>
                    </a:lnTo>
                    <a:lnTo>
                      <a:pt x="585" y="7676"/>
                    </a:lnTo>
                    <a:lnTo>
                      <a:pt x="585" y="54"/>
                    </a:lnTo>
                    <a:lnTo>
                      <a:pt x="585" y="54"/>
                    </a:lnTo>
                    <a:lnTo>
                      <a:pt x="558" y="27"/>
                    </a:lnTo>
                    <a:lnTo>
                      <a:pt x="5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4990462" y="-723529"/>
                <a:ext cx="128400" cy="683319"/>
              </a:xfrm>
              <a:custGeom>
                <a:avLst/>
                <a:gdLst/>
                <a:ahLst/>
                <a:cxnLst/>
                <a:rect l="l" t="t" r="r" b="b"/>
                <a:pathLst>
                  <a:path w="3294" h="17530" extrusionOk="0">
                    <a:moveTo>
                      <a:pt x="771" y="1"/>
                    </a:moveTo>
                    <a:lnTo>
                      <a:pt x="0" y="160"/>
                    </a:lnTo>
                    <a:lnTo>
                      <a:pt x="2709" y="532"/>
                    </a:lnTo>
                    <a:lnTo>
                      <a:pt x="2630" y="4171"/>
                    </a:lnTo>
                    <a:lnTo>
                      <a:pt x="2550" y="7358"/>
                    </a:lnTo>
                    <a:lnTo>
                      <a:pt x="2524" y="10306"/>
                    </a:lnTo>
                    <a:lnTo>
                      <a:pt x="2524" y="10863"/>
                    </a:lnTo>
                    <a:lnTo>
                      <a:pt x="3028" y="10863"/>
                    </a:lnTo>
                    <a:lnTo>
                      <a:pt x="3028" y="15856"/>
                    </a:lnTo>
                    <a:lnTo>
                      <a:pt x="3002" y="16149"/>
                    </a:lnTo>
                    <a:lnTo>
                      <a:pt x="2922" y="16388"/>
                    </a:lnTo>
                    <a:lnTo>
                      <a:pt x="2789" y="16627"/>
                    </a:lnTo>
                    <a:lnTo>
                      <a:pt x="2630" y="16839"/>
                    </a:lnTo>
                    <a:lnTo>
                      <a:pt x="2417" y="16999"/>
                    </a:lnTo>
                    <a:lnTo>
                      <a:pt x="2178" y="17131"/>
                    </a:lnTo>
                    <a:lnTo>
                      <a:pt x="1939" y="17211"/>
                    </a:lnTo>
                    <a:lnTo>
                      <a:pt x="1647" y="17238"/>
                    </a:lnTo>
                    <a:lnTo>
                      <a:pt x="1381" y="17211"/>
                    </a:lnTo>
                    <a:lnTo>
                      <a:pt x="1116" y="17131"/>
                    </a:lnTo>
                    <a:lnTo>
                      <a:pt x="877" y="16999"/>
                    </a:lnTo>
                    <a:lnTo>
                      <a:pt x="664" y="16839"/>
                    </a:lnTo>
                    <a:lnTo>
                      <a:pt x="505" y="16627"/>
                    </a:lnTo>
                    <a:lnTo>
                      <a:pt x="372" y="16388"/>
                    </a:lnTo>
                    <a:lnTo>
                      <a:pt x="293" y="16149"/>
                    </a:lnTo>
                    <a:lnTo>
                      <a:pt x="266" y="15856"/>
                    </a:lnTo>
                    <a:lnTo>
                      <a:pt x="266" y="14953"/>
                    </a:lnTo>
                    <a:lnTo>
                      <a:pt x="0" y="14953"/>
                    </a:lnTo>
                    <a:lnTo>
                      <a:pt x="0" y="15883"/>
                    </a:lnTo>
                    <a:lnTo>
                      <a:pt x="0" y="16069"/>
                    </a:lnTo>
                    <a:lnTo>
                      <a:pt x="27" y="16228"/>
                    </a:lnTo>
                    <a:lnTo>
                      <a:pt x="80" y="16388"/>
                    </a:lnTo>
                    <a:lnTo>
                      <a:pt x="133" y="16520"/>
                    </a:lnTo>
                    <a:lnTo>
                      <a:pt x="293" y="16813"/>
                    </a:lnTo>
                    <a:lnTo>
                      <a:pt x="478" y="17052"/>
                    </a:lnTo>
                    <a:lnTo>
                      <a:pt x="718" y="17264"/>
                    </a:lnTo>
                    <a:lnTo>
                      <a:pt x="1010" y="17397"/>
                    </a:lnTo>
                    <a:lnTo>
                      <a:pt x="1169" y="17477"/>
                    </a:lnTo>
                    <a:lnTo>
                      <a:pt x="1328" y="17503"/>
                    </a:lnTo>
                    <a:lnTo>
                      <a:pt x="1488" y="17530"/>
                    </a:lnTo>
                    <a:lnTo>
                      <a:pt x="1806" y="17530"/>
                    </a:lnTo>
                    <a:lnTo>
                      <a:pt x="1992" y="17503"/>
                    </a:lnTo>
                    <a:lnTo>
                      <a:pt x="2152" y="17477"/>
                    </a:lnTo>
                    <a:lnTo>
                      <a:pt x="2285" y="17397"/>
                    </a:lnTo>
                    <a:lnTo>
                      <a:pt x="2577" y="17264"/>
                    </a:lnTo>
                    <a:lnTo>
                      <a:pt x="2816" y="17052"/>
                    </a:lnTo>
                    <a:lnTo>
                      <a:pt x="3028" y="16813"/>
                    </a:lnTo>
                    <a:lnTo>
                      <a:pt x="3161" y="16520"/>
                    </a:lnTo>
                    <a:lnTo>
                      <a:pt x="3214" y="16388"/>
                    </a:lnTo>
                    <a:lnTo>
                      <a:pt x="3267" y="16228"/>
                    </a:lnTo>
                    <a:lnTo>
                      <a:pt x="3294" y="16069"/>
                    </a:lnTo>
                    <a:lnTo>
                      <a:pt x="3294" y="15883"/>
                    </a:lnTo>
                    <a:lnTo>
                      <a:pt x="329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5000831" y="-300079"/>
                <a:ext cx="107702" cy="248498"/>
              </a:xfrm>
              <a:custGeom>
                <a:avLst/>
                <a:gdLst/>
                <a:ahLst/>
                <a:cxnLst/>
                <a:rect l="l" t="t" r="r" b="b"/>
                <a:pathLst>
                  <a:path w="2763" h="6375" extrusionOk="0">
                    <a:moveTo>
                      <a:pt x="2258" y="0"/>
                    </a:moveTo>
                    <a:lnTo>
                      <a:pt x="2231" y="478"/>
                    </a:lnTo>
                    <a:lnTo>
                      <a:pt x="2178" y="903"/>
                    </a:lnTo>
                    <a:lnTo>
                      <a:pt x="2125" y="1328"/>
                    </a:lnTo>
                    <a:lnTo>
                      <a:pt x="2045" y="1727"/>
                    </a:lnTo>
                    <a:lnTo>
                      <a:pt x="1939" y="2072"/>
                    </a:lnTo>
                    <a:lnTo>
                      <a:pt x="1833" y="2391"/>
                    </a:lnTo>
                    <a:lnTo>
                      <a:pt x="1726" y="2709"/>
                    </a:lnTo>
                    <a:lnTo>
                      <a:pt x="1567" y="2975"/>
                    </a:lnTo>
                    <a:lnTo>
                      <a:pt x="1434" y="3214"/>
                    </a:lnTo>
                    <a:lnTo>
                      <a:pt x="1248" y="3427"/>
                    </a:lnTo>
                    <a:lnTo>
                      <a:pt x="1089" y="3612"/>
                    </a:lnTo>
                    <a:lnTo>
                      <a:pt x="876" y="3772"/>
                    </a:lnTo>
                    <a:lnTo>
                      <a:pt x="691" y="3878"/>
                    </a:lnTo>
                    <a:lnTo>
                      <a:pt x="478" y="3984"/>
                    </a:lnTo>
                    <a:lnTo>
                      <a:pt x="239" y="4037"/>
                    </a:lnTo>
                    <a:lnTo>
                      <a:pt x="0" y="4090"/>
                    </a:lnTo>
                    <a:lnTo>
                      <a:pt x="0" y="4993"/>
                    </a:lnTo>
                    <a:lnTo>
                      <a:pt x="27" y="5286"/>
                    </a:lnTo>
                    <a:lnTo>
                      <a:pt x="106" y="5525"/>
                    </a:lnTo>
                    <a:lnTo>
                      <a:pt x="239" y="5764"/>
                    </a:lnTo>
                    <a:lnTo>
                      <a:pt x="398" y="5976"/>
                    </a:lnTo>
                    <a:lnTo>
                      <a:pt x="611" y="6136"/>
                    </a:lnTo>
                    <a:lnTo>
                      <a:pt x="850" y="6268"/>
                    </a:lnTo>
                    <a:lnTo>
                      <a:pt x="1115" y="6348"/>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5000831" y="-300079"/>
                <a:ext cx="107702" cy="248498"/>
              </a:xfrm>
              <a:custGeom>
                <a:avLst/>
                <a:gdLst/>
                <a:ahLst/>
                <a:cxnLst/>
                <a:rect l="l" t="t" r="r" b="b"/>
                <a:pathLst>
                  <a:path w="2763" h="6375" fill="none" extrusionOk="0">
                    <a:moveTo>
                      <a:pt x="2762" y="0"/>
                    </a:moveTo>
                    <a:lnTo>
                      <a:pt x="2762" y="0"/>
                    </a:lnTo>
                    <a:lnTo>
                      <a:pt x="2258" y="0"/>
                    </a:lnTo>
                    <a:lnTo>
                      <a:pt x="2258" y="0"/>
                    </a:lnTo>
                    <a:lnTo>
                      <a:pt x="2231" y="478"/>
                    </a:lnTo>
                    <a:lnTo>
                      <a:pt x="2178" y="903"/>
                    </a:lnTo>
                    <a:lnTo>
                      <a:pt x="2125" y="1328"/>
                    </a:lnTo>
                    <a:lnTo>
                      <a:pt x="2045" y="1727"/>
                    </a:lnTo>
                    <a:lnTo>
                      <a:pt x="1939" y="2072"/>
                    </a:lnTo>
                    <a:lnTo>
                      <a:pt x="1833" y="2391"/>
                    </a:lnTo>
                    <a:lnTo>
                      <a:pt x="1726" y="2709"/>
                    </a:lnTo>
                    <a:lnTo>
                      <a:pt x="1567" y="2975"/>
                    </a:lnTo>
                    <a:lnTo>
                      <a:pt x="1434" y="3214"/>
                    </a:lnTo>
                    <a:lnTo>
                      <a:pt x="1248" y="3427"/>
                    </a:lnTo>
                    <a:lnTo>
                      <a:pt x="1089" y="3612"/>
                    </a:lnTo>
                    <a:lnTo>
                      <a:pt x="876" y="3772"/>
                    </a:lnTo>
                    <a:lnTo>
                      <a:pt x="691" y="3878"/>
                    </a:lnTo>
                    <a:lnTo>
                      <a:pt x="478" y="3984"/>
                    </a:lnTo>
                    <a:lnTo>
                      <a:pt x="239" y="4037"/>
                    </a:lnTo>
                    <a:lnTo>
                      <a:pt x="0" y="4090"/>
                    </a:lnTo>
                    <a:lnTo>
                      <a:pt x="0" y="4993"/>
                    </a:lnTo>
                    <a:lnTo>
                      <a:pt x="0" y="4993"/>
                    </a:lnTo>
                    <a:lnTo>
                      <a:pt x="27" y="5286"/>
                    </a:lnTo>
                    <a:lnTo>
                      <a:pt x="106" y="5525"/>
                    </a:lnTo>
                    <a:lnTo>
                      <a:pt x="239" y="5764"/>
                    </a:lnTo>
                    <a:lnTo>
                      <a:pt x="398" y="5976"/>
                    </a:lnTo>
                    <a:lnTo>
                      <a:pt x="611" y="6136"/>
                    </a:lnTo>
                    <a:lnTo>
                      <a:pt x="850" y="6268"/>
                    </a:lnTo>
                    <a:lnTo>
                      <a:pt x="1115" y="6348"/>
                    </a:lnTo>
                    <a:lnTo>
                      <a:pt x="1381" y="6375"/>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1"/>
              <p:cNvSpPr/>
              <p:nvPr/>
            </p:nvSpPr>
            <p:spPr>
              <a:xfrm>
                <a:off x="4975961" y="-735925"/>
                <a:ext cx="157401" cy="18671"/>
              </a:xfrm>
              <a:custGeom>
                <a:avLst/>
                <a:gdLst/>
                <a:ahLst/>
                <a:cxnLst/>
                <a:rect l="l" t="t" r="r" b="b"/>
                <a:pathLst>
                  <a:path w="4038" h="479" extrusionOk="0">
                    <a:moveTo>
                      <a:pt x="54" y="0"/>
                    </a:moveTo>
                    <a:lnTo>
                      <a:pt x="27" y="27"/>
                    </a:lnTo>
                    <a:lnTo>
                      <a:pt x="1" y="53"/>
                    </a:lnTo>
                    <a:lnTo>
                      <a:pt x="1" y="425"/>
                    </a:lnTo>
                    <a:lnTo>
                      <a:pt x="27" y="478"/>
                    </a:lnTo>
                    <a:lnTo>
                      <a:pt x="4038" y="478"/>
                    </a:lnTo>
                    <a:lnTo>
                      <a:pt x="4038" y="425"/>
                    </a:lnTo>
                    <a:lnTo>
                      <a:pt x="4038" y="53"/>
                    </a:lnTo>
                    <a:lnTo>
                      <a:pt x="4038"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1"/>
              <p:cNvSpPr/>
              <p:nvPr/>
            </p:nvSpPr>
            <p:spPr>
              <a:xfrm>
                <a:off x="4829979" y="-16415"/>
                <a:ext cx="933883" cy="81819"/>
              </a:xfrm>
              <a:custGeom>
                <a:avLst/>
                <a:gdLst/>
                <a:ahLst/>
                <a:cxnLst/>
                <a:rect l="l" t="t" r="r" b="b"/>
                <a:pathLst>
                  <a:path w="23958" h="2099" extrusionOk="0">
                    <a:moveTo>
                      <a:pt x="1" y="1"/>
                    </a:moveTo>
                    <a:lnTo>
                      <a:pt x="1" y="2099"/>
                    </a:lnTo>
                    <a:lnTo>
                      <a:pt x="23957" y="2099"/>
                    </a:lnTo>
                    <a:lnTo>
                      <a:pt x="23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4888996" y="-679013"/>
                <a:ext cx="38356" cy="672990"/>
              </a:xfrm>
              <a:custGeom>
                <a:avLst/>
                <a:gdLst/>
                <a:ahLst/>
                <a:cxnLst/>
                <a:rect l="l" t="t" r="r" b="b"/>
                <a:pathLst>
                  <a:path w="984" h="17265" extrusionOk="0">
                    <a:moveTo>
                      <a:pt x="1" y="1"/>
                    </a:moveTo>
                    <a:lnTo>
                      <a:pt x="1" y="17264"/>
                    </a:lnTo>
                    <a:lnTo>
                      <a:pt x="983" y="17264"/>
                    </a:lnTo>
                    <a:lnTo>
                      <a:pt x="9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5666502" y="-679013"/>
                <a:ext cx="38356" cy="672990"/>
              </a:xfrm>
              <a:custGeom>
                <a:avLst/>
                <a:gdLst/>
                <a:ahLst/>
                <a:cxnLst/>
                <a:rect l="l" t="t" r="r" b="b"/>
                <a:pathLst>
                  <a:path w="984" h="17265" extrusionOk="0">
                    <a:moveTo>
                      <a:pt x="1" y="1"/>
                    </a:moveTo>
                    <a:lnTo>
                      <a:pt x="1" y="17264"/>
                    </a:lnTo>
                    <a:lnTo>
                      <a:pt x="983" y="17264"/>
                    </a:lnTo>
                    <a:lnTo>
                      <a:pt x="9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4907628" y="-679013"/>
                <a:ext cx="778587" cy="36290"/>
              </a:xfrm>
              <a:custGeom>
                <a:avLst/>
                <a:gdLst/>
                <a:ahLst/>
                <a:cxnLst/>
                <a:rect l="l" t="t" r="r" b="b"/>
                <a:pathLst>
                  <a:path w="19974" h="931" extrusionOk="0">
                    <a:moveTo>
                      <a:pt x="1" y="1"/>
                    </a:moveTo>
                    <a:lnTo>
                      <a:pt x="1" y="930"/>
                    </a:lnTo>
                    <a:lnTo>
                      <a:pt x="19973" y="930"/>
                    </a:lnTo>
                    <a:lnTo>
                      <a:pt x="199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31"/>
            <p:cNvGrpSpPr/>
            <p:nvPr/>
          </p:nvGrpSpPr>
          <p:grpSpPr>
            <a:xfrm>
              <a:off x="4289637" y="2901451"/>
              <a:ext cx="402197" cy="513200"/>
              <a:chOff x="5173200" y="-730100"/>
              <a:chExt cx="548475" cy="699850"/>
            </a:xfrm>
          </p:grpSpPr>
          <p:sp>
            <p:nvSpPr>
              <p:cNvPr id="2670" name="Google Shape;2670;p31"/>
              <p:cNvSpPr/>
              <p:nvPr/>
            </p:nvSpPr>
            <p:spPr>
              <a:xfrm>
                <a:off x="5173200" y="-467825"/>
                <a:ext cx="258325" cy="437575"/>
              </a:xfrm>
              <a:custGeom>
                <a:avLst/>
                <a:gdLst/>
                <a:ahLst/>
                <a:cxnLst/>
                <a:rect l="l" t="t" r="r" b="b"/>
                <a:pathLst>
                  <a:path w="10333" h="17503" extrusionOk="0">
                    <a:moveTo>
                      <a:pt x="1435" y="1"/>
                    </a:moveTo>
                    <a:lnTo>
                      <a:pt x="1276" y="27"/>
                    </a:lnTo>
                    <a:lnTo>
                      <a:pt x="957" y="133"/>
                    </a:lnTo>
                    <a:lnTo>
                      <a:pt x="691" y="266"/>
                    </a:lnTo>
                    <a:lnTo>
                      <a:pt x="452" y="479"/>
                    </a:lnTo>
                    <a:lnTo>
                      <a:pt x="266" y="691"/>
                    </a:lnTo>
                    <a:lnTo>
                      <a:pt x="134" y="983"/>
                    </a:lnTo>
                    <a:lnTo>
                      <a:pt x="27" y="1275"/>
                    </a:lnTo>
                    <a:lnTo>
                      <a:pt x="1" y="1435"/>
                    </a:lnTo>
                    <a:lnTo>
                      <a:pt x="1" y="1594"/>
                    </a:lnTo>
                    <a:lnTo>
                      <a:pt x="1" y="17237"/>
                    </a:lnTo>
                    <a:lnTo>
                      <a:pt x="27" y="17344"/>
                    </a:lnTo>
                    <a:lnTo>
                      <a:pt x="80" y="17423"/>
                    </a:lnTo>
                    <a:lnTo>
                      <a:pt x="134" y="17476"/>
                    </a:lnTo>
                    <a:lnTo>
                      <a:pt x="240" y="17503"/>
                    </a:lnTo>
                    <a:lnTo>
                      <a:pt x="10067" y="17503"/>
                    </a:lnTo>
                    <a:lnTo>
                      <a:pt x="10173" y="17476"/>
                    </a:lnTo>
                    <a:lnTo>
                      <a:pt x="10253" y="17423"/>
                    </a:lnTo>
                    <a:lnTo>
                      <a:pt x="10306" y="17344"/>
                    </a:lnTo>
                    <a:lnTo>
                      <a:pt x="10332" y="17237"/>
                    </a:lnTo>
                    <a:lnTo>
                      <a:pt x="10332" y="1594"/>
                    </a:lnTo>
                    <a:lnTo>
                      <a:pt x="10306" y="1435"/>
                    </a:lnTo>
                    <a:lnTo>
                      <a:pt x="10279" y="1275"/>
                    </a:lnTo>
                    <a:lnTo>
                      <a:pt x="10199" y="983"/>
                    </a:lnTo>
                    <a:lnTo>
                      <a:pt x="10040" y="691"/>
                    </a:lnTo>
                    <a:lnTo>
                      <a:pt x="9854" y="479"/>
                    </a:lnTo>
                    <a:lnTo>
                      <a:pt x="9615" y="266"/>
                    </a:lnTo>
                    <a:lnTo>
                      <a:pt x="9350" y="133"/>
                    </a:lnTo>
                    <a:lnTo>
                      <a:pt x="9057" y="27"/>
                    </a:lnTo>
                    <a:lnTo>
                      <a:pt x="88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5173200" y="-467825"/>
                <a:ext cx="258325" cy="437575"/>
              </a:xfrm>
              <a:custGeom>
                <a:avLst/>
                <a:gdLst/>
                <a:ahLst/>
                <a:cxnLst/>
                <a:rect l="l" t="t" r="r" b="b"/>
                <a:pathLst>
                  <a:path w="10333" h="17503" fill="none" extrusionOk="0">
                    <a:moveTo>
                      <a:pt x="10067" y="17503"/>
                    </a:moveTo>
                    <a:lnTo>
                      <a:pt x="240" y="17503"/>
                    </a:lnTo>
                    <a:lnTo>
                      <a:pt x="240" y="17503"/>
                    </a:lnTo>
                    <a:lnTo>
                      <a:pt x="134" y="17476"/>
                    </a:lnTo>
                    <a:lnTo>
                      <a:pt x="80" y="17423"/>
                    </a:lnTo>
                    <a:lnTo>
                      <a:pt x="27" y="17344"/>
                    </a:lnTo>
                    <a:lnTo>
                      <a:pt x="1" y="17237"/>
                    </a:lnTo>
                    <a:lnTo>
                      <a:pt x="1" y="1594"/>
                    </a:lnTo>
                    <a:lnTo>
                      <a:pt x="1" y="1594"/>
                    </a:lnTo>
                    <a:lnTo>
                      <a:pt x="1" y="1435"/>
                    </a:lnTo>
                    <a:lnTo>
                      <a:pt x="27" y="1275"/>
                    </a:lnTo>
                    <a:lnTo>
                      <a:pt x="134" y="983"/>
                    </a:lnTo>
                    <a:lnTo>
                      <a:pt x="266" y="691"/>
                    </a:lnTo>
                    <a:lnTo>
                      <a:pt x="452" y="479"/>
                    </a:lnTo>
                    <a:lnTo>
                      <a:pt x="691" y="266"/>
                    </a:lnTo>
                    <a:lnTo>
                      <a:pt x="957" y="133"/>
                    </a:lnTo>
                    <a:lnTo>
                      <a:pt x="1276" y="27"/>
                    </a:lnTo>
                    <a:lnTo>
                      <a:pt x="1435" y="1"/>
                    </a:lnTo>
                    <a:lnTo>
                      <a:pt x="1594" y="1"/>
                    </a:lnTo>
                    <a:lnTo>
                      <a:pt x="8739" y="1"/>
                    </a:lnTo>
                    <a:lnTo>
                      <a:pt x="8739" y="1"/>
                    </a:lnTo>
                    <a:lnTo>
                      <a:pt x="8898" y="1"/>
                    </a:lnTo>
                    <a:lnTo>
                      <a:pt x="9057" y="27"/>
                    </a:lnTo>
                    <a:lnTo>
                      <a:pt x="9350" y="133"/>
                    </a:lnTo>
                    <a:lnTo>
                      <a:pt x="9615" y="266"/>
                    </a:lnTo>
                    <a:lnTo>
                      <a:pt x="9854" y="479"/>
                    </a:lnTo>
                    <a:lnTo>
                      <a:pt x="10040" y="691"/>
                    </a:lnTo>
                    <a:lnTo>
                      <a:pt x="10199" y="983"/>
                    </a:lnTo>
                    <a:lnTo>
                      <a:pt x="10279" y="1275"/>
                    </a:lnTo>
                    <a:lnTo>
                      <a:pt x="10306" y="1435"/>
                    </a:lnTo>
                    <a:lnTo>
                      <a:pt x="10332" y="1594"/>
                    </a:lnTo>
                    <a:lnTo>
                      <a:pt x="10332" y="17237"/>
                    </a:lnTo>
                    <a:lnTo>
                      <a:pt x="10332" y="17237"/>
                    </a:lnTo>
                    <a:lnTo>
                      <a:pt x="10306" y="17344"/>
                    </a:lnTo>
                    <a:lnTo>
                      <a:pt x="10253" y="17423"/>
                    </a:lnTo>
                    <a:lnTo>
                      <a:pt x="10173" y="17476"/>
                    </a:lnTo>
                    <a:lnTo>
                      <a:pt x="10067" y="17503"/>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5267500" y="-499700"/>
                <a:ext cx="69725" cy="31900"/>
              </a:xfrm>
              <a:custGeom>
                <a:avLst/>
                <a:gdLst/>
                <a:ahLst/>
                <a:cxnLst/>
                <a:rect l="l" t="t" r="r" b="b"/>
                <a:pathLst>
                  <a:path w="2789" h="1276" extrusionOk="0">
                    <a:moveTo>
                      <a:pt x="0" y="1"/>
                    </a:moveTo>
                    <a:lnTo>
                      <a:pt x="0" y="1276"/>
                    </a:lnTo>
                    <a:lnTo>
                      <a:pt x="2789" y="1276"/>
                    </a:lnTo>
                    <a:lnTo>
                      <a:pt x="2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5267500" y="-516950"/>
                <a:ext cx="69725" cy="17275"/>
              </a:xfrm>
              <a:custGeom>
                <a:avLst/>
                <a:gdLst/>
                <a:ahLst/>
                <a:cxnLst/>
                <a:rect l="l" t="t" r="r" b="b"/>
                <a:pathLst>
                  <a:path w="2789" h="691" extrusionOk="0">
                    <a:moveTo>
                      <a:pt x="159" y="0"/>
                    </a:moveTo>
                    <a:lnTo>
                      <a:pt x="106" y="27"/>
                    </a:lnTo>
                    <a:lnTo>
                      <a:pt x="53" y="53"/>
                    </a:lnTo>
                    <a:lnTo>
                      <a:pt x="0" y="106"/>
                    </a:lnTo>
                    <a:lnTo>
                      <a:pt x="0" y="160"/>
                    </a:lnTo>
                    <a:lnTo>
                      <a:pt x="0" y="691"/>
                    </a:lnTo>
                    <a:lnTo>
                      <a:pt x="2789" y="691"/>
                    </a:lnTo>
                    <a:lnTo>
                      <a:pt x="2789" y="160"/>
                    </a:lnTo>
                    <a:lnTo>
                      <a:pt x="2762" y="106"/>
                    </a:lnTo>
                    <a:lnTo>
                      <a:pt x="2736" y="53"/>
                    </a:lnTo>
                    <a:lnTo>
                      <a:pt x="2683" y="27"/>
                    </a:ln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5207075" y="-392800"/>
                <a:ext cx="190575" cy="142125"/>
              </a:xfrm>
              <a:custGeom>
                <a:avLst/>
                <a:gdLst/>
                <a:ahLst/>
                <a:cxnLst/>
                <a:rect l="l" t="t" r="r" b="b"/>
                <a:pathLst>
                  <a:path w="7623" h="5685" extrusionOk="0">
                    <a:moveTo>
                      <a:pt x="0" y="1"/>
                    </a:moveTo>
                    <a:lnTo>
                      <a:pt x="0" y="5684"/>
                    </a:lnTo>
                    <a:lnTo>
                      <a:pt x="7623" y="5684"/>
                    </a:lnTo>
                    <a:lnTo>
                      <a:pt x="762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5217025" y="-370875"/>
                <a:ext cx="169350" cy="21275"/>
              </a:xfrm>
              <a:custGeom>
                <a:avLst/>
                <a:gdLst/>
                <a:ahLst/>
                <a:cxnLst/>
                <a:rect l="l" t="t" r="r" b="b"/>
                <a:pathLst>
                  <a:path w="6774" h="851" extrusionOk="0">
                    <a:moveTo>
                      <a:pt x="1" y="0"/>
                    </a:moveTo>
                    <a:lnTo>
                      <a:pt x="1" y="850"/>
                    </a:lnTo>
                    <a:lnTo>
                      <a:pt x="6773" y="850"/>
                    </a:lnTo>
                    <a:lnTo>
                      <a:pt x="677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5217025" y="-326400"/>
                <a:ext cx="169350" cy="10650"/>
              </a:xfrm>
              <a:custGeom>
                <a:avLst/>
                <a:gdLst/>
                <a:ahLst/>
                <a:cxnLst/>
                <a:rect l="l" t="t" r="r" b="b"/>
                <a:pathLst>
                  <a:path w="6774" h="426" extrusionOk="0">
                    <a:moveTo>
                      <a:pt x="1" y="1"/>
                    </a:moveTo>
                    <a:lnTo>
                      <a:pt x="1" y="426"/>
                    </a:lnTo>
                    <a:lnTo>
                      <a:pt x="6773" y="426"/>
                    </a:lnTo>
                    <a:lnTo>
                      <a:pt x="677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5217025" y="-303150"/>
                <a:ext cx="169350" cy="10650"/>
              </a:xfrm>
              <a:custGeom>
                <a:avLst/>
                <a:gdLst/>
                <a:ahLst/>
                <a:cxnLst/>
                <a:rect l="l" t="t" r="r" b="b"/>
                <a:pathLst>
                  <a:path w="6774" h="426" extrusionOk="0">
                    <a:moveTo>
                      <a:pt x="1" y="0"/>
                    </a:moveTo>
                    <a:lnTo>
                      <a:pt x="1" y="425"/>
                    </a:lnTo>
                    <a:lnTo>
                      <a:pt x="6773" y="425"/>
                    </a:lnTo>
                    <a:lnTo>
                      <a:pt x="677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5217025" y="-274600"/>
                <a:ext cx="43175" cy="14625"/>
              </a:xfrm>
              <a:custGeom>
                <a:avLst/>
                <a:gdLst/>
                <a:ahLst/>
                <a:cxnLst/>
                <a:rect l="l" t="t" r="r" b="b"/>
                <a:pathLst>
                  <a:path w="1727" h="585" extrusionOk="0">
                    <a:moveTo>
                      <a:pt x="1674" y="53"/>
                    </a:moveTo>
                    <a:lnTo>
                      <a:pt x="1674" y="531"/>
                    </a:lnTo>
                    <a:lnTo>
                      <a:pt x="54" y="531"/>
                    </a:lnTo>
                    <a:lnTo>
                      <a:pt x="54" y="53"/>
                    </a:lnTo>
                    <a:close/>
                    <a:moveTo>
                      <a:pt x="1" y="0"/>
                    </a:moveTo>
                    <a:lnTo>
                      <a:pt x="1" y="585"/>
                    </a:lnTo>
                    <a:lnTo>
                      <a:pt x="1727" y="585"/>
                    </a:lnTo>
                    <a:lnTo>
                      <a:pt x="172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5218350" y="-273275"/>
                <a:ext cx="40525" cy="11975"/>
              </a:xfrm>
              <a:custGeom>
                <a:avLst/>
                <a:gdLst/>
                <a:ahLst/>
                <a:cxnLst/>
                <a:rect l="l" t="t" r="r" b="b"/>
                <a:pathLst>
                  <a:path w="1621" h="479" fill="none" extrusionOk="0">
                    <a:moveTo>
                      <a:pt x="1621" y="0"/>
                    </a:moveTo>
                    <a:lnTo>
                      <a:pt x="1621" y="478"/>
                    </a:lnTo>
                    <a:lnTo>
                      <a:pt x="1" y="478"/>
                    </a:lnTo>
                    <a:lnTo>
                      <a:pt x="1" y="0"/>
                    </a:lnTo>
                    <a:lnTo>
                      <a:pt x="1621" y="0"/>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5217025" y="-274600"/>
                <a:ext cx="43175" cy="14625"/>
              </a:xfrm>
              <a:custGeom>
                <a:avLst/>
                <a:gdLst/>
                <a:ahLst/>
                <a:cxnLst/>
                <a:rect l="l" t="t" r="r" b="b"/>
                <a:pathLst>
                  <a:path w="1727" h="585" fill="none" extrusionOk="0">
                    <a:moveTo>
                      <a:pt x="1727" y="0"/>
                    </a:moveTo>
                    <a:lnTo>
                      <a:pt x="1" y="0"/>
                    </a:lnTo>
                    <a:lnTo>
                      <a:pt x="1" y="585"/>
                    </a:lnTo>
                    <a:lnTo>
                      <a:pt x="1727" y="585"/>
                    </a:lnTo>
                    <a:lnTo>
                      <a:pt x="1727" y="0"/>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5276125" y="-499700"/>
                <a:ext cx="2025" cy="31900"/>
              </a:xfrm>
              <a:custGeom>
                <a:avLst/>
                <a:gdLst/>
                <a:ahLst/>
                <a:cxnLst/>
                <a:rect l="l" t="t" r="r" b="b"/>
                <a:pathLst>
                  <a:path w="81" h="1276" extrusionOk="0">
                    <a:moveTo>
                      <a:pt x="0" y="1"/>
                    </a:moveTo>
                    <a:lnTo>
                      <a:pt x="0"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5276775" y="-467825"/>
                <a:ext cx="1375" cy="25"/>
              </a:xfrm>
              <a:custGeom>
                <a:avLst/>
                <a:gdLst/>
                <a:ahLst/>
                <a:cxnLst/>
                <a:rect l="l" t="t" r="r" b="b"/>
                <a:pathLst>
                  <a:path w="55" h="1" fill="none" extrusionOk="0">
                    <a:moveTo>
                      <a:pt x="54" y="1"/>
                    </a:moveTo>
                    <a:lnTo>
                      <a:pt x="1" y="1"/>
                    </a:lnTo>
                    <a:lnTo>
                      <a:pt x="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5278125" y="-467825"/>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5276775" y="-467825"/>
                <a:ext cx="1375" cy="25"/>
              </a:xfrm>
              <a:custGeom>
                <a:avLst/>
                <a:gdLst/>
                <a:ahLst/>
                <a:cxnLst/>
                <a:rect l="l" t="t" r="r" b="b"/>
                <a:pathLst>
                  <a:path w="55" h="1" fill="none" extrusionOk="0">
                    <a:moveTo>
                      <a:pt x="1" y="1"/>
                    </a:moveTo>
                    <a:lnTo>
                      <a:pt x="54"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5276125" y="-499700"/>
                <a:ext cx="2025" cy="31900"/>
              </a:xfrm>
              <a:custGeom>
                <a:avLst/>
                <a:gdLst/>
                <a:ahLst/>
                <a:cxnLst/>
                <a:rect l="l" t="t" r="r" b="b"/>
                <a:pathLst>
                  <a:path w="81" h="1276" fill="none" extrusionOk="0">
                    <a:moveTo>
                      <a:pt x="80" y="1"/>
                    </a:moveTo>
                    <a:lnTo>
                      <a:pt x="0" y="1"/>
                    </a:lnTo>
                    <a:lnTo>
                      <a:pt x="0"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5288750" y="-499700"/>
                <a:ext cx="2000" cy="31900"/>
              </a:xfrm>
              <a:custGeom>
                <a:avLst/>
                <a:gdLst/>
                <a:ahLst/>
                <a:cxnLst/>
                <a:rect l="l" t="t" r="r" b="b"/>
                <a:pathLst>
                  <a:path w="80" h="1276" extrusionOk="0">
                    <a:moveTo>
                      <a:pt x="0" y="1"/>
                    </a:moveTo>
                    <a:lnTo>
                      <a:pt x="0"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1"/>
              <p:cNvSpPr/>
              <p:nvPr/>
            </p:nvSpPr>
            <p:spPr>
              <a:xfrm>
                <a:off x="5289400" y="-467825"/>
                <a:ext cx="1350" cy="25"/>
              </a:xfrm>
              <a:custGeom>
                <a:avLst/>
                <a:gdLst/>
                <a:ahLst/>
                <a:cxnLst/>
                <a:rect l="l" t="t" r="r" b="b"/>
                <a:pathLst>
                  <a:path w="54" h="1" fill="none" extrusionOk="0">
                    <a:moveTo>
                      <a:pt x="1" y="1"/>
                    </a:moveTo>
                    <a:lnTo>
                      <a:pt x="54"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1"/>
              <p:cNvSpPr/>
              <p:nvPr/>
            </p:nvSpPr>
            <p:spPr>
              <a:xfrm>
                <a:off x="5288750" y="-499700"/>
                <a:ext cx="2000" cy="31900"/>
              </a:xfrm>
              <a:custGeom>
                <a:avLst/>
                <a:gdLst/>
                <a:ahLst/>
                <a:cxnLst/>
                <a:rect l="l" t="t" r="r" b="b"/>
                <a:pathLst>
                  <a:path w="80" h="1276" fill="none" extrusionOk="0">
                    <a:moveTo>
                      <a:pt x="80" y="1"/>
                    </a:moveTo>
                    <a:lnTo>
                      <a:pt x="0" y="1"/>
                    </a:lnTo>
                    <a:lnTo>
                      <a:pt x="0"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5301350" y="-499700"/>
                <a:ext cx="2025" cy="31900"/>
              </a:xfrm>
              <a:custGeom>
                <a:avLst/>
                <a:gdLst/>
                <a:ahLst/>
                <a:cxnLst/>
                <a:rect l="l" t="t" r="r" b="b"/>
                <a:pathLst>
                  <a:path w="81" h="1276" extrusionOk="0">
                    <a:moveTo>
                      <a:pt x="1" y="1"/>
                    </a:moveTo>
                    <a:lnTo>
                      <a:pt x="1"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5302025" y="-467825"/>
                <a:ext cx="1350" cy="25"/>
              </a:xfrm>
              <a:custGeom>
                <a:avLst/>
                <a:gdLst/>
                <a:ahLst/>
                <a:cxnLst/>
                <a:rect l="l" t="t" r="r" b="b"/>
                <a:pathLst>
                  <a:path w="54" h="1" fill="none" extrusionOk="0">
                    <a:moveTo>
                      <a:pt x="0" y="1"/>
                    </a:moveTo>
                    <a:lnTo>
                      <a:pt x="5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5301350" y="-499700"/>
                <a:ext cx="2025" cy="31900"/>
              </a:xfrm>
              <a:custGeom>
                <a:avLst/>
                <a:gdLst/>
                <a:ahLst/>
                <a:cxnLst/>
                <a:rect l="l" t="t" r="r" b="b"/>
                <a:pathLst>
                  <a:path w="81" h="1276" fill="none" extrusionOk="0">
                    <a:moveTo>
                      <a:pt x="80" y="1"/>
                    </a:moveTo>
                    <a:lnTo>
                      <a:pt x="1" y="1"/>
                    </a:lnTo>
                    <a:lnTo>
                      <a:pt x="1"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5313975" y="-499700"/>
                <a:ext cx="1350" cy="31900"/>
              </a:xfrm>
              <a:custGeom>
                <a:avLst/>
                <a:gdLst/>
                <a:ahLst/>
                <a:cxnLst/>
                <a:rect l="l" t="t" r="r" b="b"/>
                <a:pathLst>
                  <a:path w="54" h="1276" extrusionOk="0">
                    <a:moveTo>
                      <a:pt x="0" y="1"/>
                    </a:moveTo>
                    <a:lnTo>
                      <a:pt x="0" y="1276"/>
                    </a:lnTo>
                    <a:lnTo>
                      <a:pt x="53" y="1276"/>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5314625" y="-467825"/>
                <a:ext cx="700" cy="25"/>
              </a:xfrm>
              <a:custGeom>
                <a:avLst/>
                <a:gdLst/>
                <a:ahLst/>
                <a:cxnLst/>
                <a:rect l="l" t="t" r="r" b="b"/>
                <a:pathLst>
                  <a:path w="28" h="1" fill="none" extrusionOk="0">
                    <a:moveTo>
                      <a:pt x="1" y="1"/>
                    </a:moveTo>
                    <a:lnTo>
                      <a:pt x="27"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5313975" y="-499700"/>
                <a:ext cx="1350" cy="31900"/>
              </a:xfrm>
              <a:custGeom>
                <a:avLst/>
                <a:gdLst/>
                <a:ahLst/>
                <a:cxnLst/>
                <a:rect l="l" t="t" r="r" b="b"/>
                <a:pathLst>
                  <a:path w="54" h="1276" fill="none" extrusionOk="0">
                    <a:moveTo>
                      <a:pt x="53" y="1"/>
                    </a:moveTo>
                    <a:lnTo>
                      <a:pt x="0" y="1"/>
                    </a:lnTo>
                    <a:lnTo>
                      <a:pt x="0" y="1276"/>
                    </a:lnTo>
                    <a:lnTo>
                      <a:pt x="53" y="1276"/>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5326575" y="-499700"/>
                <a:ext cx="1350" cy="31900"/>
              </a:xfrm>
              <a:custGeom>
                <a:avLst/>
                <a:gdLst/>
                <a:ahLst/>
                <a:cxnLst/>
                <a:rect l="l" t="t" r="r" b="b"/>
                <a:pathLst>
                  <a:path w="54" h="1276" extrusionOk="0">
                    <a:moveTo>
                      <a:pt x="1" y="1"/>
                    </a:moveTo>
                    <a:lnTo>
                      <a:pt x="1" y="1276"/>
                    </a:lnTo>
                    <a:lnTo>
                      <a:pt x="54" y="1276"/>
                    </a:lnTo>
                    <a:lnTo>
                      <a:pt x="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5327250" y="-467825"/>
                <a:ext cx="675" cy="25"/>
              </a:xfrm>
              <a:custGeom>
                <a:avLst/>
                <a:gdLst/>
                <a:ahLst/>
                <a:cxnLst/>
                <a:rect l="l" t="t" r="r" b="b"/>
                <a:pathLst>
                  <a:path w="27" h="1" fill="none" extrusionOk="0">
                    <a:moveTo>
                      <a:pt x="0" y="1"/>
                    </a:moveTo>
                    <a:lnTo>
                      <a:pt x="27"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5326575" y="-499700"/>
                <a:ext cx="1350" cy="31900"/>
              </a:xfrm>
              <a:custGeom>
                <a:avLst/>
                <a:gdLst/>
                <a:ahLst/>
                <a:cxnLst/>
                <a:rect l="l" t="t" r="r" b="b"/>
                <a:pathLst>
                  <a:path w="54" h="1276" fill="none" extrusionOk="0">
                    <a:moveTo>
                      <a:pt x="54" y="1"/>
                    </a:moveTo>
                    <a:lnTo>
                      <a:pt x="1" y="1"/>
                    </a:lnTo>
                    <a:lnTo>
                      <a:pt x="1" y="1276"/>
                    </a:lnTo>
                    <a:lnTo>
                      <a:pt x="54" y="1276"/>
                    </a:lnTo>
                    <a:lnTo>
                      <a:pt x="54"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5464700" y="-659700"/>
                <a:ext cx="256975" cy="629450"/>
              </a:xfrm>
              <a:custGeom>
                <a:avLst/>
                <a:gdLst/>
                <a:ahLst/>
                <a:cxnLst/>
                <a:rect l="l" t="t" r="r" b="b"/>
                <a:pathLst>
                  <a:path w="10279" h="25178" extrusionOk="0">
                    <a:moveTo>
                      <a:pt x="877" y="0"/>
                    </a:moveTo>
                    <a:lnTo>
                      <a:pt x="691" y="27"/>
                    </a:lnTo>
                    <a:lnTo>
                      <a:pt x="531" y="80"/>
                    </a:lnTo>
                    <a:lnTo>
                      <a:pt x="399" y="159"/>
                    </a:lnTo>
                    <a:lnTo>
                      <a:pt x="266" y="266"/>
                    </a:lnTo>
                    <a:lnTo>
                      <a:pt x="133" y="398"/>
                    </a:lnTo>
                    <a:lnTo>
                      <a:pt x="53" y="558"/>
                    </a:lnTo>
                    <a:lnTo>
                      <a:pt x="0" y="717"/>
                    </a:lnTo>
                    <a:lnTo>
                      <a:pt x="0" y="903"/>
                    </a:lnTo>
                    <a:lnTo>
                      <a:pt x="0" y="24833"/>
                    </a:lnTo>
                    <a:lnTo>
                      <a:pt x="27" y="24966"/>
                    </a:lnTo>
                    <a:lnTo>
                      <a:pt x="106" y="25072"/>
                    </a:lnTo>
                    <a:lnTo>
                      <a:pt x="213" y="25151"/>
                    </a:lnTo>
                    <a:lnTo>
                      <a:pt x="345" y="25178"/>
                    </a:lnTo>
                    <a:lnTo>
                      <a:pt x="9933" y="25178"/>
                    </a:lnTo>
                    <a:lnTo>
                      <a:pt x="10066" y="25151"/>
                    </a:lnTo>
                    <a:lnTo>
                      <a:pt x="10172" y="25072"/>
                    </a:lnTo>
                    <a:lnTo>
                      <a:pt x="10252" y="24966"/>
                    </a:lnTo>
                    <a:lnTo>
                      <a:pt x="10279" y="24833"/>
                    </a:lnTo>
                    <a:lnTo>
                      <a:pt x="10279" y="903"/>
                    </a:lnTo>
                    <a:lnTo>
                      <a:pt x="10252" y="717"/>
                    </a:lnTo>
                    <a:lnTo>
                      <a:pt x="10199" y="558"/>
                    </a:lnTo>
                    <a:lnTo>
                      <a:pt x="10119" y="398"/>
                    </a:lnTo>
                    <a:lnTo>
                      <a:pt x="10013" y="266"/>
                    </a:lnTo>
                    <a:lnTo>
                      <a:pt x="9880" y="159"/>
                    </a:lnTo>
                    <a:lnTo>
                      <a:pt x="9721" y="80"/>
                    </a:lnTo>
                    <a:lnTo>
                      <a:pt x="9561" y="27"/>
                    </a:lnTo>
                    <a:lnTo>
                      <a:pt x="9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5464700" y="-659700"/>
                <a:ext cx="256975" cy="629450"/>
              </a:xfrm>
              <a:custGeom>
                <a:avLst/>
                <a:gdLst/>
                <a:ahLst/>
                <a:cxnLst/>
                <a:rect l="l" t="t" r="r" b="b"/>
                <a:pathLst>
                  <a:path w="10279" h="25178" fill="none" extrusionOk="0">
                    <a:moveTo>
                      <a:pt x="9933" y="25178"/>
                    </a:moveTo>
                    <a:lnTo>
                      <a:pt x="345" y="25178"/>
                    </a:lnTo>
                    <a:lnTo>
                      <a:pt x="345" y="25178"/>
                    </a:lnTo>
                    <a:lnTo>
                      <a:pt x="213" y="25151"/>
                    </a:lnTo>
                    <a:lnTo>
                      <a:pt x="106" y="25072"/>
                    </a:lnTo>
                    <a:lnTo>
                      <a:pt x="27" y="24966"/>
                    </a:lnTo>
                    <a:lnTo>
                      <a:pt x="0" y="24833"/>
                    </a:lnTo>
                    <a:lnTo>
                      <a:pt x="0" y="903"/>
                    </a:lnTo>
                    <a:lnTo>
                      <a:pt x="0" y="903"/>
                    </a:lnTo>
                    <a:lnTo>
                      <a:pt x="0" y="717"/>
                    </a:lnTo>
                    <a:lnTo>
                      <a:pt x="53" y="558"/>
                    </a:lnTo>
                    <a:lnTo>
                      <a:pt x="133" y="398"/>
                    </a:lnTo>
                    <a:lnTo>
                      <a:pt x="266" y="266"/>
                    </a:lnTo>
                    <a:lnTo>
                      <a:pt x="399" y="159"/>
                    </a:lnTo>
                    <a:lnTo>
                      <a:pt x="531" y="80"/>
                    </a:lnTo>
                    <a:lnTo>
                      <a:pt x="691" y="27"/>
                    </a:lnTo>
                    <a:lnTo>
                      <a:pt x="877" y="0"/>
                    </a:lnTo>
                    <a:lnTo>
                      <a:pt x="9376" y="0"/>
                    </a:lnTo>
                    <a:lnTo>
                      <a:pt x="9376" y="0"/>
                    </a:lnTo>
                    <a:lnTo>
                      <a:pt x="9561" y="27"/>
                    </a:lnTo>
                    <a:lnTo>
                      <a:pt x="9721" y="80"/>
                    </a:lnTo>
                    <a:lnTo>
                      <a:pt x="9880" y="159"/>
                    </a:lnTo>
                    <a:lnTo>
                      <a:pt x="10013" y="266"/>
                    </a:lnTo>
                    <a:lnTo>
                      <a:pt x="10119" y="398"/>
                    </a:lnTo>
                    <a:lnTo>
                      <a:pt x="10199" y="558"/>
                    </a:lnTo>
                    <a:lnTo>
                      <a:pt x="10252" y="717"/>
                    </a:lnTo>
                    <a:lnTo>
                      <a:pt x="10279" y="903"/>
                    </a:lnTo>
                    <a:lnTo>
                      <a:pt x="10279" y="24833"/>
                    </a:lnTo>
                    <a:lnTo>
                      <a:pt x="10279" y="24833"/>
                    </a:lnTo>
                    <a:lnTo>
                      <a:pt x="10252" y="24966"/>
                    </a:lnTo>
                    <a:lnTo>
                      <a:pt x="10172" y="25072"/>
                    </a:lnTo>
                    <a:lnTo>
                      <a:pt x="10066" y="25151"/>
                    </a:lnTo>
                    <a:lnTo>
                      <a:pt x="9933" y="25178"/>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5543050" y="-705525"/>
                <a:ext cx="100275" cy="45850"/>
              </a:xfrm>
              <a:custGeom>
                <a:avLst/>
                <a:gdLst/>
                <a:ahLst/>
                <a:cxnLst/>
                <a:rect l="l" t="t" r="r" b="b"/>
                <a:pathLst>
                  <a:path w="4011" h="1834" extrusionOk="0">
                    <a:moveTo>
                      <a:pt x="0" y="0"/>
                    </a:moveTo>
                    <a:lnTo>
                      <a:pt x="0" y="1833"/>
                    </a:lnTo>
                    <a:lnTo>
                      <a:pt x="4011" y="1833"/>
                    </a:lnTo>
                    <a:lnTo>
                      <a:pt x="40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5543050" y="-730100"/>
                <a:ext cx="100275" cy="24600"/>
              </a:xfrm>
              <a:custGeom>
                <a:avLst/>
                <a:gdLst/>
                <a:ahLst/>
                <a:cxnLst/>
                <a:rect l="l" t="t" r="r" b="b"/>
                <a:pathLst>
                  <a:path w="4011" h="984" extrusionOk="0">
                    <a:moveTo>
                      <a:pt x="239" y="1"/>
                    </a:moveTo>
                    <a:lnTo>
                      <a:pt x="133" y="27"/>
                    </a:lnTo>
                    <a:lnTo>
                      <a:pt x="53" y="80"/>
                    </a:lnTo>
                    <a:lnTo>
                      <a:pt x="27" y="134"/>
                    </a:lnTo>
                    <a:lnTo>
                      <a:pt x="0" y="240"/>
                    </a:lnTo>
                    <a:lnTo>
                      <a:pt x="0" y="983"/>
                    </a:lnTo>
                    <a:lnTo>
                      <a:pt x="4011" y="983"/>
                    </a:lnTo>
                    <a:lnTo>
                      <a:pt x="4011" y="240"/>
                    </a:lnTo>
                    <a:lnTo>
                      <a:pt x="3984" y="134"/>
                    </a:lnTo>
                    <a:lnTo>
                      <a:pt x="3931" y="80"/>
                    </a:lnTo>
                    <a:lnTo>
                      <a:pt x="3851" y="27"/>
                    </a:lnTo>
                    <a:lnTo>
                      <a:pt x="3772" y="1"/>
                    </a:lnTo>
                    <a:close/>
                  </a:path>
                </a:pathLst>
              </a:custGeom>
              <a:solidFill>
                <a:srgbClr val="F9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5531750" y="-552150"/>
                <a:ext cx="122200" cy="354600"/>
              </a:xfrm>
              <a:custGeom>
                <a:avLst/>
                <a:gdLst/>
                <a:ahLst/>
                <a:cxnLst/>
                <a:rect l="l" t="t" r="r" b="b"/>
                <a:pathLst>
                  <a:path w="4888" h="14184" extrusionOk="0">
                    <a:moveTo>
                      <a:pt x="1" y="1"/>
                    </a:moveTo>
                    <a:lnTo>
                      <a:pt x="1" y="14183"/>
                    </a:lnTo>
                    <a:lnTo>
                      <a:pt x="4888" y="14183"/>
                    </a:lnTo>
                    <a:lnTo>
                      <a:pt x="48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5551675" y="-520275"/>
                <a:ext cx="82350" cy="30575"/>
              </a:xfrm>
              <a:custGeom>
                <a:avLst/>
                <a:gdLst/>
                <a:ahLst/>
                <a:cxnLst/>
                <a:rect l="l" t="t" r="r" b="b"/>
                <a:pathLst>
                  <a:path w="3294" h="1223" extrusionOk="0">
                    <a:moveTo>
                      <a:pt x="0" y="0"/>
                    </a:moveTo>
                    <a:lnTo>
                      <a:pt x="0" y="1222"/>
                    </a:lnTo>
                    <a:lnTo>
                      <a:pt x="3294" y="1222"/>
                    </a:lnTo>
                    <a:lnTo>
                      <a:pt x="329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5551675" y="-455875"/>
                <a:ext cx="82350" cy="15300"/>
              </a:xfrm>
              <a:custGeom>
                <a:avLst/>
                <a:gdLst/>
                <a:ahLst/>
                <a:cxnLst/>
                <a:rect l="l" t="t" r="r" b="b"/>
                <a:pathLst>
                  <a:path w="3294" h="612" extrusionOk="0">
                    <a:moveTo>
                      <a:pt x="0" y="1"/>
                    </a:moveTo>
                    <a:lnTo>
                      <a:pt x="0" y="612"/>
                    </a:lnTo>
                    <a:lnTo>
                      <a:pt x="3294" y="612"/>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5551675" y="-422675"/>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5551675" y="-388800"/>
                <a:ext cx="82350" cy="15275"/>
              </a:xfrm>
              <a:custGeom>
                <a:avLst/>
                <a:gdLst/>
                <a:ahLst/>
                <a:cxnLst/>
                <a:rect l="l" t="t" r="r" b="b"/>
                <a:pathLst>
                  <a:path w="3294" h="611" extrusionOk="0">
                    <a:moveTo>
                      <a:pt x="0" y="0"/>
                    </a:moveTo>
                    <a:lnTo>
                      <a:pt x="0" y="611"/>
                    </a:lnTo>
                    <a:lnTo>
                      <a:pt x="3294" y="611"/>
                    </a:lnTo>
                    <a:lnTo>
                      <a:pt x="329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5551675" y="-354950"/>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1"/>
              <p:cNvSpPr/>
              <p:nvPr/>
            </p:nvSpPr>
            <p:spPr>
              <a:xfrm>
                <a:off x="5551675" y="-321750"/>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1"/>
              <p:cNvSpPr/>
              <p:nvPr/>
            </p:nvSpPr>
            <p:spPr>
              <a:xfrm>
                <a:off x="5571600" y="-231450"/>
                <a:ext cx="62425" cy="20600"/>
              </a:xfrm>
              <a:custGeom>
                <a:avLst/>
                <a:gdLst/>
                <a:ahLst/>
                <a:cxnLst/>
                <a:rect l="l" t="t" r="r" b="b"/>
                <a:pathLst>
                  <a:path w="2497" h="824" extrusionOk="0">
                    <a:moveTo>
                      <a:pt x="2444" y="54"/>
                    </a:moveTo>
                    <a:lnTo>
                      <a:pt x="2444" y="744"/>
                    </a:lnTo>
                    <a:lnTo>
                      <a:pt x="80" y="744"/>
                    </a:lnTo>
                    <a:lnTo>
                      <a:pt x="80" y="54"/>
                    </a:lnTo>
                    <a:close/>
                    <a:moveTo>
                      <a:pt x="0" y="1"/>
                    </a:moveTo>
                    <a:lnTo>
                      <a:pt x="0" y="824"/>
                    </a:lnTo>
                    <a:lnTo>
                      <a:pt x="2497" y="824"/>
                    </a:lnTo>
                    <a:lnTo>
                      <a:pt x="2497"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a:off x="5573575" y="-230125"/>
                <a:ext cx="59125" cy="17300"/>
              </a:xfrm>
              <a:custGeom>
                <a:avLst/>
                <a:gdLst/>
                <a:ahLst/>
                <a:cxnLst/>
                <a:rect l="l" t="t" r="r" b="b"/>
                <a:pathLst>
                  <a:path w="2365" h="692" fill="none" extrusionOk="0">
                    <a:moveTo>
                      <a:pt x="2365" y="1"/>
                    </a:moveTo>
                    <a:lnTo>
                      <a:pt x="2365" y="691"/>
                    </a:lnTo>
                    <a:lnTo>
                      <a:pt x="1" y="691"/>
                    </a:lnTo>
                    <a:lnTo>
                      <a:pt x="1" y="1"/>
                    </a:lnTo>
                    <a:lnTo>
                      <a:pt x="2365"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a:off x="5571600" y="-231450"/>
                <a:ext cx="62425" cy="20600"/>
              </a:xfrm>
              <a:custGeom>
                <a:avLst/>
                <a:gdLst/>
                <a:ahLst/>
                <a:cxnLst/>
                <a:rect l="l" t="t" r="r" b="b"/>
                <a:pathLst>
                  <a:path w="2497" h="824" fill="none" extrusionOk="0">
                    <a:moveTo>
                      <a:pt x="2497" y="1"/>
                    </a:moveTo>
                    <a:lnTo>
                      <a:pt x="0" y="1"/>
                    </a:lnTo>
                    <a:lnTo>
                      <a:pt x="0" y="824"/>
                    </a:lnTo>
                    <a:lnTo>
                      <a:pt x="2497" y="824"/>
                    </a:lnTo>
                    <a:lnTo>
                      <a:pt x="2497"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a:off x="5555650"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a:off x="5556975" y="-659700"/>
                <a:ext cx="1375" cy="25"/>
              </a:xfrm>
              <a:custGeom>
                <a:avLst/>
                <a:gdLst/>
                <a:ahLst/>
                <a:cxnLst/>
                <a:rect l="l" t="t" r="r" b="b"/>
                <a:pathLst>
                  <a:path w="55" h="1" fill="none" extrusionOk="0">
                    <a:moveTo>
                      <a:pt x="54" y="0"/>
                    </a:moveTo>
                    <a:lnTo>
                      <a:pt x="1" y="0"/>
                    </a:lnTo>
                    <a:lnTo>
                      <a:pt x="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a:off x="5558325"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a:off x="5556975" y="-659700"/>
                <a:ext cx="1375" cy="25"/>
              </a:xfrm>
              <a:custGeom>
                <a:avLst/>
                <a:gdLst/>
                <a:ahLst/>
                <a:cxnLst/>
                <a:rect l="l" t="t" r="r" b="b"/>
                <a:pathLst>
                  <a:path w="55" h="1" fill="none" extrusionOk="0">
                    <a:moveTo>
                      <a:pt x="1" y="0"/>
                    </a:moveTo>
                    <a:lnTo>
                      <a:pt x="54"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a:off x="5555650"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a:off x="5573575"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a:off x="5574925"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1"/>
              <p:cNvSpPr/>
              <p:nvPr/>
            </p:nvSpPr>
            <p:spPr>
              <a:xfrm>
                <a:off x="5576250"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5574925"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1"/>
              <p:cNvSpPr/>
              <p:nvPr/>
            </p:nvSpPr>
            <p:spPr>
              <a:xfrm>
                <a:off x="5573575"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1"/>
              <p:cNvSpPr/>
              <p:nvPr/>
            </p:nvSpPr>
            <p:spPr>
              <a:xfrm>
                <a:off x="5591500"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5592850"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5594175"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5592850"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5591500"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5610100" y="-705525"/>
                <a:ext cx="2025" cy="45850"/>
              </a:xfrm>
              <a:custGeom>
                <a:avLst/>
                <a:gdLst/>
                <a:ahLst/>
                <a:cxnLst/>
                <a:rect l="l" t="t" r="r" b="b"/>
                <a:pathLst>
                  <a:path w="81" h="1834" extrusionOk="0">
                    <a:moveTo>
                      <a:pt x="1" y="0"/>
                    </a:moveTo>
                    <a:lnTo>
                      <a:pt x="1" y="1833"/>
                    </a:lnTo>
                    <a:lnTo>
                      <a:pt x="80" y="1833"/>
                    </a:lnTo>
                    <a:lnTo>
                      <a:pt x="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5610775"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5612100"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5610775"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5610100" y="-705525"/>
                <a:ext cx="2025" cy="45850"/>
              </a:xfrm>
              <a:custGeom>
                <a:avLst/>
                <a:gdLst/>
                <a:ahLst/>
                <a:cxnLst/>
                <a:rect l="l" t="t" r="r" b="b"/>
                <a:pathLst>
                  <a:path w="81" h="1834" fill="none" extrusionOk="0">
                    <a:moveTo>
                      <a:pt x="80" y="0"/>
                    </a:moveTo>
                    <a:lnTo>
                      <a:pt x="1" y="0"/>
                    </a:lnTo>
                    <a:lnTo>
                      <a:pt x="1" y="1833"/>
                    </a:lnTo>
                    <a:lnTo>
                      <a:pt x="80" y="1833"/>
                    </a:lnTo>
                    <a:lnTo>
                      <a:pt x="8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5628025" y="-705525"/>
                <a:ext cx="2675" cy="45850"/>
              </a:xfrm>
              <a:custGeom>
                <a:avLst/>
                <a:gdLst/>
                <a:ahLst/>
                <a:cxnLst/>
                <a:rect l="l" t="t" r="r" b="b"/>
                <a:pathLst>
                  <a:path w="107"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5629350" y="-659700"/>
                <a:ext cx="1350" cy="25"/>
              </a:xfrm>
              <a:custGeom>
                <a:avLst/>
                <a:gdLst/>
                <a:ahLst/>
                <a:cxnLst/>
                <a:rect l="l" t="t" r="r" b="b"/>
                <a:pathLst>
                  <a:path w="54" h="1" fill="none" extrusionOk="0">
                    <a:moveTo>
                      <a:pt x="54" y="0"/>
                    </a:moveTo>
                    <a:lnTo>
                      <a:pt x="1" y="0"/>
                    </a:lnTo>
                    <a:lnTo>
                      <a:pt x="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5630675" y="-659700"/>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5629350" y="-659700"/>
                <a:ext cx="1350" cy="25"/>
              </a:xfrm>
              <a:custGeom>
                <a:avLst/>
                <a:gdLst/>
                <a:ahLst/>
                <a:cxnLst/>
                <a:rect l="l" t="t" r="r" b="b"/>
                <a:pathLst>
                  <a:path w="54" h="1" fill="none" extrusionOk="0">
                    <a:moveTo>
                      <a:pt x="1" y="0"/>
                    </a:moveTo>
                    <a:lnTo>
                      <a:pt x="54"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5628025" y="-705525"/>
                <a:ext cx="2675" cy="45850"/>
              </a:xfrm>
              <a:custGeom>
                <a:avLst/>
                <a:gdLst/>
                <a:ahLst/>
                <a:cxnLst/>
                <a:rect l="l" t="t" r="r" b="b"/>
                <a:pathLst>
                  <a:path w="107"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B6EB22EB-ACDE-0D8D-805B-5AFB74399EFF}"/>
              </a:ext>
            </a:extLst>
          </p:cNvPr>
          <p:cNvSpPr txBox="1"/>
          <p:nvPr/>
        </p:nvSpPr>
        <p:spPr>
          <a:xfrm>
            <a:off x="3916638" y="524592"/>
            <a:ext cx="2352148" cy="1200329"/>
          </a:xfrm>
          <a:prstGeom prst="rect">
            <a:avLst/>
          </a:prstGeom>
          <a:no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B</a:t>
            </a:r>
            <a:r>
              <a:rPr lang="en" sz="3600" b="1" dirty="0">
                <a:solidFill>
                  <a:srgbClr val="FF0000"/>
                </a:solidFill>
                <a:latin typeface="Times New Roman" panose="02020603050405020304" pitchFamily="18" charset="0"/>
                <a:cs typeface="Times New Roman" panose="02020603050405020304" pitchFamily="18" charset="0"/>
              </a:rPr>
              <a:t>ài 1</a:t>
            </a:r>
            <a:br>
              <a:rPr lang="en" sz="3600" b="1"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endParaRPr>
          </a:p>
        </p:txBody>
      </p:sp>
      <p:sp>
        <p:nvSpPr>
          <p:cNvPr id="2441" name="Google Shape;2441;p31"/>
          <p:cNvSpPr txBox="1">
            <a:spLocks noGrp="1"/>
          </p:cNvSpPr>
          <p:nvPr>
            <p:ph type="ctrTitle"/>
          </p:nvPr>
        </p:nvSpPr>
        <p:spPr>
          <a:xfrm>
            <a:off x="1682422" y="1221486"/>
            <a:ext cx="5867089" cy="1735200"/>
          </a:xfrm>
          <a:prstGeom prst="rect">
            <a:avLst/>
          </a:prstGeom>
        </p:spPr>
        <p:txBody>
          <a:bodyPr spcFirstLastPara="1" wrap="square" lIns="91425" tIns="91425" rIns="91425" bIns="91425" anchor="t" anchorCtr="0">
            <a:noAutofit/>
          </a:bodyPr>
          <a:lstStyle/>
          <a:p>
            <a:pPr lvl="0">
              <a:lnSpc>
                <a:spcPct val="150000"/>
              </a:lnSpc>
            </a:pPr>
            <a:r>
              <a:rPr lang="vi-VN" sz="2800" b="1" dirty="0">
                <a:solidFill>
                  <a:srgbClr val="FF0000"/>
                </a:solidFill>
                <a:latin typeface="Times New Roman" panose="02020603050405020304" pitchFamily="18" charset="0"/>
                <a:cs typeface="Times New Roman" panose="02020603050405020304" pitchFamily="18" charset="0"/>
              </a:rPr>
              <a:t>SỬ DỤNG MỘT SỐ </a:t>
            </a:r>
            <a:br>
              <a:rPr lang="en-US" sz="2800" b="1" dirty="0">
                <a:solidFill>
                  <a:srgbClr val="FF0000"/>
                </a:solidFill>
                <a:latin typeface="Times New Roman" panose="02020603050405020304" pitchFamily="18" charset="0"/>
                <a:cs typeface="Times New Roman" panose="02020603050405020304" pitchFamily="18" charset="0"/>
              </a:rPr>
            </a:br>
            <a:r>
              <a:rPr lang="vi-VN" sz="2800" b="1" dirty="0">
                <a:solidFill>
                  <a:srgbClr val="FF0000"/>
                </a:solidFill>
                <a:latin typeface="Times New Roman" panose="02020603050405020304" pitchFamily="18" charset="0"/>
                <a:cs typeface="Times New Roman" panose="02020603050405020304" pitchFamily="18" charset="0"/>
              </a:rPr>
              <a:t>HOÁ CH</a:t>
            </a:r>
            <a:r>
              <a:rPr lang="en-US" sz="2800" b="1" dirty="0">
                <a:solidFill>
                  <a:srgbClr val="FF0000"/>
                </a:solidFill>
                <a:latin typeface="Times New Roman" panose="02020603050405020304" pitchFamily="18" charset="0"/>
                <a:cs typeface="Times New Roman" panose="02020603050405020304" pitchFamily="18" charset="0"/>
              </a:rPr>
              <a:t>Ấ</a:t>
            </a:r>
            <a:r>
              <a:rPr lang="vi-VN" sz="2800" b="1" dirty="0">
                <a:solidFill>
                  <a:srgbClr val="FF0000"/>
                </a:solidFill>
                <a:latin typeface="Times New Roman" panose="02020603050405020304" pitchFamily="18" charset="0"/>
                <a:cs typeface="Times New Roman" panose="02020603050405020304" pitchFamily="18" charset="0"/>
              </a:rPr>
              <a:t>T, THI</a:t>
            </a:r>
            <a:r>
              <a:rPr lang="en-US" sz="2800" b="1" dirty="0">
                <a:solidFill>
                  <a:srgbClr val="FF0000"/>
                </a:solidFill>
                <a:latin typeface="Times New Roman" panose="02020603050405020304" pitchFamily="18" charset="0"/>
                <a:cs typeface="Times New Roman" panose="02020603050405020304" pitchFamily="18" charset="0"/>
              </a:rPr>
              <a:t>Ế</a:t>
            </a:r>
            <a:r>
              <a:rPr lang="vi-VN" sz="2800" b="1" dirty="0">
                <a:solidFill>
                  <a:srgbClr val="FF0000"/>
                </a:solidFill>
                <a:latin typeface="Times New Roman" panose="02020603050405020304" pitchFamily="18" charset="0"/>
                <a:cs typeface="Times New Roman" panose="02020603050405020304" pitchFamily="18" charset="0"/>
              </a:rPr>
              <a:t>T</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CƠ BẢN TR</a:t>
            </a:r>
            <a:r>
              <a:rPr lang="en-US" sz="2800" b="1" dirty="0">
                <a:solidFill>
                  <a:srgbClr val="FF0000"/>
                </a:solidFill>
                <a:latin typeface="Times New Roman" panose="02020603050405020304" pitchFamily="18" charset="0"/>
                <a:cs typeface="Times New Roman" panose="02020603050405020304" pitchFamily="18" charset="0"/>
              </a:rPr>
              <a:t>O</a:t>
            </a:r>
            <a:r>
              <a:rPr lang="vi-VN" sz="2800" b="1" dirty="0">
                <a:solidFill>
                  <a:srgbClr val="FF0000"/>
                </a:solidFill>
                <a:latin typeface="Times New Roman" panose="02020603050405020304" pitchFamily="18" charset="0"/>
                <a:cs typeface="Times New Roman" panose="02020603050405020304" pitchFamily="18" charset="0"/>
              </a:rPr>
              <a:t>NG PHÒNG THÍ NGHIỆM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lt">
                                    <p:tmPct val="0"/>
                                  </p:iterate>
                                  <p:childTnLst>
                                    <p:set>
                                      <p:cBhvr>
                                        <p:cTn id="11" dur="1" fill="hold">
                                          <p:stCondLst>
                                            <p:cond delay="0"/>
                                          </p:stCondLst>
                                        </p:cTn>
                                        <p:tgtEl>
                                          <p:spTgt spid="2441"/>
                                        </p:tgtEl>
                                        <p:attrNameLst>
                                          <p:attrName>style.visibility</p:attrName>
                                        </p:attrNameLst>
                                      </p:cBhvr>
                                      <p:to>
                                        <p:strVal val="visible"/>
                                      </p:to>
                                    </p:set>
                                    <p:animEffect transition="in" filter="fade">
                                      <p:cBhvr>
                                        <p:cTn id="12" dur="1000"/>
                                        <p:tgtEl>
                                          <p:spTgt spid="2441"/>
                                        </p:tgtEl>
                                      </p:cBhvr>
                                    </p:animEffect>
                                    <p:anim calcmode="lin" valueType="num">
                                      <p:cBhvr>
                                        <p:cTn id="13" dur="1000" fill="hold"/>
                                        <p:tgtEl>
                                          <p:spTgt spid="2441"/>
                                        </p:tgtEl>
                                        <p:attrNameLst>
                                          <p:attrName>ppt_x</p:attrName>
                                        </p:attrNameLst>
                                      </p:cBhvr>
                                      <p:tavLst>
                                        <p:tav tm="0">
                                          <p:val>
                                            <p:strVal val="#ppt_x"/>
                                          </p:val>
                                        </p:tav>
                                        <p:tav tm="100000">
                                          <p:val>
                                            <p:strVal val="#ppt_x"/>
                                          </p:val>
                                        </p:tav>
                                      </p:tavLst>
                                    </p:anim>
                                    <p:anim calcmode="lin" valueType="num">
                                      <p:cBhvr>
                                        <p:cTn id="14" dur="1000" fill="hold"/>
                                        <p:tgtEl>
                                          <p:spTgt spid="24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1"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2441"/>
                                        </p:tgtEl>
                                        <p:attrNameLst>
                                          <p:attrName>ppt_x</p:attrName>
                                          <p:attrName>ppt_y</p:attrName>
                                        </p:attrNameLst>
                                      </p:cBhvr>
                                    </p:animMotion>
                                    <p:animRot by="1500000">
                                      <p:cBhvr>
                                        <p:cTn id="19" dur="125" fill="hold">
                                          <p:stCondLst>
                                            <p:cond delay="0"/>
                                          </p:stCondLst>
                                        </p:cTn>
                                        <p:tgtEl>
                                          <p:spTgt spid="2441"/>
                                        </p:tgtEl>
                                        <p:attrNameLst>
                                          <p:attrName>r</p:attrName>
                                        </p:attrNameLst>
                                      </p:cBhvr>
                                    </p:animRot>
                                    <p:animRot by="-1500000">
                                      <p:cBhvr>
                                        <p:cTn id="20" dur="125" fill="hold">
                                          <p:stCondLst>
                                            <p:cond delay="125"/>
                                          </p:stCondLst>
                                        </p:cTn>
                                        <p:tgtEl>
                                          <p:spTgt spid="2441"/>
                                        </p:tgtEl>
                                        <p:attrNameLst>
                                          <p:attrName>r</p:attrName>
                                        </p:attrNameLst>
                                      </p:cBhvr>
                                    </p:animRot>
                                    <p:animRot by="-1500000">
                                      <p:cBhvr>
                                        <p:cTn id="21" dur="125" fill="hold">
                                          <p:stCondLst>
                                            <p:cond delay="250"/>
                                          </p:stCondLst>
                                        </p:cTn>
                                        <p:tgtEl>
                                          <p:spTgt spid="2441"/>
                                        </p:tgtEl>
                                        <p:attrNameLst>
                                          <p:attrName>r</p:attrName>
                                        </p:attrNameLst>
                                      </p:cBhvr>
                                    </p:animRot>
                                    <p:animRot by="1500000">
                                      <p:cBhvr>
                                        <p:cTn id="22" dur="125" fill="hold">
                                          <p:stCondLst>
                                            <p:cond delay="375"/>
                                          </p:stCondLst>
                                        </p:cTn>
                                        <p:tgtEl>
                                          <p:spTgt spid="24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41" grpId="0"/>
      <p:bldP spid="2441"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99FD9F-42EF-3874-50C0-7508861A6018}"/>
              </a:ext>
            </a:extLst>
          </p:cNvPr>
          <p:cNvSpPr txBox="1"/>
          <p:nvPr/>
        </p:nvSpPr>
        <p:spPr>
          <a:xfrm>
            <a:off x="375724" y="1090938"/>
            <a:ext cx="2679687"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Kẹp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ở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khoảng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1/3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tính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tư</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miệng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pic>
        <p:nvPicPr>
          <p:cNvPr id="1026" name="Picture 2" descr="Những lưu ý quan trọng khi sử dụng ống nghiệm thủy tinh mà bạn cần biết –  Dụng cụ thủy tinh Duran – Đức">
            <a:extLst>
              <a:ext uri="{FF2B5EF4-FFF2-40B4-BE49-F238E27FC236}">
                <a16:creationId xmlns:a16="http://schemas.microsoft.com/office/drawing/2014/main" id="{1953580F-3C58-3F53-8597-13E84F324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711" y="1527072"/>
            <a:ext cx="2239105" cy="2239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D2C2B5-3541-D508-AE66-9948ECAC0261}"/>
              </a:ext>
            </a:extLst>
          </p:cNvPr>
          <p:cNvSpPr txBox="1"/>
          <p:nvPr/>
        </p:nvSpPr>
        <p:spPr>
          <a:xfrm>
            <a:off x="2006384" y="421512"/>
            <a:ext cx="6450813" cy="43088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Khi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đun</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nóng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hóa</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chất</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trong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ống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nghiệm</a:t>
            </a:r>
            <a:endPar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endParaRPr>
          </a:p>
        </p:txBody>
      </p:sp>
      <p:sp>
        <p:nvSpPr>
          <p:cNvPr id="3" name="TextBox 2">
            <a:extLst>
              <a:ext uri="{FF2B5EF4-FFF2-40B4-BE49-F238E27FC236}">
                <a16:creationId xmlns:a16="http://schemas.microsoft.com/office/drawing/2014/main" id="{ADF9513E-C435-FD6B-55A6-C092856E3710}"/>
              </a:ext>
            </a:extLst>
          </p:cNvPr>
          <p:cNvSpPr txBox="1"/>
          <p:nvPr/>
        </p:nvSpPr>
        <p:spPr>
          <a:xfrm>
            <a:off x="5801291" y="1090938"/>
            <a:ext cx="234084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Miệng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vê</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phía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không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có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người</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sp>
        <p:nvSpPr>
          <p:cNvPr id="8" name="TextBox 7">
            <a:extLst>
              <a:ext uri="{FF2B5EF4-FFF2-40B4-BE49-F238E27FC236}">
                <a16:creationId xmlns:a16="http://schemas.microsoft.com/office/drawing/2014/main" id="{729F9F83-1614-6AF6-0E92-2DDE7A92AD6C}"/>
              </a:ext>
            </a:extLst>
          </p:cNvPr>
          <p:cNvSpPr txBox="1"/>
          <p:nvPr/>
        </p:nvSpPr>
        <p:spPr>
          <a:xfrm>
            <a:off x="5869116" y="3083066"/>
            <a:ext cx="316356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Tư</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tư</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đưa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đáy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vào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ngọn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lửa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đèn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cồn</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Làm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nóng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đều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đáy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rồi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đun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trực</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tiếp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tại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nơi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có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hóa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chất</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sp>
        <p:nvSpPr>
          <p:cNvPr id="9" name="TextBox 8">
            <a:extLst>
              <a:ext uri="{FF2B5EF4-FFF2-40B4-BE49-F238E27FC236}">
                <a16:creationId xmlns:a16="http://schemas.microsoft.com/office/drawing/2014/main" id="{56B79404-9ED3-34C9-0B7A-EBE26B0E297C}"/>
              </a:ext>
            </a:extLst>
          </p:cNvPr>
          <p:cNvSpPr txBox="1"/>
          <p:nvPr/>
        </p:nvSpPr>
        <p:spPr>
          <a:xfrm>
            <a:off x="225822" y="3066528"/>
            <a:ext cx="2679687"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Điều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chỉnh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đáy</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vào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vị trí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nóng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nhất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của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ngọn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lửa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khoảng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2/3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ngọn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lửa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tư</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dưới</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endParaRPr>
          </a:p>
        </p:txBody>
      </p:sp>
      <p:cxnSp>
        <p:nvCxnSpPr>
          <p:cNvPr id="14" name="Straight Arrow Connector 13">
            <a:extLst>
              <a:ext uri="{FF2B5EF4-FFF2-40B4-BE49-F238E27FC236}">
                <a16:creationId xmlns:a16="http://schemas.microsoft.com/office/drawing/2014/main" id="{28D9BF9E-B968-6173-5CA0-204DDE642CFA}"/>
              </a:ext>
            </a:extLst>
          </p:cNvPr>
          <p:cNvCxnSpPr>
            <a:cxnSpLocks/>
            <a:stCxn id="7" idx="3"/>
          </p:cNvCxnSpPr>
          <p:nvPr/>
        </p:nvCxnSpPr>
        <p:spPr>
          <a:xfrm>
            <a:off x="3055411" y="1598770"/>
            <a:ext cx="1309855" cy="3970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75FD84-591D-8894-377B-BB73D9C5035A}"/>
              </a:ext>
            </a:extLst>
          </p:cNvPr>
          <p:cNvCxnSpPr>
            <a:cxnSpLocks/>
          </p:cNvCxnSpPr>
          <p:nvPr/>
        </p:nvCxnSpPr>
        <p:spPr>
          <a:xfrm flipH="1" flipV="1">
            <a:off x="4065463" y="2808359"/>
            <a:ext cx="1803653" cy="6345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787D0F-7168-A509-FE9A-030C95C30813}"/>
              </a:ext>
            </a:extLst>
          </p:cNvPr>
          <p:cNvCxnSpPr>
            <a:cxnSpLocks/>
          </p:cNvCxnSpPr>
          <p:nvPr/>
        </p:nvCxnSpPr>
        <p:spPr>
          <a:xfrm flipH="1">
            <a:off x="5010903" y="1287195"/>
            <a:ext cx="858213" cy="5612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83CEBC7-76E0-7841-CA11-B60D48C8CB39}"/>
              </a:ext>
            </a:extLst>
          </p:cNvPr>
          <p:cNvCxnSpPr>
            <a:cxnSpLocks/>
          </p:cNvCxnSpPr>
          <p:nvPr/>
        </p:nvCxnSpPr>
        <p:spPr>
          <a:xfrm flipV="1">
            <a:off x="2468308" y="2893885"/>
            <a:ext cx="1309855" cy="1430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39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7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6"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75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0"/>
                            </p:stCondLst>
                            <p:childTnLst>
                              <p:par>
                                <p:cTn id="24" presetID="6"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75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2C2B5-3541-D508-AE66-9948ECAC0261}"/>
              </a:ext>
            </a:extLst>
          </p:cNvPr>
          <p:cNvSpPr txBox="1"/>
          <p:nvPr/>
        </p:nvSpPr>
        <p:spPr>
          <a:xfrm>
            <a:off x="-120321" y="2894780"/>
            <a:ext cx="1498097" cy="76944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Ống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hút</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nho</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giọt</a:t>
            </a:r>
            <a:endPar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endParaRPr>
          </a:p>
        </p:txBody>
      </p:sp>
      <p:sp>
        <p:nvSpPr>
          <p:cNvPr id="3" name="TextBox 2">
            <a:extLst>
              <a:ext uri="{FF2B5EF4-FFF2-40B4-BE49-F238E27FC236}">
                <a16:creationId xmlns:a16="http://schemas.microsoft.com/office/drawing/2014/main" id="{ADF9513E-C435-FD6B-55A6-C092856E3710}"/>
              </a:ext>
            </a:extLst>
          </p:cNvPr>
          <p:cNvSpPr txBox="1"/>
          <p:nvPr/>
        </p:nvSpPr>
        <p:spPr>
          <a:xfrm>
            <a:off x="1946489" y="961814"/>
            <a:ext cx="60302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Bóp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chặt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va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giư</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quả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bóp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su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p>
        </p:txBody>
      </p:sp>
      <p:pic>
        <p:nvPicPr>
          <p:cNvPr id="4" name="Picture 3">
            <a:extLst>
              <a:ext uri="{FF2B5EF4-FFF2-40B4-BE49-F238E27FC236}">
                <a16:creationId xmlns:a16="http://schemas.microsoft.com/office/drawing/2014/main" id="{5ACCB26B-94EA-B67F-6397-96546A806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074830">
            <a:off x="-79376" y="1217982"/>
            <a:ext cx="1416205" cy="1416205"/>
          </a:xfrm>
          <a:prstGeom prst="rect">
            <a:avLst/>
          </a:prstGeom>
        </p:spPr>
      </p:pic>
      <p:sp>
        <p:nvSpPr>
          <p:cNvPr id="6" name="TextBox 5">
            <a:extLst>
              <a:ext uri="{FF2B5EF4-FFF2-40B4-BE49-F238E27FC236}">
                <a16:creationId xmlns:a16="http://schemas.microsoft.com/office/drawing/2014/main" id="{D37A4E1B-428D-F951-812F-8C1E64B26287}"/>
              </a:ext>
            </a:extLst>
          </p:cNvPr>
          <p:cNvSpPr txBox="1"/>
          <p:nvPr/>
        </p:nvSpPr>
        <p:spPr>
          <a:xfrm>
            <a:off x="1946489" y="1444733"/>
            <a:ext cx="60302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Đưa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hút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nho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giọt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vào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lọ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đựng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hóa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chất</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sp>
        <p:nvSpPr>
          <p:cNvPr id="10" name="TextBox 9">
            <a:extLst>
              <a:ext uri="{FF2B5EF4-FFF2-40B4-BE49-F238E27FC236}">
                <a16:creationId xmlns:a16="http://schemas.microsoft.com/office/drawing/2014/main" id="{E3027E32-FB5C-01E4-EA8B-E27F98F8F7B9}"/>
              </a:ext>
            </a:extLst>
          </p:cNvPr>
          <p:cNvSpPr txBox="1"/>
          <p:nvPr/>
        </p:nvSpPr>
        <p:spPr>
          <a:xfrm>
            <a:off x="1946489" y="1898029"/>
            <a:ext cx="60302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Tha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chậm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quả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bóp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su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đê</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hút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chất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lỏng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lên</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sp>
        <p:nvSpPr>
          <p:cNvPr id="11" name="TextBox 10">
            <a:extLst>
              <a:ext uri="{FF2B5EF4-FFF2-40B4-BE49-F238E27FC236}">
                <a16:creationId xmlns:a16="http://schemas.microsoft.com/office/drawing/2014/main" id="{84F0B08F-B5B7-83C3-7E34-0DD2708D15AB}"/>
              </a:ext>
            </a:extLst>
          </p:cNvPr>
          <p:cNvSpPr txBox="1"/>
          <p:nvPr/>
        </p:nvSpPr>
        <p:spPr>
          <a:xfrm>
            <a:off x="1497043" y="3132123"/>
            <a:ext cx="76549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Chuyển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hút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nho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giọt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Wingdings" panose="05000000000000000000" pitchFamily="2" charset="2"/>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bóp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nhe</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quả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bóp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su</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đê</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chuyển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từng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giọt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hóa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chất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vào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sp>
        <p:nvSpPr>
          <p:cNvPr id="12" name="TextBox 11">
            <a:extLst>
              <a:ext uri="{FF2B5EF4-FFF2-40B4-BE49-F238E27FC236}">
                <a16:creationId xmlns:a16="http://schemas.microsoft.com/office/drawing/2014/main" id="{D791B910-AADF-1906-CD3B-FB128FAB3FFB}"/>
              </a:ext>
            </a:extLst>
          </p:cNvPr>
          <p:cNvSpPr txBox="1"/>
          <p:nvPr/>
        </p:nvSpPr>
        <p:spPr>
          <a:xfrm>
            <a:off x="1556875" y="535224"/>
            <a:ext cx="6030250"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Lấy</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hóa</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chất</a:t>
            </a:r>
            <a:endPar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endParaRPr>
          </a:p>
        </p:txBody>
      </p:sp>
      <p:sp>
        <p:nvSpPr>
          <p:cNvPr id="13" name="TextBox 12">
            <a:extLst>
              <a:ext uri="{FF2B5EF4-FFF2-40B4-BE49-F238E27FC236}">
                <a16:creationId xmlns:a16="http://schemas.microsoft.com/office/drawing/2014/main" id="{A20962A5-F99E-79FD-6E82-76AFCB852695}"/>
              </a:ext>
            </a:extLst>
          </p:cNvPr>
          <p:cNvSpPr txBox="1"/>
          <p:nvPr/>
        </p:nvSpPr>
        <p:spPr>
          <a:xfrm>
            <a:off x="1592858" y="2588094"/>
            <a:ext cx="6030250"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Chuyển</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hút</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nho</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giọt</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đến</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ống</a:t>
            </a:r>
            <a:r>
              <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nghiệm</a:t>
            </a:r>
            <a:endPar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endParaRPr>
          </a:p>
        </p:txBody>
      </p:sp>
    </p:spTree>
    <p:extLst>
      <p:ext uri="{BB962C8B-B14F-4D97-AF65-F5344CB8AC3E}">
        <p14:creationId xmlns:p14="http://schemas.microsoft.com/office/powerpoint/2010/main" val="141756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0" grpId="0"/>
      <p:bldP spid="11"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1"/>
            <a:ext cx="9144000" cy="553998"/>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solidFill>
                <a:schemeClr val="accent4">
                  <a:lumMod val="20000"/>
                  <a:lumOff val="8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2180046" y="16456"/>
            <a:ext cx="5011888" cy="584775"/>
          </a:xfrm>
          <a:prstGeom prst="rect">
            <a:avLst/>
          </a:prstGeom>
          <a:noFill/>
        </p:spPr>
        <p:txBody>
          <a:bodyPr wrap="square">
            <a:spAutoFit/>
          </a:bodyPr>
          <a:lstStyle/>
          <a:p>
            <a:pPr algn="ctr"/>
            <a:r>
              <a:rPr lang="pt-BR" sz="3200" b="1" cap="all" spc="-38" dirty="0">
                <a:solidFill>
                  <a:srgbClr val="FF0000"/>
                </a:solidFill>
                <a:latin typeface="Times New Roman" panose="02020603050405020304" pitchFamily="18" charset="0"/>
                <a:cs typeface="Times New Roman" panose="02020603050405020304" pitchFamily="18" charset="0"/>
              </a:rPr>
              <a:t>Luyện tập</a:t>
            </a:r>
            <a:endParaRPr lang="en-GB" sz="3200" b="1" cap="all" spc="-38"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551292"/>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FDA0D37-C669-423B-C906-E56140F4ED34}"/>
              </a:ext>
            </a:extLst>
          </p:cNvPr>
          <p:cNvSpPr txBox="1"/>
          <p:nvPr/>
        </p:nvSpPr>
        <p:spPr>
          <a:xfrm>
            <a:off x="154399" y="1228665"/>
            <a:ext cx="8835202" cy="450508"/>
          </a:xfrm>
          <a:prstGeom prst="rect">
            <a:avLst/>
          </a:prstGeom>
          <a:noFill/>
        </p:spPr>
        <p:txBody>
          <a:bodyPr wrap="square">
            <a:spAutoFit/>
          </a:bodyPr>
          <a:lstStyle/>
          <a:p>
            <a:pPr marL="30480" marR="30480" algn="ctr">
              <a:lnSpc>
                <a:spcPct val="115000"/>
              </a:lnSpc>
              <a:spcBef>
                <a:spcPts val="600"/>
              </a:spcBef>
              <a:spcAft>
                <a:spcPts val="6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 DỤNG ỐNG NGHIỆM VÀ CÔNG TƠ HÚT </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F2706E2-F63B-4D8B-A8E6-60C965D635BD}"/>
              </a:ext>
            </a:extLst>
          </p:cNvPr>
          <p:cNvPicPr>
            <a:picLocks noChangeAspect="1"/>
          </p:cNvPicPr>
          <p:nvPr/>
        </p:nvPicPr>
        <p:blipFill rotWithShape="1">
          <a:blip r:embed="rId2"/>
          <a:srcRect r="59688"/>
          <a:stretch/>
        </p:blipFill>
        <p:spPr>
          <a:xfrm>
            <a:off x="3580389" y="1848742"/>
            <a:ext cx="563001" cy="1721588"/>
          </a:xfrm>
          <a:prstGeom prst="rect">
            <a:avLst/>
          </a:prstGeom>
        </p:spPr>
      </p:pic>
      <p:pic>
        <p:nvPicPr>
          <p:cNvPr id="16" name="Picture 15">
            <a:extLst>
              <a:ext uri="{FF2B5EF4-FFF2-40B4-BE49-F238E27FC236}">
                <a16:creationId xmlns:a16="http://schemas.microsoft.com/office/drawing/2014/main" id="{883E3A05-D0B1-9F3F-71DF-81ABF7A5F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86859">
            <a:off x="5495972" y="1980949"/>
            <a:ext cx="1457173" cy="1457173"/>
          </a:xfrm>
          <a:prstGeom prst="rect">
            <a:avLst/>
          </a:prstGeom>
        </p:spPr>
      </p:pic>
    </p:spTree>
    <p:extLst>
      <p:ext uri="{BB962C8B-B14F-4D97-AF65-F5344CB8AC3E}">
        <p14:creationId xmlns:p14="http://schemas.microsoft.com/office/powerpoint/2010/main" val="327691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ACDD95-EB1F-416F-AB6D-AD3FB5E763BD}"/>
              </a:ext>
            </a:extLst>
          </p:cNvPr>
          <p:cNvSpPr/>
          <p:nvPr/>
        </p:nvSpPr>
        <p:spPr>
          <a:xfrm>
            <a:off x="0" y="602092"/>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F6EC7F1-5295-9DB9-DDA1-B69F3FC91EB0}"/>
              </a:ext>
            </a:extLst>
          </p:cNvPr>
          <p:cNvSpPr txBox="1"/>
          <p:nvPr/>
        </p:nvSpPr>
        <p:spPr>
          <a:xfrm>
            <a:off x="397568" y="225480"/>
            <a:ext cx="8196100" cy="3194144"/>
          </a:xfrm>
          <a:prstGeom prst="rect">
            <a:avLst/>
          </a:prstGeom>
          <a:noFill/>
        </p:spPr>
        <p:txBody>
          <a:bodyPr wrap="square">
            <a:spAutoFit/>
          </a:bodyPr>
          <a:lstStyle/>
          <a:p>
            <a:pPr marL="0" marR="0" algn="just">
              <a:lnSpc>
                <a:spcPts val="1500"/>
              </a:lnSpc>
              <a:spcBef>
                <a:spcPts val="0"/>
              </a:spcBef>
              <a:spcAft>
                <a:spcPts val="1000"/>
              </a:spcAft>
              <a:tabLst>
                <a:tab pos="228600" algn="l"/>
                <a:tab pos="1828800" algn="l"/>
                <a:tab pos="3429000" algn="l"/>
                <a:tab pos="5029200"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thích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 đun nóng hoá chất trong ống nghiệm</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ts val="1500"/>
              </a:lnSpc>
              <a:spcBef>
                <a:spcPts val="0"/>
              </a:spcBef>
              <a:spcAft>
                <a:spcPts val="1000"/>
              </a:spcAft>
              <a:tabLst>
                <a:tab pos="228600" algn="l"/>
                <a:tab pos="1828800" algn="l"/>
                <a:tab pos="3429000" algn="l"/>
                <a:tab pos="5029200" algn="l"/>
              </a:tabLst>
            </a:pP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hông nên kẹp ống nghiệm quá cao hoặc quá thấp</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indent="-342900" algn="just">
              <a:lnSpc>
                <a:spcPts val="1500"/>
              </a:lnSpc>
              <a:spcBef>
                <a:spcPts val="0"/>
              </a:spcBef>
              <a:spcAft>
                <a:spcPts val="1000"/>
              </a:spcAft>
              <a:buFontTx/>
              <a:buChar char="-"/>
              <a:tabLst>
                <a:tab pos="228600" algn="l"/>
                <a:tab pos="1828800" algn="l"/>
                <a:tab pos="3429000" algn="l"/>
                <a:tab pos="5029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ts val="1500"/>
              </a:lnSpc>
              <a:spcBef>
                <a:spcPts val="0"/>
              </a:spcBef>
              <a:spcAft>
                <a:spcPts val="1000"/>
              </a:spcAft>
              <a:tabLst>
                <a:tab pos="228600" algn="l"/>
                <a:tab pos="1828800" algn="l"/>
                <a:tab pos="3429000" algn="l"/>
                <a:tab pos="5029200" algn="l"/>
              </a:tabLs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hải hơ nóng đều ống nghiệm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FDA0D37-C669-423B-C906-E56140F4ED34}"/>
              </a:ext>
            </a:extLst>
          </p:cNvPr>
          <p:cNvSpPr txBox="1"/>
          <p:nvPr/>
        </p:nvSpPr>
        <p:spPr>
          <a:xfrm>
            <a:off x="38452" y="1480504"/>
            <a:ext cx="8835202" cy="839845"/>
          </a:xfrm>
          <a:prstGeom prst="rect">
            <a:avLst/>
          </a:prstGeom>
          <a:noFill/>
        </p:spPr>
        <p:txBody>
          <a:bodyPr wrap="square">
            <a:spAutoFit/>
          </a:bodyPr>
          <a:lstStyle/>
          <a:p>
            <a:pPr marL="30480" marR="30480" algn="just">
              <a:lnSpc>
                <a:spcPct val="115000"/>
              </a:lnSpc>
              <a:spcBef>
                <a:spcPts val="600"/>
              </a:spcBef>
              <a:spcAft>
                <a:spcPts val="600"/>
              </a:spcAft>
            </a:pPr>
            <a:r>
              <a:rPr lang="vi-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kẹp ống nghiệm, cần kẹp ở vị trí 1/3 ống nghiệm, tính từ miệng ống nghiệm xuống., đặc biệt là ống nghiệm đã chứa hoá chất, gây nguy hiểm.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9B333F2-0256-99C1-568D-0C3FD5299C4A}"/>
              </a:ext>
            </a:extLst>
          </p:cNvPr>
          <p:cNvSpPr txBox="1"/>
          <p:nvPr/>
        </p:nvSpPr>
        <p:spPr>
          <a:xfrm>
            <a:off x="102062" y="3726536"/>
            <a:ext cx="8835202" cy="1107996"/>
          </a:xfrm>
          <a:prstGeom prst="rect">
            <a:avLst/>
          </a:prstGeom>
          <a:noFill/>
        </p:spPr>
        <p:txBody>
          <a:bodyPr wrap="square">
            <a:spAutoFit/>
          </a:bodyPr>
          <a:lstStyle/>
          <a:p>
            <a:r>
              <a:rPr lang="en-US" sz="2200" dirty="0">
                <a:latin typeface="Times New Roman" panose="02020603050405020304" pitchFamily="18" charset="0"/>
                <a:ea typeface="Times New Roman" panose="02020603050405020304" pitchFamily="18" charset="0"/>
                <a:cs typeface="Times New Roman" panose="02020603050405020304" pitchFamily="18" charset="0"/>
              </a:rPr>
              <a:t>P</a:t>
            </a:r>
            <a:r>
              <a:rPr lang="vi-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hơ nóng đều ống nghiệm, sau đó mới đun trực tiếp tại nơi có hoá chất. Việc hơ nóng đều ống nghiệm giúp nhiệt toả đều, tránh làm nứt, vỡ ống nghiệm khi lửa tụ nhiệt tại một điểm.</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75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99FD9F-42EF-3874-50C0-7508861A6018}"/>
              </a:ext>
            </a:extLst>
          </p:cNvPr>
          <p:cNvSpPr txBox="1"/>
          <p:nvPr/>
        </p:nvSpPr>
        <p:spPr>
          <a:xfrm>
            <a:off x="5850468" y="611027"/>
            <a:ext cx="312714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Kẹp</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ống</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nghiệm</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ở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khoảng</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1/3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ống</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nghiệm</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tính</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tư</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miệng</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Arial"/>
                <a:sym typeface="Arial"/>
              </a:rPr>
              <a:t>ống</a:t>
            </a:r>
            <a:endPar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Arial"/>
              <a:sym typeface="Arial"/>
            </a:endParaRPr>
          </a:p>
        </p:txBody>
      </p:sp>
      <p:pic>
        <p:nvPicPr>
          <p:cNvPr id="1026" name="Picture 2" descr="Những lưu ý quan trọng khi sử dụng ống nghiệm thủy tinh mà bạn cần biết –  Dụng cụ thủy tinh Duran – Đức">
            <a:extLst>
              <a:ext uri="{FF2B5EF4-FFF2-40B4-BE49-F238E27FC236}">
                <a16:creationId xmlns:a16="http://schemas.microsoft.com/office/drawing/2014/main" id="{1953580F-3C58-3F53-8597-13E84F324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712" y="1710267"/>
            <a:ext cx="2055910" cy="2055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D2C2B5-3541-D508-AE66-9948ECAC0261}"/>
              </a:ext>
            </a:extLst>
          </p:cNvPr>
          <p:cNvSpPr txBox="1"/>
          <p:nvPr/>
        </p:nvSpPr>
        <p:spPr>
          <a:xfrm>
            <a:off x="1887851" y="238427"/>
            <a:ext cx="6450813" cy="43088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Khi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đun</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nóng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hóa</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chất</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trong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ống</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Arial"/>
                <a:sym typeface="Arial"/>
              </a:rPr>
              <a:t>nghiệm</a:t>
            </a:r>
            <a:endPar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Arial"/>
              <a:sym typeface="Arial"/>
            </a:endParaRPr>
          </a:p>
        </p:txBody>
      </p:sp>
      <p:sp>
        <p:nvSpPr>
          <p:cNvPr id="8" name="TextBox 7">
            <a:extLst>
              <a:ext uri="{FF2B5EF4-FFF2-40B4-BE49-F238E27FC236}">
                <a16:creationId xmlns:a16="http://schemas.microsoft.com/office/drawing/2014/main" id="{729F9F83-1614-6AF6-0E92-2DDE7A92AD6C}"/>
              </a:ext>
            </a:extLst>
          </p:cNvPr>
          <p:cNvSpPr txBox="1"/>
          <p:nvPr/>
        </p:nvSpPr>
        <p:spPr>
          <a:xfrm>
            <a:off x="166392" y="623330"/>
            <a:ext cx="259312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Làm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nóng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đều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đáy</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ống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nghiệm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rồi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đun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trực</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tiếp</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tại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nơi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có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hóa</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a:sym typeface="Arial"/>
              </a:rPr>
              <a:t>chất</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a:sym typeface="Arial"/>
            </a:endParaRPr>
          </a:p>
        </p:txBody>
      </p:sp>
      <p:cxnSp>
        <p:nvCxnSpPr>
          <p:cNvPr id="14" name="Straight Arrow Connector 13">
            <a:extLst>
              <a:ext uri="{FF2B5EF4-FFF2-40B4-BE49-F238E27FC236}">
                <a16:creationId xmlns:a16="http://schemas.microsoft.com/office/drawing/2014/main" id="{28D9BF9E-B968-6173-5CA0-204DDE642CFA}"/>
              </a:ext>
            </a:extLst>
          </p:cNvPr>
          <p:cNvCxnSpPr>
            <a:cxnSpLocks/>
          </p:cNvCxnSpPr>
          <p:nvPr/>
        </p:nvCxnSpPr>
        <p:spPr>
          <a:xfrm flipH="1">
            <a:off x="4856333" y="1041914"/>
            <a:ext cx="994134" cy="12007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75FD84-591D-8894-377B-BB73D9C5035A}"/>
              </a:ext>
            </a:extLst>
          </p:cNvPr>
          <p:cNvCxnSpPr>
            <a:cxnSpLocks/>
          </p:cNvCxnSpPr>
          <p:nvPr/>
        </p:nvCxnSpPr>
        <p:spPr>
          <a:xfrm>
            <a:off x="2950137" y="1412364"/>
            <a:ext cx="831339" cy="1302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8CBA3F-F99E-81DB-1D68-DBA5672B38EE}"/>
              </a:ext>
            </a:extLst>
          </p:cNvPr>
          <p:cNvSpPr txBox="1"/>
          <p:nvPr/>
        </p:nvSpPr>
        <p:spPr>
          <a:xfrm>
            <a:off x="5767271" y="2180687"/>
            <a:ext cx="3293533" cy="2677656"/>
          </a:xfrm>
          <a:prstGeom prst="rect">
            <a:avLst/>
          </a:prstGeom>
          <a:noFill/>
        </p:spPr>
        <p:txBody>
          <a:bodyPr wrap="square">
            <a:spAutoFit/>
          </a:bodyPr>
          <a:lstStyle/>
          <a:p>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nên kẹp ống nghiệm quá cao để dễ dàng thao tác thí nghiệm;</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hông nên kẹp ống nghiệm quá thấp tránh để tuột, rơi ống nghiệm</a:t>
            </a:r>
            <a:endParaRPr lang="en-US" sz="2400" dirty="0">
              <a:solidFill>
                <a:schemeClr val="tx1"/>
              </a:solidFill>
            </a:endParaRPr>
          </a:p>
        </p:txBody>
      </p:sp>
      <p:sp>
        <p:nvSpPr>
          <p:cNvPr id="16" name="TextBox 15">
            <a:extLst>
              <a:ext uri="{FF2B5EF4-FFF2-40B4-BE49-F238E27FC236}">
                <a16:creationId xmlns:a16="http://schemas.microsoft.com/office/drawing/2014/main" id="{BB1B48BE-577F-CACA-0E98-B8EB8701E09A}"/>
              </a:ext>
            </a:extLst>
          </p:cNvPr>
          <p:cNvSpPr txBox="1"/>
          <p:nvPr/>
        </p:nvSpPr>
        <p:spPr>
          <a:xfrm>
            <a:off x="166392" y="2192479"/>
            <a:ext cx="3293533" cy="2308324"/>
          </a:xfrm>
          <a:prstGeom prst="rect">
            <a:avLst/>
          </a:prstGeom>
          <a:noFill/>
        </p:spPr>
        <p:txBody>
          <a:bodyPr wrap="square">
            <a:spAutoFit/>
          </a:bodyPr>
          <a:lstStyle/>
          <a:p>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nhiệt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kém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v</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iệc hơ nóng đều ống nghiệm giúp nhiệt toả đều, tránh làm nứt, vỡ ống nghiệm khi lửa tụ nhiệt tại một điểm.</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421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7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6"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1BD679-F0AF-4BCD-8985-55C3AA97E29F}"/>
              </a:ext>
            </a:extLst>
          </p:cNvPr>
          <p:cNvSpPr txBox="1"/>
          <p:nvPr/>
        </p:nvSpPr>
        <p:spPr>
          <a:xfrm>
            <a:off x="2239517" y="151627"/>
            <a:ext cx="5011888" cy="553998"/>
          </a:xfrm>
          <a:prstGeom prst="rect">
            <a:avLst/>
          </a:prstGeom>
          <a:noFill/>
        </p:spPr>
        <p:txBody>
          <a:bodyPr wrap="square">
            <a:spAutoFit/>
          </a:bodyPr>
          <a:lstStyle/>
          <a:p>
            <a:pPr algn="ctr"/>
            <a:r>
              <a:rPr lang="pt-BR" sz="3000" b="1" dirty="0">
                <a:solidFill>
                  <a:srgbClr val="FF0000"/>
                </a:solidFill>
                <a:latin typeface="Times New Roman" panose="02020603050405020304" pitchFamily="18" charset="0"/>
                <a:cs typeface="Times New Roman" panose="02020603050405020304" pitchFamily="18" charset="0"/>
              </a:rPr>
              <a:t>VẬN DỤNG – MỞ RỘNG</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85725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Tree>
    <p:extLst>
      <p:ext uri="{BB962C8B-B14F-4D97-AF65-F5344CB8AC3E}">
        <p14:creationId xmlns:p14="http://schemas.microsoft.com/office/powerpoint/2010/main" val="425696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82B0D76-A325-7732-8D00-46C7DF1E1339}"/>
              </a:ext>
            </a:extLst>
          </p:cNvPr>
          <p:cNvSpPr>
            <a:spLocks noGrp="1"/>
          </p:cNvSpPr>
          <p:nvPr>
            <p:ph type="ctrTitle"/>
          </p:nvPr>
        </p:nvSpPr>
        <p:spPr>
          <a:xfrm>
            <a:off x="1080554" y="1701766"/>
            <a:ext cx="6673454" cy="1369219"/>
          </a:xfrm>
        </p:spPr>
        <p:txBody>
          <a:bodyPr>
            <a:normAutofit fontScale="90000"/>
          </a:bodyPr>
          <a:lstStyle/>
          <a:p>
            <a:pPr algn="ctr">
              <a:lnSpc>
                <a:spcPct val="150000"/>
              </a:lnSpc>
              <a:defRPr/>
            </a:pPr>
            <a:r>
              <a:rPr lang="en-US" b="1" dirty="0">
                <a:latin typeface="Times New Roman" pitchFamily="18" charset="0"/>
                <a:cs typeface="Times New Roman" pitchFamily="18" charset="0"/>
              </a:rPr>
              <a:t>CHÚC CÁC CON </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HỌC TẬP TỐT</a:t>
            </a:r>
            <a:endParaRPr lang="en-US" sz="2025" b="1" dirty="0">
              <a:latin typeface="Times New Roman" pitchFamily="18" charset="0"/>
              <a:cs typeface="Times New Roman" pitchFamily="18" charset="0"/>
            </a:endParaRPr>
          </a:p>
        </p:txBody>
      </p:sp>
    </p:spTree>
    <p:extLst>
      <p:ext uri="{BB962C8B-B14F-4D97-AF65-F5344CB8AC3E}">
        <p14:creationId xmlns:p14="http://schemas.microsoft.com/office/powerpoint/2010/main" val="344378562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54D8-0443-A402-FCA0-2FE336D70E8D}"/>
              </a:ext>
            </a:extLst>
          </p:cNvPr>
          <p:cNvSpPr>
            <a:spLocks noGrp="1"/>
          </p:cNvSpPr>
          <p:nvPr>
            <p:ph type="title"/>
          </p:nvPr>
        </p:nvSpPr>
        <p:spPr>
          <a:xfrm>
            <a:off x="628650" y="901997"/>
            <a:ext cx="7886700" cy="994172"/>
          </a:xfrm>
        </p:spPr>
        <p:txBody>
          <a:bodyPr/>
          <a:lstStyle/>
          <a:p>
            <a:pPr algn="ctr"/>
            <a:r>
              <a:rPr lang="en-US" b="1" dirty="0"/>
              <a:t>TIẾT 3 – BÀI 1 (3)</a:t>
            </a:r>
          </a:p>
        </p:txBody>
      </p:sp>
    </p:spTree>
    <p:extLst>
      <p:ext uri="{BB962C8B-B14F-4D97-AF65-F5344CB8AC3E}">
        <p14:creationId xmlns:p14="http://schemas.microsoft.com/office/powerpoint/2010/main" val="720414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5383" y="253730"/>
            <a:ext cx="9569302" cy="5143500"/>
          </a:xfrm>
          <a:custGeom>
            <a:avLst/>
            <a:gdLst/>
            <a:ahLst/>
            <a:cxnLst/>
            <a:rect l="l" t="t" r="r" b="b"/>
            <a:pathLst>
              <a:path w="81658047" h="43891200">
                <a:moveTo>
                  <a:pt x="0" y="0"/>
                </a:moveTo>
                <a:lnTo>
                  <a:pt x="81658047" y="0"/>
                </a:lnTo>
                <a:lnTo>
                  <a:pt x="81658047" y="43891200"/>
                </a:lnTo>
                <a:lnTo>
                  <a:pt x="0" y="438912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3" name="Freeform 3"/>
          <p:cNvSpPr/>
          <p:nvPr/>
        </p:nvSpPr>
        <p:spPr>
          <a:xfrm rot="5655393">
            <a:off x="5013784" y="-601563"/>
            <a:ext cx="2128462" cy="2070413"/>
          </a:xfrm>
          <a:custGeom>
            <a:avLst/>
            <a:gdLst/>
            <a:ahLst/>
            <a:cxnLst/>
            <a:rect l="l" t="t" r="r" b="b"/>
            <a:pathLst>
              <a:path w="18162873" h="17667522">
                <a:moveTo>
                  <a:pt x="0" y="0"/>
                </a:moveTo>
                <a:lnTo>
                  <a:pt x="18162873" y="0"/>
                </a:lnTo>
                <a:lnTo>
                  <a:pt x="18162873" y="17667522"/>
                </a:lnTo>
                <a:lnTo>
                  <a:pt x="0" y="17667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4" name="Freeform 4"/>
          <p:cNvSpPr/>
          <p:nvPr/>
        </p:nvSpPr>
        <p:spPr>
          <a:xfrm rot="6085737">
            <a:off x="2131839" y="4018840"/>
            <a:ext cx="2018973" cy="1963910"/>
          </a:xfrm>
          <a:custGeom>
            <a:avLst/>
            <a:gdLst/>
            <a:ahLst/>
            <a:cxnLst/>
            <a:rect l="l" t="t" r="r" b="b"/>
            <a:pathLst>
              <a:path w="17228570" h="16758700">
                <a:moveTo>
                  <a:pt x="0" y="0"/>
                </a:moveTo>
                <a:lnTo>
                  <a:pt x="17228570" y="0"/>
                </a:lnTo>
                <a:lnTo>
                  <a:pt x="17228570" y="16758700"/>
                </a:lnTo>
                <a:lnTo>
                  <a:pt x="0" y="16758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5" name="Freeform 5"/>
          <p:cNvSpPr/>
          <p:nvPr/>
        </p:nvSpPr>
        <p:spPr>
          <a:xfrm rot="9232390">
            <a:off x="5121623" y="3989857"/>
            <a:ext cx="2070742" cy="2014267"/>
          </a:xfrm>
          <a:custGeom>
            <a:avLst/>
            <a:gdLst/>
            <a:ahLst/>
            <a:cxnLst/>
            <a:rect l="l" t="t" r="r" b="b"/>
            <a:pathLst>
              <a:path w="17670333" h="17188414">
                <a:moveTo>
                  <a:pt x="0" y="0"/>
                </a:moveTo>
                <a:lnTo>
                  <a:pt x="17670332" y="0"/>
                </a:lnTo>
                <a:lnTo>
                  <a:pt x="17670332" y="17188415"/>
                </a:lnTo>
                <a:lnTo>
                  <a:pt x="0" y="17188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6" name="Freeform 6"/>
          <p:cNvSpPr/>
          <p:nvPr/>
        </p:nvSpPr>
        <p:spPr>
          <a:xfrm rot="9232390">
            <a:off x="1961980" y="-662095"/>
            <a:ext cx="2310586" cy="2247570"/>
          </a:xfrm>
          <a:custGeom>
            <a:avLst/>
            <a:gdLst/>
            <a:ahLst/>
            <a:cxnLst/>
            <a:rect l="l" t="t" r="r" b="b"/>
            <a:pathLst>
              <a:path w="19717002" h="19179265">
                <a:moveTo>
                  <a:pt x="0" y="0"/>
                </a:moveTo>
                <a:lnTo>
                  <a:pt x="19717002" y="0"/>
                </a:lnTo>
                <a:lnTo>
                  <a:pt x="19717002" y="19179266"/>
                </a:lnTo>
                <a:lnTo>
                  <a:pt x="0" y="191792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7" name="Freeform 7"/>
          <p:cNvSpPr/>
          <p:nvPr/>
        </p:nvSpPr>
        <p:spPr>
          <a:xfrm rot="439957" flipH="1">
            <a:off x="2230781" y="1988403"/>
            <a:ext cx="1454727" cy="2005263"/>
          </a:xfrm>
          <a:custGeom>
            <a:avLst/>
            <a:gdLst/>
            <a:ahLst/>
            <a:cxnLst/>
            <a:rect l="l" t="t" r="r" b="b"/>
            <a:pathLst>
              <a:path w="12413673" h="17111579">
                <a:moveTo>
                  <a:pt x="12413673" y="0"/>
                </a:moveTo>
                <a:lnTo>
                  <a:pt x="0" y="0"/>
                </a:lnTo>
                <a:lnTo>
                  <a:pt x="0" y="17111579"/>
                </a:lnTo>
                <a:lnTo>
                  <a:pt x="12413673" y="17111579"/>
                </a:lnTo>
                <a:lnTo>
                  <a:pt x="1241367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8" name="Freeform 8"/>
          <p:cNvSpPr/>
          <p:nvPr/>
        </p:nvSpPr>
        <p:spPr>
          <a:xfrm rot="-4205603">
            <a:off x="4572000" y="3397547"/>
            <a:ext cx="1454727" cy="1251066"/>
          </a:xfrm>
          <a:custGeom>
            <a:avLst/>
            <a:gdLst/>
            <a:ahLst/>
            <a:cxnLst/>
            <a:rect l="l" t="t" r="r" b="b"/>
            <a:pathLst>
              <a:path w="12413673" h="10675759">
                <a:moveTo>
                  <a:pt x="0" y="0"/>
                </a:moveTo>
                <a:lnTo>
                  <a:pt x="12413673" y="0"/>
                </a:lnTo>
                <a:lnTo>
                  <a:pt x="12413673" y="10675758"/>
                </a:lnTo>
                <a:lnTo>
                  <a:pt x="0" y="106757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107168">
              <a:buClrTx/>
            </a:pPr>
            <a:endParaRPr lang="en-US" sz="211" kern="1200">
              <a:solidFill>
                <a:prstClr val="black"/>
              </a:solidFill>
              <a:latin typeface="Calibri"/>
              <a:ea typeface="+mn-ea"/>
              <a:cs typeface="+mn-cs"/>
            </a:endParaRPr>
          </a:p>
        </p:txBody>
      </p:sp>
      <p:sp>
        <p:nvSpPr>
          <p:cNvPr id="9" name="TextBox 9"/>
          <p:cNvSpPr txBox="1"/>
          <p:nvPr/>
        </p:nvSpPr>
        <p:spPr>
          <a:xfrm>
            <a:off x="2613348" y="1771565"/>
            <a:ext cx="4072084" cy="754245"/>
          </a:xfrm>
          <a:prstGeom prst="rect">
            <a:avLst/>
          </a:prstGeom>
        </p:spPr>
        <p:txBody>
          <a:bodyPr lIns="0" tIns="0" rIns="0" bIns="0" rtlCol="0" anchor="t">
            <a:spAutoFit/>
          </a:bodyPr>
          <a:lstStyle/>
          <a:p>
            <a:pPr algn="ctr" defTabSz="107168">
              <a:lnSpc>
                <a:spcPts val="5605"/>
              </a:lnSpc>
              <a:buClrTx/>
            </a:pPr>
            <a:r>
              <a:rPr lang="en-US" sz="5605" kern="1200" dirty="0">
                <a:solidFill>
                  <a:srgbClr val="0084B6"/>
                </a:solidFill>
                <a:latin typeface="Noot"/>
                <a:ea typeface="+mn-ea"/>
                <a:cs typeface="+mn-cs"/>
              </a:rPr>
              <a:t>CHÀO MỪNG</a:t>
            </a:r>
          </a:p>
        </p:txBody>
      </p:sp>
      <p:sp>
        <p:nvSpPr>
          <p:cNvPr id="10" name="TextBox 10"/>
          <p:cNvSpPr txBox="1"/>
          <p:nvPr/>
        </p:nvSpPr>
        <p:spPr>
          <a:xfrm>
            <a:off x="3117273" y="2448710"/>
            <a:ext cx="1454727" cy="754309"/>
          </a:xfrm>
          <a:prstGeom prst="rect">
            <a:avLst/>
          </a:prstGeom>
        </p:spPr>
        <p:txBody>
          <a:bodyPr lIns="0" tIns="0" rIns="0" bIns="0" rtlCol="0" anchor="t">
            <a:spAutoFit/>
          </a:bodyPr>
          <a:lstStyle/>
          <a:p>
            <a:pPr algn="ctr" defTabSz="107168">
              <a:lnSpc>
                <a:spcPts val="5607"/>
              </a:lnSpc>
              <a:buClrTx/>
            </a:pPr>
            <a:r>
              <a:rPr lang="en-US" sz="5607" kern="1200" dirty="0" err="1">
                <a:solidFill>
                  <a:srgbClr val="FF5757"/>
                </a:solidFill>
                <a:latin typeface="Noot"/>
                <a:ea typeface="+mn-ea"/>
                <a:cs typeface="+mn-cs"/>
              </a:rPr>
              <a:t>các</a:t>
            </a:r>
            <a:r>
              <a:rPr lang="en-US" sz="5607" kern="1200" dirty="0">
                <a:solidFill>
                  <a:srgbClr val="FF5757"/>
                </a:solidFill>
                <a:latin typeface="Noot"/>
                <a:ea typeface="+mn-ea"/>
                <a:cs typeface="+mn-cs"/>
              </a:rPr>
              <a:t> </a:t>
            </a:r>
          </a:p>
        </p:txBody>
      </p:sp>
      <p:sp>
        <p:nvSpPr>
          <p:cNvPr id="11" name="TextBox 11"/>
          <p:cNvSpPr txBox="1"/>
          <p:nvPr/>
        </p:nvSpPr>
        <p:spPr>
          <a:xfrm>
            <a:off x="4572000" y="2448710"/>
            <a:ext cx="1454727" cy="753540"/>
          </a:xfrm>
          <a:prstGeom prst="rect">
            <a:avLst/>
          </a:prstGeom>
        </p:spPr>
        <p:txBody>
          <a:bodyPr lIns="0" tIns="0" rIns="0" bIns="0" rtlCol="0" anchor="t">
            <a:spAutoFit/>
          </a:bodyPr>
          <a:lstStyle/>
          <a:p>
            <a:pPr algn="ctr" defTabSz="107168">
              <a:lnSpc>
                <a:spcPts val="5607"/>
              </a:lnSpc>
              <a:buClrTx/>
            </a:pPr>
            <a:r>
              <a:rPr lang="en-US" sz="5607" kern="1200" dirty="0">
                <a:solidFill>
                  <a:srgbClr val="60C237"/>
                </a:solidFill>
                <a:latin typeface="Noot"/>
                <a:ea typeface="+mn-ea"/>
                <a:cs typeface="+mn-cs"/>
              </a:rPr>
              <a:t>CON</a:t>
            </a:r>
          </a:p>
        </p:txBody>
      </p:sp>
      <p:sp>
        <p:nvSpPr>
          <p:cNvPr id="12" name="TextBox 12"/>
          <p:cNvSpPr txBox="1"/>
          <p:nvPr/>
        </p:nvSpPr>
        <p:spPr>
          <a:xfrm>
            <a:off x="3168561" y="1320114"/>
            <a:ext cx="2909454" cy="289503"/>
          </a:xfrm>
          <a:prstGeom prst="rect">
            <a:avLst/>
          </a:prstGeom>
        </p:spPr>
        <p:txBody>
          <a:bodyPr lIns="0" tIns="0" rIns="0" bIns="0" rtlCol="0" anchor="t">
            <a:spAutoFit/>
          </a:bodyPr>
          <a:lstStyle/>
          <a:p>
            <a:pPr algn="ctr" defTabSz="107168">
              <a:lnSpc>
                <a:spcPts val="2063"/>
              </a:lnSpc>
              <a:buClrTx/>
            </a:pPr>
            <a:r>
              <a:rPr lang="en-US" sz="3000" kern="1200" dirty="0">
                <a:solidFill>
                  <a:srgbClr val="025D80"/>
                </a:solidFill>
                <a:latin typeface="League Spartan"/>
                <a:ea typeface="+mn-ea"/>
                <a:cs typeface="+mn-cs"/>
              </a:rPr>
              <a:t>9/2023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8E9428-3E98-5072-F942-353E4B7D5924}"/>
              </a:ext>
            </a:extLst>
          </p:cNvPr>
          <p:cNvSpPr/>
          <p:nvPr/>
        </p:nvSpPr>
        <p:spPr>
          <a:xfrm>
            <a:off x="2360254" y="133667"/>
            <a:ext cx="4575291" cy="553998"/>
          </a:xfrm>
          <a:prstGeom prst="rect">
            <a:avLst/>
          </a:prstGeom>
        </p:spPr>
        <p:txBody>
          <a:bodyPr wrap="none">
            <a:spAutoFit/>
          </a:bodyPr>
          <a:lstStyle/>
          <a:p>
            <a:pPr defTabSz="685800">
              <a:buClrTx/>
            </a:pPr>
            <a:r>
              <a:rPr lang="en-US" sz="3000" b="1" kern="1200" dirty="0">
                <a:ln>
                  <a:solidFill>
                    <a:srgbClr val="FF0000"/>
                  </a:solidFill>
                </a:ln>
                <a:solidFill>
                  <a:srgbClr val="FF0000"/>
                </a:solidFill>
                <a:latin typeface="Tahoma" panose="020B0604030504040204" pitchFamily="34" charset="0"/>
                <a:ea typeface="Tahoma" panose="020B0604030504040204" pitchFamily="34" charset="0"/>
                <a:cs typeface="Tahoma" panose="020B0604030504040204" pitchFamily="34" charset="0"/>
              </a:rPr>
              <a:t>TRÒ CHƠI GIẢI Ô CHỮ</a:t>
            </a:r>
            <a:endParaRPr lang="vi-VN" sz="3000" b="1" kern="1200" dirty="0">
              <a:ln>
                <a:solidFill>
                  <a:srgbClr val="FF0000"/>
                </a:solidFill>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A92BD249-6F9D-7E1B-7417-33701DB53CC8}"/>
              </a:ext>
            </a:extLst>
          </p:cNvPr>
          <p:cNvSpPr/>
          <p:nvPr/>
        </p:nvSpPr>
        <p:spPr>
          <a:xfrm>
            <a:off x="3668057" y="698498"/>
            <a:ext cx="1353256" cy="553998"/>
          </a:xfrm>
          <a:prstGeom prst="rect">
            <a:avLst/>
          </a:prstGeom>
        </p:spPr>
        <p:txBody>
          <a:bodyPr wrap="none">
            <a:spAutoFit/>
          </a:bodyPr>
          <a:lstStyle/>
          <a:p>
            <a:pPr defTabSz="685800">
              <a:buClrTx/>
            </a:pPr>
            <a:r>
              <a:rPr lang="en-US" sz="3000" b="1" kern="1200" dirty="0" err="1">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rPr>
              <a:t>Thê</a:t>
            </a:r>
            <a:r>
              <a:rPr lang="en-US" sz="3000" b="1" kern="1200" dirty="0">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000" b="1" kern="1200" dirty="0" err="1">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rPr>
              <a:t>lê</a:t>
            </a:r>
            <a:r>
              <a:rPr lang="en-US" sz="3000" b="1" kern="1200" dirty="0">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vi-VN" sz="3000" b="1" kern="1200" dirty="0">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17B948CD-E681-3619-60A4-2B5FFCB3203B}"/>
              </a:ext>
            </a:extLst>
          </p:cNvPr>
          <p:cNvSpPr txBox="1"/>
          <p:nvPr/>
        </p:nvSpPr>
        <p:spPr>
          <a:xfrm>
            <a:off x="421315" y="1794244"/>
            <a:ext cx="8413012" cy="1200329"/>
          </a:xfrm>
          <a:prstGeom prst="rect">
            <a:avLst/>
          </a:prstGeom>
          <a:noFill/>
        </p:spPr>
        <p:txBody>
          <a:bodyPr wrap="square" rtlCol="0">
            <a:spAutoFit/>
          </a:bodyPr>
          <a:lstStyle/>
          <a:p>
            <a:pPr defTabSz="685800">
              <a:buClrTx/>
            </a:pPr>
            <a:r>
              <a:rPr lang="en-US" sz="1800" kern="1200" dirty="0">
                <a:latin typeface="Times New Roman" panose="02020603050405020304" pitchFamily="18" charset="0"/>
                <a:ea typeface="+mn-ea"/>
                <a:cs typeface="Times New Roman" panose="02020603050405020304" pitchFamily="18" charset="0"/>
              </a:rPr>
              <a:t>Ô </a:t>
            </a:r>
            <a:r>
              <a:rPr lang="en-US" sz="1800" kern="1200" dirty="0" err="1">
                <a:latin typeface="Times New Roman" panose="02020603050405020304" pitchFamily="18" charset="0"/>
                <a:ea typeface="+mn-ea"/>
                <a:cs typeface="Times New Roman" panose="02020603050405020304" pitchFamily="18" charset="0"/>
              </a:rPr>
              <a:t>chư</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gồm</a:t>
            </a:r>
            <a:r>
              <a:rPr lang="en-US" sz="1800" kern="1200" dirty="0">
                <a:latin typeface="Times New Roman" panose="02020603050405020304" pitchFamily="18" charset="0"/>
                <a:ea typeface="+mn-ea"/>
                <a:cs typeface="Times New Roman" panose="02020603050405020304" pitchFamily="18" charset="0"/>
              </a:rPr>
              <a:t> 7 </a:t>
            </a:r>
            <a:r>
              <a:rPr lang="en-US" sz="1800" kern="1200" dirty="0" err="1">
                <a:latin typeface="Times New Roman" panose="02020603050405020304" pitchFamily="18" charset="0"/>
                <a:ea typeface="+mn-ea"/>
                <a:cs typeface="Times New Roman" panose="02020603050405020304" pitchFamily="18" charset="0"/>
              </a:rPr>
              <a:t>hàng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ngang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va</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một</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cột</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dọc</a:t>
            </a:r>
            <a:r>
              <a:rPr lang="en-US" sz="1800" kern="1200" dirty="0">
                <a:latin typeface="Times New Roman" panose="02020603050405020304" pitchFamily="18" charset="0"/>
                <a:ea typeface="+mn-ea"/>
                <a:cs typeface="Times New Roman" panose="02020603050405020304" pitchFamily="18" charset="0"/>
              </a:rPr>
              <a:t>.  </a:t>
            </a:r>
            <a:br>
              <a:rPr lang="en-US" sz="1800" kern="1200" dirty="0">
                <a:latin typeface="Times New Roman" panose="02020603050405020304" pitchFamily="18" charset="0"/>
                <a:ea typeface="+mn-ea"/>
                <a:cs typeface="Times New Roman" panose="02020603050405020304" pitchFamily="18" charset="0"/>
              </a:rPr>
            </a:br>
            <a:r>
              <a:rPr lang="en-US" sz="1800" kern="1200" dirty="0" err="1">
                <a:latin typeface="Times New Roman" panose="02020603050405020304" pitchFamily="18" charset="0"/>
                <a:ea typeface="+mn-ea"/>
                <a:cs typeface="Times New Roman" panose="02020603050405020304" pitchFamily="18" charset="0"/>
              </a:rPr>
              <a:t>Hàng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dọc</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gồm</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các</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chư</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cái</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trong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tư</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khóa</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cần</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tìm</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không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tính</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dấu</a:t>
            </a:r>
            <a:r>
              <a:rPr lang="en-US" sz="1800" kern="1200" dirty="0">
                <a:latin typeface="Times New Roman" panose="02020603050405020304" pitchFamily="18" charset="0"/>
                <a:ea typeface="+mn-ea"/>
                <a:cs typeface="Times New Roman" panose="02020603050405020304" pitchFamily="18" charset="0"/>
              </a:rPr>
              <a:t>)</a:t>
            </a:r>
          </a:p>
          <a:p>
            <a:pPr defTabSz="685800">
              <a:buClrTx/>
            </a:pPr>
            <a:r>
              <a:rPr lang="en-US" sz="1800" kern="1200" dirty="0">
                <a:latin typeface="Times New Roman" panose="02020603050405020304" pitchFamily="18" charset="0"/>
                <a:ea typeface="+mn-ea"/>
                <a:cs typeface="Times New Roman" panose="02020603050405020304" pitchFamily="18" charset="0"/>
              </a:rPr>
              <a:t>HS </a:t>
            </a:r>
            <a:r>
              <a:rPr lang="en-US" sz="1800" kern="1200" dirty="0" err="1">
                <a:latin typeface="Times New Roman" panose="02020603050405020304" pitchFamily="18" charset="0"/>
                <a:ea typeface="+mn-ea"/>
                <a:cs typeface="Times New Roman" panose="02020603050405020304" pitchFamily="18" charset="0"/>
              </a:rPr>
              <a:t>được</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lựa</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chọn</a:t>
            </a:r>
            <a:r>
              <a:rPr lang="en-US" sz="1800" kern="1200" dirty="0">
                <a:latin typeface="Times New Roman" panose="02020603050405020304" pitchFamily="18" charset="0"/>
                <a:ea typeface="+mn-ea"/>
                <a:cs typeface="Times New Roman" panose="02020603050405020304" pitchFamily="18" charset="0"/>
              </a:rPr>
              <a:t> 1 </a:t>
            </a:r>
            <a:r>
              <a:rPr lang="en-US" sz="1800" kern="1200" dirty="0" err="1">
                <a:latin typeface="Times New Roman" panose="02020603050405020304" pitchFamily="18" charset="0"/>
                <a:ea typeface="+mn-ea"/>
                <a:cs typeface="Times New Roman" panose="02020603050405020304" pitchFamily="18" charset="0"/>
              </a:rPr>
              <a:t>tư</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hàng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ngang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bất</a:t>
            </a:r>
            <a:r>
              <a:rPr lang="en-US" sz="1800" kern="1200" dirty="0">
                <a:latin typeface="Times New Roman" panose="02020603050405020304" pitchFamily="18" charset="0"/>
                <a:ea typeface="+mn-ea"/>
                <a:cs typeface="Times New Roman" panose="02020603050405020304" pitchFamily="18" charset="0"/>
              </a:rPr>
              <a:t> kì. </a:t>
            </a:r>
            <a:r>
              <a:rPr lang="en-US" sz="1800" kern="1200" dirty="0" err="1">
                <a:latin typeface="Times New Roman" panose="02020603050405020304" pitchFamily="18" charset="0"/>
                <a:ea typeface="+mn-ea"/>
                <a:cs typeface="Times New Roman" panose="02020603050405020304" pitchFamily="18" charset="0"/>
              </a:rPr>
              <a:t>Tra</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lời</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đúng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được</a:t>
            </a:r>
            <a:r>
              <a:rPr lang="en-US" sz="1800" kern="1200" dirty="0">
                <a:latin typeface="Times New Roman" panose="02020603050405020304" pitchFamily="18" charset="0"/>
                <a:ea typeface="+mn-ea"/>
                <a:cs typeface="Times New Roman" panose="02020603050405020304" pitchFamily="18" charset="0"/>
              </a:rPr>
              <a:t> 1 </a:t>
            </a:r>
            <a:r>
              <a:rPr lang="en-US" sz="1800" kern="1200" dirty="0" err="1">
                <a:latin typeface="Times New Roman" panose="02020603050405020304" pitchFamily="18" charset="0"/>
                <a:ea typeface="+mn-ea"/>
                <a:cs typeface="Times New Roman" panose="02020603050405020304" pitchFamily="18" charset="0"/>
              </a:rPr>
              <a:t>điểm</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thưởng</a:t>
            </a:r>
            <a:endParaRPr lang="en-US" sz="1800" kern="1200" dirty="0">
              <a:latin typeface="Times New Roman" panose="02020603050405020304" pitchFamily="18" charset="0"/>
              <a:ea typeface="+mn-ea"/>
              <a:cs typeface="Times New Roman" panose="02020603050405020304" pitchFamily="18" charset="0"/>
            </a:endParaRPr>
          </a:p>
          <a:p>
            <a:pPr defTabSz="685800">
              <a:buClrTx/>
            </a:pPr>
            <a:r>
              <a:rPr lang="en-US" sz="1800" kern="1200" dirty="0">
                <a:latin typeface="Times New Roman" panose="02020603050405020304" pitchFamily="18" charset="0"/>
                <a:ea typeface="+mn-ea"/>
                <a:cs typeface="Times New Roman" panose="02020603050405020304" pitchFamily="18" charset="0"/>
              </a:rPr>
              <a:t>Khi 5 </a:t>
            </a:r>
            <a:r>
              <a:rPr lang="en-US" sz="1800" kern="1200" dirty="0" err="1">
                <a:latin typeface="Times New Roman" panose="02020603050405020304" pitchFamily="18" charset="0"/>
                <a:ea typeface="+mn-ea"/>
                <a:cs typeface="Times New Roman" panose="02020603050405020304" pitchFamily="18" charset="0"/>
              </a:rPr>
              <a:t>tư</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hàng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ngang</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được</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mơ</a:t>
            </a:r>
            <a:r>
              <a:rPr lang="en-US" sz="1800" kern="1200" dirty="0">
                <a:latin typeface="Times New Roman" panose="02020603050405020304" pitchFamily="18" charset="0"/>
                <a:ea typeface="+mn-ea"/>
                <a:cs typeface="Times New Roman" panose="02020603050405020304" pitchFamily="18" charset="0"/>
              </a:rPr>
              <a:t>̉, có </a:t>
            </a:r>
            <a:r>
              <a:rPr lang="en-US" sz="1800" kern="1200" dirty="0" err="1">
                <a:latin typeface="Times New Roman" panose="02020603050405020304" pitchFamily="18" charset="0"/>
                <a:ea typeface="+mn-ea"/>
                <a:cs typeface="Times New Roman" panose="02020603050405020304" pitchFamily="18" charset="0"/>
              </a:rPr>
              <a:t>thê</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tra</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lời</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tư</a:t>
            </a:r>
            <a:r>
              <a:rPr lang="en-US" sz="1800" kern="1200" dirty="0">
                <a:latin typeface="Times New Roman" panose="02020603050405020304" pitchFamily="18" charset="0"/>
                <a:ea typeface="+mn-ea"/>
                <a:cs typeface="Times New Roman" panose="02020603050405020304" pitchFamily="18" charset="0"/>
              </a:rPr>
              <a:t>̀ </a:t>
            </a:r>
            <a:r>
              <a:rPr lang="en-US" sz="1800" kern="1200" dirty="0" err="1">
                <a:latin typeface="Times New Roman" panose="02020603050405020304" pitchFamily="18" charset="0"/>
                <a:ea typeface="+mn-ea"/>
                <a:cs typeface="Times New Roman" panose="02020603050405020304" pitchFamily="18" charset="0"/>
              </a:rPr>
              <a:t>khóa</a:t>
            </a:r>
            <a:endParaRPr lang="en-US" sz="18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3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4">
                                            <p:txEl>
                                              <p:pRg st="0" end="0"/>
                                            </p:txEl>
                                          </p:spTgt>
                                        </p:tgtEl>
                                      </p:cBhvr>
                                      <p:to x="80000" y="100000"/>
                                    </p:animScale>
                                    <p:anim by="(#ppt_w*0.10)" calcmode="lin" valueType="num">
                                      <p:cBhvr>
                                        <p:cTn id="7" dur="250" autoRev="1" fill="hold">
                                          <p:stCondLst>
                                            <p:cond delay="0"/>
                                          </p:stCondLst>
                                        </p:cTn>
                                        <p:tgtEl>
                                          <p:spTgt spid="4">
                                            <p:txEl>
                                              <p:pRg st="0" end="0"/>
                                            </p:txEl>
                                          </p:spTgt>
                                        </p:tgtEl>
                                        <p:attrNameLst>
                                          <p:attrName>ppt_x</p:attrName>
                                        </p:attrNameLst>
                                      </p:cBhvr>
                                    </p:anim>
                                    <p:anim by="(-#ppt_w*0.10)" calcmode="lin" valueType="num">
                                      <p:cBhvr>
                                        <p:cTn id="8" dur="250" autoRev="1" fill="hold">
                                          <p:stCondLst>
                                            <p:cond delay="0"/>
                                          </p:stCondLst>
                                        </p:cTn>
                                        <p:tgtEl>
                                          <p:spTgt spid="4">
                                            <p:txEl>
                                              <p:pRg st="0" end="0"/>
                                            </p:txEl>
                                          </p:spTgt>
                                        </p:tgtEl>
                                        <p:attrNameLst>
                                          <p:attrName>ppt_y</p:attrName>
                                        </p:attrNameLst>
                                      </p:cBhvr>
                                    </p:anim>
                                    <p:animRot by="-480000">
                                      <p:cBhvr>
                                        <p:cTn id="9" dur="250" autoRev="1" fill="hold">
                                          <p:stCondLst>
                                            <p:cond delay="0"/>
                                          </p:stCondLst>
                                        </p:cTn>
                                        <p:tgtEl>
                                          <p:spTgt spid="4">
                                            <p:txEl>
                                              <p:pRg st="0" end="0"/>
                                            </p:txEl>
                                          </p:spTgt>
                                        </p:tgtEl>
                                        <p:attrNameLst>
                                          <p:attrName>r</p:attrName>
                                        </p:attrNameLst>
                                      </p:cBhvr>
                                    </p:animRot>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5">
                                            <p:txEl>
                                              <p:pRg st="0" end="0"/>
                                            </p:txEl>
                                          </p:spTgt>
                                        </p:tgtEl>
                                      </p:cBhvr>
                                      <p:to x="80000" y="100000"/>
                                    </p:animScale>
                                    <p:anim by="(#ppt_w*0.10)" calcmode="lin" valueType="num">
                                      <p:cBhvr>
                                        <p:cTn id="12" dur="250" autoRev="1" fill="hold">
                                          <p:stCondLst>
                                            <p:cond delay="0"/>
                                          </p:stCondLst>
                                        </p:cTn>
                                        <p:tgtEl>
                                          <p:spTgt spid="5">
                                            <p:txEl>
                                              <p:pRg st="0" end="0"/>
                                            </p:txEl>
                                          </p:spTgt>
                                        </p:tgtEl>
                                        <p:attrNameLst>
                                          <p:attrName>ppt_x</p:attrName>
                                        </p:attrNameLst>
                                      </p:cBhvr>
                                    </p:anim>
                                    <p:anim by="(-#ppt_w*0.10)" calcmode="lin" valueType="num">
                                      <p:cBhvr>
                                        <p:cTn id="13" dur="250" autoRev="1" fill="hold">
                                          <p:stCondLst>
                                            <p:cond delay="0"/>
                                          </p:stCondLst>
                                        </p:cTn>
                                        <p:tgtEl>
                                          <p:spTgt spid="5">
                                            <p:txEl>
                                              <p:pRg st="0" end="0"/>
                                            </p:txEl>
                                          </p:spTgt>
                                        </p:tgtEl>
                                        <p:attrNameLst>
                                          <p:attrName>ppt_y</p:attrName>
                                        </p:attrNameLst>
                                      </p:cBhvr>
                                    </p:anim>
                                    <p:animRot by="-480000">
                                      <p:cBhvr>
                                        <p:cTn id="14"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2767" name="Google Shape;2767;p33"/>
          <p:cNvSpPr/>
          <p:nvPr/>
        </p:nvSpPr>
        <p:spPr>
          <a:xfrm>
            <a:off x="1102573" y="3814368"/>
            <a:ext cx="759000" cy="759000"/>
          </a:xfrm>
          <a:prstGeom prst="roundRect">
            <a:avLst>
              <a:gd name="adj" fmla="val 50000"/>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latin typeface="Times New Roman" panose="02020603050405020304" pitchFamily="18" charset="0"/>
              <a:cs typeface="Times New Roman" panose="02020603050405020304" pitchFamily="18" charset="0"/>
            </a:endParaRPr>
          </a:p>
        </p:txBody>
      </p:sp>
      <p:sp>
        <p:nvSpPr>
          <p:cNvPr id="2768" name="Google Shape;2768;p33"/>
          <p:cNvSpPr/>
          <p:nvPr/>
        </p:nvSpPr>
        <p:spPr>
          <a:xfrm>
            <a:off x="1109676" y="2733066"/>
            <a:ext cx="759000" cy="759000"/>
          </a:xfrm>
          <a:prstGeom prst="roundRect">
            <a:avLst>
              <a:gd name="adj" fmla="val 50000"/>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latin typeface="Times New Roman" panose="02020603050405020304" pitchFamily="18" charset="0"/>
              <a:cs typeface="Times New Roman" panose="02020603050405020304" pitchFamily="18" charset="0"/>
            </a:endParaRPr>
          </a:p>
        </p:txBody>
      </p:sp>
      <p:sp>
        <p:nvSpPr>
          <p:cNvPr id="2769" name="Google Shape;2769;p33"/>
          <p:cNvSpPr/>
          <p:nvPr/>
        </p:nvSpPr>
        <p:spPr>
          <a:xfrm>
            <a:off x="1090423" y="1710250"/>
            <a:ext cx="759000" cy="759000"/>
          </a:xfrm>
          <a:prstGeom prst="roundRect">
            <a:avLst>
              <a:gd name="adj" fmla="val 50000"/>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latin typeface="Times New Roman" panose="02020603050405020304" pitchFamily="18" charset="0"/>
              <a:cs typeface="Times New Roman" panose="02020603050405020304" pitchFamily="18" charset="0"/>
            </a:endParaRPr>
          </a:p>
        </p:txBody>
      </p:sp>
      <p:sp>
        <p:nvSpPr>
          <p:cNvPr id="2770" name="Google Shape;2770;p33"/>
          <p:cNvSpPr txBox="1">
            <a:spLocks noGrp="1"/>
          </p:cNvSpPr>
          <p:nvPr>
            <p:ph type="title"/>
          </p:nvPr>
        </p:nvSpPr>
        <p:spPr>
          <a:xfrm>
            <a:off x="194023" y="1878322"/>
            <a:ext cx="25518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latin typeface="Times New Roman" panose="02020603050405020304" pitchFamily="18" charset="0"/>
                <a:cs typeface="Times New Roman" panose="02020603050405020304" pitchFamily="18" charset="0"/>
              </a:rPr>
              <a:t>I</a:t>
            </a:r>
            <a:endParaRPr sz="3200" b="1" dirty="0">
              <a:latin typeface="Times New Roman" panose="02020603050405020304" pitchFamily="18" charset="0"/>
              <a:cs typeface="Times New Roman" panose="02020603050405020304" pitchFamily="18" charset="0"/>
            </a:endParaRPr>
          </a:p>
        </p:txBody>
      </p:sp>
      <p:sp>
        <p:nvSpPr>
          <p:cNvPr id="2774" name="Google Shape;2774;p33"/>
          <p:cNvSpPr txBox="1">
            <a:spLocks noGrp="1"/>
          </p:cNvSpPr>
          <p:nvPr>
            <p:ph type="subTitle" idx="1"/>
          </p:nvPr>
        </p:nvSpPr>
        <p:spPr>
          <a:xfrm>
            <a:off x="1861573" y="1498989"/>
            <a:ext cx="6792453" cy="548700"/>
          </a:xfrm>
          <a:prstGeom prst="rect">
            <a:avLst/>
          </a:prstGeom>
        </p:spPr>
        <p:txBody>
          <a:bodyPr spcFirstLastPara="1" wrap="square" lIns="91425" tIns="91425" rIns="91425" bIns="91425" anchor="t" anchorCtr="0">
            <a:noAutofit/>
          </a:bodyPr>
          <a:lstStyle/>
          <a:p>
            <a:pPr marL="0" lvl="0" indent="0" algn="just"/>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an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endParaRPr lang="en-US" sz="2800" b="1" dirty="0">
              <a:latin typeface="Times New Roman" panose="02020603050405020304" pitchFamily="18" charset="0"/>
              <a:cs typeface="Times New Roman" panose="02020603050405020304" pitchFamily="18" charset="0"/>
            </a:endParaRPr>
          </a:p>
        </p:txBody>
      </p:sp>
      <p:sp>
        <p:nvSpPr>
          <p:cNvPr id="2781" name="Google Shape;2781;p33"/>
          <p:cNvSpPr txBox="1">
            <a:spLocks noGrp="1"/>
          </p:cNvSpPr>
          <p:nvPr>
            <p:ph type="title" idx="2"/>
          </p:nvPr>
        </p:nvSpPr>
        <p:spPr>
          <a:xfrm flipH="1">
            <a:off x="1133976" y="2873714"/>
            <a:ext cx="7347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latin typeface="Times New Roman" panose="02020603050405020304" pitchFamily="18" charset="0"/>
                <a:cs typeface="Times New Roman" panose="02020603050405020304" pitchFamily="18" charset="0"/>
              </a:rPr>
              <a:t>II</a:t>
            </a:r>
            <a:endParaRPr sz="3200" b="1" dirty="0">
              <a:latin typeface="Times New Roman" panose="02020603050405020304" pitchFamily="18" charset="0"/>
              <a:cs typeface="Times New Roman" panose="02020603050405020304" pitchFamily="18" charset="0"/>
            </a:endParaRPr>
          </a:p>
        </p:txBody>
      </p:sp>
      <p:sp>
        <p:nvSpPr>
          <p:cNvPr id="2772" name="Google Shape;2772;p33"/>
          <p:cNvSpPr txBox="1">
            <a:spLocks noGrp="1"/>
          </p:cNvSpPr>
          <p:nvPr>
            <p:ph type="subTitle" idx="3"/>
          </p:nvPr>
        </p:nvSpPr>
        <p:spPr>
          <a:xfrm flipH="1">
            <a:off x="1861573" y="2621063"/>
            <a:ext cx="5413751" cy="548700"/>
          </a:xfrm>
          <a:prstGeom prst="rect">
            <a:avLst/>
          </a:prstGeom>
        </p:spPr>
        <p:txBody>
          <a:bodyPr spcFirstLastPara="1" wrap="square" lIns="91425" tIns="91425" rIns="91425" bIns="91425" anchor="t" anchorCtr="0">
            <a:noAutofit/>
          </a:bodyPr>
          <a:lstStyle/>
          <a:p>
            <a:pPr marL="0" lvl="0" indent="0" algn="just"/>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sz="2800" b="1" dirty="0">
              <a:latin typeface="Times New Roman" panose="02020603050405020304" pitchFamily="18" charset="0"/>
              <a:cs typeface="Times New Roman" panose="02020603050405020304" pitchFamily="18" charset="0"/>
            </a:endParaRPr>
          </a:p>
        </p:txBody>
      </p:sp>
      <p:sp>
        <p:nvSpPr>
          <p:cNvPr id="2771" name="Google Shape;2771;p33"/>
          <p:cNvSpPr txBox="1">
            <a:spLocks noGrp="1"/>
          </p:cNvSpPr>
          <p:nvPr>
            <p:ph type="title" idx="4"/>
          </p:nvPr>
        </p:nvSpPr>
        <p:spPr>
          <a:xfrm>
            <a:off x="2420789" y="630713"/>
            <a:ext cx="4854535" cy="640615"/>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FF0000"/>
                </a:solidFill>
                <a:latin typeface="Times New Roman" panose="02020603050405020304" pitchFamily="18" charset="0"/>
                <a:cs typeface="Times New Roman" panose="02020603050405020304" pitchFamily="18" charset="0"/>
              </a:rPr>
              <a:t>NỘI DUNG BÀI HỌC</a:t>
            </a:r>
            <a:endParaRPr i="1" u="sng" dirty="0">
              <a:solidFill>
                <a:srgbClr val="FF0000"/>
              </a:solidFill>
              <a:latin typeface="Prompt SemiBold"/>
              <a:ea typeface="Prompt SemiBold"/>
              <a:cs typeface="Prompt SemiBold"/>
              <a:sym typeface="Prompt SemiBold"/>
            </a:endParaRPr>
          </a:p>
        </p:txBody>
      </p:sp>
      <p:sp>
        <p:nvSpPr>
          <p:cNvPr id="2780" name="Google Shape;2780;p33"/>
          <p:cNvSpPr txBox="1">
            <a:spLocks noGrp="1"/>
          </p:cNvSpPr>
          <p:nvPr>
            <p:ph type="title" idx="5"/>
          </p:nvPr>
        </p:nvSpPr>
        <p:spPr>
          <a:xfrm>
            <a:off x="1114723" y="3965268"/>
            <a:ext cx="7347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latin typeface="Times New Roman" panose="02020603050405020304" pitchFamily="18" charset="0"/>
                <a:cs typeface="Times New Roman" panose="02020603050405020304" pitchFamily="18" charset="0"/>
              </a:rPr>
              <a:t>III</a:t>
            </a:r>
            <a:endParaRPr sz="3200" b="1" dirty="0">
              <a:latin typeface="Times New Roman" panose="02020603050405020304" pitchFamily="18" charset="0"/>
              <a:cs typeface="Times New Roman" panose="02020603050405020304" pitchFamily="18" charset="0"/>
            </a:endParaRPr>
          </a:p>
        </p:txBody>
      </p:sp>
      <p:sp>
        <p:nvSpPr>
          <p:cNvPr id="2777" name="Google Shape;2777;p33"/>
          <p:cNvSpPr txBox="1">
            <a:spLocks noGrp="1"/>
          </p:cNvSpPr>
          <p:nvPr>
            <p:ph type="subTitle" idx="8"/>
          </p:nvPr>
        </p:nvSpPr>
        <p:spPr>
          <a:xfrm>
            <a:off x="1861573" y="3690918"/>
            <a:ext cx="4494134" cy="548700"/>
          </a:xfrm>
          <a:prstGeom prst="rect">
            <a:avLst/>
          </a:prstGeom>
        </p:spPr>
        <p:txBody>
          <a:bodyPr spcFirstLastPara="1" wrap="square" lIns="91425" tIns="91425" rIns="91425" bIns="91425" anchor="t" anchorCtr="0">
            <a:noAutofit/>
          </a:bodyPr>
          <a:lstStyle/>
          <a:p>
            <a:pPr marL="0" lvl="0" indent="0" algn="just"/>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7"/>
                                        </p:tgtEl>
                                        <p:attrNameLst>
                                          <p:attrName>style.visibility</p:attrName>
                                        </p:attrNameLst>
                                      </p:cBhvr>
                                      <p:to>
                                        <p:strVal val="visible"/>
                                      </p:to>
                                    </p:set>
                                    <p:anim calcmode="lin" valueType="num">
                                      <p:cBhvr additive="base">
                                        <p:cTn id="7" dur="500" fill="hold"/>
                                        <p:tgtEl>
                                          <p:spTgt spid="2767"/>
                                        </p:tgtEl>
                                        <p:attrNameLst>
                                          <p:attrName>ppt_x</p:attrName>
                                        </p:attrNameLst>
                                      </p:cBhvr>
                                      <p:tavLst>
                                        <p:tav tm="0">
                                          <p:val>
                                            <p:strVal val="#ppt_x"/>
                                          </p:val>
                                        </p:tav>
                                        <p:tav tm="100000">
                                          <p:val>
                                            <p:strVal val="#ppt_x"/>
                                          </p:val>
                                        </p:tav>
                                      </p:tavLst>
                                    </p:anim>
                                    <p:anim calcmode="lin" valueType="num">
                                      <p:cBhvr additive="base">
                                        <p:cTn id="8" dur="500" fill="hold"/>
                                        <p:tgtEl>
                                          <p:spTgt spid="27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68"/>
                                        </p:tgtEl>
                                        <p:attrNameLst>
                                          <p:attrName>style.visibility</p:attrName>
                                        </p:attrNameLst>
                                      </p:cBhvr>
                                      <p:to>
                                        <p:strVal val="visible"/>
                                      </p:to>
                                    </p:set>
                                    <p:anim calcmode="lin" valueType="num">
                                      <p:cBhvr additive="base">
                                        <p:cTn id="11" dur="500" fill="hold"/>
                                        <p:tgtEl>
                                          <p:spTgt spid="2768"/>
                                        </p:tgtEl>
                                        <p:attrNameLst>
                                          <p:attrName>ppt_x</p:attrName>
                                        </p:attrNameLst>
                                      </p:cBhvr>
                                      <p:tavLst>
                                        <p:tav tm="0">
                                          <p:val>
                                            <p:strVal val="#ppt_x"/>
                                          </p:val>
                                        </p:tav>
                                        <p:tav tm="100000">
                                          <p:val>
                                            <p:strVal val="#ppt_x"/>
                                          </p:val>
                                        </p:tav>
                                      </p:tavLst>
                                    </p:anim>
                                    <p:anim calcmode="lin" valueType="num">
                                      <p:cBhvr additive="base">
                                        <p:cTn id="12" dur="500" fill="hold"/>
                                        <p:tgtEl>
                                          <p:spTgt spid="276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69"/>
                                        </p:tgtEl>
                                        <p:attrNameLst>
                                          <p:attrName>style.visibility</p:attrName>
                                        </p:attrNameLst>
                                      </p:cBhvr>
                                      <p:to>
                                        <p:strVal val="visible"/>
                                      </p:to>
                                    </p:set>
                                    <p:anim calcmode="lin" valueType="num">
                                      <p:cBhvr additive="base">
                                        <p:cTn id="15" dur="500" fill="hold"/>
                                        <p:tgtEl>
                                          <p:spTgt spid="2769"/>
                                        </p:tgtEl>
                                        <p:attrNameLst>
                                          <p:attrName>ppt_x</p:attrName>
                                        </p:attrNameLst>
                                      </p:cBhvr>
                                      <p:tavLst>
                                        <p:tav tm="0">
                                          <p:val>
                                            <p:strVal val="#ppt_x"/>
                                          </p:val>
                                        </p:tav>
                                        <p:tav tm="100000">
                                          <p:val>
                                            <p:strVal val="#ppt_x"/>
                                          </p:val>
                                        </p:tav>
                                      </p:tavLst>
                                    </p:anim>
                                    <p:anim calcmode="lin" valueType="num">
                                      <p:cBhvr additive="base">
                                        <p:cTn id="16" dur="500" fill="hold"/>
                                        <p:tgtEl>
                                          <p:spTgt spid="276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70"/>
                                        </p:tgtEl>
                                        <p:attrNameLst>
                                          <p:attrName>style.visibility</p:attrName>
                                        </p:attrNameLst>
                                      </p:cBhvr>
                                      <p:to>
                                        <p:strVal val="visible"/>
                                      </p:to>
                                    </p:set>
                                    <p:anim calcmode="lin" valueType="num">
                                      <p:cBhvr additive="base">
                                        <p:cTn id="19" dur="500" fill="hold"/>
                                        <p:tgtEl>
                                          <p:spTgt spid="2770"/>
                                        </p:tgtEl>
                                        <p:attrNameLst>
                                          <p:attrName>ppt_x</p:attrName>
                                        </p:attrNameLst>
                                      </p:cBhvr>
                                      <p:tavLst>
                                        <p:tav tm="0">
                                          <p:val>
                                            <p:strVal val="#ppt_x"/>
                                          </p:val>
                                        </p:tav>
                                        <p:tav tm="100000">
                                          <p:val>
                                            <p:strVal val="#ppt_x"/>
                                          </p:val>
                                        </p:tav>
                                      </p:tavLst>
                                    </p:anim>
                                    <p:anim calcmode="lin" valueType="num">
                                      <p:cBhvr additive="base">
                                        <p:cTn id="20" dur="500" fill="hold"/>
                                        <p:tgtEl>
                                          <p:spTgt spid="27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72">
                                            <p:txEl>
                                              <p:pRg st="0" end="0"/>
                                            </p:txEl>
                                          </p:spTgt>
                                        </p:tgtEl>
                                        <p:attrNameLst>
                                          <p:attrName>style.visibility</p:attrName>
                                        </p:attrNameLst>
                                      </p:cBhvr>
                                      <p:to>
                                        <p:strVal val="visible"/>
                                      </p:to>
                                    </p:set>
                                    <p:anim calcmode="lin" valueType="num">
                                      <p:cBhvr additive="base">
                                        <p:cTn id="23" dur="500" fill="hold"/>
                                        <p:tgtEl>
                                          <p:spTgt spid="277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72">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74">
                                            <p:txEl>
                                              <p:pRg st="0" end="0"/>
                                            </p:txEl>
                                          </p:spTgt>
                                        </p:tgtEl>
                                        <p:attrNameLst>
                                          <p:attrName>style.visibility</p:attrName>
                                        </p:attrNameLst>
                                      </p:cBhvr>
                                      <p:to>
                                        <p:strVal val="visible"/>
                                      </p:to>
                                    </p:set>
                                    <p:anim calcmode="lin" valueType="num">
                                      <p:cBhvr additive="base">
                                        <p:cTn id="27" dur="500" fill="hold"/>
                                        <p:tgtEl>
                                          <p:spTgt spid="277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7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77">
                                            <p:txEl>
                                              <p:pRg st="0" end="0"/>
                                            </p:txEl>
                                          </p:spTgt>
                                        </p:tgtEl>
                                        <p:attrNameLst>
                                          <p:attrName>style.visibility</p:attrName>
                                        </p:attrNameLst>
                                      </p:cBhvr>
                                      <p:to>
                                        <p:strVal val="visible"/>
                                      </p:to>
                                    </p:set>
                                    <p:anim calcmode="lin" valueType="num">
                                      <p:cBhvr additive="base">
                                        <p:cTn id="31" dur="500" fill="hold"/>
                                        <p:tgtEl>
                                          <p:spTgt spid="277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77">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80"/>
                                        </p:tgtEl>
                                        <p:attrNameLst>
                                          <p:attrName>style.visibility</p:attrName>
                                        </p:attrNameLst>
                                      </p:cBhvr>
                                      <p:to>
                                        <p:strVal val="visible"/>
                                      </p:to>
                                    </p:set>
                                    <p:anim calcmode="lin" valueType="num">
                                      <p:cBhvr additive="base">
                                        <p:cTn id="35" dur="500" fill="hold"/>
                                        <p:tgtEl>
                                          <p:spTgt spid="2780"/>
                                        </p:tgtEl>
                                        <p:attrNameLst>
                                          <p:attrName>ppt_x</p:attrName>
                                        </p:attrNameLst>
                                      </p:cBhvr>
                                      <p:tavLst>
                                        <p:tav tm="0">
                                          <p:val>
                                            <p:strVal val="#ppt_x"/>
                                          </p:val>
                                        </p:tav>
                                        <p:tav tm="100000">
                                          <p:val>
                                            <p:strVal val="#ppt_x"/>
                                          </p:val>
                                        </p:tav>
                                      </p:tavLst>
                                    </p:anim>
                                    <p:anim calcmode="lin" valueType="num">
                                      <p:cBhvr additive="base">
                                        <p:cTn id="36" dur="500" fill="hold"/>
                                        <p:tgtEl>
                                          <p:spTgt spid="278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81"/>
                                        </p:tgtEl>
                                        <p:attrNameLst>
                                          <p:attrName>style.visibility</p:attrName>
                                        </p:attrNameLst>
                                      </p:cBhvr>
                                      <p:to>
                                        <p:strVal val="visible"/>
                                      </p:to>
                                    </p:set>
                                    <p:anim calcmode="lin" valueType="num">
                                      <p:cBhvr additive="base">
                                        <p:cTn id="39" dur="500" fill="hold"/>
                                        <p:tgtEl>
                                          <p:spTgt spid="2781"/>
                                        </p:tgtEl>
                                        <p:attrNameLst>
                                          <p:attrName>ppt_x</p:attrName>
                                        </p:attrNameLst>
                                      </p:cBhvr>
                                      <p:tavLst>
                                        <p:tav tm="0">
                                          <p:val>
                                            <p:strVal val="#ppt_x"/>
                                          </p:val>
                                        </p:tav>
                                        <p:tav tm="100000">
                                          <p:val>
                                            <p:strVal val="#ppt_x"/>
                                          </p:val>
                                        </p:tav>
                                      </p:tavLst>
                                    </p:anim>
                                    <p:anim calcmode="lin" valueType="num">
                                      <p:cBhvr additive="base">
                                        <p:cTn id="40" dur="500" fill="hold"/>
                                        <p:tgtEl>
                                          <p:spTgt spid="2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 grpId="0" animBg="1"/>
      <p:bldP spid="2768" grpId="0" animBg="1"/>
      <p:bldP spid="2769" grpId="0" animBg="1"/>
      <p:bldP spid="2770" grpId="0"/>
      <p:bldP spid="2774" grpId="0" build="p"/>
      <p:bldP spid="2781" grpId="0"/>
      <p:bldP spid="2772" grpId="0" build="p"/>
      <p:bldP spid="2780" grpId="0"/>
      <p:bldP spid="277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1719395" y="11974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8623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2052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5481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8910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42339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5768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919795" y="11974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1719395" y="11974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2862395" y="11998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p:cNvSpPr/>
          <p:nvPr/>
        </p:nvSpPr>
        <p:spPr>
          <a:xfrm>
            <a:off x="3205295" y="11998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Ô</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Rectangle 30"/>
          <p:cNvSpPr/>
          <p:nvPr/>
        </p:nvSpPr>
        <p:spPr>
          <a:xfrm>
            <a:off x="3548195" y="11998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Rectangle 31"/>
          <p:cNvSpPr/>
          <p:nvPr/>
        </p:nvSpPr>
        <p:spPr>
          <a:xfrm>
            <a:off x="3891095" y="11998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G</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a:off x="4233995" y="1199871"/>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Rectangle 33"/>
          <p:cNvSpPr/>
          <p:nvPr/>
        </p:nvSpPr>
        <p:spPr>
          <a:xfrm>
            <a:off x="4576895" y="11998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Ắ</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Rectangle 34"/>
          <p:cNvSpPr/>
          <p:nvPr/>
        </p:nvSpPr>
        <p:spPr>
          <a:xfrm>
            <a:off x="4919795" y="11998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1" name="Rectangle 50">
            <a:hlinkClick r:id="rId4" action="ppaction://hlinksldjump"/>
          </p:cNvPr>
          <p:cNvSpPr/>
          <p:nvPr/>
        </p:nvSpPr>
        <p:spPr>
          <a:xfrm>
            <a:off x="1719395" y="15403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3891095" y="15403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4233995" y="15403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Rectangle 73"/>
          <p:cNvSpPr/>
          <p:nvPr/>
        </p:nvSpPr>
        <p:spPr>
          <a:xfrm>
            <a:off x="1719395" y="15403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9" name="Rectangle 78"/>
          <p:cNvSpPr/>
          <p:nvPr/>
        </p:nvSpPr>
        <p:spPr>
          <a:xfrm>
            <a:off x="3891095" y="1542771"/>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0" name="Rectangle 79"/>
          <p:cNvSpPr/>
          <p:nvPr/>
        </p:nvSpPr>
        <p:spPr>
          <a:xfrm>
            <a:off x="4233995" y="1542771"/>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H</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7" name="Rectangle 96">
            <a:hlinkClick r:id="rId5" action="ppaction://hlinksldjump"/>
          </p:cNvPr>
          <p:cNvSpPr/>
          <p:nvPr/>
        </p:nvSpPr>
        <p:spPr>
          <a:xfrm>
            <a:off x="1719395" y="18832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2" name="Rectangle 101"/>
          <p:cNvSpPr/>
          <p:nvPr/>
        </p:nvSpPr>
        <p:spPr>
          <a:xfrm>
            <a:off x="3891095" y="18832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3" name="Rectangle 102"/>
          <p:cNvSpPr/>
          <p:nvPr/>
        </p:nvSpPr>
        <p:spPr>
          <a:xfrm>
            <a:off x="4233995" y="18832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4" name="Rectangle 103"/>
          <p:cNvSpPr/>
          <p:nvPr/>
        </p:nvSpPr>
        <p:spPr>
          <a:xfrm>
            <a:off x="4576895" y="18832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0" name="Rectangle 119"/>
          <p:cNvSpPr/>
          <p:nvPr/>
        </p:nvSpPr>
        <p:spPr>
          <a:xfrm>
            <a:off x="1719395" y="18832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5" name="Rectangle 124"/>
          <p:cNvSpPr/>
          <p:nvPr/>
        </p:nvSpPr>
        <p:spPr>
          <a:xfrm>
            <a:off x="3891095" y="1864145"/>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6" name="Rectangle 125"/>
          <p:cNvSpPr/>
          <p:nvPr/>
        </p:nvSpPr>
        <p:spPr>
          <a:xfrm>
            <a:off x="4233995" y="1864145"/>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7" name="Rectangle 126"/>
          <p:cNvSpPr/>
          <p:nvPr/>
        </p:nvSpPr>
        <p:spPr>
          <a:xfrm>
            <a:off x="4576895" y="1864145"/>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3" name="Rectangle 142">
            <a:hlinkClick r:id="rId6" action="ppaction://hlinksldjump"/>
          </p:cNvPr>
          <p:cNvSpPr/>
          <p:nvPr/>
        </p:nvSpPr>
        <p:spPr>
          <a:xfrm>
            <a:off x="1719395" y="22261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6" name="Rectangle 145"/>
          <p:cNvSpPr/>
          <p:nvPr/>
        </p:nvSpPr>
        <p:spPr>
          <a:xfrm>
            <a:off x="32052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7" name="Rectangle 146"/>
          <p:cNvSpPr/>
          <p:nvPr/>
        </p:nvSpPr>
        <p:spPr>
          <a:xfrm>
            <a:off x="35481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8" name="Rectangle 147"/>
          <p:cNvSpPr/>
          <p:nvPr/>
        </p:nvSpPr>
        <p:spPr>
          <a:xfrm>
            <a:off x="38910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9" name="Rectangle 148"/>
          <p:cNvSpPr/>
          <p:nvPr/>
        </p:nvSpPr>
        <p:spPr>
          <a:xfrm>
            <a:off x="42339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a:xfrm>
            <a:off x="45768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1" name="Rectangle 150"/>
          <p:cNvSpPr/>
          <p:nvPr/>
        </p:nvSpPr>
        <p:spPr>
          <a:xfrm>
            <a:off x="49197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p:cNvSpPr/>
          <p:nvPr/>
        </p:nvSpPr>
        <p:spPr>
          <a:xfrm>
            <a:off x="5262695" y="22261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6" name="Rectangle 165"/>
          <p:cNvSpPr/>
          <p:nvPr/>
        </p:nvSpPr>
        <p:spPr>
          <a:xfrm>
            <a:off x="1719395" y="22261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9" name="Rectangle 168"/>
          <p:cNvSpPr/>
          <p:nvPr/>
        </p:nvSpPr>
        <p:spPr>
          <a:xfrm>
            <a:off x="3207531" y="2199870"/>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H</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0" name="Rectangle 169"/>
          <p:cNvSpPr/>
          <p:nvPr/>
        </p:nvSpPr>
        <p:spPr>
          <a:xfrm>
            <a:off x="3550431" y="2199870"/>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U</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1" name="Rectangle 170"/>
          <p:cNvSpPr/>
          <p:nvPr/>
        </p:nvSpPr>
        <p:spPr>
          <a:xfrm>
            <a:off x="3893331" y="2199870"/>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Y</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2" name="Rectangle 171"/>
          <p:cNvSpPr/>
          <p:nvPr/>
        </p:nvSpPr>
        <p:spPr>
          <a:xfrm>
            <a:off x="4236231" y="2199870"/>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Ế</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3" name="Rectangle 172"/>
          <p:cNvSpPr/>
          <p:nvPr/>
        </p:nvSpPr>
        <p:spPr>
          <a:xfrm>
            <a:off x="4579131" y="2199870"/>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T</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4" name="Rectangle 173"/>
          <p:cNvSpPr/>
          <p:nvPr/>
        </p:nvSpPr>
        <p:spPr>
          <a:xfrm>
            <a:off x="4922031" y="2199870"/>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5" name="Rectangle 174"/>
          <p:cNvSpPr/>
          <p:nvPr/>
        </p:nvSpPr>
        <p:spPr>
          <a:xfrm>
            <a:off x="5264931" y="2199870"/>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P</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9" name="Rectangle 188">
            <a:hlinkClick r:id="rId7" action="ppaction://hlinksldjump"/>
          </p:cNvPr>
          <p:cNvSpPr/>
          <p:nvPr/>
        </p:nvSpPr>
        <p:spPr>
          <a:xfrm>
            <a:off x="1719395" y="25690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1" name="Rectangle 190"/>
          <p:cNvSpPr/>
          <p:nvPr/>
        </p:nvSpPr>
        <p:spPr>
          <a:xfrm>
            <a:off x="28623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2" name="Rectangle 191"/>
          <p:cNvSpPr/>
          <p:nvPr/>
        </p:nvSpPr>
        <p:spPr>
          <a:xfrm>
            <a:off x="32052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3" name="Rectangle 192"/>
          <p:cNvSpPr/>
          <p:nvPr/>
        </p:nvSpPr>
        <p:spPr>
          <a:xfrm>
            <a:off x="35481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4" name="Rectangle 193"/>
          <p:cNvSpPr/>
          <p:nvPr/>
        </p:nvSpPr>
        <p:spPr>
          <a:xfrm>
            <a:off x="38910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p:cNvSpPr/>
          <p:nvPr/>
        </p:nvSpPr>
        <p:spPr>
          <a:xfrm>
            <a:off x="42339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6" name="Rectangle 195"/>
          <p:cNvSpPr/>
          <p:nvPr/>
        </p:nvSpPr>
        <p:spPr>
          <a:xfrm>
            <a:off x="45768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7" name="Rectangle 196"/>
          <p:cNvSpPr/>
          <p:nvPr/>
        </p:nvSpPr>
        <p:spPr>
          <a:xfrm>
            <a:off x="4919795" y="25690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2" name="Rectangle 211"/>
          <p:cNvSpPr/>
          <p:nvPr/>
        </p:nvSpPr>
        <p:spPr>
          <a:xfrm>
            <a:off x="1719395" y="25690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4" name="Rectangle 213"/>
          <p:cNvSpPr/>
          <p:nvPr/>
        </p:nvSpPr>
        <p:spPr>
          <a:xfrm>
            <a:off x="2863513" y="254516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5" name="Rectangle 214"/>
          <p:cNvSpPr/>
          <p:nvPr/>
        </p:nvSpPr>
        <p:spPr>
          <a:xfrm>
            <a:off x="3206413" y="254516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6" name="Rectangle 215"/>
          <p:cNvSpPr/>
          <p:nvPr/>
        </p:nvSpPr>
        <p:spPr>
          <a:xfrm>
            <a:off x="3549313" y="254516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Ế</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7" name="Rectangle 216"/>
          <p:cNvSpPr/>
          <p:nvPr/>
        </p:nvSpPr>
        <p:spPr>
          <a:xfrm>
            <a:off x="3892213" y="254516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8" name="Rectangle 217"/>
          <p:cNvSpPr/>
          <p:nvPr/>
        </p:nvSpPr>
        <p:spPr>
          <a:xfrm>
            <a:off x="4235113" y="2545162"/>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9" name="Rectangle 218"/>
          <p:cNvSpPr/>
          <p:nvPr/>
        </p:nvSpPr>
        <p:spPr>
          <a:xfrm>
            <a:off x="4578013" y="254516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R</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20" name="Rectangle 219"/>
          <p:cNvSpPr/>
          <p:nvPr/>
        </p:nvSpPr>
        <p:spPr>
          <a:xfrm>
            <a:off x="4920913" y="254516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Ở</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35" name="Rectangle 234">
            <a:hlinkClick r:id="rId8" action="ppaction://hlinksldjump"/>
          </p:cNvPr>
          <p:cNvSpPr/>
          <p:nvPr/>
        </p:nvSpPr>
        <p:spPr>
          <a:xfrm>
            <a:off x="1719395" y="29119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1" name="Rectangle 240"/>
          <p:cNvSpPr/>
          <p:nvPr/>
        </p:nvSpPr>
        <p:spPr>
          <a:xfrm>
            <a:off x="42339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2" name="Rectangle 241"/>
          <p:cNvSpPr/>
          <p:nvPr/>
        </p:nvSpPr>
        <p:spPr>
          <a:xfrm>
            <a:off x="45768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3" name="Rectangle 242"/>
          <p:cNvSpPr/>
          <p:nvPr/>
        </p:nvSpPr>
        <p:spPr>
          <a:xfrm>
            <a:off x="49197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4" name="Rectangle 243"/>
          <p:cNvSpPr/>
          <p:nvPr/>
        </p:nvSpPr>
        <p:spPr>
          <a:xfrm>
            <a:off x="52626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5" name="Rectangle 244"/>
          <p:cNvSpPr/>
          <p:nvPr/>
        </p:nvSpPr>
        <p:spPr>
          <a:xfrm>
            <a:off x="56055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6" name="Rectangle 245"/>
          <p:cNvSpPr/>
          <p:nvPr/>
        </p:nvSpPr>
        <p:spPr>
          <a:xfrm>
            <a:off x="59484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7" name="Rectangle 246"/>
          <p:cNvSpPr/>
          <p:nvPr/>
        </p:nvSpPr>
        <p:spPr>
          <a:xfrm>
            <a:off x="6291395" y="29119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8" name="Rectangle 257"/>
          <p:cNvSpPr/>
          <p:nvPr/>
        </p:nvSpPr>
        <p:spPr>
          <a:xfrm>
            <a:off x="1719395" y="29119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4" name="Rectangle 263"/>
          <p:cNvSpPr/>
          <p:nvPr/>
        </p:nvSpPr>
        <p:spPr>
          <a:xfrm>
            <a:off x="4224206" y="2902412"/>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5" name="Rectangle 264"/>
          <p:cNvSpPr/>
          <p:nvPr/>
        </p:nvSpPr>
        <p:spPr>
          <a:xfrm>
            <a:off x="4567106" y="29024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Ó</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6" name="Rectangle 265"/>
          <p:cNvSpPr/>
          <p:nvPr/>
        </p:nvSpPr>
        <p:spPr>
          <a:xfrm>
            <a:off x="4910006" y="29024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7" name="Rectangle 266"/>
          <p:cNvSpPr/>
          <p:nvPr/>
        </p:nvSpPr>
        <p:spPr>
          <a:xfrm>
            <a:off x="5252906" y="29024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G</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8" name="Rectangle 267"/>
          <p:cNvSpPr/>
          <p:nvPr/>
        </p:nvSpPr>
        <p:spPr>
          <a:xfrm>
            <a:off x="5595806" y="29024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Đ</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9" name="Rectangle 268"/>
          <p:cNvSpPr/>
          <p:nvPr/>
        </p:nvSpPr>
        <p:spPr>
          <a:xfrm>
            <a:off x="5938706" y="29024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È</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0" name="Rectangle 269"/>
          <p:cNvSpPr/>
          <p:nvPr/>
        </p:nvSpPr>
        <p:spPr>
          <a:xfrm>
            <a:off x="6281606" y="29024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1" name="Rectangle 280">
            <a:hlinkClick r:id="rId9" action="ppaction://hlinksldjump"/>
          </p:cNvPr>
          <p:cNvSpPr/>
          <p:nvPr/>
        </p:nvSpPr>
        <p:spPr>
          <a:xfrm>
            <a:off x="1719395" y="3254879"/>
            <a:ext cx="342900" cy="3429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2" name="Rectangle 281"/>
          <p:cNvSpPr/>
          <p:nvPr/>
        </p:nvSpPr>
        <p:spPr>
          <a:xfrm>
            <a:off x="2519495" y="32548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3" name="Rectangle 282"/>
          <p:cNvSpPr/>
          <p:nvPr/>
        </p:nvSpPr>
        <p:spPr>
          <a:xfrm>
            <a:off x="2862395" y="32548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4" name="Rectangle 283"/>
          <p:cNvSpPr/>
          <p:nvPr/>
        </p:nvSpPr>
        <p:spPr>
          <a:xfrm>
            <a:off x="3205295" y="32548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5" name="Rectangle 284"/>
          <p:cNvSpPr/>
          <p:nvPr/>
        </p:nvSpPr>
        <p:spPr>
          <a:xfrm>
            <a:off x="3548195" y="32548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6" name="Rectangle 285"/>
          <p:cNvSpPr/>
          <p:nvPr/>
        </p:nvSpPr>
        <p:spPr>
          <a:xfrm>
            <a:off x="3891095" y="32548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7" name="Rectangle 286"/>
          <p:cNvSpPr/>
          <p:nvPr/>
        </p:nvSpPr>
        <p:spPr>
          <a:xfrm>
            <a:off x="4233995" y="3254879"/>
            <a:ext cx="342900" cy="3429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4" name="Rectangle 303"/>
          <p:cNvSpPr/>
          <p:nvPr/>
        </p:nvSpPr>
        <p:spPr>
          <a:xfrm>
            <a:off x="1719395" y="3254879"/>
            <a:ext cx="342900" cy="3429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5" name="Rectangle 304"/>
          <p:cNvSpPr/>
          <p:nvPr/>
        </p:nvSpPr>
        <p:spPr>
          <a:xfrm>
            <a:off x="2509706" y="32453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6" name="Rectangle 305"/>
          <p:cNvSpPr/>
          <p:nvPr/>
        </p:nvSpPr>
        <p:spPr>
          <a:xfrm>
            <a:off x="2852606" y="32453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Ầ</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7" name="Rectangle 306"/>
          <p:cNvSpPr/>
          <p:nvPr/>
        </p:nvSpPr>
        <p:spPr>
          <a:xfrm>
            <a:off x="3195506" y="32453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U</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8" name="Rectangle 307"/>
          <p:cNvSpPr/>
          <p:nvPr/>
        </p:nvSpPr>
        <p:spPr>
          <a:xfrm>
            <a:off x="3538406" y="32453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9" name="Rectangle 308"/>
          <p:cNvSpPr/>
          <p:nvPr/>
        </p:nvSpPr>
        <p:spPr>
          <a:xfrm>
            <a:off x="3881306" y="3245312"/>
            <a:ext cx="342900" cy="342900"/>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H</a:t>
            </a:r>
            <a:endParaRPr lang="vi-VN" sz="18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0" name="Rectangle 309"/>
          <p:cNvSpPr/>
          <p:nvPr/>
        </p:nvSpPr>
        <p:spPr>
          <a:xfrm>
            <a:off x="4224206" y="3245312"/>
            <a:ext cx="342900" cy="34290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endParaRPr lang="vi-VN"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58" name="Rectangle 557"/>
          <p:cNvSpPr/>
          <p:nvPr/>
        </p:nvSpPr>
        <p:spPr>
          <a:xfrm>
            <a:off x="2304432" y="325053"/>
            <a:ext cx="4575291" cy="553998"/>
          </a:xfrm>
          <a:prstGeom prst="rect">
            <a:avLst/>
          </a:prstGeom>
        </p:spPr>
        <p:txBody>
          <a:bodyPr wrap="none">
            <a:spAutoFit/>
          </a:bodyPr>
          <a:lstStyle/>
          <a:p>
            <a:pPr defTabSz="685800">
              <a:buClrTx/>
            </a:pPr>
            <a:r>
              <a:rPr lang="en-US" sz="3000" b="1" kern="1200" dirty="0">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rPr>
              <a:t>TRÒ CHƠI GIẢI Ô CHỮ</a:t>
            </a:r>
            <a:endParaRPr lang="vi-VN" sz="3000" b="1" kern="1200" dirty="0">
              <a:ln>
                <a:solidFill>
                  <a:srgbClr val="FF0000"/>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559" name="Pentagon 558">
            <a:hlinkClick r:id="" action="ppaction://noaction"/>
          </p:cNvPr>
          <p:cNvSpPr/>
          <p:nvPr/>
        </p:nvSpPr>
        <p:spPr>
          <a:xfrm>
            <a:off x="8633915" y="4800600"/>
            <a:ext cx="443552" cy="250778"/>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graphicFrame>
        <p:nvGraphicFramePr>
          <p:cNvPr id="2" name="Table 2">
            <a:extLst>
              <a:ext uri="{FF2B5EF4-FFF2-40B4-BE49-F238E27FC236}">
                <a16:creationId xmlns:a16="http://schemas.microsoft.com/office/drawing/2014/main" id="{C370D793-3D60-C096-9383-59DC77C07CE3}"/>
              </a:ext>
            </a:extLst>
          </p:cNvPr>
          <p:cNvGraphicFramePr>
            <a:graphicFrameLocks noGrp="1"/>
          </p:cNvGraphicFramePr>
          <p:nvPr/>
        </p:nvGraphicFramePr>
        <p:xfrm>
          <a:off x="2509706" y="4121020"/>
          <a:ext cx="4124589" cy="583886"/>
        </p:xfrm>
        <a:graphic>
          <a:graphicData uri="http://schemas.openxmlformats.org/drawingml/2006/table">
            <a:tbl>
              <a:tblPr firstRow="1" bandRow="1">
                <a:tableStyleId>{5C22544A-7EE6-4342-B048-85BDC9FD1C3A}</a:tableStyleId>
              </a:tblPr>
              <a:tblGrid>
                <a:gridCol w="589227">
                  <a:extLst>
                    <a:ext uri="{9D8B030D-6E8A-4147-A177-3AD203B41FA5}">
                      <a16:colId xmlns:a16="http://schemas.microsoft.com/office/drawing/2014/main" val="192497169"/>
                    </a:ext>
                  </a:extLst>
                </a:gridCol>
                <a:gridCol w="589227">
                  <a:extLst>
                    <a:ext uri="{9D8B030D-6E8A-4147-A177-3AD203B41FA5}">
                      <a16:colId xmlns:a16="http://schemas.microsoft.com/office/drawing/2014/main" val="2649992125"/>
                    </a:ext>
                  </a:extLst>
                </a:gridCol>
                <a:gridCol w="589227">
                  <a:extLst>
                    <a:ext uri="{9D8B030D-6E8A-4147-A177-3AD203B41FA5}">
                      <a16:colId xmlns:a16="http://schemas.microsoft.com/office/drawing/2014/main" val="4093014986"/>
                    </a:ext>
                  </a:extLst>
                </a:gridCol>
                <a:gridCol w="589227">
                  <a:extLst>
                    <a:ext uri="{9D8B030D-6E8A-4147-A177-3AD203B41FA5}">
                      <a16:colId xmlns:a16="http://schemas.microsoft.com/office/drawing/2014/main" val="695579609"/>
                    </a:ext>
                  </a:extLst>
                </a:gridCol>
                <a:gridCol w="589227">
                  <a:extLst>
                    <a:ext uri="{9D8B030D-6E8A-4147-A177-3AD203B41FA5}">
                      <a16:colId xmlns:a16="http://schemas.microsoft.com/office/drawing/2014/main" val="3137182320"/>
                    </a:ext>
                  </a:extLst>
                </a:gridCol>
                <a:gridCol w="589227">
                  <a:extLst>
                    <a:ext uri="{9D8B030D-6E8A-4147-A177-3AD203B41FA5}">
                      <a16:colId xmlns:a16="http://schemas.microsoft.com/office/drawing/2014/main" val="2149284656"/>
                    </a:ext>
                  </a:extLst>
                </a:gridCol>
                <a:gridCol w="589227">
                  <a:extLst>
                    <a:ext uri="{9D8B030D-6E8A-4147-A177-3AD203B41FA5}">
                      <a16:colId xmlns:a16="http://schemas.microsoft.com/office/drawing/2014/main" val="1492957078"/>
                    </a:ext>
                  </a:extLst>
                </a:gridCol>
              </a:tblGrid>
              <a:tr h="583886">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T</a:t>
                      </a:r>
                    </a:p>
                  </a:txBody>
                  <a:tcPr marL="68580" marR="68580" marT="34290" marB="34290" anchor="ctr">
                    <a:solidFill>
                      <a:srgbClr val="FF0000"/>
                    </a:solidFill>
                  </a:tcPr>
                </a:tc>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H</a:t>
                      </a:r>
                    </a:p>
                  </a:txBody>
                  <a:tcPr marL="68580" marR="68580" marT="34290" marB="34290" anchor="ctr">
                    <a:solidFill>
                      <a:srgbClr val="FF0000"/>
                    </a:solidFill>
                  </a:tcPr>
                </a:tc>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I</a:t>
                      </a:r>
                    </a:p>
                  </a:txBody>
                  <a:tcPr marL="68580" marR="68580" marT="34290" marB="34290" anchor="ctr">
                    <a:solidFill>
                      <a:srgbClr val="FF0000"/>
                    </a:solidFill>
                  </a:tcPr>
                </a:tc>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Ế</a:t>
                      </a:r>
                    </a:p>
                  </a:txBody>
                  <a:tcPr marL="68580" marR="68580" marT="34290" marB="34290" anchor="ctr">
                    <a:solidFill>
                      <a:srgbClr val="FF0000"/>
                    </a:solidFill>
                  </a:tcPr>
                </a:tc>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T</a:t>
                      </a:r>
                    </a:p>
                  </a:txBody>
                  <a:tcPr marL="68580" marR="68580" marT="34290" marB="34290" anchor="ctr">
                    <a:solidFill>
                      <a:srgbClr val="FF0000"/>
                    </a:solidFill>
                  </a:tcPr>
                </a:tc>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B</a:t>
                      </a:r>
                    </a:p>
                  </a:txBody>
                  <a:tcPr marL="68580" marR="68580" marT="34290" marB="34290" anchor="ctr">
                    <a:solidFill>
                      <a:srgbClr val="FF0000"/>
                    </a:solidFill>
                  </a:tcPr>
                </a:tc>
                <a:tc>
                  <a:txBody>
                    <a:bodyPr/>
                    <a:lstStyle/>
                    <a:p>
                      <a:pPr algn="ctr"/>
                      <a:r>
                        <a:rPr lang="en-US" sz="2300" dirty="0">
                          <a:solidFill>
                            <a:schemeClr val="bg1"/>
                          </a:solidFill>
                          <a:latin typeface="Times New Roman" panose="02020603050405020304" pitchFamily="18" charset="0"/>
                          <a:cs typeface="Times New Roman" panose="02020603050405020304" pitchFamily="18" charset="0"/>
                        </a:rPr>
                        <a:t>Ị</a:t>
                      </a:r>
                    </a:p>
                  </a:txBody>
                  <a:tcPr marL="68580" marR="68580" marT="34290" marB="34290" anchor="ctr">
                    <a:solidFill>
                      <a:srgbClr val="FF0000"/>
                    </a:solidFill>
                  </a:tcPr>
                </a:tc>
                <a:extLst>
                  <a:ext uri="{0D108BD9-81ED-4DB2-BD59-A6C34878D82A}">
                    <a16:rowId xmlns:a16="http://schemas.microsoft.com/office/drawing/2014/main" val="1470191515"/>
                  </a:ext>
                </a:extLst>
              </a:tr>
            </a:tbl>
          </a:graphicData>
        </a:graphic>
      </p:graphicFrame>
    </p:spTree>
    <p:extLst>
      <p:ext uri="{BB962C8B-B14F-4D97-AF65-F5344CB8AC3E}">
        <p14:creationId xmlns:p14="http://schemas.microsoft.com/office/powerpoint/2010/main" val="161630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par>
                                <p:cTn id="20" presetID="10" presetClass="exit" presetSubtype="0" fill="hold" grpId="0" nodeType="withEffect">
                                  <p:stCondLst>
                                    <p:cond delay="0"/>
                                  </p:stCondLst>
                                  <p:childTnLst>
                                    <p:animEffect transition="out" filter="fade">
                                      <p:cBhvr>
                                        <p:cTn id="21" dur="250"/>
                                        <p:tgtEl>
                                          <p:spTgt spid="4"/>
                                        </p:tgtEl>
                                      </p:cBhvr>
                                    </p:animEffect>
                                    <p:set>
                                      <p:cBhvr>
                                        <p:cTn id="22"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50" fill="hold"/>
                                        <p:tgtEl>
                                          <p:spTgt spid="27"/>
                                        </p:tgtEl>
                                        <p:attrNameLst>
                                          <p:attrName>fillcolor</p:attrName>
                                        </p:attrNameLst>
                                      </p:cBhvr>
                                      <p:to>
                                        <a:srgbClr val="000000"/>
                                      </p:to>
                                    </p:animClr>
                                    <p:set>
                                      <p:cBhvr>
                                        <p:cTn id="28" dur="250" fill="hold"/>
                                        <p:tgtEl>
                                          <p:spTgt spid="27"/>
                                        </p:tgtEl>
                                        <p:attrNameLst>
                                          <p:attrName>fill.type</p:attrName>
                                        </p:attrNameLst>
                                      </p:cBhvr>
                                      <p:to>
                                        <p:strVal val="solid"/>
                                      </p:to>
                                    </p:set>
                                    <p:set>
                                      <p:cBhvr>
                                        <p:cTn id="29" dur="250" fill="hold"/>
                                        <p:tgtEl>
                                          <p:spTgt spid="2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250"/>
                                        <p:tgtEl>
                                          <p:spTgt spid="74"/>
                                        </p:tgtEl>
                                      </p:cBhvr>
                                    </p:animEffect>
                                  </p:childTnLst>
                                </p:cTn>
                              </p:par>
                              <p:par>
                                <p:cTn id="78" presetID="10" presetClass="exit" presetSubtype="0" fill="hold" grpId="0" nodeType="withEffect">
                                  <p:stCondLst>
                                    <p:cond delay="0"/>
                                  </p:stCondLst>
                                  <p:childTnLst>
                                    <p:animEffect transition="out" filter="fade">
                                      <p:cBhvr>
                                        <p:cTn id="79" dur="250"/>
                                        <p:tgtEl>
                                          <p:spTgt spid="51"/>
                                        </p:tgtEl>
                                      </p:cBhvr>
                                    </p:animEffect>
                                    <p:set>
                                      <p:cBhvr>
                                        <p:cTn id="80"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1" restart="whenNotActive" fill="hold" evtFilter="cancelBubble" nodeType="interactiveSeq">
                <p:stCondLst>
                  <p:cond evt="onClick" delay="0">
                    <p:tgtEl>
                      <p:spTgt spid="7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74"/>
                                        </p:tgtEl>
                                        <p:attrNameLst>
                                          <p:attrName>fillcolor</p:attrName>
                                        </p:attrNameLst>
                                      </p:cBhvr>
                                      <p:to>
                                        <a:srgbClr val="000000"/>
                                      </p:to>
                                    </p:animClr>
                                    <p:set>
                                      <p:cBhvr>
                                        <p:cTn id="86" dur="250" fill="hold"/>
                                        <p:tgtEl>
                                          <p:spTgt spid="74"/>
                                        </p:tgtEl>
                                        <p:attrNameLst>
                                          <p:attrName>fill.type</p:attrName>
                                        </p:attrNameLst>
                                      </p:cBhvr>
                                      <p:to>
                                        <p:strVal val="solid"/>
                                      </p:to>
                                    </p:set>
                                    <p:set>
                                      <p:cBhvr>
                                        <p:cTn id="87" dur="250" fill="hold"/>
                                        <p:tgtEl>
                                          <p:spTgt spid="7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ashreg.wav"/>
                                        </p:tgtEl>
                                      </p:cMediaNode>
                                    </p:audio>
                                  </p:subTnLst>
                                </p:cTn>
                              </p:par>
                              <p:par>
                                <p:cTn id="88" presetID="10" presetClass="entr" presetSubtype="0" fill="hold" nodeType="with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fade">
                                      <p:cBhvr>
                                        <p:cTn id="90" dur="250"/>
                                        <p:tgtEl>
                                          <p:spTgt spid="7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Effect transition="in" filter="fade">
                                      <p:cBhvr>
                                        <p:cTn id="93" dur="250"/>
                                        <p:tgtEl>
                                          <p:spTgt spid="79"/>
                                        </p:tgtEl>
                                      </p:cBhvr>
                                    </p:animEffect>
                                  </p:childTnLst>
                                </p:cTn>
                              </p:par>
                              <p:par>
                                <p:cTn id="94" presetID="10" presetClass="entr" presetSubtype="0" fill="hold" nodeType="withEffect">
                                  <p:stCondLst>
                                    <p:cond delay="0"/>
                                  </p:stCondLst>
                                  <p:childTnLst>
                                    <p:set>
                                      <p:cBhvr>
                                        <p:cTn id="95" dur="1" fill="hold">
                                          <p:stCondLst>
                                            <p:cond delay="0"/>
                                          </p:stCondLst>
                                        </p:cTn>
                                        <p:tgtEl>
                                          <p:spTgt spid="80"/>
                                        </p:tgtEl>
                                        <p:attrNameLst>
                                          <p:attrName>style.visibility</p:attrName>
                                        </p:attrNameLst>
                                      </p:cBhvr>
                                      <p:to>
                                        <p:strVal val="visible"/>
                                      </p:to>
                                    </p:set>
                                    <p:animEffect transition="in" filter="fade">
                                      <p:cBhvr>
                                        <p:cTn id="96" dur="250"/>
                                        <p:tgtEl>
                                          <p:spTgt spid="8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250"/>
                                        <p:tgtEl>
                                          <p:spTgt spid="80"/>
                                        </p:tgtEl>
                                      </p:cBhvr>
                                    </p:animEffect>
                                  </p:childTnLst>
                                </p:cTn>
                              </p:par>
                            </p:childTnLst>
                          </p:cTn>
                        </p:par>
                      </p:childTnLst>
                    </p:cTn>
                  </p:par>
                </p:childTnLst>
              </p:cTn>
              <p:nextCondLst>
                <p:cond evt="onClick" delay="0">
                  <p:tgtEl>
                    <p:spTgt spid="74"/>
                  </p:tgtEl>
                </p:cond>
              </p:nextCondLst>
            </p:seq>
            <p:seq concurrent="1" nextAc="seek">
              <p:cTn id="100" restart="whenNotActive" fill="hold" evtFilter="cancelBubble" nodeType="interactiveSeq">
                <p:stCondLst>
                  <p:cond evt="onClick" delay="0">
                    <p:tgtEl>
                      <p:spTgt spid="9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20"/>
                                        </p:tgtEl>
                                        <p:attrNameLst>
                                          <p:attrName>style.visibility</p:attrName>
                                        </p:attrNameLst>
                                      </p:cBhvr>
                                      <p:to>
                                        <p:strVal val="visible"/>
                                      </p:to>
                                    </p:set>
                                    <p:animEffect transition="in" filter="fade">
                                      <p:cBhvr>
                                        <p:cTn id="105" dur="250"/>
                                        <p:tgtEl>
                                          <p:spTgt spid="120"/>
                                        </p:tgtEl>
                                      </p:cBhvr>
                                    </p:animEffect>
                                  </p:childTnLst>
                                </p:cTn>
                              </p:par>
                              <p:par>
                                <p:cTn id="106" presetID="10" presetClass="exit" presetSubtype="0" fill="hold" grpId="0" nodeType="withEffect">
                                  <p:stCondLst>
                                    <p:cond delay="0"/>
                                  </p:stCondLst>
                                  <p:childTnLst>
                                    <p:animEffect transition="out" filter="fade">
                                      <p:cBhvr>
                                        <p:cTn id="107" dur="250"/>
                                        <p:tgtEl>
                                          <p:spTgt spid="97"/>
                                        </p:tgtEl>
                                      </p:cBhvr>
                                    </p:animEffect>
                                    <p:set>
                                      <p:cBhvr>
                                        <p:cTn id="108"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09" restart="whenNotActive" fill="hold" evtFilter="cancelBubble" nodeType="interactiveSeq">
                <p:stCondLst>
                  <p:cond evt="onClick" delay="0">
                    <p:tgtEl>
                      <p:spTgt spid="120"/>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120"/>
                                        </p:tgtEl>
                                        <p:attrNameLst>
                                          <p:attrName>fillcolor</p:attrName>
                                        </p:attrNameLst>
                                      </p:cBhvr>
                                      <p:to>
                                        <a:srgbClr val="000000"/>
                                      </p:to>
                                    </p:animClr>
                                    <p:set>
                                      <p:cBhvr>
                                        <p:cTn id="114" dur="250" fill="hold"/>
                                        <p:tgtEl>
                                          <p:spTgt spid="120"/>
                                        </p:tgtEl>
                                        <p:attrNameLst>
                                          <p:attrName>fill.type</p:attrName>
                                        </p:attrNameLst>
                                      </p:cBhvr>
                                      <p:to>
                                        <p:strVal val="solid"/>
                                      </p:to>
                                    </p:set>
                                    <p:set>
                                      <p:cBhvr>
                                        <p:cTn id="115" dur="250" fill="hold"/>
                                        <p:tgtEl>
                                          <p:spTgt spid="120"/>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2" name="cashreg.wav"/>
                                        </p:tgtEl>
                                      </p:cMediaNode>
                                    </p:audio>
                                  </p:subTnLst>
                                </p:cTn>
                              </p:par>
                              <p:par>
                                <p:cTn id="116" presetID="10" presetClass="entr" presetSubtype="0" fill="hold" nodeType="withEffect">
                                  <p:stCondLst>
                                    <p:cond delay="0"/>
                                  </p:stCondLst>
                                  <p:childTnLst>
                                    <p:set>
                                      <p:cBhvr>
                                        <p:cTn id="117" dur="1" fill="hold">
                                          <p:stCondLst>
                                            <p:cond delay="0"/>
                                          </p:stCondLst>
                                        </p:cTn>
                                        <p:tgtEl>
                                          <p:spTgt spid="125"/>
                                        </p:tgtEl>
                                        <p:attrNameLst>
                                          <p:attrName>style.visibility</p:attrName>
                                        </p:attrNameLst>
                                      </p:cBhvr>
                                      <p:to>
                                        <p:strVal val="visible"/>
                                      </p:to>
                                    </p:set>
                                    <p:animEffect transition="in" filter="fade">
                                      <p:cBhvr>
                                        <p:cTn id="118" dur="250"/>
                                        <p:tgtEl>
                                          <p:spTgt spid="12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25"/>
                                        </p:tgtEl>
                                        <p:attrNameLst>
                                          <p:attrName>style.visibility</p:attrName>
                                        </p:attrNameLst>
                                      </p:cBhvr>
                                      <p:to>
                                        <p:strVal val="visible"/>
                                      </p:to>
                                    </p:set>
                                    <p:animEffect transition="in" filter="fade">
                                      <p:cBhvr>
                                        <p:cTn id="121" dur="250"/>
                                        <p:tgtEl>
                                          <p:spTgt spid="125"/>
                                        </p:tgtEl>
                                      </p:cBhvr>
                                    </p:animEffect>
                                  </p:childTnLst>
                                </p:cTn>
                              </p:par>
                              <p:par>
                                <p:cTn id="122" presetID="10" presetClass="entr" presetSubtype="0" fill="hold" nodeType="withEffect">
                                  <p:stCondLst>
                                    <p:cond delay="0"/>
                                  </p:stCondLst>
                                  <p:childTnLst>
                                    <p:set>
                                      <p:cBhvr>
                                        <p:cTn id="123" dur="1" fill="hold">
                                          <p:stCondLst>
                                            <p:cond delay="0"/>
                                          </p:stCondLst>
                                        </p:cTn>
                                        <p:tgtEl>
                                          <p:spTgt spid="126"/>
                                        </p:tgtEl>
                                        <p:attrNameLst>
                                          <p:attrName>style.visibility</p:attrName>
                                        </p:attrNameLst>
                                      </p:cBhvr>
                                      <p:to>
                                        <p:strVal val="visible"/>
                                      </p:to>
                                    </p:set>
                                    <p:animEffect transition="in" filter="fade">
                                      <p:cBhvr>
                                        <p:cTn id="124" dur="250"/>
                                        <p:tgtEl>
                                          <p:spTgt spid="12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26"/>
                                        </p:tgtEl>
                                        <p:attrNameLst>
                                          <p:attrName>style.visibility</p:attrName>
                                        </p:attrNameLst>
                                      </p:cBhvr>
                                      <p:to>
                                        <p:strVal val="visible"/>
                                      </p:to>
                                    </p:set>
                                    <p:animEffect transition="in" filter="fade">
                                      <p:cBhvr>
                                        <p:cTn id="127" dur="250"/>
                                        <p:tgtEl>
                                          <p:spTgt spid="126"/>
                                        </p:tgtEl>
                                      </p:cBhvr>
                                    </p:animEffect>
                                  </p:childTnLst>
                                </p:cTn>
                              </p:par>
                              <p:par>
                                <p:cTn id="128" presetID="10" presetClass="entr" presetSubtype="0" fill="hold" nodeType="withEffect">
                                  <p:stCondLst>
                                    <p:cond delay="0"/>
                                  </p:stCondLst>
                                  <p:childTnLst>
                                    <p:set>
                                      <p:cBhvr>
                                        <p:cTn id="129" dur="1" fill="hold">
                                          <p:stCondLst>
                                            <p:cond delay="0"/>
                                          </p:stCondLst>
                                        </p:cTn>
                                        <p:tgtEl>
                                          <p:spTgt spid="127"/>
                                        </p:tgtEl>
                                        <p:attrNameLst>
                                          <p:attrName>style.visibility</p:attrName>
                                        </p:attrNameLst>
                                      </p:cBhvr>
                                      <p:to>
                                        <p:strVal val="visible"/>
                                      </p:to>
                                    </p:set>
                                    <p:animEffect transition="in" filter="fade">
                                      <p:cBhvr>
                                        <p:cTn id="130" dur="250"/>
                                        <p:tgtEl>
                                          <p:spTgt spid="12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27"/>
                                        </p:tgtEl>
                                        <p:attrNameLst>
                                          <p:attrName>style.visibility</p:attrName>
                                        </p:attrNameLst>
                                      </p:cBhvr>
                                      <p:to>
                                        <p:strVal val="visible"/>
                                      </p:to>
                                    </p:set>
                                    <p:animEffect transition="in" filter="fade">
                                      <p:cBhvr>
                                        <p:cTn id="133" dur="250"/>
                                        <p:tgtEl>
                                          <p:spTgt spid="127"/>
                                        </p:tgtEl>
                                      </p:cBhvr>
                                    </p:animEffect>
                                  </p:childTnLst>
                                </p:cTn>
                              </p:par>
                            </p:childTnLst>
                          </p:cTn>
                        </p:par>
                      </p:childTnLst>
                    </p:cTn>
                  </p:par>
                </p:childTnLst>
              </p:cTn>
              <p:nextCondLst>
                <p:cond evt="onClick" delay="0">
                  <p:tgtEl>
                    <p:spTgt spid="120"/>
                  </p:tgtEl>
                </p:cond>
              </p:nextCondLst>
            </p:seq>
            <p:seq concurrent="1" nextAc="seek">
              <p:cTn id="134" restart="whenNotActive" fill="hold" evtFilter="cancelBubble" nodeType="interactiveSeq">
                <p:stCondLst>
                  <p:cond evt="onClick" delay="0">
                    <p:tgtEl>
                      <p:spTgt spid="143"/>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166"/>
                                        </p:tgtEl>
                                        <p:attrNameLst>
                                          <p:attrName>style.visibility</p:attrName>
                                        </p:attrNameLst>
                                      </p:cBhvr>
                                      <p:to>
                                        <p:strVal val="visible"/>
                                      </p:to>
                                    </p:set>
                                    <p:animEffect transition="in" filter="fade">
                                      <p:cBhvr>
                                        <p:cTn id="139" dur="250"/>
                                        <p:tgtEl>
                                          <p:spTgt spid="166"/>
                                        </p:tgtEl>
                                      </p:cBhvr>
                                    </p:animEffect>
                                  </p:childTnLst>
                                </p:cTn>
                              </p:par>
                              <p:par>
                                <p:cTn id="140" presetID="10" presetClass="exit" presetSubtype="0" fill="hold" grpId="0" nodeType="withEffect">
                                  <p:stCondLst>
                                    <p:cond delay="0"/>
                                  </p:stCondLst>
                                  <p:childTnLst>
                                    <p:animEffect transition="out" filter="fade">
                                      <p:cBhvr>
                                        <p:cTn id="141" dur="250"/>
                                        <p:tgtEl>
                                          <p:spTgt spid="143"/>
                                        </p:tgtEl>
                                      </p:cBhvr>
                                    </p:animEffect>
                                    <p:set>
                                      <p:cBhvr>
                                        <p:cTn id="14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43" restart="whenNotActive" fill="hold" evtFilter="cancelBubble" nodeType="interactiveSeq">
                <p:stCondLst>
                  <p:cond evt="onClick" delay="0">
                    <p:tgtEl>
                      <p:spTgt spid="166"/>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fill="hold" nodeType="clickEffect">
                                  <p:stCondLst>
                                    <p:cond delay="0"/>
                                  </p:stCondLst>
                                  <p:childTnLst>
                                    <p:animClr clrSpc="rgb" dir="cw">
                                      <p:cBhvr>
                                        <p:cTn id="147" dur="250" fill="hold"/>
                                        <p:tgtEl>
                                          <p:spTgt spid="166"/>
                                        </p:tgtEl>
                                        <p:attrNameLst>
                                          <p:attrName>fillcolor</p:attrName>
                                        </p:attrNameLst>
                                      </p:cBhvr>
                                      <p:to>
                                        <a:srgbClr val="000000"/>
                                      </p:to>
                                    </p:animClr>
                                    <p:set>
                                      <p:cBhvr>
                                        <p:cTn id="148" dur="250" fill="hold"/>
                                        <p:tgtEl>
                                          <p:spTgt spid="166"/>
                                        </p:tgtEl>
                                        <p:attrNameLst>
                                          <p:attrName>fill.type</p:attrName>
                                        </p:attrNameLst>
                                      </p:cBhvr>
                                      <p:to>
                                        <p:strVal val="solid"/>
                                      </p:to>
                                    </p:set>
                                    <p:set>
                                      <p:cBhvr>
                                        <p:cTn id="149" dur="250" fill="hold"/>
                                        <p:tgtEl>
                                          <p:spTgt spid="166"/>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2" name="cashreg.wav"/>
                                        </p:tgtEl>
                                      </p:cMediaNode>
                                    </p:audio>
                                  </p:subTnLst>
                                </p:cTn>
                              </p:par>
                              <p:par>
                                <p:cTn id="150" presetID="10" presetClass="entr" presetSubtype="0" fill="hold" nodeType="withEffect">
                                  <p:stCondLst>
                                    <p:cond delay="0"/>
                                  </p:stCondLst>
                                  <p:childTnLst>
                                    <p:set>
                                      <p:cBhvr>
                                        <p:cTn id="151" dur="1" fill="hold">
                                          <p:stCondLst>
                                            <p:cond delay="0"/>
                                          </p:stCondLst>
                                        </p:cTn>
                                        <p:tgtEl>
                                          <p:spTgt spid="169"/>
                                        </p:tgtEl>
                                        <p:attrNameLst>
                                          <p:attrName>style.visibility</p:attrName>
                                        </p:attrNameLst>
                                      </p:cBhvr>
                                      <p:to>
                                        <p:strVal val="visible"/>
                                      </p:to>
                                    </p:set>
                                    <p:animEffect transition="in" filter="fade">
                                      <p:cBhvr>
                                        <p:cTn id="152" dur="250"/>
                                        <p:tgtEl>
                                          <p:spTgt spid="16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69"/>
                                        </p:tgtEl>
                                        <p:attrNameLst>
                                          <p:attrName>style.visibility</p:attrName>
                                        </p:attrNameLst>
                                      </p:cBhvr>
                                      <p:to>
                                        <p:strVal val="visible"/>
                                      </p:to>
                                    </p:set>
                                    <p:animEffect transition="in" filter="fade">
                                      <p:cBhvr>
                                        <p:cTn id="155" dur="250"/>
                                        <p:tgtEl>
                                          <p:spTgt spid="169"/>
                                        </p:tgtEl>
                                      </p:cBhvr>
                                    </p:animEffect>
                                  </p:childTnLst>
                                </p:cTn>
                              </p:par>
                              <p:par>
                                <p:cTn id="156" presetID="10" presetClass="entr" presetSubtype="0" fill="hold" nodeType="withEffect">
                                  <p:stCondLst>
                                    <p:cond delay="0"/>
                                  </p:stCondLst>
                                  <p:childTnLst>
                                    <p:set>
                                      <p:cBhvr>
                                        <p:cTn id="157" dur="1" fill="hold">
                                          <p:stCondLst>
                                            <p:cond delay="0"/>
                                          </p:stCondLst>
                                        </p:cTn>
                                        <p:tgtEl>
                                          <p:spTgt spid="170"/>
                                        </p:tgtEl>
                                        <p:attrNameLst>
                                          <p:attrName>style.visibility</p:attrName>
                                        </p:attrNameLst>
                                      </p:cBhvr>
                                      <p:to>
                                        <p:strVal val="visible"/>
                                      </p:to>
                                    </p:set>
                                    <p:animEffect transition="in" filter="fade">
                                      <p:cBhvr>
                                        <p:cTn id="158" dur="250"/>
                                        <p:tgtEl>
                                          <p:spTgt spid="170"/>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70"/>
                                        </p:tgtEl>
                                        <p:attrNameLst>
                                          <p:attrName>style.visibility</p:attrName>
                                        </p:attrNameLst>
                                      </p:cBhvr>
                                      <p:to>
                                        <p:strVal val="visible"/>
                                      </p:to>
                                    </p:set>
                                    <p:animEffect transition="in" filter="fade">
                                      <p:cBhvr>
                                        <p:cTn id="161" dur="250"/>
                                        <p:tgtEl>
                                          <p:spTgt spid="170"/>
                                        </p:tgtEl>
                                      </p:cBhvr>
                                    </p:animEffect>
                                  </p:childTnLst>
                                </p:cTn>
                              </p:par>
                              <p:par>
                                <p:cTn id="162" presetID="10" presetClass="entr" presetSubtype="0" fill="hold" nodeType="withEffect">
                                  <p:stCondLst>
                                    <p:cond delay="0"/>
                                  </p:stCondLst>
                                  <p:childTnLst>
                                    <p:set>
                                      <p:cBhvr>
                                        <p:cTn id="163" dur="1" fill="hold">
                                          <p:stCondLst>
                                            <p:cond delay="0"/>
                                          </p:stCondLst>
                                        </p:cTn>
                                        <p:tgtEl>
                                          <p:spTgt spid="171"/>
                                        </p:tgtEl>
                                        <p:attrNameLst>
                                          <p:attrName>style.visibility</p:attrName>
                                        </p:attrNameLst>
                                      </p:cBhvr>
                                      <p:to>
                                        <p:strVal val="visible"/>
                                      </p:to>
                                    </p:set>
                                    <p:animEffect transition="in" filter="fade">
                                      <p:cBhvr>
                                        <p:cTn id="164" dur="250"/>
                                        <p:tgtEl>
                                          <p:spTgt spid="171"/>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71"/>
                                        </p:tgtEl>
                                        <p:attrNameLst>
                                          <p:attrName>style.visibility</p:attrName>
                                        </p:attrNameLst>
                                      </p:cBhvr>
                                      <p:to>
                                        <p:strVal val="visible"/>
                                      </p:to>
                                    </p:set>
                                    <p:animEffect transition="in" filter="fade">
                                      <p:cBhvr>
                                        <p:cTn id="167" dur="250"/>
                                        <p:tgtEl>
                                          <p:spTgt spid="171"/>
                                        </p:tgtEl>
                                      </p:cBhvr>
                                    </p:animEffect>
                                  </p:childTnLst>
                                </p:cTn>
                              </p:par>
                              <p:par>
                                <p:cTn id="168" presetID="10" presetClass="entr" presetSubtype="0" fill="hold" nodeType="withEffect">
                                  <p:stCondLst>
                                    <p:cond delay="0"/>
                                  </p:stCondLst>
                                  <p:childTnLst>
                                    <p:set>
                                      <p:cBhvr>
                                        <p:cTn id="169" dur="1" fill="hold">
                                          <p:stCondLst>
                                            <p:cond delay="0"/>
                                          </p:stCondLst>
                                        </p:cTn>
                                        <p:tgtEl>
                                          <p:spTgt spid="172"/>
                                        </p:tgtEl>
                                        <p:attrNameLst>
                                          <p:attrName>style.visibility</p:attrName>
                                        </p:attrNameLst>
                                      </p:cBhvr>
                                      <p:to>
                                        <p:strVal val="visible"/>
                                      </p:to>
                                    </p:set>
                                    <p:animEffect transition="in" filter="fade">
                                      <p:cBhvr>
                                        <p:cTn id="170" dur="250"/>
                                        <p:tgtEl>
                                          <p:spTgt spid="17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72"/>
                                        </p:tgtEl>
                                        <p:attrNameLst>
                                          <p:attrName>style.visibility</p:attrName>
                                        </p:attrNameLst>
                                      </p:cBhvr>
                                      <p:to>
                                        <p:strVal val="visible"/>
                                      </p:to>
                                    </p:set>
                                    <p:animEffect transition="in" filter="fade">
                                      <p:cBhvr>
                                        <p:cTn id="173" dur="250"/>
                                        <p:tgtEl>
                                          <p:spTgt spid="172"/>
                                        </p:tgtEl>
                                      </p:cBhvr>
                                    </p:animEffect>
                                  </p:childTnLst>
                                </p:cTn>
                              </p:par>
                              <p:par>
                                <p:cTn id="174" presetID="10" presetClass="entr" presetSubtype="0" fill="hold" nodeType="withEffect">
                                  <p:stCondLst>
                                    <p:cond delay="0"/>
                                  </p:stCondLst>
                                  <p:childTnLst>
                                    <p:set>
                                      <p:cBhvr>
                                        <p:cTn id="175" dur="1" fill="hold">
                                          <p:stCondLst>
                                            <p:cond delay="0"/>
                                          </p:stCondLst>
                                        </p:cTn>
                                        <p:tgtEl>
                                          <p:spTgt spid="173"/>
                                        </p:tgtEl>
                                        <p:attrNameLst>
                                          <p:attrName>style.visibility</p:attrName>
                                        </p:attrNameLst>
                                      </p:cBhvr>
                                      <p:to>
                                        <p:strVal val="visible"/>
                                      </p:to>
                                    </p:set>
                                    <p:animEffect transition="in" filter="fade">
                                      <p:cBhvr>
                                        <p:cTn id="176" dur="250"/>
                                        <p:tgtEl>
                                          <p:spTgt spid="173"/>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73"/>
                                        </p:tgtEl>
                                        <p:attrNameLst>
                                          <p:attrName>style.visibility</p:attrName>
                                        </p:attrNameLst>
                                      </p:cBhvr>
                                      <p:to>
                                        <p:strVal val="visible"/>
                                      </p:to>
                                    </p:set>
                                    <p:animEffect transition="in" filter="fade">
                                      <p:cBhvr>
                                        <p:cTn id="179" dur="250"/>
                                        <p:tgtEl>
                                          <p:spTgt spid="173"/>
                                        </p:tgtEl>
                                      </p:cBhvr>
                                    </p:animEffect>
                                  </p:childTnLst>
                                </p:cTn>
                              </p:par>
                              <p:par>
                                <p:cTn id="180" presetID="10" presetClass="entr" presetSubtype="0" fill="hold" nodeType="withEffect">
                                  <p:stCondLst>
                                    <p:cond delay="0"/>
                                  </p:stCondLst>
                                  <p:childTnLst>
                                    <p:set>
                                      <p:cBhvr>
                                        <p:cTn id="181" dur="1" fill="hold">
                                          <p:stCondLst>
                                            <p:cond delay="0"/>
                                          </p:stCondLst>
                                        </p:cTn>
                                        <p:tgtEl>
                                          <p:spTgt spid="174"/>
                                        </p:tgtEl>
                                        <p:attrNameLst>
                                          <p:attrName>style.visibility</p:attrName>
                                        </p:attrNameLst>
                                      </p:cBhvr>
                                      <p:to>
                                        <p:strVal val="visible"/>
                                      </p:to>
                                    </p:set>
                                    <p:animEffect transition="in" filter="fade">
                                      <p:cBhvr>
                                        <p:cTn id="182" dur="250"/>
                                        <p:tgtEl>
                                          <p:spTgt spid="174"/>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74"/>
                                        </p:tgtEl>
                                        <p:attrNameLst>
                                          <p:attrName>style.visibility</p:attrName>
                                        </p:attrNameLst>
                                      </p:cBhvr>
                                      <p:to>
                                        <p:strVal val="visible"/>
                                      </p:to>
                                    </p:set>
                                    <p:animEffect transition="in" filter="fade">
                                      <p:cBhvr>
                                        <p:cTn id="185" dur="250"/>
                                        <p:tgtEl>
                                          <p:spTgt spid="174"/>
                                        </p:tgtEl>
                                      </p:cBhvr>
                                    </p:animEffect>
                                  </p:childTnLst>
                                </p:cTn>
                              </p:par>
                              <p:par>
                                <p:cTn id="186" presetID="10" presetClass="entr" presetSubtype="0" fill="hold" nodeType="withEffect">
                                  <p:stCondLst>
                                    <p:cond delay="0"/>
                                  </p:stCondLst>
                                  <p:childTnLst>
                                    <p:set>
                                      <p:cBhvr>
                                        <p:cTn id="187" dur="1" fill="hold">
                                          <p:stCondLst>
                                            <p:cond delay="0"/>
                                          </p:stCondLst>
                                        </p:cTn>
                                        <p:tgtEl>
                                          <p:spTgt spid="175"/>
                                        </p:tgtEl>
                                        <p:attrNameLst>
                                          <p:attrName>style.visibility</p:attrName>
                                        </p:attrNameLst>
                                      </p:cBhvr>
                                      <p:to>
                                        <p:strVal val="visible"/>
                                      </p:to>
                                    </p:set>
                                    <p:animEffect transition="in" filter="fade">
                                      <p:cBhvr>
                                        <p:cTn id="188" dur="250"/>
                                        <p:tgtEl>
                                          <p:spTgt spid="175"/>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75"/>
                                        </p:tgtEl>
                                        <p:attrNameLst>
                                          <p:attrName>style.visibility</p:attrName>
                                        </p:attrNameLst>
                                      </p:cBhvr>
                                      <p:to>
                                        <p:strVal val="visible"/>
                                      </p:to>
                                    </p:set>
                                    <p:animEffect transition="in" filter="fade">
                                      <p:cBhvr>
                                        <p:cTn id="191" dur="250"/>
                                        <p:tgtEl>
                                          <p:spTgt spid="175"/>
                                        </p:tgtEl>
                                      </p:cBhvr>
                                    </p:animEffect>
                                  </p:childTnLst>
                                </p:cTn>
                              </p:par>
                            </p:childTnLst>
                          </p:cTn>
                        </p:par>
                      </p:childTnLst>
                    </p:cTn>
                  </p:par>
                </p:childTnLst>
              </p:cTn>
              <p:nextCondLst>
                <p:cond evt="onClick" delay="0">
                  <p:tgtEl>
                    <p:spTgt spid="166"/>
                  </p:tgtEl>
                </p:cond>
              </p:nextCondLst>
            </p:seq>
            <p:seq concurrent="1" nextAc="seek">
              <p:cTn id="192" restart="whenNotActive" fill="hold" evtFilter="cancelBubble" nodeType="interactiveSeq">
                <p:stCondLst>
                  <p:cond evt="onClick" delay="0">
                    <p:tgtEl>
                      <p:spTgt spid="189"/>
                    </p:tgtEl>
                  </p:cond>
                </p:stCondLst>
                <p:endSync evt="end" delay="0">
                  <p:rtn val="all"/>
                </p:endSync>
                <p:childTnLst>
                  <p:par>
                    <p:cTn id="193" fill="hold">
                      <p:stCondLst>
                        <p:cond delay="0"/>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212"/>
                                        </p:tgtEl>
                                        <p:attrNameLst>
                                          <p:attrName>style.visibility</p:attrName>
                                        </p:attrNameLst>
                                      </p:cBhvr>
                                      <p:to>
                                        <p:strVal val="visible"/>
                                      </p:to>
                                    </p:set>
                                    <p:animEffect transition="in" filter="fade">
                                      <p:cBhvr>
                                        <p:cTn id="197" dur="250"/>
                                        <p:tgtEl>
                                          <p:spTgt spid="212"/>
                                        </p:tgtEl>
                                      </p:cBhvr>
                                    </p:animEffect>
                                  </p:childTnLst>
                                </p:cTn>
                              </p:par>
                              <p:par>
                                <p:cTn id="198" presetID="10" presetClass="exit" presetSubtype="0" fill="hold" grpId="0" nodeType="withEffect">
                                  <p:stCondLst>
                                    <p:cond delay="0"/>
                                  </p:stCondLst>
                                  <p:childTnLst>
                                    <p:animEffect transition="out" filter="fade">
                                      <p:cBhvr>
                                        <p:cTn id="199" dur="250"/>
                                        <p:tgtEl>
                                          <p:spTgt spid="189"/>
                                        </p:tgtEl>
                                      </p:cBhvr>
                                    </p:animEffect>
                                    <p:set>
                                      <p:cBhvr>
                                        <p:cTn id="200"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01" restart="whenNotActive" fill="hold" evtFilter="cancelBubble" nodeType="interactiveSeq">
                <p:stCondLst>
                  <p:cond evt="onClick" delay="0">
                    <p:tgtEl>
                      <p:spTgt spid="212"/>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250" fill="hold"/>
                                        <p:tgtEl>
                                          <p:spTgt spid="212"/>
                                        </p:tgtEl>
                                        <p:attrNameLst>
                                          <p:attrName>fillcolor</p:attrName>
                                        </p:attrNameLst>
                                      </p:cBhvr>
                                      <p:to>
                                        <a:srgbClr val="000000"/>
                                      </p:to>
                                    </p:animClr>
                                    <p:set>
                                      <p:cBhvr>
                                        <p:cTn id="206" dur="250" fill="hold"/>
                                        <p:tgtEl>
                                          <p:spTgt spid="212"/>
                                        </p:tgtEl>
                                        <p:attrNameLst>
                                          <p:attrName>fill.type</p:attrName>
                                        </p:attrNameLst>
                                      </p:cBhvr>
                                      <p:to>
                                        <p:strVal val="solid"/>
                                      </p:to>
                                    </p:set>
                                    <p:set>
                                      <p:cBhvr>
                                        <p:cTn id="207" dur="250" fill="hold"/>
                                        <p:tgtEl>
                                          <p:spTgt spid="212"/>
                                        </p:tgtEl>
                                        <p:attrNameLst>
                                          <p:attrName>fill.on</p:attrName>
                                        </p:attrNameLst>
                                      </p:cBhvr>
                                      <p:to>
                                        <p:strVal val="true"/>
                                      </p:to>
                                    </p:set>
                                  </p:childTnLst>
                                  <p:subTnLst>
                                    <p:audio>
                                      <p:cMediaNode>
                                        <p:cTn display="0" masterRel="sameClick">
                                          <p:stCondLst>
                                            <p:cond evt="begin" delay="0">
                                              <p:tn val="204"/>
                                            </p:cond>
                                          </p:stCondLst>
                                          <p:endCondLst>
                                            <p:cond evt="onStopAudio" delay="0">
                                              <p:tgtEl>
                                                <p:sldTgt/>
                                              </p:tgtEl>
                                            </p:cond>
                                          </p:endCondLst>
                                        </p:cTn>
                                        <p:tgtEl>
                                          <p:sndTgt r:embed="rId2" name="cashreg.wav"/>
                                        </p:tgtEl>
                                      </p:cMediaNode>
                                    </p:audio>
                                  </p:subTnLst>
                                </p:cTn>
                              </p:par>
                              <p:par>
                                <p:cTn id="208" presetID="10" presetClass="entr" presetSubtype="0" fill="hold" nodeType="withEffect">
                                  <p:stCondLst>
                                    <p:cond delay="0"/>
                                  </p:stCondLst>
                                  <p:childTnLst>
                                    <p:set>
                                      <p:cBhvr>
                                        <p:cTn id="209" dur="1" fill="hold">
                                          <p:stCondLst>
                                            <p:cond delay="0"/>
                                          </p:stCondLst>
                                        </p:cTn>
                                        <p:tgtEl>
                                          <p:spTgt spid="214"/>
                                        </p:tgtEl>
                                        <p:attrNameLst>
                                          <p:attrName>style.visibility</p:attrName>
                                        </p:attrNameLst>
                                      </p:cBhvr>
                                      <p:to>
                                        <p:strVal val="visible"/>
                                      </p:to>
                                    </p:set>
                                    <p:animEffect transition="in" filter="fade">
                                      <p:cBhvr>
                                        <p:cTn id="210" dur="250"/>
                                        <p:tgtEl>
                                          <p:spTgt spid="214"/>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214"/>
                                        </p:tgtEl>
                                        <p:attrNameLst>
                                          <p:attrName>style.visibility</p:attrName>
                                        </p:attrNameLst>
                                      </p:cBhvr>
                                      <p:to>
                                        <p:strVal val="visible"/>
                                      </p:to>
                                    </p:set>
                                    <p:animEffect transition="in" filter="fade">
                                      <p:cBhvr>
                                        <p:cTn id="213" dur="250"/>
                                        <p:tgtEl>
                                          <p:spTgt spid="214"/>
                                        </p:tgtEl>
                                      </p:cBhvr>
                                    </p:animEffect>
                                  </p:childTnLst>
                                </p:cTn>
                              </p:par>
                              <p:par>
                                <p:cTn id="214" presetID="10" presetClass="entr" presetSubtype="0" fill="hold" nodeType="withEffect">
                                  <p:stCondLst>
                                    <p:cond delay="0"/>
                                  </p:stCondLst>
                                  <p:childTnLst>
                                    <p:set>
                                      <p:cBhvr>
                                        <p:cTn id="215" dur="1" fill="hold">
                                          <p:stCondLst>
                                            <p:cond delay="0"/>
                                          </p:stCondLst>
                                        </p:cTn>
                                        <p:tgtEl>
                                          <p:spTgt spid="215"/>
                                        </p:tgtEl>
                                        <p:attrNameLst>
                                          <p:attrName>style.visibility</p:attrName>
                                        </p:attrNameLst>
                                      </p:cBhvr>
                                      <p:to>
                                        <p:strVal val="visible"/>
                                      </p:to>
                                    </p:set>
                                    <p:animEffect transition="in" filter="fade">
                                      <p:cBhvr>
                                        <p:cTn id="216" dur="250"/>
                                        <p:tgtEl>
                                          <p:spTgt spid="215"/>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15"/>
                                        </p:tgtEl>
                                        <p:attrNameLst>
                                          <p:attrName>style.visibility</p:attrName>
                                        </p:attrNameLst>
                                      </p:cBhvr>
                                      <p:to>
                                        <p:strVal val="visible"/>
                                      </p:to>
                                    </p:set>
                                    <p:animEffect transition="in" filter="fade">
                                      <p:cBhvr>
                                        <p:cTn id="219" dur="250"/>
                                        <p:tgtEl>
                                          <p:spTgt spid="215"/>
                                        </p:tgtEl>
                                      </p:cBhvr>
                                    </p:animEffect>
                                  </p:childTnLst>
                                </p:cTn>
                              </p:par>
                              <p:par>
                                <p:cTn id="220" presetID="10" presetClass="entr" presetSubtype="0" fill="hold" nodeType="withEffect">
                                  <p:stCondLst>
                                    <p:cond delay="0"/>
                                  </p:stCondLst>
                                  <p:childTnLst>
                                    <p:set>
                                      <p:cBhvr>
                                        <p:cTn id="221" dur="1" fill="hold">
                                          <p:stCondLst>
                                            <p:cond delay="0"/>
                                          </p:stCondLst>
                                        </p:cTn>
                                        <p:tgtEl>
                                          <p:spTgt spid="216"/>
                                        </p:tgtEl>
                                        <p:attrNameLst>
                                          <p:attrName>style.visibility</p:attrName>
                                        </p:attrNameLst>
                                      </p:cBhvr>
                                      <p:to>
                                        <p:strVal val="visible"/>
                                      </p:to>
                                    </p:set>
                                    <p:animEffect transition="in" filter="fade">
                                      <p:cBhvr>
                                        <p:cTn id="222" dur="250"/>
                                        <p:tgtEl>
                                          <p:spTgt spid="216"/>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216"/>
                                        </p:tgtEl>
                                        <p:attrNameLst>
                                          <p:attrName>style.visibility</p:attrName>
                                        </p:attrNameLst>
                                      </p:cBhvr>
                                      <p:to>
                                        <p:strVal val="visible"/>
                                      </p:to>
                                    </p:set>
                                    <p:animEffect transition="in" filter="fade">
                                      <p:cBhvr>
                                        <p:cTn id="225" dur="250"/>
                                        <p:tgtEl>
                                          <p:spTgt spid="216"/>
                                        </p:tgtEl>
                                      </p:cBhvr>
                                    </p:animEffect>
                                  </p:childTnLst>
                                </p:cTn>
                              </p:par>
                              <p:par>
                                <p:cTn id="226" presetID="10" presetClass="entr" presetSubtype="0" fill="hold" nodeType="withEffect">
                                  <p:stCondLst>
                                    <p:cond delay="0"/>
                                  </p:stCondLst>
                                  <p:childTnLst>
                                    <p:set>
                                      <p:cBhvr>
                                        <p:cTn id="227" dur="1" fill="hold">
                                          <p:stCondLst>
                                            <p:cond delay="0"/>
                                          </p:stCondLst>
                                        </p:cTn>
                                        <p:tgtEl>
                                          <p:spTgt spid="217"/>
                                        </p:tgtEl>
                                        <p:attrNameLst>
                                          <p:attrName>style.visibility</p:attrName>
                                        </p:attrNameLst>
                                      </p:cBhvr>
                                      <p:to>
                                        <p:strVal val="visible"/>
                                      </p:to>
                                    </p:set>
                                    <p:animEffect transition="in" filter="fade">
                                      <p:cBhvr>
                                        <p:cTn id="228" dur="250"/>
                                        <p:tgtEl>
                                          <p:spTgt spid="217"/>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217"/>
                                        </p:tgtEl>
                                        <p:attrNameLst>
                                          <p:attrName>style.visibility</p:attrName>
                                        </p:attrNameLst>
                                      </p:cBhvr>
                                      <p:to>
                                        <p:strVal val="visible"/>
                                      </p:to>
                                    </p:set>
                                    <p:animEffect transition="in" filter="fade">
                                      <p:cBhvr>
                                        <p:cTn id="231" dur="250"/>
                                        <p:tgtEl>
                                          <p:spTgt spid="217"/>
                                        </p:tgtEl>
                                      </p:cBhvr>
                                    </p:animEffect>
                                  </p:childTnLst>
                                </p:cTn>
                              </p:par>
                              <p:par>
                                <p:cTn id="232" presetID="10" presetClass="entr" presetSubtype="0" fill="hold" nodeType="withEffect">
                                  <p:stCondLst>
                                    <p:cond delay="0"/>
                                  </p:stCondLst>
                                  <p:childTnLst>
                                    <p:set>
                                      <p:cBhvr>
                                        <p:cTn id="233" dur="1" fill="hold">
                                          <p:stCondLst>
                                            <p:cond delay="0"/>
                                          </p:stCondLst>
                                        </p:cTn>
                                        <p:tgtEl>
                                          <p:spTgt spid="218"/>
                                        </p:tgtEl>
                                        <p:attrNameLst>
                                          <p:attrName>style.visibility</p:attrName>
                                        </p:attrNameLst>
                                      </p:cBhvr>
                                      <p:to>
                                        <p:strVal val="visible"/>
                                      </p:to>
                                    </p:set>
                                    <p:animEffect transition="in" filter="fade">
                                      <p:cBhvr>
                                        <p:cTn id="234" dur="250"/>
                                        <p:tgtEl>
                                          <p:spTgt spid="218"/>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218"/>
                                        </p:tgtEl>
                                        <p:attrNameLst>
                                          <p:attrName>style.visibility</p:attrName>
                                        </p:attrNameLst>
                                      </p:cBhvr>
                                      <p:to>
                                        <p:strVal val="visible"/>
                                      </p:to>
                                    </p:set>
                                    <p:animEffect transition="in" filter="fade">
                                      <p:cBhvr>
                                        <p:cTn id="237" dur="250"/>
                                        <p:tgtEl>
                                          <p:spTgt spid="218"/>
                                        </p:tgtEl>
                                      </p:cBhvr>
                                    </p:animEffect>
                                  </p:childTnLst>
                                </p:cTn>
                              </p:par>
                              <p:par>
                                <p:cTn id="238" presetID="10" presetClass="entr" presetSubtype="0" fill="hold" nodeType="withEffect">
                                  <p:stCondLst>
                                    <p:cond delay="0"/>
                                  </p:stCondLst>
                                  <p:childTnLst>
                                    <p:set>
                                      <p:cBhvr>
                                        <p:cTn id="239" dur="1" fill="hold">
                                          <p:stCondLst>
                                            <p:cond delay="0"/>
                                          </p:stCondLst>
                                        </p:cTn>
                                        <p:tgtEl>
                                          <p:spTgt spid="219"/>
                                        </p:tgtEl>
                                        <p:attrNameLst>
                                          <p:attrName>style.visibility</p:attrName>
                                        </p:attrNameLst>
                                      </p:cBhvr>
                                      <p:to>
                                        <p:strVal val="visible"/>
                                      </p:to>
                                    </p:set>
                                    <p:animEffect transition="in" filter="fade">
                                      <p:cBhvr>
                                        <p:cTn id="240" dur="250"/>
                                        <p:tgtEl>
                                          <p:spTgt spid="219"/>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219"/>
                                        </p:tgtEl>
                                        <p:attrNameLst>
                                          <p:attrName>style.visibility</p:attrName>
                                        </p:attrNameLst>
                                      </p:cBhvr>
                                      <p:to>
                                        <p:strVal val="visible"/>
                                      </p:to>
                                    </p:set>
                                    <p:animEffect transition="in" filter="fade">
                                      <p:cBhvr>
                                        <p:cTn id="243" dur="250"/>
                                        <p:tgtEl>
                                          <p:spTgt spid="219"/>
                                        </p:tgtEl>
                                      </p:cBhvr>
                                    </p:animEffect>
                                  </p:childTnLst>
                                </p:cTn>
                              </p:par>
                              <p:par>
                                <p:cTn id="244" presetID="10" presetClass="entr" presetSubtype="0" fill="hold" nodeType="withEffect">
                                  <p:stCondLst>
                                    <p:cond delay="0"/>
                                  </p:stCondLst>
                                  <p:childTnLst>
                                    <p:set>
                                      <p:cBhvr>
                                        <p:cTn id="245" dur="1" fill="hold">
                                          <p:stCondLst>
                                            <p:cond delay="0"/>
                                          </p:stCondLst>
                                        </p:cTn>
                                        <p:tgtEl>
                                          <p:spTgt spid="220"/>
                                        </p:tgtEl>
                                        <p:attrNameLst>
                                          <p:attrName>style.visibility</p:attrName>
                                        </p:attrNameLst>
                                      </p:cBhvr>
                                      <p:to>
                                        <p:strVal val="visible"/>
                                      </p:to>
                                    </p:set>
                                    <p:animEffect transition="in" filter="fade">
                                      <p:cBhvr>
                                        <p:cTn id="246" dur="250"/>
                                        <p:tgtEl>
                                          <p:spTgt spid="220"/>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220"/>
                                        </p:tgtEl>
                                        <p:attrNameLst>
                                          <p:attrName>style.visibility</p:attrName>
                                        </p:attrNameLst>
                                      </p:cBhvr>
                                      <p:to>
                                        <p:strVal val="visible"/>
                                      </p:to>
                                    </p:set>
                                    <p:animEffect transition="in" filter="fade">
                                      <p:cBhvr>
                                        <p:cTn id="249" dur="250"/>
                                        <p:tgtEl>
                                          <p:spTgt spid="220"/>
                                        </p:tgtEl>
                                      </p:cBhvr>
                                    </p:animEffect>
                                  </p:childTnLst>
                                </p:cTn>
                              </p:par>
                            </p:childTnLst>
                          </p:cTn>
                        </p:par>
                      </p:childTnLst>
                    </p:cTn>
                  </p:par>
                </p:childTnLst>
              </p:cTn>
              <p:nextCondLst>
                <p:cond evt="onClick" delay="0">
                  <p:tgtEl>
                    <p:spTgt spid="212"/>
                  </p:tgtEl>
                </p:cond>
              </p:nextCondLst>
            </p:seq>
            <p:seq concurrent="1" nextAc="seek">
              <p:cTn id="250" restart="whenNotActive" fill="hold" evtFilter="cancelBubble" nodeType="interactiveSeq">
                <p:stCondLst>
                  <p:cond evt="onClick" delay="0">
                    <p:tgtEl>
                      <p:spTgt spid="235"/>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258"/>
                                        </p:tgtEl>
                                        <p:attrNameLst>
                                          <p:attrName>style.visibility</p:attrName>
                                        </p:attrNameLst>
                                      </p:cBhvr>
                                      <p:to>
                                        <p:strVal val="visible"/>
                                      </p:to>
                                    </p:set>
                                    <p:animEffect transition="in" filter="fade">
                                      <p:cBhvr>
                                        <p:cTn id="255" dur="250"/>
                                        <p:tgtEl>
                                          <p:spTgt spid="258"/>
                                        </p:tgtEl>
                                      </p:cBhvr>
                                    </p:animEffect>
                                  </p:childTnLst>
                                </p:cTn>
                              </p:par>
                              <p:par>
                                <p:cTn id="256" presetID="10" presetClass="exit" presetSubtype="0" fill="hold" grpId="0" nodeType="withEffect">
                                  <p:stCondLst>
                                    <p:cond delay="0"/>
                                  </p:stCondLst>
                                  <p:childTnLst>
                                    <p:animEffect transition="out" filter="fade">
                                      <p:cBhvr>
                                        <p:cTn id="257" dur="250"/>
                                        <p:tgtEl>
                                          <p:spTgt spid="235"/>
                                        </p:tgtEl>
                                      </p:cBhvr>
                                    </p:animEffect>
                                    <p:set>
                                      <p:cBhvr>
                                        <p:cTn id="258"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259" restart="whenNotActive" fill="hold" evtFilter="cancelBubble" nodeType="interactiveSeq">
                <p:stCondLst>
                  <p:cond evt="onClick" delay="0">
                    <p:tgtEl>
                      <p:spTgt spid="258"/>
                    </p:tgtEl>
                  </p:cond>
                </p:stCondLst>
                <p:endSync evt="end" delay="0">
                  <p:rtn val="all"/>
                </p:endSync>
                <p:childTnLst>
                  <p:par>
                    <p:cTn id="260" fill="hold">
                      <p:stCondLst>
                        <p:cond delay="0"/>
                      </p:stCondLst>
                      <p:childTnLst>
                        <p:par>
                          <p:cTn id="261" fill="hold">
                            <p:stCondLst>
                              <p:cond delay="0"/>
                            </p:stCondLst>
                            <p:childTnLst>
                              <p:par>
                                <p:cTn id="262" presetID="1" presetClass="emph" presetSubtype="2" fill="hold" nodeType="clickEffect">
                                  <p:stCondLst>
                                    <p:cond delay="0"/>
                                  </p:stCondLst>
                                  <p:childTnLst>
                                    <p:animClr clrSpc="rgb" dir="cw">
                                      <p:cBhvr>
                                        <p:cTn id="263" dur="250" fill="hold"/>
                                        <p:tgtEl>
                                          <p:spTgt spid="258"/>
                                        </p:tgtEl>
                                        <p:attrNameLst>
                                          <p:attrName>fillcolor</p:attrName>
                                        </p:attrNameLst>
                                      </p:cBhvr>
                                      <p:to>
                                        <a:srgbClr val="000000"/>
                                      </p:to>
                                    </p:animClr>
                                    <p:set>
                                      <p:cBhvr>
                                        <p:cTn id="264" dur="250" fill="hold"/>
                                        <p:tgtEl>
                                          <p:spTgt spid="258"/>
                                        </p:tgtEl>
                                        <p:attrNameLst>
                                          <p:attrName>fill.type</p:attrName>
                                        </p:attrNameLst>
                                      </p:cBhvr>
                                      <p:to>
                                        <p:strVal val="solid"/>
                                      </p:to>
                                    </p:set>
                                    <p:set>
                                      <p:cBhvr>
                                        <p:cTn id="265" dur="250" fill="hold"/>
                                        <p:tgtEl>
                                          <p:spTgt spid="258"/>
                                        </p:tgtEl>
                                        <p:attrNameLst>
                                          <p:attrName>fill.on</p:attrName>
                                        </p:attrNameLst>
                                      </p:cBhvr>
                                      <p:to>
                                        <p:strVal val="true"/>
                                      </p:to>
                                    </p:set>
                                  </p:childTnLst>
                                  <p:subTnLst>
                                    <p:audio>
                                      <p:cMediaNode>
                                        <p:cTn display="0" masterRel="sameClick">
                                          <p:stCondLst>
                                            <p:cond evt="begin" delay="0">
                                              <p:tn val="262"/>
                                            </p:cond>
                                          </p:stCondLst>
                                          <p:endCondLst>
                                            <p:cond evt="onStopAudio" delay="0">
                                              <p:tgtEl>
                                                <p:sldTgt/>
                                              </p:tgtEl>
                                            </p:cond>
                                          </p:endCondLst>
                                        </p:cTn>
                                        <p:tgtEl>
                                          <p:sndTgt r:embed="rId2" name="cashreg.wav"/>
                                        </p:tgtEl>
                                      </p:cMediaNode>
                                    </p:audio>
                                  </p:subTnLst>
                                </p:cTn>
                              </p:par>
                              <p:par>
                                <p:cTn id="266" presetID="10" presetClass="entr" presetSubtype="0" fill="hold" nodeType="withEffect">
                                  <p:stCondLst>
                                    <p:cond delay="0"/>
                                  </p:stCondLst>
                                  <p:childTnLst>
                                    <p:set>
                                      <p:cBhvr>
                                        <p:cTn id="267" dur="1" fill="hold">
                                          <p:stCondLst>
                                            <p:cond delay="0"/>
                                          </p:stCondLst>
                                        </p:cTn>
                                        <p:tgtEl>
                                          <p:spTgt spid="264"/>
                                        </p:tgtEl>
                                        <p:attrNameLst>
                                          <p:attrName>style.visibility</p:attrName>
                                        </p:attrNameLst>
                                      </p:cBhvr>
                                      <p:to>
                                        <p:strVal val="visible"/>
                                      </p:to>
                                    </p:set>
                                    <p:animEffect transition="in" filter="fade">
                                      <p:cBhvr>
                                        <p:cTn id="268" dur="250"/>
                                        <p:tgtEl>
                                          <p:spTgt spid="264"/>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64"/>
                                        </p:tgtEl>
                                        <p:attrNameLst>
                                          <p:attrName>style.visibility</p:attrName>
                                        </p:attrNameLst>
                                      </p:cBhvr>
                                      <p:to>
                                        <p:strVal val="visible"/>
                                      </p:to>
                                    </p:set>
                                    <p:animEffect transition="in" filter="fade">
                                      <p:cBhvr>
                                        <p:cTn id="271" dur="250"/>
                                        <p:tgtEl>
                                          <p:spTgt spid="264"/>
                                        </p:tgtEl>
                                      </p:cBhvr>
                                    </p:animEffect>
                                  </p:childTnLst>
                                </p:cTn>
                              </p:par>
                              <p:par>
                                <p:cTn id="272" presetID="10" presetClass="entr" presetSubtype="0" fill="hold" nodeType="withEffect">
                                  <p:stCondLst>
                                    <p:cond delay="0"/>
                                  </p:stCondLst>
                                  <p:childTnLst>
                                    <p:set>
                                      <p:cBhvr>
                                        <p:cTn id="273" dur="1" fill="hold">
                                          <p:stCondLst>
                                            <p:cond delay="0"/>
                                          </p:stCondLst>
                                        </p:cTn>
                                        <p:tgtEl>
                                          <p:spTgt spid="265"/>
                                        </p:tgtEl>
                                        <p:attrNameLst>
                                          <p:attrName>style.visibility</p:attrName>
                                        </p:attrNameLst>
                                      </p:cBhvr>
                                      <p:to>
                                        <p:strVal val="visible"/>
                                      </p:to>
                                    </p:set>
                                    <p:animEffect transition="in" filter="fade">
                                      <p:cBhvr>
                                        <p:cTn id="274" dur="250"/>
                                        <p:tgtEl>
                                          <p:spTgt spid="265"/>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265"/>
                                        </p:tgtEl>
                                        <p:attrNameLst>
                                          <p:attrName>style.visibility</p:attrName>
                                        </p:attrNameLst>
                                      </p:cBhvr>
                                      <p:to>
                                        <p:strVal val="visible"/>
                                      </p:to>
                                    </p:set>
                                    <p:animEffect transition="in" filter="fade">
                                      <p:cBhvr>
                                        <p:cTn id="277" dur="250"/>
                                        <p:tgtEl>
                                          <p:spTgt spid="265"/>
                                        </p:tgtEl>
                                      </p:cBhvr>
                                    </p:animEffect>
                                  </p:childTnLst>
                                </p:cTn>
                              </p:par>
                              <p:par>
                                <p:cTn id="278" presetID="10" presetClass="entr" presetSubtype="0" fill="hold" nodeType="withEffect">
                                  <p:stCondLst>
                                    <p:cond delay="0"/>
                                  </p:stCondLst>
                                  <p:childTnLst>
                                    <p:set>
                                      <p:cBhvr>
                                        <p:cTn id="279" dur="1" fill="hold">
                                          <p:stCondLst>
                                            <p:cond delay="0"/>
                                          </p:stCondLst>
                                        </p:cTn>
                                        <p:tgtEl>
                                          <p:spTgt spid="266"/>
                                        </p:tgtEl>
                                        <p:attrNameLst>
                                          <p:attrName>style.visibility</p:attrName>
                                        </p:attrNameLst>
                                      </p:cBhvr>
                                      <p:to>
                                        <p:strVal val="visible"/>
                                      </p:to>
                                    </p:set>
                                    <p:animEffect transition="in" filter="fade">
                                      <p:cBhvr>
                                        <p:cTn id="280" dur="250"/>
                                        <p:tgtEl>
                                          <p:spTgt spid="266"/>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266"/>
                                        </p:tgtEl>
                                        <p:attrNameLst>
                                          <p:attrName>style.visibility</p:attrName>
                                        </p:attrNameLst>
                                      </p:cBhvr>
                                      <p:to>
                                        <p:strVal val="visible"/>
                                      </p:to>
                                    </p:set>
                                    <p:animEffect transition="in" filter="fade">
                                      <p:cBhvr>
                                        <p:cTn id="283" dur="250"/>
                                        <p:tgtEl>
                                          <p:spTgt spid="266"/>
                                        </p:tgtEl>
                                      </p:cBhvr>
                                    </p:animEffect>
                                  </p:childTnLst>
                                </p:cTn>
                              </p:par>
                              <p:par>
                                <p:cTn id="284" presetID="10" presetClass="entr" presetSubtype="0" fill="hold" nodeType="withEffect">
                                  <p:stCondLst>
                                    <p:cond delay="0"/>
                                  </p:stCondLst>
                                  <p:childTnLst>
                                    <p:set>
                                      <p:cBhvr>
                                        <p:cTn id="285" dur="1" fill="hold">
                                          <p:stCondLst>
                                            <p:cond delay="0"/>
                                          </p:stCondLst>
                                        </p:cTn>
                                        <p:tgtEl>
                                          <p:spTgt spid="267"/>
                                        </p:tgtEl>
                                        <p:attrNameLst>
                                          <p:attrName>style.visibility</p:attrName>
                                        </p:attrNameLst>
                                      </p:cBhvr>
                                      <p:to>
                                        <p:strVal val="visible"/>
                                      </p:to>
                                    </p:set>
                                    <p:animEffect transition="in" filter="fade">
                                      <p:cBhvr>
                                        <p:cTn id="286" dur="250"/>
                                        <p:tgtEl>
                                          <p:spTgt spid="267"/>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67"/>
                                        </p:tgtEl>
                                        <p:attrNameLst>
                                          <p:attrName>style.visibility</p:attrName>
                                        </p:attrNameLst>
                                      </p:cBhvr>
                                      <p:to>
                                        <p:strVal val="visible"/>
                                      </p:to>
                                    </p:set>
                                    <p:animEffect transition="in" filter="fade">
                                      <p:cBhvr>
                                        <p:cTn id="289" dur="250"/>
                                        <p:tgtEl>
                                          <p:spTgt spid="267"/>
                                        </p:tgtEl>
                                      </p:cBhvr>
                                    </p:animEffect>
                                  </p:childTnLst>
                                </p:cTn>
                              </p:par>
                              <p:par>
                                <p:cTn id="290" presetID="10" presetClass="entr" presetSubtype="0" fill="hold" nodeType="withEffect">
                                  <p:stCondLst>
                                    <p:cond delay="0"/>
                                  </p:stCondLst>
                                  <p:childTnLst>
                                    <p:set>
                                      <p:cBhvr>
                                        <p:cTn id="291" dur="1" fill="hold">
                                          <p:stCondLst>
                                            <p:cond delay="0"/>
                                          </p:stCondLst>
                                        </p:cTn>
                                        <p:tgtEl>
                                          <p:spTgt spid="268"/>
                                        </p:tgtEl>
                                        <p:attrNameLst>
                                          <p:attrName>style.visibility</p:attrName>
                                        </p:attrNameLst>
                                      </p:cBhvr>
                                      <p:to>
                                        <p:strVal val="visible"/>
                                      </p:to>
                                    </p:set>
                                    <p:animEffect transition="in" filter="fade">
                                      <p:cBhvr>
                                        <p:cTn id="292" dur="250"/>
                                        <p:tgtEl>
                                          <p:spTgt spid="268"/>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268"/>
                                        </p:tgtEl>
                                        <p:attrNameLst>
                                          <p:attrName>style.visibility</p:attrName>
                                        </p:attrNameLst>
                                      </p:cBhvr>
                                      <p:to>
                                        <p:strVal val="visible"/>
                                      </p:to>
                                    </p:set>
                                    <p:animEffect transition="in" filter="fade">
                                      <p:cBhvr>
                                        <p:cTn id="295" dur="250"/>
                                        <p:tgtEl>
                                          <p:spTgt spid="268"/>
                                        </p:tgtEl>
                                      </p:cBhvr>
                                    </p:animEffect>
                                  </p:childTnLst>
                                </p:cTn>
                              </p:par>
                              <p:par>
                                <p:cTn id="296" presetID="10" presetClass="entr" presetSubtype="0" fill="hold" nodeType="withEffect">
                                  <p:stCondLst>
                                    <p:cond delay="0"/>
                                  </p:stCondLst>
                                  <p:childTnLst>
                                    <p:set>
                                      <p:cBhvr>
                                        <p:cTn id="297" dur="1" fill="hold">
                                          <p:stCondLst>
                                            <p:cond delay="0"/>
                                          </p:stCondLst>
                                        </p:cTn>
                                        <p:tgtEl>
                                          <p:spTgt spid="269"/>
                                        </p:tgtEl>
                                        <p:attrNameLst>
                                          <p:attrName>style.visibility</p:attrName>
                                        </p:attrNameLst>
                                      </p:cBhvr>
                                      <p:to>
                                        <p:strVal val="visible"/>
                                      </p:to>
                                    </p:set>
                                    <p:animEffect transition="in" filter="fade">
                                      <p:cBhvr>
                                        <p:cTn id="298" dur="250"/>
                                        <p:tgtEl>
                                          <p:spTgt spid="269"/>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269"/>
                                        </p:tgtEl>
                                        <p:attrNameLst>
                                          <p:attrName>style.visibility</p:attrName>
                                        </p:attrNameLst>
                                      </p:cBhvr>
                                      <p:to>
                                        <p:strVal val="visible"/>
                                      </p:to>
                                    </p:set>
                                    <p:animEffect transition="in" filter="fade">
                                      <p:cBhvr>
                                        <p:cTn id="301" dur="250"/>
                                        <p:tgtEl>
                                          <p:spTgt spid="269"/>
                                        </p:tgtEl>
                                      </p:cBhvr>
                                    </p:animEffect>
                                  </p:childTnLst>
                                </p:cTn>
                              </p:par>
                              <p:par>
                                <p:cTn id="302" presetID="10" presetClass="entr" presetSubtype="0" fill="hold" nodeType="withEffect">
                                  <p:stCondLst>
                                    <p:cond delay="0"/>
                                  </p:stCondLst>
                                  <p:childTnLst>
                                    <p:set>
                                      <p:cBhvr>
                                        <p:cTn id="303" dur="1" fill="hold">
                                          <p:stCondLst>
                                            <p:cond delay="0"/>
                                          </p:stCondLst>
                                        </p:cTn>
                                        <p:tgtEl>
                                          <p:spTgt spid="270"/>
                                        </p:tgtEl>
                                        <p:attrNameLst>
                                          <p:attrName>style.visibility</p:attrName>
                                        </p:attrNameLst>
                                      </p:cBhvr>
                                      <p:to>
                                        <p:strVal val="visible"/>
                                      </p:to>
                                    </p:set>
                                    <p:animEffect transition="in" filter="fade">
                                      <p:cBhvr>
                                        <p:cTn id="304" dur="250"/>
                                        <p:tgtEl>
                                          <p:spTgt spid="270"/>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270"/>
                                        </p:tgtEl>
                                        <p:attrNameLst>
                                          <p:attrName>style.visibility</p:attrName>
                                        </p:attrNameLst>
                                      </p:cBhvr>
                                      <p:to>
                                        <p:strVal val="visible"/>
                                      </p:to>
                                    </p:set>
                                    <p:animEffect transition="in" filter="fade">
                                      <p:cBhvr>
                                        <p:cTn id="307" dur="250"/>
                                        <p:tgtEl>
                                          <p:spTgt spid="270"/>
                                        </p:tgtEl>
                                      </p:cBhvr>
                                    </p:animEffect>
                                  </p:childTnLst>
                                </p:cTn>
                              </p:par>
                            </p:childTnLst>
                          </p:cTn>
                        </p:par>
                      </p:childTnLst>
                    </p:cTn>
                  </p:par>
                </p:childTnLst>
              </p:cTn>
              <p:nextCondLst>
                <p:cond evt="onClick" delay="0">
                  <p:tgtEl>
                    <p:spTgt spid="258"/>
                  </p:tgtEl>
                </p:cond>
              </p:nextCondLst>
            </p:seq>
            <p:seq concurrent="1" nextAc="seek">
              <p:cTn id="308" restart="whenNotActive" fill="hold" evtFilter="cancelBubble" nodeType="interactiveSeq">
                <p:stCondLst>
                  <p:cond evt="onClick" delay="0">
                    <p:tgtEl>
                      <p:spTgt spid="281"/>
                    </p:tgtEl>
                  </p:cond>
                </p:stCondLst>
                <p:endSync evt="end" delay="0">
                  <p:rtn val="all"/>
                </p:endSync>
                <p:childTnLst>
                  <p:par>
                    <p:cTn id="309" fill="hold">
                      <p:stCondLst>
                        <p:cond delay="0"/>
                      </p:stCondLst>
                      <p:childTnLst>
                        <p:par>
                          <p:cTn id="310" fill="hold">
                            <p:stCondLst>
                              <p:cond delay="0"/>
                            </p:stCondLst>
                            <p:childTnLst>
                              <p:par>
                                <p:cTn id="311" presetID="10" presetClass="entr" presetSubtype="0" fill="hold" grpId="0" nodeType="clickEffect">
                                  <p:stCondLst>
                                    <p:cond delay="0"/>
                                  </p:stCondLst>
                                  <p:childTnLst>
                                    <p:set>
                                      <p:cBhvr>
                                        <p:cTn id="312" dur="1" fill="hold">
                                          <p:stCondLst>
                                            <p:cond delay="0"/>
                                          </p:stCondLst>
                                        </p:cTn>
                                        <p:tgtEl>
                                          <p:spTgt spid="304"/>
                                        </p:tgtEl>
                                        <p:attrNameLst>
                                          <p:attrName>style.visibility</p:attrName>
                                        </p:attrNameLst>
                                      </p:cBhvr>
                                      <p:to>
                                        <p:strVal val="visible"/>
                                      </p:to>
                                    </p:set>
                                    <p:animEffect transition="in" filter="fade">
                                      <p:cBhvr>
                                        <p:cTn id="313" dur="250"/>
                                        <p:tgtEl>
                                          <p:spTgt spid="304"/>
                                        </p:tgtEl>
                                      </p:cBhvr>
                                    </p:animEffect>
                                  </p:childTnLst>
                                </p:cTn>
                              </p:par>
                              <p:par>
                                <p:cTn id="314" presetID="10" presetClass="exit" presetSubtype="0" fill="hold" grpId="0" nodeType="withEffect">
                                  <p:stCondLst>
                                    <p:cond delay="0"/>
                                  </p:stCondLst>
                                  <p:childTnLst>
                                    <p:animEffect transition="out" filter="fade">
                                      <p:cBhvr>
                                        <p:cTn id="315" dur="250"/>
                                        <p:tgtEl>
                                          <p:spTgt spid="281"/>
                                        </p:tgtEl>
                                      </p:cBhvr>
                                    </p:animEffect>
                                    <p:set>
                                      <p:cBhvr>
                                        <p:cTn id="31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17" restart="whenNotActive" fill="hold" evtFilter="cancelBubble" nodeType="interactiveSeq">
                <p:stCondLst>
                  <p:cond evt="onClick" delay="0">
                    <p:tgtEl>
                      <p:spTgt spid="304"/>
                    </p:tgtEl>
                  </p:cond>
                </p:stCondLst>
                <p:endSync evt="end" delay="0">
                  <p:rtn val="all"/>
                </p:endSync>
                <p:childTnLst>
                  <p:par>
                    <p:cTn id="318" fill="hold">
                      <p:stCondLst>
                        <p:cond delay="0"/>
                      </p:stCondLst>
                      <p:childTnLst>
                        <p:par>
                          <p:cTn id="319" fill="hold">
                            <p:stCondLst>
                              <p:cond delay="0"/>
                            </p:stCondLst>
                            <p:childTnLst>
                              <p:par>
                                <p:cTn id="320" presetID="1" presetClass="emph" presetSubtype="2" fill="hold" nodeType="clickEffect">
                                  <p:stCondLst>
                                    <p:cond delay="0"/>
                                  </p:stCondLst>
                                  <p:childTnLst>
                                    <p:animClr clrSpc="rgb" dir="cw">
                                      <p:cBhvr>
                                        <p:cTn id="321" dur="250" fill="hold"/>
                                        <p:tgtEl>
                                          <p:spTgt spid="304"/>
                                        </p:tgtEl>
                                        <p:attrNameLst>
                                          <p:attrName>fillcolor</p:attrName>
                                        </p:attrNameLst>
                                      </p:cBhvr>
                                      <p:to>
                                        <a:srgbClr val="000000"/>
                                      </p:to>
                                    </p:animClr>
                                    <p:set>
                                      <p:cBhvr>
                                        <p:cTn id="322" dur="250" fill="hold"/>
                                        <p:tgtEl>
                                          <p:spTgt spid="304"/>
                                        </p:tgtEl>
                                        <p:attrNameLst>
                                          <p:attrName>fill.type</p:attrName>
                                        </p:attrNameLst>
                                      </p:cBhvr>
                                      <p:to>
                                        <p:strVal val="solid"/>
                                      </p:to>
                                    </p:set>
                                    <p:set>
                                      <p:cBhvr>
                                        <p:cTn id="323" dur="250" fill="hold"/>
                                        <p:tgtEl>
                                          <p:spTgt spid="304"/>
                                        </p:tgtEl>
                                        <p:attrNameLst>
                                          <p:attrName>fill.on</p:attrName>
                                        </p:attrNameLst>
                                      </p:cBhvr>
                                      <p:to>
                                        <p:strVal val="true"/>
                                      </p:to>
                                    </p:set>
                                  </p:childTnLst>
                                  <p:subTnLst>
                                    <p:audio>
                                      <p:cMediaNode>
                                        <p:cTn display="0" masterRel="sameClick">
                                          <p:stCondLst>
                                            <p:cond evt="begin" delay="0">
                                              <p:tn val="320"/>
                                            </p:cond>
                                          </p:stCondLst>
                                          <p:endCondLst>
                                            <p:cond evt="onStopAudio" delay="0">
                                              <p:tgtEl>
                                                <p:sldTgt/>
                                              </p:tgtEl>
                                            </p:cond>
                                          </p:endCondLst>
                                        </p:cTn>
                                        <p:tgtEl>
                                          <p:sndTgt r:embed="rId2" name="cashreg.wav"/>
                                        </p:tgtEl>
                                      </p:cMediaNode>
                                    </p:audio>
                                  </p:subTnLst>
                                </p:cTn>
                              </p:par>
                              <p:par>
                                <p:cTn id="324" presetID="10" presetClass="entr" presetSubtype="0" fill="hold" nodeType="withEffect">
                                  <p:stCondLst>
                                    <p:cond delay="0"/>
                                  </p:stCondLst>
                                  <p:childTnLst>
                                    <p:set>
                                      <p:cBhvr>
                                        <p:cTn id="325" dur="1" fill="hold">
                                          <p:stCondLst>
                                            <p:cond delay="0"/>
                                          </p:stCondLst>
                                        </p:cTn>
                                        <p:tgtEl>
                                          <p:spTgt spid="305"/>
                                        </p:tgtEl>
                                        <p:attrNameLst>
                                          <p:attrName>style.visibility</p:attrName>
                                        </p:attrNameLst>
                                      </p:cBhvr>
                                      <p:to>
                                        <p:strVal val="visible"/>
                                      </p:to>
                                    </p:set>
                                    <p:animEffect transition="in" filter="fade">
                                      <p:cBhvr>
                                        <p:cTn id="326" dur="250"/>
                                        <p:tgtEl>
                                          <p:spTgt spid="305"/>
                                        </p:tgtEl>
                                      </p:cBhvr>
                                    </p:animEffect>
                                  </p:childTnLst>
                                </p:cTn>
                              </p:par>
                              <p:par>
                                <p:cTn id="327" presetID="10" presetClass="entr" presetSubtype="0" fill="hold" grpId="0" nodeType="withEffect">
                                  <p:stCondLst>
                                    <p:cond delay="0"/>
                                  </p:stCondLst>
                                  <p:childTnLst>
                                    <p:set>
                                      <p:cBhvr>
                                        <p:cTn id="328" dur="1" fill="hold">
                                          <p:stCondLst>
                                            <p:cond delay="0"/>
                                          </p:stCondLst>
                                        </p:cTn>
                                        <p:tgtEl>
                                          <p:spTgt spid="305"/>
                                        </p:tgtEl>
                                        <p:attrNameLst>
                                          <p:attrName>style.visibility</p:attrName>
                                        </p:attrNameLst>
                                      </p:cBhvr>
                                      <p:to>
                                        <p:strVal val="visible"/>
                                      </p:to>
                                    </p:set>
                                    <p:animEffect transition="in" filter="fade">
                                      <p:cBhvr>
                                        <p:cTn id="329" dur="250"/>
                                        <p:tgtEl>
                                          <p:spTgt spid="305"/>
                                        </p:tgtEl>
                                      </p:cBhvr>
                                    </p:animEffect>
                                  </p:childTnLst>
                                </p:cTn>
                              </p:par>
                              <p:par>
                                <p:cTn id="330" presetID="10" presetClass="entr" presetSubtype="0" fill="hold" nodeType="withEffect">
                                  <p:stCondLst>
                                    <p:cond delay="0"/>
                                  </p:stCondLst>
                                  <p:childTnLst>
                                    <p:set>
                                      <p:cBhvr>
                                        <p:cTn id="331" dur="1" fill="hold">
                                          <p:stCondLst>
                                            <p:cond delay="0"/>
                                          </p:stCondLst>
                                        </p:cTn>
                                        <p:tgtEl>
                                          <p:spTgt spid="306"/>
                                        </p:tgtEl>
                                        <p:attrNameLst>
                                          <p:attrName>style.visibility</p:attrName>
                                        </p:attrNameLst>
                                      </p:cBhvr>
                                      <p:to>
                                        <p:strVal val="visible"/>
                                      </p:to>
                                    </p:set>
                                    <p:animEffect transition="in" filter="fade">
                                      <p:cBhvr>
                                        <p:cTn id="332" dur="250"/>
                                        <p:tgtEl>
                                          <p:spTgt spid="306"/>
                                        </p:tgtEl>
                                      </p:cBhvr>
                                    </p:animEffect>
                                  </p:childTnLst>
                                </p:cTn>
                              </p:par>
                              <p:par>
                                <p:cTn id="333" presetID="10" presetClass="entr" presetSubtype="0" fill="hold" grpId="0" nodeType="withEffect">
                                  <p:stCondLst>
                                    <p:cond delay="0"/>
                                  </p:stCondLst>
                                  <p:childTnLst>
                                    <p:set>
                                      <p:cBhvr>
                                        <p:cTn id="334" dur="1" fill="hold">
                                          <p:stCondLst>
                                            <p:cond delay="0"/>
                                          </p:stCondLst>
                                        </p:cTn>
                                        <p:tgtEl>
                                          <p:spTgt spid="306"/>
                                        </p:tgtEl>
                                        <p:attrNameLst>
                                          <p:attrName>style.visibility</p:attrName>
                                        </p:attrNameLst>
                                      </p:cBhvr>
                                      <p:to>
                                        <p:strVal val="visible"/>
                                      </p:to>
                                    </p:set>
                                    <p:animEffect transition="in" filter="fade">
                                      <p:cBhvr>
                                        <p:cTn id="335" dur="250"/>
                                        <p:tgtEl>
                                          <p:spTgt spid="306"/>
                                        </p:tgtEl>
                                      </p:cBhvr>
                                    </p:animEffect>
                                  </p:childTnLst>
                                </p:cTn>
                              </p:par>
                              <p:par>
                                <p:cTn id="336" presetID="10" presetClass="entr" presetSubtype="0" fill="hold" nodeType="withEffect">
                                  <p:stCondLst>
                                    <p:cond delay="0"/>
                                  </p:stCondLst>
                                  <p:childTnLst>
                                    <p:set>
                                      <p:cBhvr>
                                        <p:cTn id="337" dur="1" fill="hold">
                                          <p:stCondLst>
                                            <p:cond delay="0"/>
                                          </p:stCondLst>
                                        </p:cTn>
                                        <p:tgtEl>
                                          <p:spTgt spid="307"/>
                                        </p:tgtEl>
                                        <p:attrNameLst>
                                          <p:attrName>style.visibility</p:attrName>
                                        </p:attrNameLst>
                                      </p:cBhvr>
                                      <p:to>
                                        <p:strVal val="visible"/>
                                      </p:to>
                                    </p:set>
                                    <p:animEffect transition="in" filter="fade">
                                      <p:cBhvr>
                                        <p:cTn id="338" dur="250"/>
                                        <p:tgtEl>
                                          <p:spTgt spid="307"/>
                                        </p:tgtEl>
                                      </p:cBhvr>
                                    </p:animEffect>
                                  </p:childTnLst>
                                </p:cTn>
                              </p:par>
                              <p:par>
                                <p:cTn id="339" presetID="10" presetClass="entr" presetSubtype="0" fill="hold" grpId="0" nodeType="withEffect">
                                  <p:stCondLst>
                                    <p:cond delay="0"/>
                                  </p:stCondLst>
                                  <p:childTnLst>
                                    <p:set>
                                      <p:cBhvr>
                                        <p:cTn id="340" dur="1" fill="hold">
                                          <p:stCondLst>
                                            <p:cond delay="0"/>
                                          </p:stCondLst>
                                        </p:cTn>
                                        <p:tgtEl>
                                          <p:spTgt spid="307"/>
                                        </p:tgtEl>
                                        <p:attrNameLst>
                                          <p:attrName>style.visibility</p:attrName>
                                        </p:attrNameLst>
                                      </p:cBhvr>
                                      <p:to>
                                        <p:strVal val="visible"/>
                                      </p:to>
                                    </p:set>
                                    <p:animEffect transition="in" filter="fade">
                                      <p:cBhvr>
                                        <p:cTn id="341" dur="250"/>
                                        <p:tgtEl>
                                          <p:spTgt spid="307"/>
                                        </p:tgtEl>
                                      </p:cBhvr>
                                    </p:animEffect>
                                  </p:childTnLst>
                                </p:cTn>
                              </p:par>
                              <p:par>
                                <p:cTn id="342" presetID="10" presetClass="entr" presetSubtype="0" fill="hold" nodeType="withEffect">
                                  <p:stCondLst>
                                    <p:cond delay="0"/>
                                  </p:stCondLst>
                                  <p:childTnLst>
                                    <p:set>
                                      <p:cBhvr>
                                        <p:cTn id="343" dur="1" fill="hold">
                                          <p:stCondLst>
                                            <p:cond delay="0"/>
                                          </p:stCondLst>
                                        </p:cTn>
                                        <p:tgtEl>
                                          <p:spTgt spid="308"/>
                                        </p:tgtEl>
                                        <p:attrNameLst>
                                          <p:attrName>style.visibility</p:attrName>
                                        </p:attrNameLst>
                                      </p:cBhvr>
                                      <p:to>
                                        <p:strVal val="visible"/>
                                      </p:to>
                                    </p:set>
                                    <p:animEffect transition="in" filter="fade">
                                      <p:cBhvr>
                                        <p:cTn id="344" dur="250"/>
                                        <p:tgtEl>
                                          <p:spTgt spid="308"/>
                                        </p:tgtEl>
                                      </p:cBhvr>
                                    </p:animEffect>
                                  </p:childTnLst>
                                </p:cTn>
                              </p:par>
                              <p:par>
                                <p:cTn id="345" presetID="10" presetClass="entr" presetSubtype="0" fill="hold" grpId="0" nodeType="withEffect">
                                  <p:stCondLst>
                                    <p:cond delay="0"/>
                                  </p:stCondLst>
                                  <p:childTnLst>
                                    <p:set>
                                      <p:cBhvr>
                                        <p:cTn id="346" dur="1" fill="hold">
                                          <p:stCondLst>
                                            <p:cond delay="0"/>
                                          </p:stCondLst>
                                        </p:cTn>
                                        <p:tgtEl>
                                          <p:spTgt spid="308"/>
                                        </p:tgtEl>
                                        <p:attrNameLst>
                                          <p:attrName>style.visibility</p:attrName>
                                        </p:attrNameLst>
                                      </p:cBhvr>
                                      <p:to>
                                        <p:strVal val="visible"/>
                                      </p:to>
                                    </p:set>
                                    <p:animEffect transition="in" filter="fade">
                                      <p:cBhvr>
                                        <p:cTn id="347" dur="250"/>
                                        <p:tgtEl>
                                          <p:spTgt spid="308"/>
                                        </p:tgtEl>
                                      </p:cBhvr>
                                    </p:animEffect>
                                  </p:childTnLst>
                                </p:cTn>
                              </p:par>
                              <p:par>
                                <p:cTn id="348" presetID="10" presetClass="entr" presetSubtype="0" fill="hold" nodeType="withEffect">
                                  <p:stCondLst>
                                    <p:cond delay="0"/>
                                  </p:stCondLst>
                                  <p:childTnLst>
                                    <p:set>
                                      <p:cBhvr>
                                        <p:cTn id="349" dur="1" fill="hold">
                                          <p:stCondLst>
                                            <p:cond delay="0"/>
                                          </p:stCondLst>
                                        </p:cTn>
                                        <p:tgtEl>
                                          <p:spTgt spid="309"/>
                                        </p:tgtEl>
                                        <p:attrNameLst>
                                          <p:attrName>style.visibility</p:attrName>
                                        </p:attrNameLst>
                                      </p:cBhvr>
                                      <p:to>
                                        <p:strVal val="visible"/>
                                      </p:to>
                                    </p:set>
                                    <p:animEffect transition="in" filter="fade">
                                      <p:cBhvr>
                                        <p:cTn id="350" dur="250"/>
                                        <p:tgtEl>
                                          <p:spTgt spid="309"/>
                                        </p:tgtEl>
                                      </p:cBhvr>
                                    </p:animEffect>
                                  </p:childTnLst>
                                </p:cTn>
                              </p:par>
                              <p:par>
                                <p:cTn id="351" presetID="10" presetClass="entr" presetSubtype="0" fill="hold" grpId="0" nodeType="withEffect">
                                  <p:stCondLst>
                                    <p:cond delay="0"/>
                                  </p:stCondLst>
                                  <p:childTnLst>
                                    <p:set>
                                      <p:cBhvr>
                                        <p:cTn id="352" dur="1" fill="hold">
                                          <p:stCondLst>
                                            <p:cond delay="0"/>
                                          </p:stCondLst>
                                        </p:cTn>
                                        <p:tgtEl>
                                          <p:spTgt spid="309"/>
                                        </p:tgtEl>
                                        <p:attrNameLst>
                                          <p:attrName>style.visibility</p:attrName>
                                        </p:attrNameLst>
                                      </p:cBhvr>
                                      <p:to>
                                        <p:strVal val="visible"/>
                                      </p:to>
                                    </p:set>
                                    <p:animEffect transition="in" filter="fade">
                                      <p:cBhvr>
                                        <p:cTn id="353" dur="250"/>
                                        <p:tgtEl>
                                          <p:spTgt spid="309"/>
                                        </p:tgtEl>
                                      </p:cBhvr>
                                    </p:animEffect>
                                  </p:childTnLst>
                                </p:cTn>
                              </p:par>
                              <p:par>
                                <p:cTn id="354" presetID="10" presetClass="entr" presetSubtype="0" fill="hold" nodeType="withEffect">
                                  <p:stCondLst>
                                    <p:cond delay="0"/>
                                  </p:stCondLst>
                                  <p:childTnLst>
                                    <p:set>
                                      <p:cBhvr>
                                        <p:cTn id="355" dur="1" fill="hold">
                                          <p:stCondLst>
                                            <p:cond delay="0"/>
                                          </p:stCondLst>
                                        </p:cTn>
                                        <p:tgtEl>
                                          <p:spTgt spid="310"/>
                                        </p:tgtEl>
                                        <p:attrNameLst>
                                          <p:attrName>style.visibility</p:attrName>
                                        </p:attrNameLst>
                                      </p:cBhvr>
                                      <p:to>
                                        <p:strVal val="visible"/>
                                      </p:to>
                                    </p:set>
                                    <p:animEffect transition="in" filter="fade">
                                      <p:cBhvr>
                                        <p:cTn id="356" dur="250"/>
                                        <p:tgtEl>
                                          <p:spTgt spid="310"/>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10"/>
                                        </p:tgtEl>
                                        <p:attrNameLst>
                                          <p:attrName>style.visibility</p:attrName>
                                        </p:attrNameLst>
                                      </p:cBhvr>
                                      <p:to>
                                        <p:strVal val="visible"/>
                                      </p:to>
                                    </p:set>
                                    <p:animEffect transition="in" filter="fade">
                                      <p:cBhvr>
                                        <p:cTn id="359" dur="250"/>
                                        <p:tgtEl>
                                          <p:spTgt spid="310"/>
                                        </p:tgtEl>
                                      </p:cBhvr>
                                    </p:animEffect>
                                  </p:childTnLst>
                                </p:cTn>
                              </p:par>
                            </p:childTnLst>
                          </p:cTn>
                        </p:par>
                      </p:childTnLst>
                    </p:cTn>
                  </p:par>
                </p:childTnLst>
              </p:cTn>
              <p:nextCondLst>
                <p:cond evt="onClick" delay="0">
                  <p:tgtEl>
                    <p:spTgt spid="304"/>
                  </p:tgtEl>
                </p:cond>
              </p:nextCondLst>
            </p:seq>
          </p:childTnLst>
        </p:cTn>
      </p:par>
    </p:tnLst>
    <p:bldLst>
      <p:bldP spid="4" grpId="0" animBg="1"/>
      <p:bldP spid="27" grpId="0" animBg="1"/>
      <p:bldP spid="29" grpId="0" animBg="1"/>
      <p:bldP spid="30" grpId="0" animBg="1"/>
      <p:bldP spid="31" grpId="0" animBg="1"/>
      <p:bldP spid="32" grpId="0" animBg="1"/>
      <p:bldP spid="33" grpId="0" animBg="1"/>
      <p:bldP spid="34" grpId="0" animBg="1"/>
      <p:bldP spid="35" grpId="0" animBg="1"/>
      <p:bldP spid="51" grpId="0" animBg="1"/>
      <p:bldP spid="74" grpId="0" animBg="1"/>
      <p:bldP spid="79" grpId="0" animBg="1"/>
      <p:bldP spid="80" grpId="0" animBg="1"/>
      <p:bldP spid="97" grpId="0" animBg="1"/>
      <p:bldP spid="120" grpId="0" animBg="1"/>
      <p:bldP spid="125" grpId="0" animBg="1"/>
      <p:bldP spid="126" grpId="0" animBg="1"/>
      <p:bldP spid="127" grpId="0" animBg="1"/>
      <p:bldP spid="143" grpId="0" animBg="1"/>
      <p:bldP spid="166" grpId="0" animBg="1"/>
      <p:bldP spid="169" grpId="0" animBg="1"/>
      <p:bldP spid="170" grpId="0" animBg="1"/>
      <p:bldP spid="171" grpId="0" animBg="1"/>
      <p:bldP spid="172" grpId="0" animBg="1"/>
      <p:bldP spid="173" grpId="0" animBg="1"/>
      <p:bldP spid="174" grpId="0" animBg="1"/>
      <p:bldP spid="175" grpId="0" animBg="1"/>
      <p:bldP spid="189" grpId="0" animBg="1"/>
      <p:bldP spid="212" grpId="0" animBg="1"/>
      <p:bldP spid="214" grpId="0" animBg="1"/>
      <p:bldP spid="215" grpId="0" animBg="1"/>
      <p:bldP spid="216" grpId="0" animBg="1"/>
      <p:bldP spid="217" grpId="0" animBg="1"/>
      <p:bldP spid="218" grpId="0" animBg="1"/>
      <p:bldP spid="219" grpId="0" animBg="1"/>
      <p:bldP spid="220" grpId="0" animBg="1"/>
      <p:bldP spid="235" grpId="0" animBg="1"/>
      <p:bldP spid="258" grpId="0" animBg="1"/>
      <p:bldP spid="264" grpId="0" animBg="1"/>
      <p:bldP spid="265" grpId="0" animBg="1"/>
      <p:bldP spid="266" grpId="0" animBg="1"/>
      <p:bldP spid="267" grpId="0" animBg="1"/>
      <p:bldP spid="268" grpId="0" animBg="1"/>
      <p:bldP spid="269" grpId="0" animBg="1"/>
      <p:bldP spid="270" grpId="0" animBg="1"/>
      <p:bldP spid="281" grpId="0" animBg="1"/>
      <p:bldP spid="304" grpId="0" animBg="1"/>
      <p:bldP spid="305" grpId="0" animBg="1"/>
      <p:bldP spid="306" grpId="0" animBg="1"/>
      <p:bldP spid="307" grpId="0" animBg="1"/>
      <p:bldP spid="308" grpId="0" animBg="1"/>
      <p:bldP spid="309" grpId="0" animBg="1"/>
      <p:bldP spid="3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263" y="419669"/>
            <a:ext cx="8178421" cy="187315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dirty="0">
                <a:solidFill>
                  <a:prstClr val="white"/>
                </a:solidFill>
                <a:latin typeface="Calibri" panose="020F0502020204030204"/>
              </a:rPr>
              <a:t>CÂU 1: </a:t>
            </a:r>
          </a:p>
          <a:p>
            <a:pPr algn="ctr" defTabSz="685800">
              <a:buClrTx/>
            </a:pPr>
            <a:r>
              <a:rPr lang="vi-VN" sz="3000" kern="1200" dirty="0">
                <a:solidFill>
                  <a:prstClr val="white"/>
                </a:solidFill>
                <a:latin typeface="Arial" panose="020B0604020202020204" pitchFamily="34" charset="0"/>
              </a:rPr>
              <a:t>Có 7 chữ cái, là tên của một linh kiện dùng để tắt, mở một thiết bị điện</a:t>
            </a:r>
            <a:r>
              <a:rPr lang="en-US" sz="3000" kern="1200" dirty="0">
                <a:solidFill>
                  <a:prstClr val="white"/>
                </a:solidFill>
                <a:latin typeface="Calibri" panose="020F0502020204030204"/>
              </a:rPr>
              <a:t>.</a:t>
            </a:r>
            <a:endParaRPr lang="vi-VN" sz="300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936741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263" y="419668"/>
            <a:ext cx="8539679" cy="215208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dirty="0">
                <a:solidFill>
                  <a:prstClr val="white"/>
                </a:solidFill>
                <a:latin typeface="Calibri" panose="020F0502020204030204"/>
              </a:rPr>
              <a:t>CÂU 2:</a:t>
            </a:r>
          </a:p>
          <a:p>
            <a:pPr defTabSz="685800">
              <a:buClrTx/>
            </a:pPr>
            <a:r>
              <a:rPr lang="vi-VN" sz="3000" kern="1200" dirty="0">
                <a:solidFill>
                  <a:prstClr val="white"/>
                </a:solidFill>
                <a:latin typeface="Arial" panose="020B0604020202020204" pitchFamily="34" charset="0"/>
              </a:rPr>
              <a:t>Có 2 chữ cái, viết tắt của từ “pondus hydrogenii”, là một chỉ số đo hoạt động của các ion hydrogen H</a:t>
            </a:r>
            <a:r>
              <a:rPr lang="vi-VN" sz="3000" kern="1200" baseline="30000" dirty="0">
                <a:solidFill>
                  <a:prstClr val="white"/>
                </a:solidFill>
                <a:latin typeface="Arial" panose="020B0604020202020204" pitchFamily="34" charset="0"/>
              </a:rPr>
              <a:t>+ </a:t>
            </a:r>
            <a:r>
              <a:rPr lang="vi-VN" sz="3000" kern="1200" dirty="0">
                <a:solidFill>
                  <a:prstClr val="white"/>
                </a:solidFill>
                <a:latin typeface="Arial" panose="020B0604020202020204" pitchFamily="34" charset="0"/>
              </a:rPr>
              <a:t>trong dung dịch</a:t>
            </a:r>
            <a:endParaRPr lang="en-US" sz="3000" kern="1200" dirty="0">
              <a:solidFill>
                <a:prstClr val="white"/>
              </a:solidFill>
              <a:latin typeface="Calibri" panose="020F0502020204030204"/>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854031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718" y="442032"/>
            <a:ext cx="8178421" cy="187315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3647" algn="ctr" defTabSz="685800">
              <a:buClrTx/>
            </a:pPr>
            <a:r>
              <a:rPr lang="en-US" sz="3000" kern="1200" dirty="0">
                <a:solidFill>
                  <a:prstClr val="white"/>
                </a:solidFill>
                <a:latin typeface="Calibri" panose="020F0502020204030204"/>
              </a:rPr>
              <a:t>CÂU 3:</a:t>
            </a:r>
          </a:p>
          <a:p>
            <a:pPr indent="603647" defTabSz="685800">
              <a:buClrTx/>
            </a:pPr>
            <a:r>
              <a:rPr lang="vi-VN" sz="3000" kern="1200" dirty="0">
                <a:solidFill>
                  <a:prstClr val="white"/>
                </a:solidFill>
                <a:latin typeface="Arial" panose="020B0604020202020204" pitchFamily="34" charset="0"/>
              </a:rPr>
              <a:t>Có 3 chữ cái, là một nguồn cung cấp điện</a:t>
            </a:r>
            <a:endParaRPr lang="en-US" sz="3000" kern="1200" dirty="0">
              <a:solidFill>
                <a:prstClr val="white"/>
              </a:solidFill>
              <a:latin typeface="Calibri" panose="020F0502020204030204"/>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699529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263" y="419669"/>
            <a:ext cx="8178421" cy="207753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dirty="0">
                <a:solidFill>
                  <a:prstClr val="white"/>
                </a:solidFill>
                <a:latin typeface="Calibri" panose="020F0502020204030204"/>
              </a:rPr>
              <a:t>CÂU 4</a:t>
            </a:r>
          </a:p>
          <a:p>
            <a:pPr defTabSz="685800">
              <a:buClrTx/>
            </a:pPr>
            <a:r>
              <a:rPr lang="vi-VN" sz="3000" kern="1200" dirty="0">
                <a:solidFill>
                  <a:prstClr val="white"/>
                </a:solidFill>
                <a:latin typeface="Arial" panose="020B0604020202020204" pitchFamily="34" charset="0"/>
              </a:rPr>
              <a:t>Có 7 chữ cái, là áp lực dòng máu tác động lên thành mạch máu trong quá trình lưu thông đến các cơ quan trong cơ thể. </a:t>
            </a:r>
            <a:endParaRPr lang="en-US" sz="3000" kern="1200" dirty="0">
              <a:solidFill>
                <a:prstClr val="white"/>
              </a:solidFill>
              <a:latin typeface="Calibri" panose="020F0502020204030204"/>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463059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263" y="419668"/>
            <a:ext cx="8178421" cy="215208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dirty="0">
                <a:solidFill>
                  <a:prstClr val="white"/>
                </a:solidFill>
                <a:latin typeface="Calibri" panose="020F0502020204030204"/>
              </a:rPr>
              <a:t>CÂU 5:</a:t>
            </a:r>
          </a:p>
          <a:p>
            <a:pPr defTabSz="685800">
              <a:buClrTx/>
            </a:pPr>
            <a:r>
              <a:rPr lang="vi-VN" sz="3000" kern="1200" dirty="0">
                <a:solidFill>
                  <a:prstClr val="white"/>
                </a:solidFill>
                <a:latin typeface="Arial" panose="020B0604020202020204" pitchFamily="34" charset="0"/>
              </a:rPr>
              <a:t>Có 7 chữ cái, là một loại linh kiện được sử dụng để điều chỉnh cường độ dòng điện và có nhiều ứng dụng trong thực tế.</a:t>
            </a:r>
            <a:endParaRPr lang="en-US" sz="3000" kern="1200" dirty="0">
              <a:solidFill>
                <a:prstClr val="white"/>
              </a:solidFill>
              <a:latin typeface="Calibri" panose="020F0502020204030204"/>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658215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263" y="419669"/>
            <a:ext cx="8178421" cy="187315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dirty="0">
                <a:solidFill>
                  <a:prstClr val="white"/>
                </a:solidFill>
                <a:latin typeface="Calibri" panose="020F0502020204030204"/>
              </a:rPr>
              <a:t>CÂU 6:</a:t>
            </a:r>
          </a:p>
          <a:p>
            <a:pPr defTabSz="685800">
              <a:buClrTx/>
            </a:pPr>
            <a:r>
              <a:rPr lang="vi-VN" sz="3000" kern="1200" dirty="0">
                <a:solidFill>
                  <a:prstClr val="white"/>
                </a:solidFill>
                <a:latin typeface="Arial" panose="020B0604020202020204" pitchFamily="34" charset="0"/>
              </a:rPr>
              <a:t>Có 7 chữ cái, là một thiết bị tạo ra ánh sáng nhìn thấy được từ dòng điện</a:t>
            </a:r>
            <a:endParaRPr lang="en-US" sz="3000" kern="1200" dirty="0">
              <a:solidFill>
                <a:prstClr val="white"/>
              </a:solidFill>
              <a:latin typeface="Calibri" panose="020F0502020204030204"/>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950014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263" y="419669"/>
            <a:ext cx="8178421" cy="187315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1450" algn="ctr" defTabSz="685800">
              <a:buClrTx/>
            </a:pPr>
            <a:r>
              <a:rPr lang="en-US" sz="3000" kern="1200" dirty="0">
                <a:solidFill>
                  <a:prstClr val="white"/>
                </a:solidFill>
                <a:latin typeface="Calibri" panose="020F0502020204030204"/>
              </a:rPr>
              <a:t>CÂU 7:</a:t>
            </a:r>
          </a:p>
          <a:p>
            <a:pPr indent="171450" defTabSz="685800">
              <a:buClrTx/>
            </a:pPr>
            <a:r>
              <a:rPr lang="vi-VN" sz="3000" kern="1200" dirty="0">
                <a:solidFill>
                  <a:prstClr val="white"/>
                </a:solidFill>
                <a:latin typeface="Arial" panose="020B0604020202020204" pitchFamily="34" charset="0"/>
              </a:rPr>
              <a:t>Có 6 chữ cái, là một phần tử bảo vệ mạch điện bằng cách làm đứt mạch điện.</a:t>
            </a:r>
            <a:endParaRPr lang="en-US" sz="3000" kern="1200" dirty="0">
              <a:solidFill>
                <a:prstClr val="white"/>
              </a:solidFill>
              <a:latin typeface="Calibri" panose="020F0502020204030204"/>
            </a:endParaRPr>
          </a:p>
        </p:txBody>
      </p:sp>
      <p:sp>
        <p:nvSpPr>
          <p:cNvPr id="6" name="Pentagon 5">
            <a:hlinkClick r:id="rId3" action="ppaction://hlinksldjump"/>
          </p:cNvPr>
          <p:cNvSpPr/>
          <p:nvPr/>
        </p:nvSpPr>
        <p:spPr>
          <a:xfrm flipH="1">
            <a:off x="6636775" y="4280719"/>
            <a:ext cx="2333932" cy="6858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 VỀ</a:t>
            </a:r>
            <a:endParaRPr lang="vi-VN" sz="27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521977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grpSp>
        <p:nvGrpSpPr>
          <p:cNvPr id="4109" name="Google Shape;4109;p47"/>
          <p:cNvGrpSpPr/>
          <p:nvPr/>
        </p:nvGrpSpPr>
        <p:grpSpPr>
          <a:xfrm>
            <a:off x="7027849" y="605172"/>
            <a:ext cx="1047070" cy="821443"/>
            <a:chOff x="347850" y="432375"/>
            <a:chExt cx="1366575" cy="1072100"/>
          </a:xfrm>
        </p:grpSpPr>
        <p:sp>
          <p:nvSpPr>
            <p:cNvPr id="4110" name="Google Shape;4110;p47"/>
            <p:cNvSpPr/>
            <p:nvPr/>
          </p:nvSpPr>
          <p:spPr>
            <a:xfrm>
              <a:off x="347850" y="926050"/>
              <a:ext cx="1366575" cy="41675"/>
            </a:xfrm>
            <a:custGeom>
              <a:avLst/>
              <a:gdLst/>
              <a:ahLst/>
              <a:cxnLst/>
              <a:rect l="l" t="t" r="r" b="b"/>
              <a:pathLst>
                <a:path w="54663" h="1667" extrusionOk="0">
                  <a:moveTo>
                    <a:pt x="173" y="0"/>
                  </a:moveTo>
                  <a:lnTo>
                    <a:pt x="97" y="19"/>
                  </a:lnTo>
                  <a:lnTo>
                    <a:pt x="58" y="58"/>
                  </a:lnTo>
                  <a:lnTo>
                    <a:pt x="20" y="115"/>
                  </a:lnTo>
                  <a:lnTo>
                    <a:pt x="1" y="173"/>
                  </a:lnTo>
                  <a:lnTo>
                    <a:pt x="1" y="1494"/>
                  </a:lnTo>
                  <a:lnTo>
                    <a:pt x="20" y="1552"/>
                  </a:lnTo>
                  <a:lnTo>
                    <a:pt x="58" y="1609"/>
                  </a:lnTo>
                  <a:lnTo>
                    <a:pt x="97" y="1647"/>
                  </a:lnTo>
                  <a:lnTo>
                    <a:pt x="173" y="1667"/>
                  </a:lnTo>
                  <a:lnTo>
                    <a:pt x="54509" y="1667"/>
                  </a:lnTo>
                  <a:lnTo>
                    <a:pt x="54567" y="1647"/>
                  </a:lnTo>
                  <a:lnTo>
                    <a:pt x="54624" y="1609"/>
                  </a:lnTo>
                  <a:lnTo>
                    <a:pt x="54663" y="1552"/>
                  </a:lnTo>
                  <a:lnTo>
                    <a:pt x="54663" y="1494"/>
                  </a:lnTo>
                  <a:lnTo>
                    <a:pt x="54663" y="173"/>
                  </a:lnTo>
                  <a:lnTo>
                    <a:pt x="54663" y="115"/>
                  </a:lnTo>
                  <a:lnTo>
                    <a:pt x="54624" y="58"/>
                  </a:lnTo>
                  <a:lnTo>
                    <a:pt x="54567" y="19"/>
                  </a:lnTo>
                  <a:lnTo>
                    <a:pt x="545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7"/>
            <p:cNvSpPr/>
            <p:nvPr/>
          </p:nvSpPr>
          <p:spPr>
            <a:xfrm>
              <a:off x="467075" y="432375"/>
              <a:ext cx="291625" cy="493700"/>
            </a:xfrm>
            <a:custGeom>
              <a:avLst/>
              <a:gdLst/>
              <a:ahLst/>
              <a:cxnLst/>
              <a:rect l="l" t="t" r="r" b="b"/>
              <a:pathLst>
                <a:path w="11665" h="19748" extrusionOk="0">
                  <a:moveTo>
                    <a:pt x="3870" y="1"/>
                  </a:moveTo>
                  <a:lnTo>
                    <a:pt x="3870" y="1361"/>
                  </a:lnTo>
                  <a:lnTo>
                    <a:pt x="2395" y="2088"/>
                  </a:lnTo>
                  <a:lnTo>
                    <a:pt x="2127" y="2242"/>
                  </a:lnTo>
                  <a:lnTo>
                    <a:pt x="1859" y="2414"/>
                  </a:lnTo>
                  <a:lnTo>
                    <a:pt x="1629" y="2586"/>
                  </a:lnTo>
                  <a:lnTo>
                    <a:pt x="1399" y="2778"/>
                  </a:lnTo>
                  <a:lnTo>
                    <a:pt x="1188" y="2989"/>
                  </a:lnTo>
                  <a:lnTo>
                    <a:pt x="978" y="3219"/>
                  </a:lnTo>
                  <a:lnTo>
                    <a:pt x="805" y="3448"/>
                  </a:lnTo>
                  <a:lnTo>
                    <a:pt x="633" y="3697"/>
                  </a:lnTo>
                  <a:lnTo>
                    <a:pt x="499" y="3946"/>
                  </a:lnTo>
                  <a:lnTo>
                    <a:pt x="365" y="4214"/>
                  </a:lnTo>
                  <a:lnTo>
                    <a:pt x="250" y="4483"/>
                  </a:lnTo>
                  <a:lnTo>
                    <a:pt x="154" y="4770"/>
                  </a:lnTo>
                  <a:lnTo>
                    <a:pt x="97" y="5057"/>
                  </a:lnTo>
                  <a:lnTo>
                    <a:pt x="39" y="5364"/>
                  </a:lnTo>
                  <a:lnTo>
                    <a:pt x="1" y="5670"/>
                  </a:lnTo>
                  <a:lnTo>
                    <a:pt x="1" y="5977"/>
                  </a:lnTo>
                  <a:lnTo>
                    <a:pt x="1" y="19747"/>
                  </a:lnTo>
                  <a:lnTo>
                    <a:pt x="11665" y="19747"/>
                  </a:lnTo>
                  <a:lnTo>
                    <a:pt x="11665" y="5977"/>
                  </a:lnTo>
                  <a:lnTo>
                    <a:pt x="11646" y="5670"/>
                  </a:lnTo>
                  <a:lnTo>
                    <a:pt x="11607" y="5364"/>
                  </a:lnTo>
                  <a:lnTo>
                    <a:pt x="11569" y="5057"/>
                  </a:lnTo>
                  <a:lnTo>
                    <a:pt x="11492" y="4770"/>
                  </a:lnTo>
                  <a:lnTo>
                    <a:pt x="11397" y="4483"/>
                  </a:lnTo>
                  <a:lnTo>
                    <a:pt x="11282" y="4214"/>
                  </a:lnTo>
                  <a:lnTo>
                    <a:pt x="11167" y="3946"/>
                  </a:lnTo>
                  <a:lnTo>
                    <a:pt x="11014" y="3697"/>
                  </a:lnTo>
                  <a:lnTo>
                    <a:pt x="10841" y="3448"/>
                  </a:lnTo>
                  <a:lnTo>
                    <a:pt x="10669" y="3219"/>
                  </a:lnTo>
                  <a:lnTo>
                    <a:pt x="10477" y="2989"/>
                  </a:lnTo>
                  <a:lnTo>
                    <a:pt x="10247" y="2778"/>
                  </a:lnTo>
                  <a:lnTo>
                    <a:pt x="10037" y="2586"/>
                  </a:lnTo>
                  <a:lnTo>
                    <a:pt x="9788" y="2414"/>
                  </a:lnTo>
                  <a:lnTo>
                    <a:pt x="9539" y="2242"/>
                  </a:lnTo>
                  <a:lnTo>
                    <a:pt x="9271" y="2088"/>
                  </a:lnTo>
                  <a:lnTo>
                    <a:pt x="7777" y="1361"/>
                  </a:lnTo>
                  <a:lnTo>
                    <a:pt x="77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7"/>
            <p:cNvSpPr/>
            <p:nvPr/>
          </p:nvSpPr>
          <p:spPr>
            <a:xfrm>
              <a:off x="490075" y="844650"/>
              <a:ext cx="237500" cy="66100"/>
            </a:xfrm>
            <a:custGeom>
              <a:avLst/>
              <a:gdLst/>
              <a:ahLst/>
              <a:cxnLst/>
              <a:rect l="l" t="t" r="r" b="b"/>
              <a:pathLst>
                <a:path w="9500" h="2644" extrusionOk="0">
                  <a:moveTo>
                    <a:pt x="3294" y="0"/>
                  </a:moveTo>
                  <a:lnTo>
                    <a:pt x="2720" y="39"/>
                  </a:lnTo>
                  <a:lnTo>
                    <a:pt x="2145" y="134"/>
                  </a:lnTo>
                  <a:lnTo>
                    <a:pt x="1590" y="249"/>
                  </a:lnTo>
                  <a:lnTo>
                    <a:pt x="1073" y="364"/>
                  </a:lnTo>
                  <a:lnTo>
                    <a:pt x="651" y="479"/>
                  </a:lnTo>
                  <a:lnTo>
                    <a:pt x="307" y="575"/>
                  </a:lnTo>
                  <a:lnTo>
                    <a:pt x="0" y="671"/>
                  </a:lnTo>
                  <a:lnTo>
                    <a:pt x="0" y="2643"/>
                  </a:lnTo>
                  <a:lnTo>
                    <a:pt x="9500" y="2643"/>
                  </a:lnTo>
                  <a:lnTo>
                    <a:pt x="9500" y="460"/>
                  </a:lnTo>
                  <a:lnTo>
                    <a:pt x="9347" y="479"/>
                  </a:lnTo>
                  <a:lnTo>
                    <a:pt x="8925" y="537"/>
                  </a:lnTo>
                  <a:lnTo>
                    <a:pt x="8274" y="575"/>
                  </a:lnTo>
                  <a:lnTo>
                    <a:pt x="7891" y="594"/>
                  </a:lnTo>
                  <a:lnTo>
                    <a:pt x="7470" y="613"/>
                  </a:lnTo>
                  <a:lnTo>
                    <a:pt x="7240" y="594"/>
                  </a:lnTo>
                  <a:lnTo>
                    <a:pt x="7010" y="575"/>
                  </a:lnTo>
                  <a:lnTo>
                    <a:pt x="6531" y="498"/>
                  </a:lnTo>
                  <a:lnTo>
                    <a:pt x="6033" y="403"/>
                  </a:lnTo>
                  <a:lnTo>
                    <a:pt x="5516" y="268"/>
                  </a:lnTo>
                  <a:lnTo>
                    <a:pt x="4980" y="154"/>
                  </a:lnTo>
                  <a:lnTo>
                    <a:pt x="4444" y="58"/>
                  </a:lnTo>
                  <a:lnTo>
                    <a:pt x="4156" y="20"/>
                  </a:lnTo>
                  <a:lnTo>
                    <a:pt x="38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7"/>
            <p:cNvSpPr/>
            <p:nvPr/>
          </p:nvSpPr>
          <p:spPr>
            <a:xfrm>
              <a:off x="550875" y="700525"/>
              <a:ext cx="78550" cy="158500"/>
            </a:xfrm>
            <a:custGeom>
              <a:avLst/>
              <a:gdLst/>
              <a:ahLst/>
              <a:cxnLst/>
              <a:rect l="l" t="t" r="r" b="b"/>
              <a:pathLst>
                <a:path w="3142" h="6340" extrusionOk="0">
                  <a:moveTo>
                    <a:pt x="173" y="0"/>
                  </a:moveTo>
                  <a:lnTo>
                    <a:pt x="1" y="288"/>
                  </a:lnTo>
                  <a:lnTo>
                    <a:pt x="249" y="460"/>
                  </a:lnTo>
                  <a:lnTo>
                    <a:pt x="518" y="652"/>
                  </a:lnTo>
                  <a:lnTo>
                    <a:pt x="824" y="920"/>
                  </a:lnTo>
                  <a:lnTo>
                    <a:pt x="1188" y="1264"/>
                  </a:lnTo>
                  <a:lnTo>
                    <a:pt x="1360" y="1456"/>
                  </a:lnTo>
                  <a:lnTo>
                    <a:pt x="1533" y="1686"/>
                  </a:lnTo>
                  <a:lnTo>
                    <a:pt x="1724" y="1916"/>
                  </a:lnTo>
                  <a:lnTo>
                    <a:pt x="1877" y="2165"/>
                  </a:lnTo>
                  <a:lnTo>
                    <a:pt x="2031" y="2433"/>
                  </a:lnTo>
                  <a:lnTo>
                    <a:pt x="2165" y="2720"/>
                  </a:lnTo>
                  <a:lnTo>
                    <a:pt x="2299" y="3027"/>
                  </a:lnTo>
                  <a:lnTo>
                    <a:pt x="2395" y="3333"/>
                  </a:lnTo>
                  <a:lnTo>
                    <a:pt x="2490" y="3639"/>
                  </a:lnTo>
                  <a:lnTo>
                    <a:pt x="2567" y="3946"/>
                  </a:lnTo>
                  <a:lnTo>
                    <a:pt x="2682" y="4559"/>
                  </a:lnTo>
                  <a:lnTo>
                    <a:pt x="2759" y="5114"/>
                  </a:lnTo>
                  <a:lnTo>
                    <a:pt x="2797" y="5593"/>
                  </a:lnTo>
                  <a:lnTo>
                    <a:pt x="2816" y="5976"/>
                  </a:lnTo>
                  <a:lnTo>
                    <a:pt x="2816" y="6321"/>
                  </a:lnTo>
                  <a:lnTo>
                    <a:pt x="3142" y="6340"/>
                  </a:lnTo>
                  <a:lnTo>
                    <a:pt x="3142" y="5957"/>
                  </a:lnTo>
                  <a:lnTo>
                    <a:pt x="3122" y="5555"/>
                  </a:lnTo>
                  <a:lnTo>
                    <a:pt x="3084" y="5057"/>
                  </a:lnTo>
                  <a:lnTo>
                    <a:pt x="3007" y="4482"/>
                  </a:lnTo>
                  <a:lnTo>
                    <a:pt x="2893" y="3869"/>
                  </a:lnTo>
                  <a:lnTo>
                    <a:pt x="2816" y="3544"/>
                  </a:lnTo>
                  <a:lnTo>
                    <a:pt x="2720" y="3218"/>
                  </a:lnTo>
                  <a:lnTo>
                    <a:pt x="2605" y="2912"/>
                  </a:lnTo>
                  <a:lnTo>
                    <a:pt x="2471" y="2586"/>
                  </a:lnTo>
                  <a:lnTo>
                    <a:pt x="2337" y="2280"/>
                  </a:lnTo>
                  <a:lnTo>
                    <a:pt x="2165" y="1992"/>
                  </a:lnTo>
                  <a:lnTo>
                    <a:pt x="1992" y="1724"/>
                  </a:lnTo>
                  <a:lnTo>
                    <a:pt x="1820" y="1475"/>
                  </a:lnTo>
                  <a:lnTo>
                    <a:pt x="1628" y="1245"/>
                  </a:lnTo>
                  <a:lnTo>
                    <a:pt x="1437" y="1035"/>
                  </a:lnTo>
                  <a:lnTo>
                    <a:pt x="1073" y="671"/>
                  </a:lnTo>
                  <a:lnTo>
                    <a:pt x="728" y="383"/>
                  </a:lnTo>
                  <a:lnTo>
                    <a:pt x="441" y="173"/>
                  </a:lnTo>
                  <a:lnTo>
                    <a:pt x="1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7"/>
            <p:cNvSpPr/>
            <p:nvPr/>
          </p:nvSpPr>
          <p:spPr>
            <a:xfrm>
              <a:off x="598275" y="675625"/>
              <a:ext cx="68025" cy="79500"/>
            </a:xfrm>
            <a:custGeom>
              <a:avLst/>
              <a:gdLst/>
              <a:ahLst/>
              <a:cxnLst/>
              <a:rect l="l" t="t" r="r" b="b"/>
              <a:pathLst>
                <a:path w="2721" h="3180" extrusionOk="0">
                  <a:moveTo>
                    <a:pt x="2548" y="0"/>
                  </a:moveTo>
                  <a:lnTo>
                    <a:pt x="2433" y="58"/>
                  </a:lnTo>
                  <a:lnTo>
                    <a:pt x="2184" y="230"/>
                  </a:lnTo>
                  <a:lnTo>
                    <a:pt x="1839" y="498"/>
                  </a:lnTo>
                  <a:lnTo>
                    <a:pt x="1437" y="843"/>
                  </a:lnTo>
                  <a:lnTo>
                    <a:pt x="1226" y="1054"/>
                  </a:lnTo>
                  <a:lnTo>
                    <a:pt x="1016" y="1284"/>
                  </a:lnTo>
                  <a:lnTo>
                    <a:pt x="805" y="1533"/>
                  </a:lnTo>
                  <a:lnTo>
                    <a:pt x="614" y="1801"/>
                  </a:lnTo>
                  <a:lnTo>
                    <a:pt x="422" y="2088"/>
                  </a:lnTo>
                  <a:lnTo>
                    <a:pt x="250" y="2414"/>
                  </a:lnTo>
                  <a:lnTo>
                    <a:pt x="116" y="2739"/>
                  </a:lnTo>
                  <a:lnTo>
                    <a:pt x="1" y="3084"/>
                  </a:lnTo>
                  <a:lnTo>
                    <a:pt x="326" y="3180"/>
                  </a:lnTo>
                  <a:lnTo>
                    <a:pt x="422" y="2854"/>
                  </a:lnTo>
                  <a:lnTo>
                    <a:pt x="575" y="2548"/>
                  </a:lnTo>
                  <a:lnTo>
                    <a:pt x="728" y="2241"/>
                  </a:lnTo>
                  <a:lnTo>
                    <a:pt x="901" y="1973"/>
                  </a:lnTo>
                  <a:lnTo>
                    <a:pt x="1092" y="1724"/>
                  </a:lnTo>
                  <a:lnTo>
                    <a:pt x="1284" y="1475"/>
                  </a:lnTo>
                  <a:lnTo>
                    <a:pt x="1495" y="1265"/>
                  </a:lnTo>
                  <a:lnTo>
                    <a:pt x="1705" y="1073"/>
                  </a:lnTo>
                  <a:lnTo>
                    <a:pt x="2088" y="728"/>
                  </a:lnTo>
                  <a:lnTo>
                    <a:pt x="2395" y="498"/>
                  </a:lnTo>
                  <a:lnTo>
                    <a:pt x="2625" y="345"/>
                  </a:lnTo>
                  <a:lnTo>
                    <a:pt x="2720" y="288"/>
                  </a:lnTo>
                  <a:lnTo>
                    <a:pt x="2548" y="0"/>
                  </a:lnTo>
                  <a:close/>
                </a:path>
              </a:pathLst>
            </a:custGeom>
            <a:solidFill>
              <a:srgbClr val="007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7"/>
            <p:cNvSpPr/>
            <p:nvPr/>
          </p:nvSpPr>
          <p:spPr>
            <a:xfrm>
              <a:off x="501075" y="676100"/>
              <a:ext cx="82875" cy="56050"/>
            </a:xfrm>
            <a:custGeom>
              <a:avLst/>
              <a:gdLst/>
              <a:ahLst/>
              <a:cxnLst/>
              <a:rect l="l" t="t" r="r" b="b"/>
              <a:pathLst>
                <a:path w="3315" h="2242" extrusionOk="0">
                  <a:moveTo>
                    <a:pt x="614" y="1"/>
                  </a:moveTo>
                  <a:lnTo>
                    <a:pt x="288" y="20"/>
                  </a:lnTo>
                  <a:lnTo>
                    <a:pt x="1" y="58"/>
                  </a:lnTo>
                  <a:lnTo>
                    <a:pt x="96" y="288"/>
                  </a:lnTo>
                  <a:lnTo>
                    <a:pt x="230" y="537"/>
                  </a:lnTo>
                  <a:lnTo>
                    <a:pt x="384" y="843"/>
                  </a:lnTo>
                  <a:lnTo>
                    <a:pt x="575" y="1150"/>
                  </a:lnTo>
                  <a:lnTo>
                    <a:pt x="786" y="1475"/>
                  </a:lnTo>
                  <a:lnTo>
                    <a:pt x="1016" y="1743"/>
                  </a:lnTo>
                  <a:lnTo>
                    <a:pt x="1131" y="1858"/>
                  </a:lnTo>
                  <a:lnTo>
                    <a:pt x="1246" y="1954"/>
                  </a:lnTo>
                  <a:lnTo>
                    <a:pt x="1380" y="2031"/>
                  </a:lnTo>
                  <a:lnTo>
                    <a:pt x="1514" y="2107"/>
                  </a:lnTo>
                  <a:lnTo>
                    <a:pt x="1667" y="2146"/>
                  </a:lnTo>
                  <a:lnTo>
                    <a:pt x="1820" y="2184"/>
                  </a:lnTo>
                  <a:lnTo>
                    <a:pt x="2127" y="2241"/>
                  </a:lnTo>
                  <a:lnTo>
                    <a:pt x="2739" y="2241"/>
                  </a:lnTo>
                  <a:lnTo>
                    <a:pt x="2969" y="2222"/>
                  </a:lnTo>
                  <a:lnTo>
                    <a:pt x="3180" y="2203"/>
                  </a:lnTo>
                  <a:lnTo>
                    <a:pt x="3237" y="2050"/>
                  </a:lnTo>
                  <a:lnTo>
                    <a:pt x="3276" y="1897"/>
                  </a:lnTo>
                  <a:lnTo>
                    <a:pt x="3314" y="1686"/>
                  </a:lnTo>
                  <a:lnTo>
                    <a:pt x="3295" y="1552"/>
                  </a:lnTo>
                  <a:lnTo>
                    <a:pt x="3295" y="1437"/>
                  </a:lnTo>
                  <a:lnTo>
                    <a:pt x="3257" y="1303"/>
                  </a:lnTo>
                  <a:lnTo>
                    <a:pt x="3199" y="1150"/>
                  </a:lnTo>
                  <a:lnTo>
                    <a:pt x="3142" y="1016"/>
                  </a:lnTo>
                  <a:lnTo>
                    <a:pt x="3046" y="862"/>
                  </a:lnTo>
                  <a:lnTo>
                    <a:pt x="2912" y="728"/>
                  </a:lnTo>
                  <a:lnTo>
                    <a:pt x="2759" y="575"/>
                  </a:lnTo>
                  <a:lnTo>
                    <a:pt x="2586" y="422"/>
                  </a:lnTo>
                  <a:lnTo>
                    <a:pt x="2376" y="307"/>
                  </a:lnTo>
                  <a:lnTo>
                    <a:pt x="2165" y="211"/>
                  </a:lnTo>
                  <a:lnTo>
                    <a:pt x="1935" y="135"/>
                  </a:lnTo>
                  <a:lnTo>
                    <a:pt x="1705" y="77"/>
                  </a:lnTo>
                  <a:lnTo>
                    <a:pt x="1475" y="39"/>
                  </a:lnTo>
                  <a:lnTo>
                    <a:pt x="12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7"/>
            <p:cNvSpPr/>
            <p:nvPr/>
          </p:nvSpPr>
          <p:spPr>
            <a:xfrm>
              <a:off x="630350" y="649775"/>
              <a:ext cx="82875" cy="56050"/>
            </a:xfrm>
            <a:custGeom>
              <a:avLst/>
              <a:gdLst/>
              <a:ahLst/>
              <a:cxnLst/>
              <a:rect l="l" t="t" r="r" b="b"/>
              <a:pathLst>
                <a:path w="3315" h="2242" extrusionOk="0">
                  <a:moveTo>
                    <a:pt x="2069" y="0"/>
                  </a:moveTo>
                  <a:lnTo>
                    <a:pt x="1840" y="38"/>
                  </a:lnTo>
                  <a:lnTo>
                    <a:pt x="1610" y="77"/>
                  </a:lnTo>
                  <a:lnTo>
                    <a:pt x="1380" y="134"/>
                  </a:lnTo>
                  <a:lnTo>
                    <a:pt x="1150" y="211"/>
                  </a:lnTo>
                  <a:lnTo>
                    <a:pt x="939" y="307"/>
                  </a:lnTo>
                  <a:lnTo>
                    <a:pt x="729" y="422"/>
                  </a:lnTo>
                  <a:lnTo>
                    <a:pt x="537" y="575"/>
                  </a:lnTo>
                  <a:lnTo>
                    <a:pt x="403" y="728"/>
                  </a:lnTo>
                  <a:lnTo>
                    <a:pt x="269" y="862"/>
                  </a:lnTo>
                  <a:lnTo>
                    <a:pt x="173" y="1015"/>
                  </a:lnTo>
                  <a:lnTo>
                    <a:pt x="116" y="1169"/>
                  </a:lnTo>
                  <a:lnTo>
                    <a:pt x="58" y="1303"/>
                  </a:lnTo>
                  <a:lnTo>
                    <a:pt x="20" y="1437"/>
                  </a:lnTo>
                  <a:lnTo>
                    <a:pt x="1" y="1571"/>
                  </a:lnTo>
                  <a:lnTo>
                    <a:pt x="1" y="1686"/>
                  </a:lnTo>
                  <a:lnTo>
                    <a:pt x="20" y="1896"/>
                  </a:lnTo>
                  <a:lnTo>
                    <a:pt x="77" y="2050"/>
                  </a:lnTo>
                  <a:lnTo>
                    <a:pt x="135" y="2203"/>
                  </a:lnTo>
                  <a:lnTo>
                    <a:pt x="346" y="2222"/>
                  </a:lnTo>
                  <a:lnTo>
                    <a:pt x="575" y="2241"/>
                  </a:lnTo>
                  <a:lnTo>
                    <a:pt x="1169" y="2241"/>
                  </a:lnTo>
                  <a:lnTo>
                    <a:pt x="1495" y="2184"/>
                  </a:lnTo>
                  <a:lnTo>
                    <a:pt x="1648" y="2145"/>
                  </a:lnTo>
                  <a:lnTo>
                    <a:pt x="1801" y="2107"/>
                  </a:lnTo>
                  <a:lnTo>
                    <a:pt x="1935" y="2030"/>
                  </a:lnTo>
                  <a:lnTo>
                    <a:pt x="2069" y="1954"/>
                  </a:lnTo>
                  <a:lnTo>
                    <a:pt x="2184" y="1858"/>
                  </a:lnTo>
                  <a:lnTo>
                    <a:pt x="2299" y="1743"/>
                  </a:lnTo>
                  <a:lnTo>
                    <a:pt x="2529" y="1475"/>
                  </a:lnTo>
                  <a:lnTo>
                    <a:pt x="2740" y="1149"/>
                  </a:lnTo>
                  <a:lnTo>
                    <a:pt x="2931" y="843"/>
                  </a:lnTo>
                  <a:lnTo>
                    <a:pt x="3084" y="536"/>
                  </a:lnTo>
                  <a:lnTo>
                    <a:pt x="3199" y="287"/>
                  </a:lnTo>
                  <a:lnTo>
                    <a:pt x="3314" y="58"/>
                  </a:lnTo>
                  <a:lnTo>
                    <a:pt x="3027" y="19"/>
                  </a:lnTo>
                  <a:lnTo>
                    <a:pt x="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7"/>
            <p:cNvSpPr/>
            <p:nvPr/>
          </p:nvSpPr>
          <p:spPr>
            <a:xfrm>
              <a:off x="952600" y="860450"/>
              <a:ext cx="510450" cy="65625"/>
            </a:xfrm>
            <a:custGeom>
              <a:avLst/>
              <a:gdLst/>
              <a:ahLst/>
              <a:cxnLst/>
              <a:rect l="l" t="t" r="r" b="b"/>
              <a:pathLst>
                <a:path w="20418" h="2625" extrusionOk="0">
                  <a:moveTo>
                    <a:pt x="96" y="0"/>
                  </a:moveTo>
                  <a:lnTo>
                    <a:pt x="58" y="39"/>
                  </a:lnTo>
                  <a:lnTo>
                    <a:pt x="20" y="96"/>
                  </a:lnTo>
                  <a:lnTo>
                    <a:pt x="1" y="154"/>
                  </a:lnTo>
                  <a:lnTo>
                    <a:pt x="1" y="2624"/>
                  </a:lnTo>
                  <a:lnTo>
                    <a:pt x="20417" y="2624"/>
                  </a:lnTo>
                  <a:lnTo>
                    <a:pt x="20417" y="154"/>
                  </a:lnTo>
                  <a:lnTo>
                    <a:pt x="20417" y="96"/>
                  </a:lnTo>
                  <a:lnTo>
                    <a:pt x="20379" y="39"/>
                  </a:lnTo>
                  <a:lnTo>
                    <a:pt x="20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7"/>
            <p:cNvSpPr/>
            <p:nvPr/>
          </p:nvSpPr>
          <p:spPr>
            <a:xfrm>
              <a:off x="1012925" y="820700"/>
              <a:ext cx="403200" cy="39775"/>
            </a:xfrm>
            <a:custGeom>
              <a:avLst/>
              <a:gdLst/>
              <a:ahLst/>
              <a:cxnLst/>
              <a:rect l="l" t="t" r="r" b="b"/>
              <a:pathLst>
                <a:path w="16128" h="1591" extrusionOk="0">
                  <a:moveTo>
                    <a:pt x="3889" y="1"/>
                  </a:moveTo>
                  <a:lnTo>
                    <a:pt x="3448" y="39"/>
                  </a:lnTo>
                  <a:lnTo>
                    <a:pt x="3027" y="116"/>
                  </a:lnTo>
                  <a:lnTo>
                    <a:pt x="2644" y="192"/>
                  </a:lnTo>
                  <a:lnTo>
                    <a:pt x="2280" y="288"/>
                  </a:lnTo>
                  <a:lnTo>
                    <a:pt x="1935" y="403"/>
                  </a:lnTo>
                  <a:lnTo>
                    <a:pt x="1629" y="518"/>
                  </a:lnTo>
                  <a:lnTo>
                    <a:pt x="1342" y="652"/>
                  </a:lnTo>
                  <a:lnTo>
                    <a:pt x="1093" y="786"/>
                  </a:lnTo>
                  <a:lnTo>
                    <a:pt x="863" y="920"/>
                  </a:lnTo>
                  <a:lnTo>
                    <a:pt x="480" y="1169"/>
                  </a:lnTo>
                  <a:lnTo>
                    <a:pt x="212" y="1380"/>
                  </a:lnTo>
                  <a:lnTo>
                    <a:pt x="58" y="1533"/>
                  </a:lnTo>
                  <a:lnTo>
                    <a:pt x="1" y="1590"/>
                  </a:lnTo>
                  <a:lnTo>
                    <a:pt x="16127" y="1590"/>
                  </a:lnTo>
                  <a:lnTo>
                    <a:pt x="16032" y="1456"/>
                  </a:lnTo>
                  <a:lnTo>
                    <a:pt x="15936" y="1322"/>
                  </a:lnTo>
                  <a:lnTo>
                    <a:pt x="15821" y="1207"/>
                  </a:lnTo>
                  <a:lnTo>
                    <a:pt x="15706" y="1092"/>
                  </a:lnTo>
                  <a:lnTo>
                    <a:pt x="15419" y="882"/>
                  </a:lnTo>
                  <a:lnTo>
                    <a:pt x="15112" y="690"/>
                  </a:lnTo>
                  <a:lnTo>
                    <a:pt x="14748" y="518"/>
                  </a:lnTo>
                  <a:lnTo>
                    <a:pt x="14385" y="384"/>
                  </a:lnTo>
                  <a:lnTo>
                    <a:pt x="13982" y="269"/>
                  </a:lnTo>
                  <a:lnTo>
                    <a:pt x="13580" y="173"/>
                  </a:lnTo>
                  <a:lnTo>
                    <a:pt x="13159" y="116"/>
                  </a:lnTo>
                  <a:lnTo>
                    <a:pt x="12737" y="77"/>
                  </a:lnTo>
                  <a:lnTo>
                    <a:pt x="12316" y="58"/>
                  </a:lnTo>
                  <a:lnTo>
                    <a:pt x="11895" y="58"/>
                  </a:lnTo>
                  <a:lnTo>
                    <a:pt x="11512" y="96"/>
                  </a:lnTo>
                  <a:lnTo>
                    <a:pt x="11129" y="154"/>
                  </a:lnTo>
                  <a:lnTo>
                    <a:pt x="10784" y="231"/>
                  </a:lnTo>
                  <a:lnTo>
                    <a:pt x="10477" y="345"/>
                  </a:lnTo>
                  <a:lnTo>
                    <a:pt x="10324" y="403"/>
                  </a:lnTo>
                  <a:lnTo>
                    <a:pt x="10152" y="441"/>
                  </a:lnTo>
                  <a:lnTo>
                    <a:pt x="9807" y="499"/>
                  </a:lnTo>
                  <a:lnTo>
                    <a:pt x="9424" y="537"/>
                  </a:lnTo>
                  <a:lnTo>
                    <a:pt x="9022" y="537"/>
                  </a:lnTo>
                  <a:lnTo>
                    <a:pt x="8600" y="499"/>
                  </a:lnTo>
                  <a:lnTo>
                    <a:pt x="8160" y="460"/>
                  </a:lnTo>
                  <a:lnTo>
                    <a:pt x="7241" y="326"/>
                  </a:lnTo>
                  <a:lnTo>
                    <a:pt x="6283" y="192"/>
                  </a:lnTo>
                  <a:lnTo>
                    <a:pt x="5785" y="116"/>
                  </a:lnTo>
                  <a:lnTo>
                    <a:pt x="5306" y="58"/>
                  </a:lnTo>
                  <a:lnTo>
                    <a:pt x="4827" y="20"/>
                  </a:lnTo>
                  <a:lnTo>
                    <a:pt x="43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7"/>
            <p:cNvSpPr/>
            <p:nvPr/>
          </p:nvSpPr>
          <p:spPr>
            <a:xfrm>
              <a:off x="986600" y="495100"/>
              <a:ext cx="462075" cy="346700"/>
            </a:xfrm>
            <a:custGeom>
              <a:avLst/>
              <a:gdLst/>
              <a:ahLst/>
              <a:cxnLst/>
              <a:rect l="l" t="t" r="r" b="b"/>
              <a:pathLst>
                <a:path w="18483" h="13868" extrusionOk="0">
                  <a:moveTo>
                    <a:pt x="8849" y="1"/>
                  </a:moveTo>
                  <a:lnTo>
                    <a:pt x="8696" y="20"/>
                  </a:lnTo>
                  <a:lnTo>
                    <a:pt x="8543" y="77"/>
                  </a:lnTo>
                  <a:lnTo>
                    <a:pt x="8409" y="135"/>
                  </a:lnTo>
                  <a:lnTo>
                    <a:pt x="8294" y="231"/>
                  </a:lnTo>
                  <a:lnTo>
                    <a:pt x="8179" y="326"/>
                  </a:lnTo>
                  <a:lnTo>
                    <a:pt x="8083" y="461"/>
                  </a:lnTo>
                  <a:lnTo>
                    <a:pt x="7987" y="595"/>
                  </a:lnTo>
                  <a:lnTo>
                    <a:pt x="7911" y="729"/>
                  </a:lnTo>
                  <a:lnTo>
                    <a:pt x="7834" y="901"/>
                  </a:lnTo>
                  <a:lnTo>
                    <a:pt x="7757" y="1073"/>
                  </a:lnTo>
                  <a:lnTo>
                    <a:pt x="7662" y="1437"/>
                  </a:lnTo>
                  <a:lnTo>
                    <a:pt x="7566" y="1820"/>
                  </a:lnTo>
                  <a:lnTo>
                    <a:pt x="7528" y="2203"/>
                  </a:lnTo>
                  <a:lnTo>
                    <a:pt x="7489" y="2606"/>
                  </a:lnTo>
                  <a:lnTo>
                    <a:pt x="7470" y="2970"/>
                  </a:lnTo>
                  <a:lnTo>
                    <a:pt x="7470" y="3640"/>
                  </a:lnTo>
                  <a:lnTo>
                    <a:pt x="7489" y="4119"/>
                  </a:lnTo>
                  <a:lnTo>
                    <a:pt x="7508" y="4291"/>
                  </a:lnTo>
                  <a:lnTo>
                    <a:pt x="7432" y="4138"/>
                  </a:lnTo>
                  <a:lnTo>
                    <a:pt x="7259" y="3736"/>
                  </a:lnTo>
                  <a:lnTo>
                    <a:pt x="6991" y="3199"/>
                  </a:lnTo>
                  <a:lnTo>
                    <a:pt x="6819" y="2912"/>
                  </a:lnTo>
                  <a:lnTo>
                    <a:pt x="6627" y="2606"/>
                  </a:lnTo>
                  <a:lnTo>
                    <a:pt x="6417" y="2318"/>
                  </a:lnTo>
                  <a:lnTo>
                    <a:pt x="6206" y="2069"/>
                  </a:lnTo>
                  <a:lnTo>
                    <a:pt x="5976" y="1840"/>
                  </a:lnTo>
                  <a:lnTo>
                    <a:pt x="5861" y="1744"/>
                  </a:lnTo>
                  <a:lnTo>
                    <a:pt x="5746" y="1667"/>
                  </a:lnTo>
                  <a:lnTo>
                    <a:pt x="5612" y="1610"/>
                  </a:lnTo>
                  <a:lnTo>
                    <a:pt x="5497" y="1552"/>
                  </a:lnTo>
                  <a:lnTo>
                    <a:pt x="5363" y="1533"/>
                  </a:lnTo>
                  <a:lnTo>
                    <a:pt x="5248" y="1514"/>
                  </a:lnTo>
                  <a:lnTo>
                    <a:pt x="5114" y="1514"/>
                  </a:lnTo>
                  <a:lnTo>
                    <a:pt x="4980" y="1552"/>
                  </a:lnTo>
                  <a:lnTo>
                    <a:pt x="4865" y="1610"/>
                  </a:lnTo>
                  <a:lnTo>
                    <a:pt x="4731" y="1686"/>
                  </a:lnTo>
                  <a:lnTo>
                    <a:pt x="4616" y="1801"/>
                  </a:lnTo>
                  <a:lnTo>
                    <a:pt x="4521" y="1916"/>
                  </a:lnTo>
                  <a:lnTo>
                    <a:pt x="4425" y="2050"/>
                  </a:lnTo>
                  <a:lnTo>
                    <a:pt x="4367" y="2184"/>
                  </a:lnTo>
                  <a:lnTo>
                    <a:pt x="4310" y="2337"/>
                  </a:lnTo>
                  <a:lnTo>
                    <a:pt x="4291" y="2491"/>
                  </a:lnTo>
                  <a:lnTo>
                    <a:pt x="4272" y="2663"/>
                  </a:lnTo>
                  <a:lnTo>
                    <a:pt x="4252" y="2835"/>
                  </a:lnTo>
                  <a:lnTo>
                    <a:pt x="4272" y="3199"/>
                  </a:lnTo>
                  <a:lnTo>
                    <a:pt x="4329" y="3582"/>
                  </a:lnTo>
                  <a:lnTo>
                    <a:pt x="4425" y="3985"/>
                  </a:lnTo>
                  <a:lnTo>
                    <a:pt x="4540" y="4368"/>
                  </a:lnTo>
                  <a:lnTo>
                    <a:pt x="4655" y="4751"/>
                  </a:lnTo>
                  <a:lnTo>
                    <a:pt x="4808" y="5095"/>
                  </a:lnTo>
                  <a:lnTo>
                    <a:pt x="5057" y="5708"/>
                  </a:lnTo>
                  <a:lnTo>
                    <a:pt x="5267" y="6130"/>
                  </a:lnTo>
                  <a:lnTo>
                    <a:pt x="5363" y="6283"/>
                  </a:lnTo>
                  <a:lnTo>
                    <a:pt x="5363" y="6283"/>
                  </a:lnTo>
                  <a:lnTo>
                    <a:pt x="5248" y="6168"/>
                  </a:lnTo>
                  <a:lnTo>
                    <a:pt x="4961" y="5900"/>
                  </a:lnTo>
                  <a:lnTo>
                    <a:pt x="4521" y="5536"/>
                  </a:lnTo>
                  <a:lnTo>
                    <a:pt x="4272" y="5344"/>
                  </a:lnTo>
                  <a:lnTo>
                    <a:pt x="4003" y="5153"/>
                  </a:lnTo>
                  <a:lnTo>
                    <a:pt x="3735" y="4981"/>
                  </a:lnTo>
                  <a:lnTo>
                    <a:pt x="3467" y="4827"/>
                  </a:lnTo>
                  <a:lnTo>
                    <a:pt x="3180" y="4712"/>
                  </a:lnTo>
                  <a:lnTo>
                    <a:pt x="2912" y="4636"/>
                  </a:lnTo>
                  <a:lnTo>
                    <a:pt x="2797" y="4617"/>
                  </a:lnTo>
                  <a:lnTo>
                    <a:pt x="2663" y="4598"/>
                  </a:lnTo>
                  <a:lnTo>
                    <a:pt x="2548" y="4617"/>
                  </a:lnTo>
                  <a:lnTo>
                    <a:pt x="2433" y="4636"/>
                  </a:lnTo>
                  <a:lnTo>
                    <a:pt x="2337" y="4674"/>
                  </a:lnTo>
                  <a:lnTo>
                    <a:pt x="2241" y="4732"/>
                  </a:lnTo>
                  <a:lnTo>
                    <a:pt x="2146" y="4827"/>
                  </a:lnTo>
                  <a:lnTo>
                    <a:pt x="2069" y="4923"/>
                  </a:lnTo>
                  <a:lnTo>
                    <a:pt x="2012" y="5038"/>
                  </a:lnTo>
                  <a:lnTo>
                    <a:pt x="1954" y="5172"/>
                  </a:lnTo>
                  <a:lnTo>
                    <a:pt x="1935" y="5306"/>
                  </a:lnTo>
                  <a:lnTo>
                    <a:pt x="1916" y="5459"/>
                  </a:lnTo>
                  <a:lnTo>
                    <a:pt x="1935" y="5613"/>
                  </a:lnTo>
                  <a:lnTo>
                    <a:pt x="1954" y="5785"/>
                  </a:lnTo>
                  <a:lnTo>
                    <a:pt x="2031" y="6130"/>
                  </a:lnTo>
                  <a:lnTo>
                    <a:pt x="2146" y="6513"/>
                  </a:lnTo>
                  <a:lnTo>
                    <a:pt x="2318" y="6896"/>
                  </a:lnTo>
                  <a:lnTo>
                    <a:pt x="2509" y="7279"/>
                  </a:lnTo>
                  <a:lnTo>
                    <a:pt x="2701" y="7662"/>
                  </a:lnTo>
                  <a:lnTo>
                    <a:pt x="2931" y="8026"/>
                  </a:lnTo>
                  <a:lnTo>
                    <a:pt x="3142" y="8371"/>
                  </a:lnTo>
                  <a:lnTo>
                    <a:pt x="3544" y="8945"/>
                  </a:lnTo>
                  <a:lnTo>
                    <a:pt x="3831" y="9347"/>
                  </a:lnTo>
                  <a:lnTo>
                    <a:pt x="3946" y="9501"/>
                  </a:lnTo>
                  <a:lnTo>
                    <a:pt x="3601" y="9232"/>
                  </a:lnTo>
                  <a:lnTo>
                    <a:pt x="3218" y="8964"/>
                  </a:lnTo>
                  <a:lnTo>
                    <a:pt x="2739" y="8658"/>
                  </a:lnTo>
                  <a:lnTo>
                    <a:pt x="2471" y="8524"/>
                  </a:lnTo>
                  <a:lnTo>
                    <a:pt x="2203" y="8371"/>
                  </a:lnTo>
                  <a:lnTo>
                    <a:pt x="1935" y="8256"/>
                  </a:lnTo>
                  <a:lnTo>
                    <a:pt x="1648" y="8160"/>
                  </a:lnTo>
                  <a:lnTo>
                    <a:pt x="1379" y="8083"/>
                  </a:lnTo>
                  <a:lnTo>
                    <a:pt x="1092" y="8026"/>
                  </a:lnTo>
                  <a:lnTo>
                    <a:pt x="843" y="8026"/>
                  </a:lnTo>
                  <a:lnTo>
                    <a:pt x="728" y="8045"/>
                  </a:lnTo>
                  <a:lnTo>
                    <a:pt x="594" y="8064"/>
                  </a:lnTo>
                  <a:lnTo>
                    <a:pt x="384" y="8122"/>
                  </a:lnTo>
                  <a:lnTo>
                    <a:pt x="230" y="8217"/>
                  </a:lnTo>
                  <a:lnTo>
                    <a:pt x="115" y="8313"/>
                  </a:lnTo>
                  <a:lnTo>
                    <a:pt x="39" y="8409"/>
                  </a:lnTo>
                  <a:lnTo>
                    <a:pt x="0" y="8543"/>
                  </a:lnTo>
                  <a:lnTo>
                    <a:pt x="0" y="8677"/>
                  </a:lnTo>
                  <a:lnTo>
                    <a:pt x="20" y="8830"/>
                  </a:lnTo>
                  <a:lnTo>
                    <a:pt x="96" y="8983"/>
                  </a:lnTo>
                  <a:lnTo>
                    <a:pt x="192" y="9156"/>
                  </a:lnTo>
                  <a:lnTo>
                    <a:pt x="307" y="9347"/>
                  </a:lnTo>
                  <a:lnTo>
                    <a:pt x="613" y="9750"/>
                  </a:lnTo>
                  <a:lnTo>
                    <a:pt x="996" y="10209"/>
                  </a:lnTo>
                  <a:lnTo>
                    <a:pt x="1456" y="10688"/>
                  </a:lnTo>
                  <a:lnTo>
                    <a:pt x="1705" y="10937"/>
                  </a:lnTo>
                  <a:lnTo>
                    <a:pt x="2012" y="11186"/>
                  </a:lnTo>
                  <a:lnTo>
                    <a:pt x="2337" y="11435"/>
                  </a:lnTo>
                  <a:lnTo>
                    <a:pt x="2701" y="11684"/>
                  </a:lnTo>
                  <a:lnTo>
                    <a:pt x="3084" y="11914"/>
                  </a:lnTo>
                  <a:lnTo>
                    <a:pt x="3467" y="12144"/>
                  </a:lnTo>
                  <a:lnTo>
                    <a:pt x="4233" y="12546"/>
                  </a:lnTo>
                  <a:lnTo>
                    <a:pt x="4942" y="12891"/>
                  </a:lnTo>
                  <a:lnTo>
                    <a:pt x="5536" y="13140"/>
                  </a:lnTo>
                  <a:lnTo>
                    <a:pt x="6091" y="13369"/>
                  </a:lnTo>
                  <a:lnTo>
                    <a:pt x="6646" y="13484"/>
                  </a:lnTo>
                  <a:lnTo>
                    <a:pt x="7259" y="13580"/>
                  </a:lnTo>
                  <a:lnTo>
                    <a:pt x="8025" y="13695"/>
                  </a:lnTo>
                  <a:lnTo>
                    <a:pt x="8887" y="13791"/>
                  </a:lnTo>
                  <a:lnTo>
                    <a:pt x="9788" y="13867"/>
                  </a:lnTo>
                  <a:lnTo>
                    <a:pt x="10669" y="13867"/>
                  </a:lnTo>
                  <a:lnTo>
                    <a:pt x="11071" y="13848"/>
                  </a:lnTo>
                  <a:lnTo>
                    <a:pt x="11473" y="13810"/>
                  </a:lnTo>
                  <a:lnTo>
                    <a:pt x="11664" y="13791"/>
                  </a:lnTo>
                  <a:lnTo>
                    <a:pt x="11875" y="13733"/>
                  </a:lnTo>
                  <a:lnTo>
                    <a:pt x="12354" y="13561"/>
                  </a:lnTo>
                  <a:lnTo>
                    <a:pt x="12909" y="13350"/>
                  </a:lnTo>
                  <a:lnTo>
                    <a:pt x="13484" y="13063"/>
                  </a:lnTo>
                  <a:lnTo>
                    <a:pt x="14097" y="12737"/>
                  </a:lnTo>
                  <a:lnTo>
                    <a:pt x="14729" y="12393"/>
                  </a:lnTo>
                  <a:lnTo>
                    <a:pt x="15361" y="11990"/>
                  </a:lnTo>
                  <a:lnTo>
                    <a:pt x="15955" y="11588"/>
                  </a:lnTo>
                  <a:lnTo>
                    <a:pt x="16548" y="11148"/>
                  </a:lnTo>
                  <a:lnTo>
                    <a:pt x="17066" y="10726"/>
                  </a:lnTo>
                  <a:lnTo>
                    <a:pt x="17544" y="10286"/>
                  </a:lnTo>
                  <a:lnTo>
                    <a:pt x="17736" y="10075"/>
                  </a:lnTo>
                  <a:lnTo>
                    <a:pt x="17927" y="9884"/>
                  </a:lnTo>
                  <a:lnTo>
                    <a:pt x="18081" y="9673"/>
                  </a:lnTo>
                  <a:lnTo>
                    <a:pt x="18234" y="9481"/>
                  </a:lnTo>
                  <a:lnTo>
                    <a:pt x="18330" y="9290"/>
                  </a:lnTo>
                  <a:lnTo>
                    <a:pt x="18425" y="9098"/>
                  </a:lnTo>
                  <a:lnTo>
                    <a:pt x="18464" y="8926"/>
                  </a:lnTo>
                  <a:lnTo>
                    <a:pt x="18483" y="8773"/>
                  </a:lnTo>
                  <a:lnTo>
                    <a:pt x="18483" y="8620"/>
                  </a:lnTo>
                  <a:lnTo>
                    <a:pt x="18425" y="8486"/>
                  </a:lnTo>
                  <a:lnTo>
                    <a:pt x="18349" y="8351"/>
                  </a:lnTo>
                  <a:lnTo>
                    <a:pt x="18253" y="8256"/>
                  </a:lnTo>
                  <a:lnTo>
                    <a:pt x="18157" y="8179"/>
                  </a:lnTo>
                  <a:lnTo>
                    <a:pt x="18023" y="8102"/>
                  </a:lnTo>
                  <a:lnTo>
                    <a:pt x="17908" y="8045"/>
                  </a:lnTo>
                  <a:lnTo>
                    <a:pt x="17755" y="8026"/>
                  </a:lnTo>
                  <a:lnTo>
                    <a:pt x="17602" y="8007"/>
                  </a:lnTo>
                  <a:lnTo>
                    <a:pt x="17449" y="7988"/>
                  </a:lnTo>
                  <a:lnTo>
                    <a:pt x="17123" y="8007"/>
                  </a:lnTo>
                  <a:lnTo>
                    <a:pt x="16759" y="8064"/>
                  </a:lnTo>
                  <a:lnTo>
                    <a:pt x="16395" y="8160"/>
                  </a:lnTo>
                  <a:lnTo>
                    <a:pt x="16031" y="8275"/>
                  </a:lnTo>
                  <a:lnTo>
                    <a:pt x="15667" y="8409"/>
                  </a:lnTo>
                  <a:lnTo>
                    <a:pt x="15323" y="8562"/>
                  </a:lnTo>
                  <a:lnTo>
                    <a:pt x="14748" y="8830"/>
                  </a:lnTo>
                  <a:lnTo>
                    <a:pt x="14327" y="9060"/>
                  </a:lnTo>
                  <a:lnTo>
                    <a:pt x="14174" y="9137"/>
                  </a:lnTo>
                  <a:lnTo>
                    <a:pt x="14308" y="9022"/>
                  </a:lnTo>
                  <a:lnTo>
                    <a:pt x="14614" y="8715"/>
                  </a:lnTo>
                  <a:lnTo>
                    <a:pt x="15035" y="8256"/>
                  </a:lnTo>
                  <a:lnTo>
                    <a:pt x="15265" y="7988"/>
                  </a:lnTo>
                  <a:lnTo>
                    <a:pt x="15476" y="7700"/>
                  </a:lnTo>
                  <a:lnTo>
                    <a:pt x="15706" y="7394"/>
                  </a:lnTo>
                  <a:lnTo>
                    <a:pt x="15897" y="7087"/>
                  </a:lnTo>
                  <a:lnTo>
                    <a:pt x="16070" y="6781"/>
                  </a:lnTo>
                  <a:lnTo>
                    <a:pt x="16185" y="6474"/>
                  </a:lnTo>
                  <a:lnTo>
                    <a:pt x="16223" y="6321"/>
                  </a:lnTo>
                  <a:lnTo>
                    <a:pt x="16261" y="6168"/>
                  </a:lnTo>
                  <a:lnTo>
                    <a:pt x="16280" y="6015"/>
                  </a:lnTo>
                  <a:lnTo>
                    <a:pt x="16280" y="5881"/>
                  </a:lnTo>
                  <a:lnTo>
                    <a:pt x="16261" y="5747"/>
                  </a:lnTo>
                  <a:lnTo>
                    <a:pt x="16242" y="5613"/>
                  </a:lnTo>
                  <a:lnTo>
                    <a:pt x="16185" y="5498"/>
                  </a:lnTo>
                  <a:lnTo>
                    <a:pt x="16108" y="5383"/>
                  </a:lnTo>
                  <a:lnTo>
                    <a:pt x="16012" y="5268"/>
                  </a:lnTo>
                  <a:lnTo>
                    <a:pt x="15916" y="5191"/>
                  </a:lnTo>
                  <a:lnTo>
                    <a:pt x="15821" y="5115"/>
                  </a:lnTo>
                  <a:lnTo>
                    <a:pt x="15706" y="5057"/>
                  </a:lnTo>
                  <a:lnTo>
                    <a:pt x="15572" y="5019"/>
                  </a:lnTo>
                  <a:lnTo>
                    <a:pt x="15457" y="5000"/>
                  </a:lnTo>
                  <a:lnTo>
                    <a:pt x="15323" y="4981"/>
                  </a:lnTo>
                  <a:lnTo>
                    <a:pt x="15189" y="4961"/>
                  </a:lnTo>
                  <a:lnTo>
                    <a:pt x="14920" y="4981"/>
                  </a:lnTo>
                  <a:lnTo>
                    <a:pt x="14633" y="5038"/>
                  </a:lnTo>
                  <a:lnTo>
                    <a:pt x="14346" y="5115"/>
                  </a:lnTo>
                  <a:lnTo>
                    <a:pt x="14078" y="5210"/>
                  </a:lnTo>
                  <a:lnTo>
                    <a:pt x="13790" y="5325"/>
                  </a:lnTo>
                  <a:lnTo>
                    <a:pt x="13541" y="5440"/>
                  </a:lnTo>
                  <a:lnTo>
                    <a:pt x="13120" y="5689"/>
                  </a:lnTo>
                  <a:lnTo>
                    <a:pt x="12814" y="5862"/>
                  </a:lnTo>
                  <a:lnTo>
                    <a:pt x="12718" y="5938"/>
                  </a:lnTo>
                  <a:lnTo>
                    <a:pt x="12795" y="5823"/>
                  </a:lnTo>
                  <a:lnTo>
                    <a:pt x="13005" y="5479"/>
                  </a:lnTo>
                  <a:lnTo>
                    <a:pt x="13273" y="5000"/>
                  </a:lnTo>
                  <a:lnTo>
                    <a:pt x="13407" y="4693"/>
                  </a:lnTo>
                  <a:lnTo>
                    <a:pt x="13541" y="4387"/>
                  </a:lnTo>
                  <a:lnTo>
                    <a:pt x="13656" y="4061"/>
                  </a:lnTo>
                  <a:lnTo>
                    <a:pt x="13752" y="3716"/>
                  </a:lnTo>
                  <a:lnTo>
                    <a:pt x="13829" y="3391"/>
                  </a:lnTo>
                  <a:lnTo>
                    <a:pt x="13848" y="3046"/>
                  </a:lnTo>
                  <a:lnTo>
                    <a:pt x="13848" y="2893"/>
                  </a:lnTo>
                  <a:lnTo>
                    <a:pt x="13848" y="2721"/>
                  </a:lnTo>
                  <a:lnTo>
                    <a:pt x="13810" y="2567"/>
                  </a:lnTo>
                  <a:lnTo>
                    <a:pt x="13771" y="2414"/>
                  </a:lnTo>
                  <a:lnTo>
                    <a:pt x="13714" y="2261"/>
                  </a:lnTo>
                  <a:lnTo>
                    <a:pt x="13637" y="2127"/>
                  </a:lnTo>
                  <a:lnTo>
                    <a:pt x="13561" y="1993"/>
                  </a:lnTo>
                  <a:lnTo>
                    <a:pt x="13446" y="1859"/>
                  </a:lnTo>
                  <a:lnTo>
                    <a:pt x="13331" y="1763"/>
                  </a:lnTo>
                  <a:lnTo>
                    <a:pt x="13216" y="1667"/>
                  </a:lnTo>
                  <a:lnTo>
                    <a:pt x="13082" y="1610"/>
                  </a:lnTo>
                  <a:lnTo>
                    <a:pt x="12967" y="1591"/>
                  </a:lnTo>
                  <a:lnTo>
                    <a:pt x="12833" y="1571"/>
                  </a:lnTo>
                  <a:lnTo>
                    <a:pt x="12699" y="1591"/>
                  </a:lnTo>
                  <a:lnTo>
                    <a:pt x="12584" y="1629"/>
                  </a:lnTo>
                  <a:lnTo>
                    <a:pt x="12450" y="1667"/>
                  </a:lnTo>
                  <a:lnTo>
                    <a:pt x="12316" y="1744"/>
                  </a:lnTo>
                  <a:lnTo>
                    <a:pt x="12201" y="1820"/>
                  </a:lnTo>
                  <a:lnTo>
                    <a:pt x="11952" y="2012"/>
                  </a:lnTo>
                  <a:lnTo>
                    <a:pt x="11703" y="2242"/>
                  </a:lnTo>
                  <a:lnTo>
                    <a:pt x="11473" y="2510"/>
                  </a:lnTo>
                  <a:lnTo>
                    <a:pt x="11262" y="2797"/>
                  </a:lnTo>
                  <a:lnTo>
                    <a:pt x="11071" y="3084"/>
                  </a:lnTo>
                  <a:lnTo>
                    <a:pt x="10745" y="3602"/>
                  </a:lnTo>
                  <a:lnTo>
                    <a:pt x="10515" y="3985"/>
                  </a:lnTo>
                  <a:lnTo>
                    <a:pt x="10439" y="4138"/>
                  </a:lnTo>
                  <a:lnTo>
                    <a:pt x="10458" y="3965"/>
                  </a:lnTo>
                  <a:lnTo>
                    <a:pt x="10439" y="3468"/>
                  </a:lnTo>
                  <a:lnTo>
                    <a:pt x="10400" y="2778"/>
                  </a:lnTo>
                  <a:lnTo>
                    <a:pt x="10362" y="2395"/>
                  </a:lnTo>
                  <a:lnTo>
                    <a:pt x="10305" y="2012"/>
                  </a:lnTo>
                  <a:lnTo>
                    <a:pt x="10228" y="1610"/>
                  </a:lnTo>
                  <a:lnTo>
                    <a:pt x="10132" y="1227"/>
                  </a:lnTo>
                  <a:lnTo>
                    <a:pt x="9998" y="882"/>
                  </a:lnTo>
                  <a:lnTo>
                    <a:pt x="9922" y="729"/>
                  </a:lnTo>
                  <a:lnTo>
                    <a:pt x="9845" y="575"/>
                  </a:lnTo>
                  <a:lnTo>
                    <a:pt x="9749" y="441"/>
                  </a:lnTo>
                  <a:lnTo>
                    <a:pt x="9653" y="307"/>
                  </a:lnTo>
                  <a:lnTo>
                    <a:pt x="9539" y="212"/>
                  </a:lnTo>
                  <a:lnTo>
                    <a:pt x="9424" y="116"/>
                  </a:lnTo>
                  <a:lnTo>
                    <a:pt x="9309" y="58"/>
                  </a:lnTo>
                  <a:lnTo>
                    <a:pt x="9155" y="20"/>
                  </a:lnTo>
                  <a:lnTo>
                    <a:pt x="90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7"/>
            <p:cNvSpPr/>
            <p:nvPr/>
          </p:nvSpPr>
          <p:spPr>
            <a:xfrm>
              <a:off x="811825" y="1021325"/>
              <a:ext cx="126450" cy="441975"/>
            </a:xfrm>
            <a:custGeom>
              <a:avLst/>
              <a:gdLst/>
              <a:ahLst/>
              <a:cxnLst/>
              <a:rect l="l" t="t" r="r" b="b"/>
              <a:pathLst>
                <a:path w="5058" h="17679" extrusionOk="0">
                  <a:moveTo>
                    <a:pt x="939" y="1"/>
                  </a:moveTo>
                  <a:lnTo>
                    <a:pt x="748" y="20"/>
                  </a:lnTo>
                  <a:lnTo>
                    <a:pt x="575" y="77"/>
                  </a:lnTo>
                  <a:lnTo>
                    <a:pt x="422" y="154"/>
                  </a:lnTo>
                  <a:lnTo>
                    <a:pt x="288" y="269"/>
                  </a:lnTo>
                  <a:lnTo>
                    <a:pt x="173" y="403"/>
                  </a:lnTo>
                  <a:lnTo>
                    <a:pt x="77" y="575"/>
                  </a:lnTo>
                  <a:lnTo>
                    <a:pt x="20" y="748"/>
                  </a:lnTo>
                  <a:lnTo>
                    <a:pt x="1" y="939"/>
                  </a:lnTo>
                  <a:lnTo>
                    <a:pt x="1" y="16740"/>
                  </a:lnTo>
                  <a:lnTo>
                    <a:pt x="20" y="16932"/>
                  </a:lnTo>
                  <a:lnTo>
                    <a:pt x="77" y="17104"/>
                  </a:lnTo>
                  <a:lnTo>
                    <a:pt x="173" y="17257"/>
                  </a:lnTo>
                  <a:lnTo>
                    <a:pt x="288" y="17411"/>
                  </a:lnTo>
                  <a:lnTo>
                    <a:pt x="422" y="17525"/>
                  </a:lnTo>
                  <a:lnTo>
                    <a:pt x="575" y="17602"/>
                  </a:lnTo>
                  <a:lnTo>
                    <a:pt x="748" y="17660"/>
                  </a:lnTo>
                  <a:lnTo>
                    <a:pt x="939" y="17679"/>
                  </a:lnTo>
                  <a:lnTo>
                    <a:pt x="4119" y="17679"/>
                  </a:lnTo>
                  <a:lnTo>
                    <a:pt x="4310" y="17660"/>
                  </a:lnTo>
                  <a:lnTo>
                    <a:pt x="4482" y="17602"/>
                  </a:lnTo>
                  <a:lnTo>
                    <a:pt x="4636" y="17525"/>
                  </a:lnTo>
                  <a:lnTo>
                    <a:pt x="4770" y="17411"/>
                  </a:lnTo>
                  <a:lnTo>
                    <a:pt x="4885" y="17257"/>
                  </a:lnTo>
                  <a:lnTo>
                    <a:pt x="4980" y="17104"/>
                  </a:lnTo>
                  <a:lnTo>
                    <a:pt x="5038" y="16932"/>
                  </a:lnTo>
                  <a:lnTo>
                    <a:pt x="5057" y="16740"/>
                  </a:lnTo>
                  <a:lnTo>
                    <a:pt x="5057" y="939"/>
                  </a:lnTo>
                  <a:lnTo>
                    <a:pt x="5038" y="748"/>
                  </a:lnTo>
                  <a:lnTo>
                    <a:pt x="4980" y="575"/>
                  </a:lnTo>
                  <a:lnTo>
                    <a:pt x="4885" y="403"/>
                  </a:lnTo>
                  <a:lnTo>
                    <a:pt x="4770" y="269"/>
                  </a:lnTo>
                  <a:lnTo>
                    <a:pt x="4636" y="154"/>
                  </a:lnTo>
                  <a:lnTo>
                    <a:pt x="4482" y="77"/>
                  </a:lnTo>
                  <a:lnTo>
                    <a:pt x="4310" y="20"/>
                  </a:lnTo>
                  <a:lnTo>
                    <a:pt x="41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7"/>
            <p:cNvSpPr/>
            <p:nvPr/>
          </p:nvSpPr>
          <p:spPr>
            <a:xfrm>
              <a:off x="811825" y="1082150"/>
              <a:ext cx="126450" cy="19175"/>
            </a:xfrm>
            <a:custGeom>
              <a:avLst/>
              <a:gdLst/>
              <a:ahLst/>
              <a:cxnLst/>
              <a:rect l="l" t="t" r="r" b="b"/>
              <a:pathLst>
                <a:path w="5058" h="767" extrusionOk="0">
                  <a:moveTo>
                    <a:pt x="1" y="0"/>
                  </a:moveTo>
                  <a:lnTo>
                    <a:pt x="1" y="766"/>
                  </a:lnTo>
                  <a:lnTo>
                    <a:pt x="5057" y="766"/>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7"/>
            <p:cNvSpPr/>
            <p:nvPr/>
          </p:nvSpPr>
          <p:spPr>
            <a:xfrm>
              <a:off x="811825" y="1117100"/>
              <a:ext cx="126450" cy="19175"/>
            </a:xfrm>
            <a:custGeom>
              <a:avLst/>
              <a:gdLst/>
              <a:ahLst/>
              <a:cxnLst/>
              <a:rect l="l" t="t" r="r" b="b"/>
              <a:pathLst>
                <a:path w="5058" h="767" extrusionOk="0">
                  <a:moveTo>
                    <a:pt x="1" y="0"/>
                  </a:moveTo>
                  <a:lnTo>
                    <a:pt x="1" y="766"/>
                  </a:lnTo>
                  <a:lnTo>
                    <a:pt x="5057" y="766"/>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7"/>
            <p:cNvSpPr/>
            <p:nvPr/>
          </p:nvSpPr>
          <p:spPr>
            <a:xfrm>
              <a:off x="811825" y="1361300"/>
              <a:ext cx="126450" cy="18700"/>
            </a:xfrm>
            <a:custGeom>
              <a:avLst/>
              <a:gdLst/>
              <a:ahLst/>
              <a:cxnLst/>
              <a:rect l="l" t="t" r="r" b="b"/>
              <a:pathLst>
                <a:path w="5058" h="748" extrusionOk="0">
                  <a:moveTo>
                    <a:pt x="1" y="0"/>
                  </a:moveTo>
                  <a:lnTo>
                    <a:pt x="1" y="747"/>
                  </a:lnTo>
                  <a:lnTo>
                    <a:pt x="5057" y="747"/>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7"/>
            <p:cNvSpPr/>
            <p:nvPr/>
          </p:nvSpPr>
          <p:spPr>
            <a:xfrm>
              <a:off x="811825" y="1396250"/>
              <a:ext cx="126450" cy="19175"/>
            </a:xfrm>
            <a:custGeom>
              <a:avLst/>
              <a:gdLst/>
              <a:ahLst/>
              <a:cxnLst/>
              <a:rect l="l" t="t" r="r" b="b"/>
              <a:pathLst>
                <a:path w="5058" h="767" extrusionOk="0">
                  <a:moveTo>
                    <a:pt x="1" y="0"/>
                  </a:moveTo>
                  <a:lnTo>
                    <a:pt x="1" y="766"/>
                  </a:lnTo>
                  <a:lnTo>
                    <a:pt x="5057" y="766"/>
                  </a:lnTo>
                  <a:lnTo>
                    <a:pt x="505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7"/>
            <p:cNvSpPr/>
            <p:nvPr/>
          </p:nvSpPr>
          <p:spPr>
            <a:xfrm>
              <a:off x="433075" y="1021325"/>
              <a:ext cx="125975" cy="441975"/>
            </a:xfrm>
            <a:custGeom>
              <a:avLst/>
              <a:gdLst/>
              <a:ahLst/>
              <a:cxnLst/>
              <a:rect l="l" t="t" r="r" b="b"/>
              <a:pathLst>
                <a:path w="5039" h="17679" extrusionOk="0">
                  <a:moveTo>
                    <a:pt x="920" y="1"/>
                  </a:moveTo>
                  <a:lnTo>
                    <a:pt x="748" y="20"/>
                  </a:lnTo>
                  <a:lnTo>
                    <a:pt x="556" y="77"/>
                  </a:lnTo>
                  <a:lnTo>
                    <a:pt x="403" y="154"/>
                  </a:lnTo>
                  <a:lnTo>
                    <a:pt x="269" y="269"/>
                  </a:lnTo>
                  <a:lnTo>
                    <a:pt x="154" y="403"/>
                  </a:lnTo>
                  <a:lnTo>
                    <a:pt x="58" y="575"/>
                  </a:lnTo>
                  <a:lnTo>
                    <a:pt x="20" y="748"/>
                  </a:lnTo>
                  <a:lnTo>
                    <a:pt x="1" y="939"/>
                  </a:lnTo>
                  <a:lnTo>
                    <a:pt x="1" y="16740"/>
                  </a:lnTo>
                  <a:lnTo>
                    <a:pt x="20" y="16932"/>
                  </a:lnTo>
                  <a:lnTo>
                    <a:pt x="58" y="17104"/>
                  </a:lnTo>
                  <a:lnTo>
                    <a:pt x="154" y="17257"/>
                  </a:lnTo>
                  <a:lnTo>
                    <a:pt x="269" y="17411"/>
                  </a:lnTo>
                  <a:lnTo>
                    <a:pt x="403" y="17525"/>
                  </a:lnTo>
                  <a:lnTo>
                    <a:pt x="556" y="17602"/>
                  </a:lnTo>
                  <a:lnTo>
                    <a:pt x="748" y="17660"/>
                  </a:lnTo>
                  <a:lnTo>
                    <a:pt x="920" y="17679"/>
                  </a:lnTo>
                  <a:lnTo>
                    <a:pt x="4100" y="17679"/>
                  </a:lnTo>
                  <a:lnTo>
                    <a:pt x="4291" y="17660"/>
                  </a:lnTo>
                  <a:lnTo>
                    <a:pt x="4464" y="17602"/>
                  </a:lnTo>
                  <a:lnTo>
                    <a:pt x="4617" y="17525"/>
                  </a:lnTo>
                  <a:lnTo>
                    <a:pt x="4751" y="17411"/>
                  </a:lnTo>
                  <a:lnTo>
                    <a:pt x="4866" y="17257"/>
                  </a:lnTo>
                  <a:lnTo>
                    <a:pt x="4961" y="17104"/>
                  </a:lnTo>
                  <a:lnTo>
                    <a:pt x="5019" y="16932"/>
                  </a:lnTo>
                  <a:lnTo>
                    <a:pt x="5038" y="16740"/>
                  </a:lnTo>
                  <a:lnTo>
                    <a:pt x="5038" y="939"/>
                  </a:lnTo>
                  <a:lnTo>
                    <a:pt x="5019" y="748"/>
                  </a:lnTo>
                  <a:lnTo>
                    <a:pt x="4961" y="575"/>
                  </a:lnTo>
                  <a:lnTo>
                    <a:pt x="4866" y="403"/>
                  </a:lnTo>
                  <a:lnTo>
                    <a:pt x="4751" y="269"/>
                  </a:lnTo>
                  <a:lnTo>
                    <a:pt x="4617" y="154"/>
                  </a:lnTo>
                  <a:lnTo>
                    <a:pt x="4464" y="77"/>
                  </a:lnTo>
                  <a:lnTo>
                    <a:pt x="4291" y="20"/>
                  </a:lnTo>
                  <a:lnTo>
                    <a:pt x="4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7"/>
            <p:cNvSpPr/>
            <p:nvPr/>
          </p:nvSpPr>
          <p:spPr>
            <a:xfrm>
              <a:off x="433075" y="1082150"/>
              <a:ext cx="125975" cy="19175"/>
            </a:xfrm>
            <a:custGeom>
              <a:avLst/>
              <a:gdLst/>
              <a:ahLst/>
              <a:cxnLst/>
              <a:rect l="l" t="t" r="r" b="b"/>
              <a:pathLst>
                <a:path w="5039" h="767" extrusionOk="0">
                  <a:moveTo>
                    <a:pt x="1" y="0"/>
                  </a:moveTo>
                  <a:lnTo>
                    <a:pt x="1" y="766"/>
                  </a:lnTo>
                  <a:lnTo>
                    <a:pt x="5038" y="766"/>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7"/>
            <p:cNvSpPr/>
            <p:nvPr/>
          </p:nvSpPr>
          <p:spPr>
            <a:xfrm>
              <a:off x="433075" y="1117100"/>
              <a:ext cx="125975" cy="19175"/>
            </a:xfrm>
            <a:custGeom>
              <a:avLst/>
              <a:gdLst/>
              <a:ahLst/>
              <a:cxnLst/>
              <a:rect l="l" t="t" r="r" b="b"/>
              <a:pathLst>
                <a:path w="5039" h="767" extrusionOk="0">
                  <a:moveTo>
                    <a:pt x="1" y="0"/>
                  </a:moveTo>
                  <a:lnTo>
                    <a:pt x="1" y="766"/>
                  </a:lnTo>
                  <a:lnTo>
                    <a:pt x="5038" y="766"/>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7"/>
            <p:cNvSpPr/>
            <p:nvPr/>
          </p:nvSpPr>
          <p:spPr>
            <a:xfrm>
              <a:off x="433075" y="1361300"/>
              <a:ext cx="125975" cy="18700"/>
            </a:xfrm>
            <a:custGeom>
              <a:avLst/>
              <a:gdLst/>
              <a:ahLst/>
              <a:cxnLst/>
              <a:rect l="l" t="t" r="r" b="b"/>
              <a:pathLst>
                <a:path w="5039" h="748" extrusionOk="0">
                  <a:moveTo>
                    <a:pt x="1" y="0"/>
                  </a:moveTo>
                  <a:lnTo>
                    <a:pt x="1" y="747"/>
                  </a:lnTo>
                  <a:lnTo>
                    <a:pt x="5038" y="747"/>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7"/>
            <p:cNvSpPr/>
            <p:nvPr/>
          </p:nvSpPr>
          <p:spPr>
            <a:xfrm>
              <a:off x="433075" y="1396250"/>
              <a:ext cx="125975" cy="19175"/>
            </a:xfrm>
            <a:custGeom>
              <a:avLst/>
              <a:gdLst/>
              <a:ahLst/>
              <a:cxnLst/>
              <a:rect l="l" t="t" r="r" b="b"/>
              <a:pathLst>
                <a:path w="5039" h="767" extrusionOk="0">
                  <a:moveTo>
                    <a:pt x="1" y="0"/>
                  </a:moveTo>
                  <a:lnTo>
                    <a:pt x="1" y="766"/>
                  </a:lnTo>
                  <a:lnTo>
                    <a:pt x="5038" y="766"/>
                  </a:lnTo>
                  <a:lnTo>
                    <a:pt x="503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7"/>
            <p:cNvSpPr/>
            <p:nvPr/>
          </p:nvSpPr>
          <p:spPr>
            <a:xfrm>
              <a:off x="472350" y="1163550"/>
              <a:ext cx="46475" cy="161375"/>
            </a:xfrm>
            <a:custGeom>
              <a:avLst/>
              <a:gdLst/>
              <a:ahLst/>
              <a:cxnLst/>
              <a:rect l="l" t="t" r="r" b="b"/>
              <a:pathLst>
                <a:path w="1859" h="6455" extrusionOk="0">
                  <a:moveTo>
                    <a:pt x="0" y="0"/>
                  </a:moveTo>
                  <a:lnTo>
                    <a:pt x="0" y="6455"/>
                  </a:lnTo>
                  <a:lnTo>
                    <a:pt x="1858" y="6455"/>
                  </a:lnTo>
                  <a:lnTo>
                    <a:pt x="1858"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7"/>
            <p:cNvSpPr/>
            <p:nvPr/>
          </p:nvSpPr>
          <p:spPr>
            <a:xfrm>
              <a:off x="559500" y="1021325"/>
              <a:ext cx="125950" cy="441975"/>
            </a:xfrm>
            <a:custGeom>
              <a:avLst/>
              <a:gdLst/>
              <a:ahLst/>
              <a:cxnLst/>
              <a:rect l="l" t="t" r="r" b="b"/>
              <a:pathLst>
                <a:path w="5038" h="17679" extrusionOk="0">
                  <a:moveTo>
                    <a:pt x="939" y="1"/>
                  </a:moveTo>
                  <a:lnTo>
                    <a:pt x="747" y="20"/>
                  </a:lnTo>
                  <a:lnTo>
                    <a:pt x="575" y="77"/>
                  </a:lnTo>
                  <a:lnTo>
                    <a:pt x="402" y="154"/>
                  </a:lnTo>
                  <a:lnTo>
                    <a:pt x="268" y="269"/>
                  </a:lnTo>
                  <a:lnTo>
                    <a:pt x="153" y="403"/>
                  </a:lnTo>
                  <a:lnTo>
                    <a:pt x="77" y="575"/>
                  </a:lnTo>
                  <a:lnTo>
                    <a:pt x="19" y="748"/>
                  </a:lnTo>
                  <a:lnTo>
                    <a:pt x="0" y="939"/>
                  </a:lnTo>
                  <a:lnTo>
                    <a:pt x="0" y="16740"/>
                  </a:lnTo>
                  <a:lnTo>
                    <a:pt x="19" y="16932"/>
                  </a:lnTo>
                  <a:lnTo>
                    <a:pt x="77" y="17104"/>
                  </a:lnTo>
                  <a:lnTo>
                    <a:pt x="153" y="17257"/>
                  </a:lnTo>
                  <a:lnTo>
                    <a:pt x="268" y="17411"/>
                  </a:lnTo>
                  <a:lnTo>
                    <a:pt x="402" y="17525"/>
                  </a:lnTo>
                  <a:lnTo>
                    <a:pt x="575" y="17602"/>
                  </a:lnTo>
                  <a:lnTo>
                    <a:pt x="747" y="17660"/>
                  </a:lnTo>
                  <a:lnTo>
                    <a:pt x="939" y="17679"/>
                  </a:lnTo>
                  <a:lnTo>
                    <a:pt x="4099" y="17679"/>
                  </a:lnTo>
                  <a:lnTo>
                    <a:pt x="4290" y="17660"/>
                  </a:lnTo>
                  <a:lnTo>
                    <a:pt x="4463" y="17602"/>
                  </a:lnTo>
                  <a:lnTo>
                    <a:pt x="4616" y="17525"/>
                  </a:lnTo>
                  <a:lnTo>
                    <a:pt x="4769" y="17411"/>
                  </a:lnTo>
                  <a:lnTo>
                    <a:pt x="4884" y="17257"/>
                  </a:lnTo>
                  <a:lnTo>
                    <a:pt x="4961" y="17104"/>
                  </a:lnTo>
                  <a:lnTo>
                    <a:pt x="5018" y="16932"/>
                  </a:lnTo>
                  <a:lnTo>
                    <a:pt x="5037" y="16740"/>
                  </a:lnTo>
                  <a:lnTo>
                    <a:pt x="5037" y="939"/>
                  </a:lnTo>
                  <a:lnTo>
                    <a:pt x="5018" y="748"/>
                  </a:lnTo>
                  <a:lnTo>
                    <a:pt x="4961" y="575"/>
                  </a:lnTo>
                  <a:lnTo>
                    <a:pt x="4884" y="403"/>
                  </a:lnTo>
                  <a:lnTo>
                    <a:pt x="4769" y="269"/>
                  </a:lnTo>
                  <a:lnTo>
                    <a:pt x="4616" y="154"/>
                  </a:lnTo>
                  <a:lnTo>
                    <a:pt x="4463" y="77"/>
                  </a:lnTo>
                  <a:lnTo>
                    <a:pt x="4290" y="20"/>
                  </a:lnTo>
                  <a:lnTo>
                    <a:pt x="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7"/>
            <p:cNvSpPr/>
            <p:nvPr/>
          </p:nvSpPr>
          <p:spPr>
            <a:xfrm>
              <a:off x="598750" y="1163550"/>
              <a:ext cx="46475" cy="161375"/>
            </a:xfrm>
            <a:custGeom>
              <a:avLst/>
              <a:gdLst/>
              <a:ahLst/>
              <a:cxnLst/>
              <a:rect l="l" t="t" r="r" b="b"/>
              <a:pathLst>
                <a:path w="1859" h="6455" extrusionOk="0">
                  <a:moveTo>
                    <a:pt x="1" y="0"/>
                  </a:moveTo>
                  <a:lnTo>
                    <a:pt x="1" y="6455"/>
                  </a:lnTo>
                  <a:lnTo>
                    <a:pt x="1859" y="6455"/>
                  </a:lnTo>
                  <a:lnTo>
                    <a:pt x="185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7"/>
            <p:cNvSpPr/>
            <p:nvPr/>
          </p:nvSpPr>
          <p:spPr>
            <a:xfrm>
              <a:off x="938250" y="1021800"/>
              <a:ext cx="275325" cy="441025"/>
            </a:xfrm>
            <a:custGeom>
              <a:avLst/>
              <a:gdLst/>
              <a:ahLst/>
              <a:cxnLst/>
              <a:rect l="l" t="t" r="r" b="b"/>
              <a:pathLst>
                <a:path w="11013" h="17641" extrusionOk="0">
                  <a:moveTo>
                    <a:pt x="3850" y="1"/>
                  </a:moveTo>
                  <a:lnTo>
                    <a:pt x="3658" y="20"/>
                  </a:lnTo>
                  <a:lnTo>
                    <a:pt x="3486" y="58"/>
                  </a:lnTo>
                  <a:lnTo>
                    <a:pt x="575" y="1322"/>
                  </a:lnTo>
                  <a:lnTo>
                    <a:pt x="402" y="1399"/>
                  </a:lnTo>
                  <a:lnTo>
                    <a:pt x="268" y="1533"/>
                  </a:lnTo>
                  <a:lnTo>
                    <a:pt x="153" y="1667"/>
                  </a:lnTo>
                  <a:lnTo>
                    <a:pt x="77" y="1820"/>
                  </a:lnTo>
                  <a:lnTo>
                    <a:pt x="19" y="1993"/>
                  </a:lnTo>
                  <a:lnTo>
                    <a:pt x="0" y="2184"/>
                  </a:lnTo>
                  <a:lnTo>
                    <a:pt x="19" y="2357"/>
                  </a:lnTo>
                  <a:lnTo>
                    <a:pt x="77" y="2548"/>
                  </a:lnTo>
                  <a:lnTo>
                    <a:pt x="6301" y="17085"/>
                  </a:lnTo>
                  <a:lnTo>
                    <a:pt x="6397" y="17238"/>
                  </a:lnTo>
                  <a:lnTo>
                    <a:pt x="6512" y="17372"/>
                  </a:lnTo>
                  <a:lnTo>
                    <a:pt x="6665" y="17487"/>
                  </a:lnTo>
                  <a:lnTo>
                    <a:pt x="6818" y="17583"/>
                  </a:lnTo>
                  <a:lnTo>
                    <a:pt x="6991" y="17621"/>
                  </a:lnTo>
                  <a:lnTo>
                    <a:pt x="7163" y="17641"/>
                  </a:lnTo>
                  <a:lnTo>
                    <a:pt x="7355" y="17621"/>
                  </a:lnTo>
                  <a:lnTo>
                    <a:pt x="7527" y="17564"/>
                  </a:lnTo>
                  <a:lnTo>
                    <a:pt x="10438" y="16319"/>
                  </a:lnTo>
                  <a:lnTo>
                    <a:pt x="10611" y="16223"/>
                  </a:lnTo>
                  <a:lnTo>
                    <a:pt x="10745" y="16108"/>
                  </a:lnTo>
                  <a:lnTo>
                    <a:pt x="10860" y="15974"/>
                  </a:lnTo>
                  <a:lnTo>
                    <a:pt x="10955" y="15802"/>
                  </a:lnTo>
                  <a:lnTo>
                    <a:pt x="10994" y="15629"/>
                  </a:lnTo>
                  <a:lnTo>
                    <a:pt x="11013" y="15457"/>
                  </a:lnTo>
                  <a:lnTo>
                    <a:pt x="10994" y="15266"/>
                  </a:lnTo>
                  <a:lnTo>
                    <a:pt x="10936" y="15093"/>
                  </a:lnTo>
                  <a:lnTo>
                    <a:pt x="4712" y="556"/>
                  </a:lnTo>
                  <a:lnTo>
                    <a:pt x="4616" y="384"/>
                  </a:lnTo>
                  <a:lnTo>
                    <a:pt x="4501" y="250"/>
                  </a:lnTo>
                  <a:lnTo>
                    <a:pt x="4348" y="135"/>
                  </a:lnTo>
                  <a:lnTo>
                    <a:pt x="4195" y="58"/>
                  </a:lnTo>
                  <a:lnTo>
                    <a:pt x="40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7"/>
            <p:cNvSpPr/>
            <p:nvPr/>
          </p:nvSpPr>
          <p:spPr>
            <a:xfrm>
              <a:off x="685425" y="1021325"/>
              <a:ext cx="125950" cy="441975"/>
            </a:xfrm>
            <a:custGeom>
              <a:avLst/>
              <a:gdLst/>
              <a:ahLst/>
              <a:cxnLst/>
              <a:rect l="l" t="t" r="r" b="b"/>
              <a:pathLst>
                <a:path w="5038" h="17679" extrusionOk="0">
                  <a:moveTo>
                    <a:pt x="939" y="1"/>
                  </a:moveTo>
                  <a:lnTo>
                    <a:pt x="747" y="20"/>
                  </a:lnTo>
                  <a:lnTo>
                    <a:pt x="575" y="77"/>
                  </a:lnTo>
                  <a:lnTo>
                    <a:pt x="403" y="154"/>
                  </a:lnTo>
                  <a:lnTo>
                    <a:pt x="269" y="269"/>
                  </a:lnTo>
                  <a:lnTo>
                    <a:pt x="154" y="403"/>
                  </a:lnTo>
                  <a:lnTo>
                    <a:pt x="77" y="575"/>
                  </a:lnTo>
                  <a:lnTo>
                    <a:pt x="20" y="748"/>
                  </a:lnTo>
                  <a:lnTo>
                    <a:pt x="0" y="939"/>
                  </a:lnTo>
                  <a:lnTo>
                    <a:pt x="0" y="16740"/>
                  </a:lnTo>
                  <a:lnTo>
                    <a:pt x="20" y="16932"/>
                  </a:lnTo>
                  <a:lnTo>
                    <a:pt x="77" y="17104"/>
                  </a:lnTo>
                  <a:lnTo>
                    <a:pt x="154" y="17257"/>
                  </a:lnTo>
                  <a:lnTo>
                    <a:pt x="269" y="17411"/>
                  </a:lnTo>
                  <a:lnTo>
                    <a:pt x="403" y="17525"/>
                  </a:lnTo>
                  <a:lnTo>
                    <a:pt x="575" y="17602"/>
                  </a:lnTo>
                  <a:lnTo>
                    <a:pt x="747" y="17660"/>
                  </a:lnTo>
                  <a:lnTo>
                    <a:pt x="939" y="17679"/>
                  </a:lnTo>
                  <a:lnTo>
                    <a:pt x="4099" y="17679"/>
                  </a:lnTo>
                  <a:lnTo>
                    <a:pt x="4291" y="17660"/>
                  </a:lnTo>
                  <a:lnTo>
                    <a:pt x="4463" y="17602"/>
                  </a:lnTo>
                  <a:lnTo>
                    <a:pt x="4616" y="17525"/>
                  </a:lnTo>
                  <a:lnTo>
                    <a:pt x="4769" y="17411"/>
                  </a:lnTo>
                  <a:lnTo>
                    <a:pt x="4884" y="17257"/>
                  </a:lnTo>
                  <a:lnTo>
                    <a:pt x="4961" y="17104"/>
                  </a:lnTo>
                  <a:lnTo>
                    <a:pt x="5018" y="16932"/>
                  </a:lnTo>
                  <a:lnTo>
                    <a:pt x="5038" y="16740"/>
                  </a:lnTo>
                  <a:lnTo>
                    <a:pt x="5038" y="939"/>
                  </a:lnTo>
                  <a:lnTo>
                    <a:pt x="5018" y="748"/>
                  </a:lnTo>
                  <a:lnTo>
                    <a:pt x="4961" y="575"/>
                  </a:lnTo>
                  <a:lnTo>
                    <a:pt x="4884" y="403"/>
                  </a:lnTo>
                  <a:lnTo>
                    <a:pt x="4769" y="269"/>
                  </a:lnTo>
                  <a:lnTo>
                    <a:pt x="4616" y="154"/>
                  </a:lnTo>
                  <a:lnTo>
                    <a:pt x="4463" y="77"/>
                  </a:lnTo>
                  <a:lnTo>
                    <a:pt x="4291" y="20"/>
                  </a:lnTo>
                  <a:lnTo>
                    <a:pt x="40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7"/>
            <p:cNvSpPr/>
            <p:nvPr/>
          </p:nvSpPr>
          <p:spPr>
            <a:xfrm>
              <a:off x="724675" y="1163550"/>
              <a:ext cx="46475" cy="161375"/>
            </a:xfrm>
            <a:custGeom>
              <a:avLst/>
              <a:gdLst/>
              <a:ahLst/>
              <a:cxnLst/>
              <a:rect l="l" t="t" r="r" b="b"/>
              <a:pathLst>
                <a:path w="1859" h="6455" extrusionOk="0">
                  <a:moveTo>
                    <a:pt x="1" y="0"/>
                  </a:moveTo>
                  <a:lnTo>
                    <a:pt x="1" y="6455"/>
                  </a:lnTo>
                  <a:lnTo>
                    <a:pt x="1859" y="6455"/>
                  </a:lnTo>
                  <a:lnTo>
                    <a:pt x="1859"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7"/>
            <p:cNvSpPr/>
            <p:nvPr/>
          </p:nvSpPr>
          <p:spPr>
            <a:xfrm>
              <a:off x="347850" y="1463275"/>
              <a:ext cx="1366575" cy="41200"/>
            </a:xfrm>
            <a:custGeom>
              <a:avLst/>
              <a:gdLst/>
              <a:ahLst/>
              <a:cxnLst/>
              <a:rect l="l" t="t" r="r" b="b"/>
              <a:pathLst>
                <a:path w="54663" h="1648" extrusionOk="0">
                  <a:moveTo>
                    <a:pt x="173" y="1"/>
                  </a:moveTo>
                  <a:lnTo>
                    <a:pt x="97" y="20"/>
                  </a:lnTo>
                  <a:lnTo>
                    <a:pt x="58" y="39"/>
                  </a:lnTo>
                  <a:lnTo>
                    <a:pt x="20" y="96"/>
                  </a:lnTo>
                  <a:lnTo>
                    <a:pt x="1" y="154"/>
                  </a:lnTo>
                  <a:lnTo>
                    <a:pt x="1" y="1495"/>
                  </a:lnTo>
                  <a:lnTo>
                    <a:pt x="20" y="1552"/>
                  </a:lnTo>
                  <a:lnTo>
                    <a:pt x="58" y="1590"/>
                  </a:lnTo>
                  <a:lnTo>
                    <a:pt x="97" y="1629"/>
                  </a:lnTo>
                  <a:lnTo>
                    <a:pt x="173" y="1648"/>
                  </a:lnTo>
                  <a:lnTo>
                    <a:pt x="54509" y="1648"/>
                  </a:lnTo>
                  <a:lnTo>
                    <a:pt x="54567" y="1629"/>
                  </a:lnTo>
                  <a:lnTo>
                    <a:pt x="54624" y="1590"/>
                  </a:lnTo>
                  <a:lnTo>
                    <a:pt x="54663" y="1552"/>
                  </a:lnTo>
                  <a:lnTo>
                    <a:pt x="54663" y="1495"/>
                  </a:lnTo>
                  <a:lnTo>
                    <a:pt x="54663" y="154"/>
                  </a:lnTo>
                  <a:lnTo>
                    <a:pt x="54663" y="96"/>
                  </a:lnTo>
                  <a:lnTo>
                    <a:pt x="54624" y="39"/>
                  </a:lnTo>
                  <a:lnTo>
                    <a:pt x="54567" y="20"/>
                  </a:lnTo>
                  <a:lnTo>
                    <a:pt x="54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7"/>
            <p:cNvSpPr/>
            <p:nvPr/>
          </p:nvSpPr>
          <p:spPr>
            <a:xfrm>
              <a:off x="394775" y="1126675"/>
              <a:ext cx="38325" cy="336625"/>
            </a:xfrm>
            <a:custGeom>
              <a:avLst/>
              <a:gdLst/>
              <a:ahLst/>
              <a:cxnLst/>
              <a:rect l="l" t="t" r="r" b="b"/>
              <a:pathLst>
                <a:path w="1533" h="13465" extrusionOk="0">
                  <a:moveTo>
                    <a:pt x="1" y="0"/>
                  </a:moveTo>
                  <a:lnTo>
                    <a:pt x="1" y="13465"/>
                  </a:lnTo>
                  <a:lnTo>
                    <a:pt x="1533" y="13465"/>
                  </a:lnTo>
                  <a:lnTo>
                    <a:pt x="1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8" name="Google Shape;4138;p47"/>
          <p:cNvGrpSpPr/>
          <p:nvPr/>
        </p:nvGrpSpPr>
        <p:grpSpPr>
          <a:xfrm>
            <a:off x="906449" y="658360"/>
            <a:ext cx="758998" cy="715089"/>
            <a:chOff x="2161450" y="-1686850"/>
            <a:chExt cx="1422144" cy="1339870"/>
          </a:xfrm>
        </p:grpSpPr>
        <p:sp>
          <p:nvSpPr>
            <p:cNvPr id="4139" name="Google Shape;4139;p47"/>
            <p:cNvSpPr/>
            <p:nvPr/>
          </p:nvSpPr>
          <p:spPr>
            <a:xfrm>
              <a:off x="2255449" y="-1593809"/>
              <a:ext cx="1234142" cy="1152828"/>
            </a:xfrm>
            <a:custGeom>
              <a:avLst/>
              <a:gdLst/>
              <a:ahLst/>
              <a:cxnLst/>
              <a:rect l="l" t="t" r="r" b="b"/>
              <a:pathLst>
                <a:path w="33466" h="31261" extrusionOk="0">
                  <a:moveTo>
                    <a:pt x="1" y="0"/>
                  </a:moveTo>
                  <a:lnTo>
                    <a:pt x="1" y="31260"/>
                  </a:lnTo>
                  <a:lnTo>
                    <a:pt x="33465" y="31260"/>
                  </a:lnTo>
                  <a:lnTo>
                    <a:pt x="334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7"/>
            <p:cNvSpPr/>
            <p:nvPr/>
          </p:nvSpPr>
          <p:spPr>
            <a:xfrm>
              <a:off x="2161450" y="-1686850"/>
              <a:ext cx="1422144" cy="1339870"/>
            </a:xfrm>
            <a:custGeom>
              <a:avLst/>
              <a:gdLst/>
              <a:ahLst/>
              <a:cxnLst/>
              <a:rect l="l" t="t" r="r" b="b"/>
              <a:pathLst>
                <a:path w="38564" h="36333" extrusionOk="0">
                  <a:moveTo>
                    <a:pt x="36014" y="2523"/>
                  </a:moveTo>
                  <a:lnTo>
                    <a:pt x="36014" y="33783"/>
                  </a:lnTo>
                  <a:lnTo>
                    <a:pt x="2550" y="33783"/>
                  </a:lnTo>
                  <a:lnTo>
                    <a:pt x="2550" y="2523"/>
                  </a:lnTo>
                  <a:close/>
                  <a:moveTo>
                    <a:pt x="0" y="0"/>
                  </a:moveTo>
                  <a:lnTo>
                    <a:pt x="0" y="36333"/>
                  </a:lnTo>
                  <a:lnTo>
                    <a:pt x="38564" y="36333"/>
                  </a:lnTo>
                  <a:lnTo>
                    <a:pt x="385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7"/>
            <p:cNvSpPr/>
            <p:nvPr/>
          </p:nvSpPr>
          <p:spPr>
            <a:xfrm>
              <a:off x="2870521" y="-1482183"/>
              <a:ext cx="508393" cy="508356"/>
            </a:xfrm>
            <a:custGeom>
              <a:avLst/>
              <a:gdLst/>
              <a:ahLst/>
              <a:cxnLst/>
              <a:rect l="l" t="t" r="r" b="b"/>
              <a:pathLst>
                <a:path w="13786" h="13785" extrusionOk="0">
                  <a:moveTo>
                    <a:pt x="1" y="1"/>
                  </a:moveTo>
                  <a:lnTo>
                    <a:pt x="1" y="13785"/>
                  </a:lnTo>
                  <a:lnTo>
                    <a:pt x="13785" y="13785"/>
                  </a:lnTo>
                  <a:lnTo>
                    <a:pt x="137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7"/>
            <p:cNvSpPr/>
            <p:nvPr/>
          </p:nvSpPr>
          <p:spPr>
            <a:xfrm>
              <a:off x="2560054" y="-1326452"/>
              <a:ext cx="254676" cy="352623"/>
            </a:xfrm>
            <a:custGeom>
              <a:avLst/>
              <a:gdLst/>
              <a:ahLst/>
              <a:cxnLst/>
              <a:rect l="l" t="t" r="r" b="b"/>
              <a:pathLst>
                <a:path w="6906" h="9562" extrusionOk="0">
                  <a:moveTo>
                    <a:pt x="1" y="1"/>
                  </a:moveTo>
                  <a:lnTo>
                    <a:pt x="1" y="9562"/>
                  </a:lnTo>
                  <a:lnTo>
                    <a:pt x="6906" y="9562"/>
                  </a:lnTo>
                  <a:lnTo>
                    <a:pt x="69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7"/>
            <p:cNvSpPr/>
            <p:nvPr/>
          </p:nvSpPr>
          <p:spPr>
            <a:xfrm>
              <a:off x="2560054" y="-897462"/>
              <a:ext cx="818865" cy="35292"/>
            </a:xfrm>
            <a:custGeom>
              <a:avLst/>
              <a:gdLst/>
              <a:ahLst/>
              <a:cxnLst/>
              <a:rect l="l" t="t" r="r" b="b"/>
              <a:pathLst>
                <a:path w="22205" h="957" extrusionOk="0">
                  <a:moveTo>
                    <a:pt x="1" y="1"/>
                  </a:moveTo>
                  <a:lnTo>
                    <a:pt x="1" y="957"/>
                  </a:lnTo>
                  <a:lnTo>
                    <a:pt x="22204" y="957"/>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7"/>
            <p:cNvSpPr/>
            <p:nvPr/>
          </p:nvSpPr>
          <p:spPr>
            <a:xfrm>
              <a:off x="2560054" y="-824003"/>
              <a:ext cx="818865" cy="34333"/>
            </a:xfrm>
            <a:custGeom>
              <a:avLst/>
              <a:gdLst/>
              <a:ahLst/>
              <a:cxnLst/>
              <a:rect l="l" t="t" r="r" b="b"/>
              <a:pathLst>
                <a:path w="22205" h="931" extrusionOk="0">
                  <a:moveTo>
                    <a:pt x="1" y="1"/>
                  </a:moveTo>
                  <a:lnTo>
                    <a:pt x="1" y="930"/>
                  </a:lnTo>
                  <a:lnTo>
                    <a:pt x="22204" y="930"/>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7"/>
            <p:cNvSpPr/>
            <p:nvPr/>
          </p:nvSpPr>
          <p:spPr>
            <a:xfrm>
              <a:off x="2560054" y="-751540"/>
              <a:ext cx="818865" cy="35329"/>
            </a:xfrm>
            <a:custGeom>
              <a:avLst/>
              <a:gdLst/>
              <a:ahLst/>
              <a:cxnLst/>
              <a:rect l="l" t="t" r="r" b="b"/>
              <a:pathLst>
                <a:path w="22205" h="958" extrusionOk="0">
                  <a:moveTo>
                    <a:pt x="1" y="1"/>
                  </a:moveTo>
                  <a:lnTo>
                    <a:pt x="1" y="957"/>
                  </a:lnTo>
                  <a:lnTo>
                    <a:pt x="22204" y="957"/>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7"/>
            <p:cNvSpPr/>
            <p:nvPr/>
          </p:nvSpPr>
          <p:spPr>
            <a:xfrm>
              <a:off x="2560054" y="-678081"/>
              <a:ext cx="818865" cy="34333"/>
            </a:xfrm>
            <a:custGeom>
              <a:avLst/>
              <a:gdLst/>
              <a:ahLst/>
              <a:cxnLst/>
              <a:rect l="l" t="t" r="r" b="b"/>
              <a:pathLst>
                <a:path w="22205" h="931" extrusionOk="0">
                  <a:moveTo>
                    <a:pt x="1" y="1"/>
                  </a:moveTo>
                  <a:lnTo>
                    <a:pt x="1" y="930"/>
                  </a:lnTo>
                  <a:lnTo>
                    <a:pt x="22204" y="930"/>
                  </a:lnTo>
                  <a:lnTo>
                    <a:pt x="22204" y="1"/>
                  </a:lnTo>
                  <a:close/>
                </a:path>
              </a:pathLst>
            </a:custGeom>
            <a:solidFill>
              <a:srgbClr val="76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7" name="Google Shape;4147;p47"/>
          <p:cNvGrpSpPr/>
          <p:nvPr/>
        </p:nvGrpSpPr>
        <p:grpSpPr>
          <a:xfrm>
            <a:off x="8017116" y="3722605"/>
            <a:ext cx="983443" cy="1269831"/>
            <a:chOff x="7824550" y="3502825"/>
            <a:chExt cx="1162050" cy="1500450"/>
          </a:xfrm>
        </p:grpSpPr>
        <p:sp>
          <p:nvSpPr>
            <p:cNvPr id="4148" name="Google Shape;4148;p47"/>
            <p:cNvSpPr/>
            <p:nvPr/>
          </p:nvSpPr>
          <p:spPr>
            <a:xfrm>
              <a:off x="7824550" y="4694600"/>
              <a:ext cx="1162050" cy="308675"/>
            </a:xfrm>
            <a:custGeom>
              <a:avLst/>
              <a:gdLst/>
              <a:ahLst/>
              <a:cxnLst/>
              <a:rect l="l" t="t" r="r" b="b"/>
              <a:pathLst>
                <a:path w="46482" h="12347" extrusionOk="0">
                  <a:moveTo>
                    <a:pt x="33436" y="0"/>
                  </a:moveTo>
                  <a:lnTo>
                    <a:pt x="31617" y="18"/>
                  </a:lnTo>
                  <a:lnTo>
                    <a:pt x="29659" y="88"/>
                  </a:lnTo>
                  <a:lnTo>
                    <a:pt x="27543" y="193"/>
                  </a:lnTo>
                  <a:lnTo>
                    <a:pt x="25305" y="350"/>
                  </a:lnTo>
                  <a:lnTo>
                    <a:pt x="22926" y="560"/>
                  </a:lnTo>
                  <a:lnTo>
                    <a:pt x="20391" y="822"/>
                  </a:lnTo>
                  <a:lnTo>
                    <a:pt x="17715" y="1119"/>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3241"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7"/>
            <p:cNvSpPr/>
            <p:nvPr/>
          </p:nvSpPr>
          <p:spPr>
            <a:xfrm>
              <a:off x="7824550" y="4694600"/>
              <a:ext cx="1162050" cy="308675"/>
            </a:xfrm>
            <a:custGeom>
              <a:avLst/>
              <a:gdLst/>
              <a:ahLst/>
              <a:cxnLst/>
              <a:rect l="l" t="t" r="r" b="b"/>
              <a:pathLst>
                <a:path w="46482" h="12347" fill="none" extrusionOk="0">
                  <a:moveTo>
                    <a:pt x="33436" y="0"/>
                  </a:moveTo>
                  <a:lnTo>
                    <a:pt x="33436" y="0"/>
                  </a:lnTo>
                  <a:lnTo>
                    <a:pt x="31617" y="18"/>
                  </a:lnTo>
                  <a:lnTo>
                    <a:pt x="29659" y="88"/>
                  </a:lnTo>
                  <a:lnTo>
                    <a:pt x="27543" y="193"/>
                  </a:lnTo>
                  <a:lnTo>
                    <a:pt x="25305" y="350"/>
                  </a:lnTo>
                  <a:lnTo>
                    <a:pt x="22926" y="560"/>
                  </a:lnTo>
                  <a:lnTo>
                    <a:pt x="20391" y="822"/>
                  </a:lnTo>
                  <a:lnTo>
                    <a:pt x="17715" y="1119"/>
                  </a:lnTo>
                  <a:lnTo>
                    <a:pt x="14882" y="1487"/>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2384" y="12311"/>
                  </a:lnTo>
                  <a:lnTo>
                    <a:pt x="23241" y="12346"/>
                  </a:lnTo>
                  <a:lnTo>
                    <a:pt x="24063" y="12346"/>
                  </a:lnTo>
                  <a:lnTo>
                    <a:pt x="24063"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7"/>
            <p:cNvSpPr/>
            <p:nvPr/>
          </p:nvSpPr>
          <p:spPr>
            <a:xfrm>
              <a:off x="7925550" y="3566225"/>
              <a:ext cx="821925" cy="1350475"/>
            </a:xfrm>
            <a:custGeom>
              <a:avLst/>
              <a:gdLst/>
              <a:ahLst/>
              <a:cxnLst/>
              <a:rect l="l" t="t" r="r" b="b"/>
              <a:pathLst>
                <a:path w="32877" h="54019" extrusionOk="0">
                  <a:moveTo>
                    <a:pt x="0" y="1"/>
                  </a:moveTo>
                  <a:lnTo>
                    <a:pt x="2308" y="54019"/>
                  </a:lnTo>
                  <a:lnTo>
                    <a:pt x="32351" y="54019"/>
                  </a:lnTo>
                  <a:lnTo>
                    <a:pt x="32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7"/>
            <p:cNvSpPr/>
            <p:nvPr/>
          </p:nvSpPr>
          <p:spPr>
            <a:xfrm>
              <a:off x="8734325" y="3566225"/>
              <a:ext cx="204175" cy="1350475"/>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7"/>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7"/>
            <p:cNvSpPr/>
            <p:nvPr/>
          </p:nvSpPr>
          <p:spPr>
            <a:xfrm>
              <a:off x="8734325" y="3630675"/>
              <a:ext cx="204175" cy="1286057"/>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7"/>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812;p34">
            <a:extLst>
              <a:ext uri="{FF2B5EF4-FFF2-40B4-BE49-F238E27FC236}">
                <a16:creationId xmlns:a16="http://schemas.microsoft.com/office/drawing/2014/main" id="{BC769591-FB05-180E-28E4-8F8FB054EBF0}"/>
              </a:ext>
            </a:extLst>
          </p:cNvPr>
          <p:cNvSpPr/>
          <p:nvPr/>
        </p:nvSpPr>
        <p:spPr>
          <a:xfrm>
            <a:off x="4112535" y="1129808"/>
            <a:ext cx="1161300" cy="1161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813;p34">
            <a:extLst>
              <a:ext uri="{FF2B5EF4-FFF2-40B4-BE49-F238E27FC236}">
                <a16:creationId xmlns:a16="http://schemas.microsoft.com/office/drawing/2014/main" id="{60CEF5AB-8F6B-460D-A42E-F5BFC1CF9B40}"/>
              </a:ext>
            </a:extLst>
          </p:cNvPr>
          <p:cNvSpPr txBox="1">
            <a:spLocks noGrp="1"/>
          </p:cNvSpPr>
          <p:nvPr>
            <p:ph type="title"/>
          </p:nvPr>
        </p:nvSpPr>
        <p:spPr>
          <a:xfrm>
            <a:off x="495759" y="2542246"/>
            <a:ext cx="8152481"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latin typeface="Times New Roman" panose="02020603050405020304" pitchFamily="18" charset="0"/>
                <a:cs typeface="Times New Roman" panose="02020603050405020304" pitchFamily="18" charset="0"/>
              </a:rPr>
              <a:t>GIỚI THIỆU MỘT SỐ THIẾT BỊ VÀ CÁCH SỬ DỤNG</a:t>
            </a:r>
          </a:p>
        </p:txBody>
      </p:sp>
      <p:sp>
        <p:nvSpPr>
          <p:cNvPr id="8" name="Google Shape;2814;p34">
            <a:extLst>
              <a:ext uri="{FF2B5EF4-FFF2-40B4-BE49-F238E27FC236}">
                <a16:creationId xmlns:a16="http://schemas.microsoft.com/office/drawing/2014/main" id="{CC008C11-7D93-D598-A853-BE927D6451D9}"/>
              </a:ext>
            </a:extLst>
          </p:cNvPr>
          <p:cNvSpPr txBox="1">
            <a:spLocks/>
          </p:cNvSpPr>
          <p:nvPr/>
        </p:nvSpPr>
        <p:spPr>
          <a:xfrm>
            <a:off x="4235985" y="1366461"/>
            <a:ext cx="914400" cy="69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dirty="0">
                <a:solidFill>
                  <a:schemeClr val="tx1"/>
                </a:solidFill>
                <a:latin typeface="Times New Roman" panose="02020603050405020304" pitchFamily="18" charset="0"/>
                <a:cs typeface="Times New Roman" panose="02020603050405020304" pitchFamily="18" charset="0"/>
              </a:rPr>
              <a:t>III</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8175A-B124-03EF-9E83-78666867FCD9}"/>
              </a:ext>
            </a:extLst>
          </p:cNvPr>
          <p:cNvPicPr>
            <a:picLocks noChangeAspect="1"/>
          </p:cNvPicPr>
          <p:nvPr/>
        </p:nvPicPr>
        <p:blipFill>
          <a:blip r:embed="rId2"/>
          <a:stretch>
            <a:fillRect/>
          </a:stretch>
        </p:blipFill>
        <p:spPr>
          <a:xfrm>
            <a:off x="0" y="498608"/>
            <a:ext cx="9144000" cy="4326397"/>
          </a:xfrm>
          <a:prstGeom prst="rect">
            <a:avLst/>
          </a:prstGeom>
        </p:spPr>
      </p:pic>
      <p:sp>
        <p:nvSpPr>
          <p:cNvPr id="3" name="TextBox 2">
            <a:extLst>
              <a:ext uri="{FF2B5EF4-FFF2-40B4-BE49-F238E27FC236}">
                <a16:creationId xmlns:a16="http://schemas.microsoft.com/office/drawing/2014/main" id="{5B4E1D10-1048-3EA0-857F-E8AAC6E7E71E}"/>
              </a:ext>
            </a:extLst>
          </p:cNvPr>
          <p:cNvSpPr txBox="1"/>
          <p:nvPr/>
        </p:nvSpPr>
        <p:spPr>
          <a:xfrm>
            <a:off x="739471" y="190831"/>
            <a:ext cx="7959256" cy="307777"/>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Hoạt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nhóm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tập</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95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812" name="Google Shape;2812;p34"/>
          <p:cNvSpPr/>
          <p:nvPr/>
        </p:nvSpPr>
        <p:spPr>
          <a:xfrm>
            <a:off x="3991350" y="525555"/>
            <a:ext cx="1161300" cy="1161300"/>
          </a:xfrm>
          <a:prstGeom prst="roundRect">
            <a:avLst>
              <a:gd name="adj" fmla="val 50000"/>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4"/>
          <p:cNvSpPr txBox="1">
            <a:spLocks noGrp="1"/>
          </p:cNvSpPr>
          <p:nvPr>
            <p:ph type="title"/>
          </p:nvPr>
        </p:nvSpPr>
        <p:spPr>
          <a:xfrm>
            <a:off x="495759" y="1882034"/>
            <a:ext cx="8152481"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solidFill>
                  <a:schemeClr val="tx1"/>
                </a:solidFill>
                <a:latin typeface="Times New Roman" panose="02020603050405020304" pitchFamily="18" charset="0"/>
                <a:cs typeface="Times New Roman" panose="02020603050405020304" pitchFamily="18" charset="0"/>
              </a:rPr>
              <a:t>NHẬN BIẾT HOÁ CHẤT VÀ </a:t>
            </a:r>
            <a:br>
              <a:rPr lang="en-US" sz="3000" b="1" dirty="0">
                <a:solidFill>
                  <a:schemeClr val="tx1"/>
                </a:solidFill>
                <a:latin typeface="Times New Roman" panose="02020603050405020304" pitchFamily="18" charset="0"/>
                <a:cs typeface="Times New Roman" panose="02020603050405020304" pitchFamily="18" charset="0"/>
              </a:rPr>
            </a:br>
            <a:r>
              <a:rPr lang="en-US" sz="3000" b="1" dirty="0">
                <a:solidFill>
                  <a:schemeClr val="tx1"/>
                </a:solidFill>
                <a:latin typeface="Times New Roman" panose="02020603050405020304" pitchFamily="18" charset="0"/>
                <a:cs typeface="Times New Roman" panose="02020603050405020304" pitchFamily="18" charset="0"/>
              </a:rPr>
              <a:t>QUY TẮC SỬ DỤNG HOÁ CHẤT AN TOÀN TRONG PHÒNG THÍ NGHIỆM</a:t>
            </a:r>
          </a:p>
        </p:txBody>
      </p:sp>
      <p:sp>
        <p:nvSpPr>
          <p:cNvPr id="2814" name="Google Shape;2814;p34"/>
          <p:cNvSpPr txBox="1">
            <a:spLocks noGrp="1"/>
          </p:cNvSpPr>
          <p:nvPr>
            <p:ph type="title" idx="2"/>
          </p:nvPr>
        </p:nvSpPr>
        <p:spPr>
          <a:xfrm>
            <a:off x="4114800" y="762208"/>
            <a:ext cx="914400" cy="6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b="1" dirty="0">
                <a:latin typeface="Times New Roman" panose="02020603050405020304" pitchFamily="18" charset="0"/>
                <a:cs typeface="Times New Roman" panose="02020603050405020304" pitchFamily="18" charset="0"/>
              </a:rPr>
              <a:t>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7F9DE598-1CCA-EC00-3205-3DA555DFD6DB}"/>
              </a:ext>
            </a:extLst>
          </p:cNvPr>
          <p:cNvGraphicFramePr>
            <a:graphicFrameLocks noGrp="1"/>
          </p:cNvGraphicFramePr>
          <p:nvPr>
            <p:extLst>
              <p:ext uri="{D42A27DB-BD31-4B8C-83A1-F6EECF244321}">
                <p14:modId xmlns:p14="http://schemas.microsoft.com/office/powerpoint/2010/main" val="2582682804"/>
              </p:ext>
            </p:extLst>
          </p:nvPr>
        </p:nvGraphicFramePr>
        <p:xfrm>
          <a:off x="178896" y="87464"/>
          <a:ext cx="8698728" cy="4224132"/>
        </p:xfrm>
        <a:graphic>
          <a:graphicData uri="http://schemas.openxmlformats.org/drawingml/2006/table">
            <a:tbl>
              <a:tblPr firstRow="1" bandRow="1">
                <a:tableStyleId>{017BEB8F-6501-4396-9958-74FC917A472D}</a:tableStyleId>
              </a:tblPr>
              <a:tblGrid>
                <a:gridCol w="1345371">
                  <a:extLst>
                    <a:ext uri="{9D8B030D-6E8A-4147-A177-3AD203B41FA5}">
                      <a16:colId xmlns:a16="http://schemas.microsoft.com/office/drawing/2014/main" val="1025130302"/>
                    </a:ext>
                  </a:extLst>
                </a:gridCol>
                <a:gridCol w="2137302">
                  <a:extLst>
                    <a:ext uri="{9D8B030D-6E8A-4147-A177-3AD203B41FA5}">
                      <a16:colId xmlns:a16="http://schemas.microsoft.com/office/drawing/2014/main" val="434302672"/>
                    </a:ext>
                  </a:extLst>
                </a:gridCol>
                <a:gridCol w="2003728">
                  <a:extLst>
                    <a:ext uri="{9D8B030D-6E8A-4147-A177-3AD203B41FA5}">
                      <a16:colId xmlns:a16="http://schemas.microsoft.com/office/drawing/2014/main" val="2020298828"/>
                    </a:ext>
                  </a:extLst>
                </a:gridCol>
                <a:gridCol w="3212327">
                  <a:extLst>
                    <a:ext uri="{9D8B030D-6E8A-4147-A177-3AD203B41FA5}">
                      <a16:colId xmlns:a16="http://schemas.microsoft.com/office/drawing/2014/main" val="2985839177"/>
                    </a:ext>
                  </a:extLst>
                </a:gridCol>
              </a:tblGrid>
              <a:tr h="1226489">
                <a:tc>
                  <a:txBody>
                    <a:bodyPr/>
                    <a:lstStyle/>
                    <a:p>
                      <a:pPr algn="ct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thiết</a:t>
                      </a:r>
                      <a:r>
                        <a:rPr lang="en-US" sz="2400" b="1" dirty="0">
                          <a:latin typeface="Times New Roman" panose="02020603050405020304" pitchFamily="18" charset="0"/>
                          <a:cs typeface="Times New Roman" panose="02020603050405020304" pitchFamily="18" charset="0"/>
                        </a:rPr>
                        <a:t> bị</a:t>
                      </a:r>
                    </a:p>
                  </a:txBody>
                  <a:tcP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316052"/>
                  </a:ext>
                </a:extLst>
              </a:tr>
              <a:tr h="1226489">
                <a:tc>
                  <a:txBody>
                    <a:bodyPr/>
                    <a:lstStyle/>
                    <a:p>
                      <a:pPr marL="0" marR="0" algn="ctr">
                        <a:lnSpc>
                          <a:spcPct val="107000"/>
                        </a:lnSpc>
                        <a:spcBef>
                          <a:spcPts val="0"/>
                        </a:spcBef>
                        <a:spcAft>
                          <a:spcPts val="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Hình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3439750"/>
                  </a:ext>
                </a:extLst>
              </a:tr>
              <a:tr h="544665">
                <a:tc>
                  <a:txBody>
                    <a:bodyPr/>
                    <a:lstStyle/>
                    <a:p>
                      <a:pPr marL="0" marR="0" algn="ctr">
                        <a:lnSpc>
                          <a:spcPct val="107000"/>
                        </a:lnSpc>
                        <a:spcBef>
                          <a:spcPts val="0"/>
                        </a:spcBef>
                        <a:spcAft>
                          <a:spcPts val="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Vai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tro</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tc>
                <a:tc gridSpan="2">
                  <a:txBody>
                    <a:bodyPr/>
                    <a:lstStyle/>
                    <a:p>
                      <a:pPr algn="ctr"/>
                      <a:endParaRPr lang="en-US" sz="2400" dirty="0">
                        <a:latin typeface="Times New Roman" panose="02020603050405020304" pitchFamily="18" charset="0"/>
                        <a:cs typeface="Times New Roman" panose="02020603050405020304" pitchFamily="18" charset="0"/>
                      </a:endParaRPr>
                    </a:p>
                  </a:txBody>
                  <a:tcPr/>
                </a:tc>
                <a:tc hMerge="1">
                  <a:txBody>
                    <a:bodyPr/>
                    <a:lstStyle/>
                    <a:p>
                      <a:pPr algn="ctr"/>
                      <a:r>
                        <a:rPr lang="en-US" sz="2400" kern="1200" dirty="0" err="1">
                          <a:solidFill>
                            <a:srgbClr val="000000"/>
                          </a:solidFill>
                          <a:effectLst/>
                          <a:latin typeface="Times New Roman" panose="02020603050405020304" pitchFamily="18" charset="0"/>
                          <a:ea typeface="Arial"/>
                          <a:cs typeface="Times New Roman" panose="02020603050405020304" pitchFamily="18" charset="0"/>
                        </a:rPr>
                        <a:t>Đo</a:t>
                      </a:r>
                      <a:r>
                        <a:rPr lang="en-US" sz="2400" kern="1200" dirty="0">
                          <a:solidFill>
                            <a:srgbClr val="000000"/>
                          </a:solidFill>
                          <a:effectLst/>
                          <a:latin typeface="Times New Roman" panose="02020603050405020304" pitchFamily="18" charset="0"/>
                          <a:ea typeface="Arial"/>
                          <a:cs typeface="Times New Roman" panose="02020603050405020304" pitchFamily="18" charset="0"/>
                        </a:rPr>
                        <a:t> pH </a:t>
                      </a:r>
                      <a:r>
                        <a:rPr lang="en-US" sz="2400" kern="1200" dirty="0" err="1">
                          <a:solidFill>
                            <a:srgbClr val="000000"/>
                          </a:solidFill>
                          <a:effectLst/>
                          <a:latin typeface="Times New Roman" panose="02020603050405020304" pitchFamily="18" charset="0"/>
                          <a:ea typeface="Arial"/>
                          <a:cs typeface="Times New Roman" panose="02020603050405020304" pitchFamily="18" charset="0"/>
                        </a:rPr>
                        <a:t>của</a:t>
                      </a:r>
                      <a:r>
                        <a:rPr lang="en-US" sz="2400" kern="1200" dirty="0">
                          <a:solidFill>
                            <a:srgbClr val="000000"/>
                          </a:solidFill>
                          <a:effectLst/>
                          <a:latin typeface="Times New Roman" panose="02020603050405020304" pitchFamily="18" charset="0"/>
                          <a:ea typeface="Arial"/>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Arial"/>
                          <a:cs typeface="Times New Roman" panose="02020603050405020304" pitchFamily="18" charset="0"/>
                        </a:rPr>
                        <a:t>một</a:t>
                      </a:r>
                      <a:r>
                        <a:rPr lang="en-US" sz="2400" kern="1200" dirty="0">
                          <a:solidFill>
                            <a:srgbClr val="000000"/>
                          </a:solidFill>
                          <a:effectLst/>
                          <a:latin typeface="Times New Roman" panose="02020603050405020304" pitchFamily="18" charset="0"/>
                          <a:ea typeface="Arial"/>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Arial"/>
                          <a:cs typeface="Times New Roman" panose="02020603050405020304" pitchFamily="18" charset="0"/>
                        </a:rPr>
                        <a:t>sô</a:t>
                      </a:r>
                      <a:r>
                        <a:rPr lang="en-US" sz="2400" kern="1200" dirty="0">
                          <a:solidFill>
                            <a:srgbClr val="000000"/>
                          </a:solidFill>
                          <a:effectLst/>
                          <a:latin typeface="Times New Roman" panose="02020603050405020304" pitchFamily="18" charset="0"/>
                          <a:ea typeface="Arial"/>
                          <a:cs typeface="Times New Roman" panose="02020603050405020304" pitchFamily="18" charset="0"/>
                        </a:rPr>
                        <a:t>́ dung </a:t>
                      </a:r>
                      <a:r>
                        <a:rPr lang="en-US" sz="2400" kern="1200" dirty="0" err="1">
                          <a:solidFill>
                            <a:srgbClr val="000000"/>
                          </a:solidFill>
                          <a:effectLst/>
                          <a:latin typeface="Times New Roman" panose="02020603050405020304" pitchFamily="18" charset="0"/>
                          <a:ea typeface="Arial"/>
                          <a:cs typeface="Times New Roman" panose="02020603050405020304" pitchFamily="18" charset="0"/>
                        </a:rPr>
                        <a:t>dịch</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algn="ctr">
                        <a:lnSpc>
                          <a:spcPct val="107000"/>
                        </a:lnSpc>
                        <a:spcBef>
                          <a:spcPts val="0"/>
                        </a:spcBef>
                        <a:spcAft>
                          <a:spcPts val="0"/>
                        </a:spcAft>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1930283"/>
                  </a:ext>
                </a:extLst>
              </a:tr>
              <a:tr h="1226489">
                <a:tc>
                  <a:txBody>
                    <a:bodyPr/>
                    <a:lstStyle/>
                    <a:p>
                      <a:pPr marL="0" marR="0" algn="ctr">
                        <a:lnSpc>
                          <a:spcPct val="107000"/>
                        </a:lnSpc>
                        <a:spcBef>
                          <a:spcPts val="0"/>
                        </a:spcBef>
                        <a:spcAft>
                          <a:spcPts val="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ý/</a:t>
                      </a:r>
                    </a:p>
                    <a:p>
                      <a:pPr marL="0" marR="0" algn="ctr">
                        <a:lnSpc>
                          <a:spcPct val="107000"/>
                        </a:lnSpc>
                        <a:spcBef>
                          <a:spcPts val="0"/>
                        </a:spcBef>
                        <a:spcAft>
                          <a:spcPts val="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cách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0084260"/>
                  </a:ext>
                </a:extLst>
              </a:tr>
            </a:tbl>
          </a:graphicData>
        </a:graphic>
      </p:graphicFrame>
      <p:pic>
        <p:nvPicPr>
          <p:cNvPr id="12" name="Picture 11" descr="A hand in gloves holding a pink liquid&#10;&#10;Description automatically generated">
            <a:extLst>
              <a:ext uri="{FF2B5EF4-FFF2-40B4-BE49-F238E27FC236}">
                <a16:creationId xmlns:a16="http://schemas.microsoft.com/office/drawing/2014/main" id="{20895CBA-20D2-9F03-6F7B-104D19244324}"/>
              </a:ext>
            </a:extLst>
          </p:cNvPr>
          <p:cNvPicPr>
            <a:picLocks noChangeAspect="1"/>
          </p:cNvPicPr>
          <p:nvPr/>
        </p:nvPicPr>
        <p:blipFill>
          <a:blip r:embed="rId2"/>
          <a:stretch>
            <a:fillRect/>
          </a:stretch>
        </p:blipFill>
        <p:spPr>
          <a:xfrm>
            <a:off x="1768925" y="1426099"/>
            <a:ext cx="1594485" cy="1071880"/>
          </a:xfrm>
          <a:prstGeom prst="rect">
            <a:avLst/>
          </a:prstGeom>
        </p:spPr>
      </p:pic>
      <p:pic>
        <p:nvPicPr>
          <p:cNvPr id="13" name="Picture 12" descr="A close-up of a device&#10;&#10;Description automatically generated">
            <a:extLst>
              <a:ext uri="{FF2B5EF4-FFF2-40B4-BE49-F238E27FC236}">
                <a16:creationId xmlns:a16="http://schemas.microsoft.com/office/drawing/2014/main" id="{25879127-04D5-09CD-236E-AE3A708ECF5C}"/>
              </a:ext>
            </a:extLst>
          </p:cNvPr>
          <p:cNvPicPr>
            <a:picLocks noChangeAspect="1"/>
          </p:cNvPicPr>
          <p:nvPr/>
        </p:nvPicPr>
        <p:blipFill>
          <a:blip r:embed="rId3"/>
          <a:stretch>
            <a:fillRect/>
          </a:stretch>
        </p:blipFill>
        <p:spPr>
          <a:xfrm>
            <a:off x="3901425" y="1424166"/>
            <a:ext cx="1572007" cy="1039468"/>
          </a:xfrm>
          <a:prstGeom prst="rect">
            <a:avLst/>
          </a:prstGeom>
        </p:spPr>
      </p:pic>
      <p:pic>
        <p:nvPicPr>
          <p:cNvPr id="14" name="Picture 13" descr="A black blood pressure cuff&#10;&#10;Description automatically generated">
            <a:extLst>
              <a:ext uri="{FF2B5EF4-FFF2-40B4-BE49-F238E27FC236}">
                <a16:creationId xmlns:a16="http://schemas.microsoft.com/office/drawing/2014/main" id="{36DD1B53-3413-C82A-A9B2-E575A7891872}"/>
              </a:ext>
            </a:extLst>
          </p:cNvPr>
          <p:cNvPicPr>
            <a:picLocks noChangeAspect="1"/>
          </p:cNvPicPr>
          <p:nvPr/>
        </p:nvPicPr>
        <p:blipFill>
          <a:blip r:embed="rId4"/>
          <a:stretch>
            <a:fillRect/>
          </a:stretch>
        </p:blipFill>
        <p:spPr>
          <a:xfrm>
            <a:off x="6705043" y="1373974"/>
            <a:ext cx="1116965" cy="1089660"/>
          </a:xfrm>
          <a:prstGeom prst="rect">
            <a:avLst/>
          </a:prstGeom>
        </p:spPr>
      </p:pic>
      <p:cxnSp>
        <p:nvCxnSpPr>
          <p:cNvPr id="20" name="Straight Connector 19">
            <a:extLst>
              <a:ext uri="{FF2B5EF4-FFF2-40B4-BE49-F238E27FC236}">
                <a16:creationId xmlns:a16="http://schemas.microsoft.com/office/drawing/2014/main" id="{AAA05500-6AB6-8057-B4DF-3EA74F3C6F2D}"/>
              </a:ext>
            </a:extLst>
          </p:cNvPr>
          <p:cNvCxnSpPr/>
          <p:nvPr/>
        </p:nvCxnSpPr>
        <p:spPr>
          <a:xfrm>
            <a:off x="6742706" y="3164619"/>
            <a:ext cx="2258171" cy="124040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8AFDB56-8665-6F72-0766-7B1C08EA6DA9}"/>
              </a:ext>
            </a:extLst>
          </p:cNvPr>
          <p:cNvSpPr txBox="1"/>
          <p:nvPr/>
        </p:nvSpPr>
        <p:spPr>
          <a:xfrm>
            <a:off x="1768925" y="467661"/>
            <a:ext cx="2022930" cy="461665"/>
          </a:xfrm>
          <a:prstGeom prst="rect">
            <a:avLst/>
          </a:prstGeom>
          <a:noFill/>
        </p:spPr>
        <p:txBody>
          <a:bodyPr wrap="square" rtlCol="0">
            <a:spAutoFit/>
          </a:bodyPr>
          <a:lstStyle/>
          <a:p>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pH</a:t>
            </a:r>
          </a:p>
        </p:txBody>
      </p:sp>
      <p:sp>
        <p:nvSpPr>
          <p:cNvPr id="24" name="TextBox 23">
            <a:extLst>
              <a:ext uri="{FF2B5EF4-FFF2-40B4-BE49-F238E27FC236}">
                <a16:creationId xmlns:a16="http://schemas.microsoft.com/office/drawing/2014/main" id="{97814A78-2481-FB24-DB1B-19DA87B20678}"/>
              </a:ext>
            </a:extLst>
          </p:cNvPr>
          <p:cNvSpPr txBox="1"/>
          <p:nvPr/>
        </p:nvSpPr>
        <p:spPr>
          <a:xfrm>
            <a:off x="3901425" y="481013"/>
            <a:ext cx="1696293" cy="461665"/>
          </a:xfrm>
          <a:prstGeom prst="rect">
            <a:avLst/>
          </a:prstGeom>
          <a:noFill/>
        </p:spPr>
        <p:txBody>
          <a:bodyPr wrap="square" rtlCol="0">
            <a:spAutoFit/>
          </a:bodyPr>
          <a:lstStyle/>
          <a:p>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Bút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pH</a:t>
            </a:r>
          </a:p>
        </p:txBody>
      </p:sp>
      <p:sp>
        <p:nvSpPr>
          <p:cNvPr id="25" name="TextBox 24">
            <a:extLst>
              <a:ext uri="{FF2B5EF4-FFF2-40B4-BE49-F238E27FC236}">
                <a16:creationId xmlns:a16="http://schemas.microsoft.com/office/drawing/2014/main" id="{7673F843-A7BC-F109-8FFA-E20CE2070C40}"/>
              </a:ext>
            </a:extLst>
          </p:cNvPr>
          <p:cNvSpPr txBox="1"/>
          <p:nvPr/>
        </p:nvSpPr>
        <p:spPr>
          <a:xfrm>
            <a:off x="5609654" y="501547"/>
            <a:ext cx="3319662" cy="460895"/>
          </a:xfrm>
          <a:prstGeom prst="rect">
            <a:avLst/>
          </a:prstGeom>
          <a:noFill/>
        </p:spPr>
        <p:txBody>
          <a:bodyPr wrap="square" rtlCol="0">
            <a:spAutoFit/>
          </a:bodyPr>
          <a:lstStyle/>
          <a:p>
            <a:pPr marL="0" marR="0" algn="ctr">
              <a:lnSpc>
                <a:spcPct val="107000"/>
              </a:lnSpc>
              <a:spcBef>
                <a:spcPts val="0"/>
              </a:spcBef>
              <a:spcAft>
                <a:spcPts val="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Huyết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6" name="TextBox 25">
            <a:extLst>
              <a:ext uri="{FF2B5EF4-FFF2-40B4-BE49-F238E27FC236}">
                <a16:creationId xmlns:a16="http://schemas.microsoft.com/office/drawing/2014/main" id="{16153919-5360-13F5-0D08-01EA82A1EFCC}"/>
              </a:ext>
            </a:extLst>
          </p:cNvPr>
          <p:cNvSpPr txBox="1"/>
          <p:nvPr/>
        </p:nvSpPr>
        <p:spPr>
          <a:xfrm>
            <a:off x="1592263" y="2626233"/>
            <a:ext cx="3946782" cy="430887"/>
          </a:xfrm>
          <a:prstGeom prst="rect">
            <a:avLst/>
          </a:prstGeom>
          <a:noFill/>
        </p:spPr>
        <p:txBody>
          <a:bodyPr wrap="square" rtlCol="0">
            <a:spAutoFit/>
          </a:bodyPr>
          <a:lstStyle/>
          <a:p>
            <a:pPr algn="ct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Đo</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pH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của</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một</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sô</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dung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dịch</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C7EF199-EB6B-0518-34D5-33A6E6F6A782}"/>
              </a:ext>
            </a:extLst>
          </p:cNvPr>
          <p:cNvSpPr txBox="1"/>
          <p:nvPr/>
        </p:nvSpPr>
        <p:spPr>
          <a:xfrm>
            <a:off x="5772648" y="2613079"/>
            <a:ext cx="3140764" cy="430246"/>
          </a:xfrm>
          <a:prstGeom prst="rect">
            <a:avLst/>
          </a:prstGeom>
          <a:noFill/>
        </p:spPr>
        <p:txBody>
          <a:bodyPr wrap="square" rtlCol="0">
            <a:spAutoFit/>
          </a:bodyPr>
          <a:lstStyle/>
          <a:p>
            <a:pPr marL="0" marR="0" algn="ctr">
              <a:lnSpc>
                <a:spcPct val="107000"/>
              </a:lnSpc>
              <a:spcBef>
                <a:spcPts val="0"/>
              </a:spcBef>
              <a:spcAft>
                <a:spcPts val="0"/>
              </a:spcAft>
            </a:pP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huyết</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áp</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309E453-61B9-0C43-DA11-274A775E86CE}"/>
              </a:ext>
            </a:extLst>
          </p:cNvPr>
          <p:cNvSpPr txBox="1"/>
          <p:nvPr/>
        </p:nvSpPr>
        <p:spPr>
          <a:xfrm>
            <a:off x="1662872" y="3369322"/>
            <a:ext cx="3946782" cy="769441"/>
          </a:xfrm>
          <a:prstGeom prst="rect">
            <a:avLst/>
          </a:prstGeom>
          <a:noFill/>
        </p:spPr>
        <p:txBody>
          <a:bodyPr wrap="square" rtlCol="0">
            <a:spAutoFit/>
          </a:bodyPr>
          <a:lstStyle/>
          <a:p>
            <a:pPr marL="0" marR="0" lvl="0" indent="0" algn="ctr" defTabSz="107168" rtl="0" eaLnBrk="1" fontAlgn="auto" latinLnBrk="0" hangingPunct="1">
              <a:lnSpc>
                <a:spcPct val="100000"/>
              </a:lnSpc>
              <a:spcBef>
                <a:spcPts val="0"/>
              </a:spcBef>
              <a:spcAft>
                <a:spcPts val="0"/>
              </a:spcAft>
              <a:buClrTx/>
              <a:buSzTx/>
              <a:buFontTx/>
              <a:buNone/>
              <a:tabLst/>
              <a:defRPr/>
            </a:pPr>
            <a:r>
              <a:rPr lang="en-US" sz="2200" kern="1200" dirty="0">
                <a:solidFill>
                  <a:srgbClr val="FF0000"/>
                </a:solidFill>
                <a:effectLst/>
                <a:latin typeface="Times New Roman" panose="02020603050405020304" pitchFamily="18" charset="0"/>
                <a:ea typeface="Arial"/>
                <a:cs typeface="Times New Roman" panose="02020603050405020304" pitchFamily="18" charset="0"/>
              </a:rPr>
              <a:t>Cho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điện</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cực</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của</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thiết</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bị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vào</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dung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dịch</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cần</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a:t>
            </a:r>
            <a:r>
              <a:rPr lang="en-US" sz="2200" kern="1200" dirty="0" err="1">
                <a:solidFill>
                  <a:srgbClr val="FF0000"/>
                </a:solidFill>
                <a:effectLst/>
                <a:latin typeface="Times New Roman" panose="02020603050405020304" pitchFamily="18" charset="0"/>
                <a:ea typeface="Arial"/>
                <a:cs typeface="Times New Roman" panose="02020603050405020304" pitchFamily="18" charset="0"/>
              </a:rPr>
              <a:t>đo</a:t>
            </a:r>
            <a:r>
              <a:rPr lang="en-US" sz="2200" kern="1200" dirty="0">
                <a:solidFill>
                  <a:srgbClr val="FF0000"/>
                </a:solidFill>
                <a:effectLst/>
                <a:latin typeface="Times New Roman" panose="02020603050405020304" pitchFamily="18" charset="0"/>
                <a:ea typeface="Arial"/>
                <a:cs typeface="Times New Roman" panose="02020603050405020304" pitchFamily="18" charset="0"/>
              </a:rPr>
              <a:t> pH</a:t>
            </a:r>
          </a:p>
        </p:txBody>
      </p:sp>
    </p:spTree>
    <p:extLst>
      <p:ext uri="{BB962C8B-B14F-4D97-AF65-F5344CB8AC3E}">
        <p14:creationId xmlns:p14="http://schemas.microsoft.com/office/powerpoint/2010/main" val="18734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7F9DE598-1CCA-EC00-3205-3DA555DFD6DB}"/>
              </a:ext>
            </a:extLst>
          </p:cNvPr>
          <p:cNvGraphicFramePr>
            <a:graphicFrameLocks noGrp="1"/>
          </p:cNvGraphicFramePr>
          <p:nvPr>
            <p:extLst>
              <p:ext uri="{D42A27DB-BD31-4B8C-83A1-F6EECF244321}">
                <p14:modId xmlns:p14="http://schemas.microsoft.com/office/powerpoint/2010/main" val="1252613660"/>
              </p:ext>
            </p:extLst>
          </p:nvPr>
        </p:nvGraphicFramePr>
        <p:xfrm>
          <a:off x="103369" y="39759"/>
          <a:ext cx="8698728" cy="5033174"/>
        </p:xfrm>
        <a:graphic>
          <a:graphicData uri="http://schemas.openxmlformats.org/drawingml/2006/table">
            <a:tbl>
              <a:tblPr firstRow="1" bandRow="1">
                <a:tableStyleId>{017BEB8F-6501-4396-9958-74FC917A472D}</a:tableStyleId>
              </a:tblPr>
              <a:tblGrid>
                <a:gridCol w="1232450">
                  <a:extLst>
                    <a:ext uri="{9D8B030D-6E8A-4147-A177-3AD203B41FA5}">
                      <a16:colId xmlns:a16="http://schemas.microsoft.com/office/drawing/2014/main" val="1025130302"/>
                    </a:ext>
                  </a:extLst>
                </a:gridCol>
                <a:gridCol w="1916264">
                  <a:extLst>
                    <a:ext uri="{9D8B030D-6E8A-4147-A177-3AD203B41FA5}">
                      <a16:colId xmlns:a16="http://schemas.microsoft.com/office/drawing/2014/main" val="434302672"/>
                    </a:ext>
                  </a:extLst>
                </a:gridCol>
                <a:gridCol w="5550014">
                  <a:extLst>
                    <a:ext uri="{9D8B030D-6E8A-4147-A177-3AD203B41FA5}">
                      <a16:colId xmlns:a16="http://schemas.microsoft.com/office/drawing/2014/main" val="2020298828"/>
                    </a:ext>
                  </a:extLst>
                </a:gridCol>
              </a:tblGrid>
              <a:tr h="888668">
                <a:tc>
                  <a:txBody>
                    <a:bodyPr/>
                    <a:lstStyle/>
                    <a:p>
                      <a:pPr algn="ct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thiết</a:t>
                      </a:r>
                      <a:r>
                        <a:rPr lang="en-US" sz="2400" b="1" dirty="0">
                          <a:latin typeface="Times New Roman" panose="02020603050405020304" pitchFamily="18" charset="0"/>
                          <a:cs typeface="Times New Roman" panose="02020603050405020304" pitchFamily="18" charset="0"/>
                        </a:rPr>
                        <a:t> bị</a:t>
                      </a:r>
                    </a:p>
                  </a:txBody>
                  <a:tcP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316052"/>
                  </a:ext>
                </a:extLst>
              </a:tr>
              <a:tr h="1455352">
                <a:tc>
                  <a:txBody>
                    <a:bodyPr/>
                    <a:lstStyle/>
                    <a:p>
                      <a:pPr marL="0" marR="0" algn="ctr">
                        <a:lnSpc>
                          <a:spcPct val="107000"/>
                        </a:lnSpc>
                        <a:spcBef>
                          <a:spcPts val="0"/>
                        </a:spcBef>
                        <a:spcAft>
                          <a:spcPts val="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Hình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3439750"/>
                  </a:ext>
                </a:extLst>
              </a:tr>
              <a:tr h="1229112">
                <a:tc>
                  <a:txBody>
                    <a:bodyPr/>
                    <a:lstStyle/>
                    <a:p>
                      <a:pPr marL="0" marR="0" algn="ctr">
                        <a:lnSpc>
                          <a:spcPct val="107000"/>
                        </a:lnSpc>
                        <a:spcBef>
                          <a:spcPts val="0"/>
                        </a:spcBef>
                        <a:spcAft>
                          <a:spcPts val="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Vai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tro</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1930283"/>
                  </a:ext>
                </a:extLst>
              </a:tr>
              <a:tr h="1460042">
                <a:tc>
                  <a:txBody>
                    <a:bodyPr/>
                    <a:lstStyle/>
                    <a:p>
                      <a:pPr marL="0" marR="0" algn="ctr">
                        <a:lnSpc>
                          <a:spcPct val="107000"/>
                        </a:lnSpc>
                        <a:spcBef>
                          <a:spcPts val="0"/>
                        </a:spcBef>
                        <a:spcAft>
                          <a:spcPts val="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ý/</a:t>
                      </a:r>
                    </a:p>
                    <a:p>
                      <a:pPr marL="0" marR="0" algn="ctr">
                        <a:lnSpc>
                          <a:spcPct val="107000"/>
                        </a:lnSpc>
                        <a:spcBef>
                          <a:spcPts val="0"/>
                        </a:spcBef>
                        <a:spcAft>
                          <a:spcPts val="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cách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0084260"/>
                  </a:ext>
                </a:extLst>
              </a:tr>
            </a:tbl>
          </a:graphicData>
        </a:graphic>
      </p:graphicFrame>
      <p:sp>
        <p:nvSpPr>
          <p:cNvPr id="23" name="TextBox 22">
            <a:extLst>
              <a:ext uri="{FF2B5EF4-FFF2-40B4-BE49-F238E27FC236}">
                <a16:creationId xmlns:a16="http://schemas.microsoft.com/office/drawing/2014/main" id="{B8AFDB56-8665-6F72-0766-7B1C08EA6DA9}"/>
              </a:ext>
            </a:extLst>
          </p:cNvPr>
          <p:cNvSpPr txBox="1"/>
          <p:nvPr/>
        </p:nvSpPr>
        <p:spPr>
          <a:xfrm>
            <a:off x="1694325" y="226218"/>
            <a:ext cx="1446440" cy="461665"/>
          </a:xfrm>
          <a:prstGeom prst="rect">
            <a:avLst/>
          </a:prstGeom>
          <a:noFill/>
        </p:spPr>
        <p:txBody>
          <a:bodyPr wrap="square" rtlCol="0">
            <a:spAutoFit/>
          </a:bodyPr>
          <a:lstStyle/>
          <a:p>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Pin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673F843-A7BC-F109-8FFA-E20CE2070C40}"/>
              </a:ext>
            </a:extLst>
          </p:cNvPr>
          <p:cNvSpPr txBox="1"/>
          <p:nvPr/>
        </p:nvSpPr>
        <p:spPr>
          <a:xfrm>
            <a:off x="4728939" y="203210"/>
            <a:ext cx="3319662" cy="460895"/>
          </a:xfrm>
          <a:prstGeom prst="rect">
            <a:avLst/>
          </a:prstGeom>
          <a:noFill/>
        </p:spPr>
        <p:txBody>
          <a:bodyPr wrap="square" rtlCol="0">
            <a:spAutoFit/>
          </a:bodyPr>
          <a:lstStyle/>
          <a:p>
            <a:pPr marL="0" marR="0" algn="ctr">
              <a:lnSpc>
                <a:spcPct val="107000"/>
              </a:lnSpc>
              <a:spcBef>
                <a:spcPts val="0"/>
              </a:spcBef>
              <a:spcAft>
                <a:spcPts val="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nguồn</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EC7EF199-EB6B-0518-34D5-33A6E6F6A782}"/>
              </a:ext>
            </a:extLst>
          </p:cNvPr>
          <p:cNvSpPr txBox="1"/>
          <p:nvPr/>
        </p:nvSpPr>
        <p:spPr>
          <a:xfrm>
            <a:off x="3373808" y="2417854"/>
            <a:ext cx="5409931" cy="1154803"/>
          </a:xfrm>
          <a:prstGeom prst="rect">
            <a:avLst/>
          </a:prstGeom>
          <a:noFill/>
        </p:spPr>
        <p:txBody>
          <a:bodyPr wrap="square" rtlCol="0">
            <a:spAutoFit/>
          </a:bodyPr>
          <a:lstStyle/>
          <a:p>
            <a:pPr marL="0" marR="0">
              <a:lnSpc>
                <a:spcPct val="107000"/>
              </a:lnSpc>
              <a:spcBef>
                <a:spcPts val="0"/>
              </a:spcBef>
              <a:spcAft>
                <a:spcPts val="0"/>
              </a:spcAft>
            </a:pPr>
            <a:r>
              <a:rPr lang="en-US" sz="2200" dirty="0" err="1">
                <a:solidFill>
                  <a:srgbClr val="FF0000"/>
                </a:solidFill>
                <a:effectLst/>
                <a:latin typeface="Times New Roman" panose="02020603050405020304" pitchFamily="18" charset="0"/>
                <a:ea typeface="Calibri" panose="020F0502020204030204" pitchFamily="34" charset="0"/>
              </a:rPr>
              <a:t>Chuyển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đổi</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áp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xoay</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chiều</a:t>
            </a:r>
            <a:r>
              <a:rPr lang="en-US" sz="2200" dirty="0">
                <a:solidFill>
                  <a:srgbClr val="FF0000"/>
                </a:solidFill>
                <a:effectLst/>
                <a:latin typeface="Times New Roman" panose="02020603050405020304" pitchFamily="18" charset="0"/>
                <a:ea typeface="Calibri" panose="020F0502020204030204" pitchFamily="34" charset="0"/>
              </a:rPr>
              <a:t> có </a:t>
            </a:r>
            <a:r>
              <a:rPr lang="en-US" sz="2200" dirty="0" err="1">
                <a:solidFill>
                  <a:srgbClr val="FF0000"/>
                </a:solidFill>
                <a:effectLst/>
                <a:latin typeface="Times New Roman" panose="02020603050405020304" pitchFamily="18" charset="0"/>
                <a:ea typeface="Calibri" panose="020F0502020204030204" pitchFamily="34" charset="0"/>
              </a:rPr>
              <a:t>gia</a:t>
            </a:r>
            <a:r>
              <a:rPr lang="en-US" sz="2200" dirty="0">
                <a:solidFill>
                  <a:srgbClr val="FF0000"/>
                </a:solidFill>
                <a:effectLst/>
                <a:latin typeface="Times New Roman" panose="02020603050405020304" pitchFamily="18" charset="0"/>
                <a:ea typeface="Calibri" panose="020F0502020204030204" pitchFamily="34" charset="0"/>
              </a:rPr>
              <a:t>́ trị 220V </a:t>
            </a:r>
            <a:r>
              <a:rPr lang="en-US" sz="2200" dirty="0" err="1">
                <a:solidFill>
                  <a:srgbClr val="FF0000"/>
                </a:solidFill>
                <a:effectLst/>
                <a:latin typeface="Times New Roman" panose="02020603050405020304" pitchFamily="18" charset="0"/>
                <a:ea typeface="Calibri" panose="020F0502020204030204" pitchFamily="34" charset="0"/>
              </a:rPr>
              <a:t>thành</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áp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xoay</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chiều</a:t>
            </a:r>
            <a:r>
              <a:rPr lang="en-US" sz="2200" dirty="0">
                <a:solidFill>
                  <a:srgbClr val="FF0000"/>
                </a:solidFill>
                <a:effectLst/>
                <a:latin typeface="Times New Roman" panose="02020603050405020304" pitchFamily="18" charset="0"/>
                <a:ea typeface="Calibri" panose="020F0502020204030204" pitchFamily="34" charset="0"/>
              </a:rPr>
              <a:t> AC </a:t>
            </a:r>
            <a:r>
              <a:rPr lang="en-US" sz="2200" dirty="0" err="1">
                <a:solidFill>
                  <a:srgbClr val="FF0000"/>
                </a:solidFill>
                <a:effectLst/>
                <a:latin typeface="Times New Roman" panose="02020603050405020304" pitchFamily="18" charset="0"/>
                <a:ea typeface="Calibri" panose="020F0502020204030204" pitchFamily="34" charset="0"/>
              </a:rPr>
              <a:t>hoặc</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áp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một</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chiều</a:t>
            </a:r>
            <a:r>
              <a:rPr lang="en-US" sz="2200" dirty="0">
                <a:solidFill>
                  <a:srgbClr val="FF0000"/>
                </a:solidFill>
                <a:effectLst/>
                <a:latin typeface="Times New Roman" panose="02020603050405020304" pitchFamily="18" charset="0"/>
                <a:ea typeface="Calibri" panose="020F0502020204030204" pitchFamily="34" charset="0"/>
              </a:rPr>
              <a:t> có </a:t>
            </a:r>
            <a:r>
              <a:rPr lang="en-US" sz="2200" dirty="0" err="1">
                <a:solidFill>
                  <a:srgbClr val="FF0000"/>
                </a:solidFill>
                <a:effectLst/>
                <a:latin typeface="Times New Roman" panose="02020603050405020304" pitchFamily="18" charset="0"/>
                <a:ea typeface="Calibri" panose="020F0502020204030204" pitchFamily="34" charset="0"/>
              </a:rPr>
              <a:t>gia</a:t>
            </a:r>
            <a:r>
              <a:rPr lang="en-US" sz="2200" dirty="0">
                <a:solidFill>
                  <a:srgbClr val="FF0000"/>
                </a:solidFill>
                <a:effectLst/>
                <a:latin typeface="Times New Roman" panose="02020603050405020304" pitchFamily="18" charset="0"/>
                <a:ea typeface="Calibri" panose="020F0502020204030204" pitchFamily="34" charset="0"/>
              </a:rPr>
              <a:t>́ trị </a:t>
            </a:r>
            <a:r>
              <a:rPr lang="en-US" sz="2200" dirty="0" err="1">
                <a:solidFill>
                  <a:srgbClr val="FF0000"/>
                </a:solidFill>
                <a:effectLst/>
                <a:latin typeface="Times New Roman" panose="02020603050405020304" pitchFamily="18" charset="0"/>
                <a:ea typeface="Calibri" panose="020F0502020204030204" pitchFamily="34" charset="0"/>
              </a:rPr>
              <a:t>nho</a:t>
            </a:r>
            <a:r>
              <a:rPr lang="en-US" sz="2200" dirty="0">
                <a:solidFill>
                  <a:srgbClr val="FF0000"/>
                </a:solidFill>
                <a:effectLst/>
                <a:latin typeface="Times New Roman" panose="02020603050405020304" pitchFamily="18" charset="0"/>
                <a:ea typeface="Calibri" panose="020F0502020204030204" pitchFamily="34" charset="0"/>
              </a:rPr>
              <a:t>̉</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Several batteries in a row&#10;&#10;Description automatically generated">
            <a:extLst>
              <a:ext uri="{FF2B5EF4-FFF2-40B4-BE49-F238E27FC236}">
                <a16:creationId xmlns:a16="http://schemas.microsoft.com/office/drawing/2014/main" id="{0B9B5467-CC6B-69D3-D9EA-26CC2D71F555}"/>
              </a:ext>
            </a:extLst>
          </p:cNvPr>
          <p:cNvPicPr>
            <a:picLocks noChangeAspect="1"/>
          </p:cNvPicPr>
          <p:nvPr/>
        </p:nvPicPr>
        <p:blipFill>
          <a:blip r:embed="rId2"/>
          <a:stretch>
            <a:fillRect/>
          </a:stretch>
        </p:blipFill>
        <p:spPr>
          <a:xfrm flipH="1">
            <a:off x="1721035" y="1089025"/>
            <a:ext cx="1054100" cy="1192530"/>
          </a:xfrm>
          <a:prstGeom prst="rect">
            <a:avLst/>
          </a:prstGeom>
        </p:spPr>
      </p:pic>
      <p:pic>
        <p:nvPicPr>
          <p:cNvPr id="3" name="Picture 2" descr="A close-up of a device&#10;&#10;Description automatically generated">
            <a:extLst>
              <a:ext uri="{FF2B5EF4-FFF2-40B4-BE49-F238E27FC236}">
                <a16:creationId xmlns:a16="http://schemas.microsoft.com/office/drawing/2014/main" id="{50BC4B65-8289-9B4E-DE7F-DBB1890D354A}"/>
              </a:ext>
            </a:extLst>
          </p:cNvPr>
          <p:cNvPicPr>
            <a:picLocks noChangeAspect="1"/>
          </p:cNvPicPr>
          <p:nvPr/>
        </p:nvPicPr>
        <p:blipFill>
          <a:blip r:embed="rId3"/>
          <a:stretch>
            <a:fillRect/>
          </a:stretch>
        </p:blipFill>
        <p:spPr>
          <a:xfrm>
            <a:off x="4633281" y="1014710"/>
            <a:ext cx="3471171" cy="1341160"/>
          </a:xfrm>
          <a:prstGeom prst="rect">
            <a:avLst/>
          </a:prstGeom>
        </p:spPr>
      </p:pic>
      <p:sp>
        <p:nvSpPr>
          <p:cNvPr id="4" name="TextBox 3">
            <a:extLst>
              <a:ext uri="{FF2B5EF4-FFF2-40B4-BE49-F238E27FC236}">
                <a16:creationId xmlns:a16="http://schemas.microsoft.com/office/drawing/2014/main" id="{F78DBDDB-C162-630F-3A3C-3E048D664042}"/>
              </a:ext>
            </a:extLst>
          </p:cNvPr>
          <p:cNvSpPr txBox="1"/>
          <p:nvPr/>
        </p:nvSpPr>
        <p:spPr>
          <a:xfrm>
            <a:off x="1243728" y="2801245"/>
            <a:ext cx="2130080" cy="430246"/>
          </a:xfrm>
          <a:prstGeom prst="rect">
            <a:avLst/>
          </a:prstGeom>
          <a:noFill/>
        </p:spPr>
        <p:txBody>
          <a:bodyPr wrap="square" rtlCol="0">
            <a:spAutoFit/>
          </a:bodyPr>
          <a:lstStyle/>
          <a:p>
            <a:pPr marL="0" marR="0" algn="ctr">
              <a:lnSpc>
                <a:spcPct val="107000"/>
              </a:lnSpc>
              <a:spcBef>
                <a:spcPts val="0"/>
              </a:spcBef>
              <a:spcAft>
                <a:spcPts val="800"/>
              </a:spcAft>
            </a:pP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Cung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cấp</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1DB8158A-2D59-8197-FA9A-7B3738DD11EA}"/>
              </a:ext>
            </a:extLst>
          </p:cNvPr>
          <p:cNvCxnSpPr>
            <a:cxnSpLocks/>
          </p:cNvCxnSpPr>
          <p:nvPr/>
        </p:nvCxnSpPr>
        <p:spPr>
          <a:xfrm>
            <a:off x="1368756" y="3676602"/>
            <a:ext cx="1788260" cy="1324955"/>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2355D4-1BA3-EF11-B300-BDDFE100519D}"/>
              </a:ext>
            </a:extLst>
          </p:cNvPr>
          <p:cNvSpPr txBox="1"/>
          <p:nvPr/>
        </p:nvSpPr>
        <p:spPr>
          <a:xfrm>
            <a:off x="3291073" y="3562979"/>
            <a:ext cx="5639001" cy="1596591"/>
          </a:xfrm>
          <a:prstGeom prst="rect">
            <a:avLst/>
          </a:prstGeom>
          <a:noFill/>
        </p:spPr>
        <p:txBody>
          <a:bodyPr wrap="square" rtlCol="0">
            <a:spAutoFit/>
          </a:bodyPr>
          <a:lstStyle/>
          <a:p>
            <a:pPr marL="0" marR="0">
              <a:spcBef>
                <a:spcPts val="0"/>
              </a:spcBef>
              <a:spcAft>
                <a:spcPts val="800"/>
              </a:spcAft>
            </a:pP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Cắm</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chốt</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vào</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một</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chiều</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DC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chốt</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cực</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cực</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Lựa</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chọn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áp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đầu</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ra</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của</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nguồn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phu</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hợp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với</a:t>
            </a:r>
            <a:r>
              <a:rPr lang="en-US" sz="2200" dirty="0">
                <a:solidFill>
                  <a:srgbClr val="FF0000"/>
                </a:solidFill>
                <a:effectLst/>
                <a:latin typeface="Times New Roman" panose="02020603050405020304" pitchFamily="18" charset="0"/>
                <a:ea typeface="Calibri" panose="020F0502020204030204" pitchFamily="34" charset="0"/>
              </a:rPr>
              <a:t> TN (</a:t>
            </a:r>
            <a:r>
              <a:rPr lang="en-US" sz="2200" dirty="0" err="1">
                <a:solidFill>
                  <a:srgbClr val="FF0000"/>
                </a:solidFill>
                <a:effectLst/>
                <a:latin typeface="Times New Roman" panose="02020603050405020304" pitchFamily="18" charset="0"/>
                <a:ea typeface="Calibri" panose="020F0502020204030204" pitchFamily="34" charset="0"/>
              </a:rPr>
              <a:t>vặn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nút</a:t>
            </a:r>
            <a:r>
              <a:rPr lang="en-US" sz="2200" dirty="0">
                <a:solidFill>
                  <a:srgbClr val="FF0000"/>
                </a:solidFill>
                <a:effectLst/>
                <a:latin typeface="Times New Roman" panose="02020603050405020304" pitchFamily="18" charset="0"/>
                <a:ea typeface="Calibri" panose="020F0502020204030204" pitchFamily="34" charset="0"/>
              </a:rPr>
              <a:t> chỉ </a:t>
            </a:r>
            <a:r>
              <a:rPr lang="en-US" sz="2200" dirty="0" err="1">
                <a:solidFill>
                  <a:srgbClr val="FF0000"/>
                </a:solidFill>
                <a:effectLst/>
                <a:latin typeface="Times New Roman" panose="02020603050405020304" pitchFamily="18" charset="0"/>
                <a:ea typeface="Calibri" panose="020F0502020204030204" pitchFamily="34" charset="0"/>
              </a:rPr>
              <a:t>vào</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sô</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tương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đương</a:t>
            </a:r>
            <a:r>
              <a:rPr lang="en-US" sz="2200" dirty="0">
                <a:solidFill>
                  <a:srgbClr val="FF0000"/>
                </a:solidFill>
                <a:effectLst/>
                <a:latin typeface="Times New Roman" panose="02020603050405020304" pitchFamily="18" charset="0"/>
                <a:ea typeface="Calibri" panose="020F0502020204030204" pitchFamily="34" charset="0"/>
              </a:rPr>
              <a:t>)</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942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4"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energy meter&#10;&#10;Description automatically generated">
            <a:extLst>
              <a:ext uri="{FF2B5EF4-FFF2-40B4-BE49-F238E27FC236}">
                <a16:creationId xmlns:a16="http://schemas.microsoft.com/office/drawing/2014/main" id="{0A2C8F1D-C2CA-4030-95C3-F967BBDABFF8}"/>
              </a:ext>
            </a:extLst>
          </p:cNvPr>
          <p:cNvPicPr>
            <a:picLocks noChangeAspect="1"/>
          </p:cNvPicPr>
          <p:nvPr/>
        </p:nvPicPr>
        <p:blipFill>
          <a:blip r:embed="rId2"/>
          <a:stretch>
            <a:fillRect/>
          </a:stretch>
        </p:blipFill>
        <p:spPr>
          <a:xfrm>
            <a:off x="6260233" y="786376"/>
            <a:ext cx="1810800" cy="1524254"/>
          </a:xfrm>
          <a:prstGeom prst="rect">
            <a:avLst/>
          </a:prstGeom>
        </p:spPr>
      </p:pic>
      <p:graphicFrame>
        <p:nvGraphicFramePr>
          <p:cNvPr id="9" name="Table 9">
            <a:extLst>
              <a:ext uri="{FF2B5EF4-FFF2-40B4-BE49-F238E27FC236}">
                <a16:creationId xmlns:a16="http://schemas.microsoft.com/office/drawing/2014/main" id="{7F9DE598-1CCA-EC00-3205-3DA555DFD6DB}"/>
              </a:ext>
            </a:extLst>
          </p:cNvPr>
          <p:cNvGraphicFramePr>
            <a:graphicFrameLocks noGrp="1"/>
          </p:cNvGraphicFramePr>
          <p:nvPr>
            <p:extLst>
              <p:ext uri="{D42A27DB-BD31-4B8C-83A1-F6EECF244321}">
                <p14:modId xmlns:p14="http://schemas.microsoft.com/office/powerpoint/2010/main" val="2768721208"/>
              </p:ext>
            </p:extLst>
          </p:nvPr>
        </p:nvGraphicFramePr>
        <p:xfrm>
          <a:off x="112875" y="37483"/>
          <a:ext cx="8936602" cy="5038100"/>
        </p:xfrm>
        <a:graphic>
          <a:graphicData uri="http://schemas.openxmlformats.org/drawingml/2006/table">
            <a:tbl>
              <a:tblPr firstRow="1" bandRow="1">
                <a:tableStyleId>{017BEB8F-6501-4396-9958-74FC917A472D}</a:tableStyleId>
              </a:tblPr>
              <a:tblGrid>
                <a:gridCol w="1055967">
                  <a:extLst>
                    <a:ext uri="{9D8B030D-6E8A-4147-A177-3AD203B41FA5}">
                      <a16:colId xmlns:a16="http://schemas.microsoft.com/office/drawing/2014/main" val="1025130302"/>
                    </a:ext>
                  </a:extLst>
                </a:gridCol>
                <a:gridCol w="2274073">
                  <a:extLst>
                    <a:ext uri="{9D8B030D-6E8A-4147-A177-3AD203B41FA5}">
                      <a16:colId xmlns:a16="http://schemas.microsoft.com/office/drawing/2014/main" val="434302672"/>
                    </a:ext>
                  </a:extLst>
                </a:gridCol>
                <a:gridCol w="1757238">
                  <a:extLst>
                    <a:ext uri="{9D8B030D-6E8A-4147-A177-3AD203B41FA5}">
                      <a16:colId xmlns:a16="http://schemas.microsoft.com/office/drawing/2014/main" val="2020298828"/>
                    </a:ext>
                  </a:extLst>
                </a:gridCol>
                <a:gridCol w="3849324">
                  <a:extLst>
                    <a:ext uri="{9D8B030D-6E8A-4147-A177-3AD203B41FA5}">
                      <a16:colId xmlns:a16="http://schemas.microsoft.com/office/drawing/2014/main" val="2985839177"/>
                    </a:ext>
                  </a:extLst>
                </a:gridCol>
              </a:tblGrid>
              <a:tr h="498854">
                <a:tc>
                  <a:txBody>
                    <a:bodyPr/>
                    <a:lstStyle/>
                    <a:p>
                      <a:pPr algn="ctr"/>
                      <a:r>
                        <a:rPr lang="en-US" sz="2200" b="1" dirty="0" err="1">
                          <a:latin typeface="Times New Roman" panose="02020603050405020304" pitchFamily="18" charset="0"/>
                          <a:cs typeface="Times New Roman" panose="02020603050405020304" pitchFamily="18" charset="0"/>
                        </a:rPr>
                        <a:t>Tên</a:t>
                      </a:r>
                      <a:r>
                        <a:rPr lang="en-US" sz="2200" b="1" dirty="0">
                          <a:latin typeface="Times New Roman" panose="02020603050405020304" pitchFamily="18" charset="0"/>
                          <a:cs typeface="Times New Roman" panose="02020603050405020304" pitchFamily="18" charset="0"/>
                        </a:rPr>
                        <a:t> </a:t>
                      </a:r>
                    </a:p>
                    <a:p>
                      <a:pPr algn="ctr"/>
                      <a:r>
                        <a:rPr lang="en-US" sz="2200" b="1" dirty="0" err="1">
                          <a:latin typeface="Times New Roman" panose="02020603050405020304" pitchFamily="18" charset="0"/>
                          <a:cs typeface="Times New Roman" panose="02020603050405020304" pitchFamily="18" charset="0"/>
                        </a:rPr>
                        <a:t>thiết</a:t>
                      </a:r>
                      <a:r>
                        <a:rPr lang="en-US" sz="2200" b="1" dirty="0">
                          <a:latin typeface="Times New Roman" panose="02020603050405020304" pitchFamily="18" charset="0"/>
                          <a:cs typeface="Times New Roman" panose="02020603050405020304" pitchFamily="18" charset="0"/>
                        </a:rPr>
                        <a:t> bị</a:t>
                      </a:r>
                    </a:p>
                  </a:txBody>
                  <a:tcP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316052"/>
                  </a:ext>
                </a:extLst>
              </a:tr>
              <a:tr h="1654157">
                <a:tc>
                  <a:txBody>
                    <a:bodyPr/>
                    <a:lstStyle/>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Hình</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3439750"/>
                  </a:ext>
                </a:extLst>
              </a:tr>
              <a:tr h="1023730">
                <a:tc>
                  <a:txBody>
                    <a:bodyPr/>
                    <a:lstStyle/>
                    <a:p>
                      <a:pPr marL="0" marR="0" algn="ctr">
                        <a:lnSpc>
                          <a:spcPct val="107000"/>
                        </a:lnSpc>
                        <a:spcBef>
                          <a:spcPts val="0"/>
                        </a:spcBef>
                        <a:spcAft>
                          <a:spcPts val="0"/>
                        </a:spcAft>
                      </a:pP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Vai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tro</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marL="0" marR="0" algn="ctr">
                        <a:lnSpc>
                          <a:spcPct val="107000"/>
                        </a:lnSpc>
                        <a:spcBef>
                          <a:spcPts val="0"/>
                        </a:spcBef>
                        <a:spcAft>
                          <a:spcPts val="0"/>
                        </a:spcAft>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1930283"/>
                  </a:ext>
                </a:extLst>
              </a:tr>
              <a:tr h="1598213">
                <a:tc>
                  <a:txBody>
                    <a:bodyPr/>
                    <a:lstStyle/>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ý/</a:t>
                      </a:r>
                    </a:p>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cách</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0084260"/>
                  </a:ext>
                </a:extLst>
              </a:tr>
            </a:tbl>
          </a:graphicData>
        </a:graphic>
      </p:graphicFrame>
      <p:sp>
        <p:nvSpPr>
          <p:cNvPr id="23" name="TextBox 22">
            <a:extLst>
              <a:ext uri="{FF2B5EF4-FFF2-40B4-BE49-F238E27FC236}">
                <a16:creationId xmlns:a16="http://schemas.microsoft.com/office/drawing/2014/main" id="{B8AFDB56-8665-6F72-0766-7B1C08EA6DA9}"/>
              </a:ext>
            </a:extLst>
          </p:cNvPr>
          <p:cNvSpPr txBox="1"/>
          <p:nvPr/>
        </p:nvSpPr>
        <p:spPr>
          <a:xfrm>
            <a:off x="1768925" y="203294"/>
            <a:ext cx="1592263" cy="461665"/>
          </a:xfrm>
          <a:prstGeom prst="rect">
            <a:avLst/>
          </a:prstGeom>
          <a:noFill/>
        </p:spPr>
        <p:txBody>
          <a:bodyPr wrap="square" rtlCol="0">
            <a:spAutoFit/>
          </a:bodyPr>
          <a:lstStyle/>
          <a:p>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Ampe</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7814A78-2481-FB24-DB1B-19DA87B20678}"/>
              </a:ext>
            </a:extLst>
          </p:cNvPr>
          <p:cNvSpPr txBox="1"/>
          <p:nvPr/>
        </p:nvSpPr>
        <p:spPr>
          <a:xfrm>
            <a:off x="3369241" y="210489"/>
            <a:ext cx="1696293" cy="461665"/>
          </a:xfrm>
          <a:prstGeom prst="rect">
            <a:avLst/>
          </a:prstGeom>
          <a:noFill/>
        </p:spPr>
        <p:txBody>
          <a:bodyPr wrap="square" rtlCol="0">
            <a:spAutoFit/>
          </a:bodyPr>
          <a:lstStyle/>
          <a:p>
            <a:pPr algn="ctr"/>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Vôn</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673F843-A7BC-F109-8FFA-E20CE2070C40}"/>
              </a:ext>
            </a:extLst>
          </p:cNvPr>
          <p:cNvSpPr txBox="1"/>
          <p:nvPr/>
        </p:nvSpPr>
        <p:spPr>
          <a:xfrm>
            <a:off x="5609654" y="210489"/>
            <a:ext cx="3319662" cy="460895"/>
          </a:xfrm>
          <a:prstGeom prst="rect">
            <a:avLst/>
          </a:prstGeom>
          <a:noFill/>
        </p:spPr>
        <p:txBody>
          <a:bodyPr wrap="square" rtlCol="0">
            <a:spAutoFit/>
          </a:bodyPr>
          <a:lstStyle/>
          <a:p>
            <a:pPr marL="0" marR="0" algn="ctr">
              <a:lnSpc>
                <a:spcPct val="107000"/>
              </a:lnSpc>
              <a:spcBef>
                <a:spcPts val="0"/>
              </a:spcBef>
              <a:spcAft>
                <a:spcPts val="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Joulemeter</a:t>
            </a:r>
          </a:p>
        </p:txBody>
      </p:sp>
      <p:sp>
        <p:nvSpPr>
          <p:cNvPr id="27" name="TextBox 26">
            <a:extLst>
              <a:ext uri="{FF2B5EF4-FFF2-40B4-BE49-F238E27FC236}">
                <a16:creationId xmlns:a16="http://schemas.microsoft.com/office/drawing/2014/main" id="{EC7EF199-EB6B-0518-34D5-33A6E6F6A782}"/>
              </a:ext>
            </a:extLst>
          </p:cNvPr>
          <p:cNvSpPr txBox="1"/>
          <p:nvPr/>
        </p:nvSpPr>
        <p:spPr>
          <a:xfrm>
            <a:off x="5281790" y="2459791"/>
            <a:ext cx="3767687" cy="1107996"/>
          </a:xfrm>
          <a:prstGeom prst="rect">
            <a:avLst/>
          </a:prstGeom>
          <a:noFill/>
        </p:spPr>
        <p:txBody>
          <a:bodyPr wrap="square" rtlCol="0">
            <a:spAutoFit/>
          </a:bodyPr>
          <a:lstStyle/>
          <a:p>
            <a:pPr marL="0" marR="0" algn="just">
              <a:spcBef>
                <a:spcPts val="0"/>
              </a:spcBef>
              <a:spcAft>
                <a:spcPts val="0"/>
              </a:spcAft>
            </a:pPr>
            <a:r>
              <a:rPr lang="en-US" sz="2200" dirty="0" err="1">
                <a:solidFill>
                  <a:srgbClr val="FF0000"/>
                </a:solidFill>
                <a:effectLst/>
                <a:latin typeface="Times New Roman" panose="02020603050405020304" pitchFamily="18" charset="0"/>
                <a:ea typeface="Calibri" panose="020F0502020204030204" pitchFamily="34" charset="0"/>
              </a:rPr>
              <a:t>Đo</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dòng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áp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công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suất</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va</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năng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lượng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cung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cấp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cho</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mạch</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điện</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A close-up of a voltmeter&#10;&#10;Description automatically generated">
            <a:extLst>
              <a:ext uri="{FF2B5EF4-FFF2-40B4-BE49-F238E27FC236}">
                <a16:creationId xmlns:a16="http://schemas.microsoft.com/office/drawing/2014/main" id="{6851082E-A957-56A8-48BB-378C96F16010}"/>
              </a:ext>
            </a:extLst>
          </p:cNvPr>
          <p:cNvPicPr>
            <a:picLocks noChangeAspect="1"/>
          </p:cNvPicPr>
          <p:nvPr/>
        </p:nvPicPr>
        <p:blipFill>
          <a:blip r:embed="rId3"/>
          <a:stretch>
            <a:fillRect/>
          </a:stretch>
        </p:blipFill>
        <p:spPr>
          <a:xfrm>
            <a:off x="1778651" y="799028"/>
            <a:ext cx="1269365" cy="1569085"/>
          </a:xfrm>
          <a:prstGeom prst="rect">
            <a:avLst/>
          </a:prstGeom>
        </p:spPr>
      </p:pic>
      <p:pic>
        <p:nvPicPr>
          <p:cNvPr id="3" name="Picture 2" descr="A close-up of a voltmeter&#10;&#10;Description automatically generated">
            <a:extLst>
              <a:ext uri="{FF2B5EF4-FFF2-40B4-BE49-F238E27FC236}">
                <a16:creationId xmlns:a16="http://schemas.microsoft.com/office/drawing/2014/main" id="{BDC5073F-FD44-FB49-37E6-16EE8C4E640C}"/>
              </a:ext>
            </a:extLst>
          </p:cNvPr>
          <p:cNvPicPr>
            <a:picLocks noChangeAspect="1"/>
          </p:cNvPicPr>
          <p:nvPr/>
        </p:nvPicPr>
        <p:blipFill>
          <a:blip r:embed="rId4"/>
          <a:stretch>
            <a:fillRect/>
          </a:stretch>
        </p:blipFill>
        <p:spPr>
          <a:xfrm>
            <a:off x="3703041" y="853341"/>
            <a:ext cx="1246505" cy="1548765"/>
          </a:xfrm>
          <a:prstGeom prst="rect">
            <a:avLst/>
          </a:prstGeom>
        </p:spPr>
      </p:pic>
      <p:sp>
        <p:nvSpPr>
          <p:cNvPr id="5" name="TextBox 4">
            <a:extLst>
              <a:ext uri="{FF2B5EF4-FFF2-40B4-BE49-F238E27FC236}">
                <a16:creationId xmlns:a16="http://schemas.microsoft.com/office/drawing/2014/main" id="{30584717-6BCC-481D-9D55-EDACBED5A2B2}"/>
              </a:ext>
            </a:extLst>
          </p:cNvPr>
          <p:cNvSpPr txBox="1"/>
          <p:nvPr/>
        </p:nvSpPr>
        <p:spPr>
          <a:xfrm>
            <a:off x="1392142" y="2494987"/>
            <a:ext cx="2021936" cy="792525"/>
          </a:xfrm>
          <a:prstGeom prst="rect">
            <a:avLst/>
          </a:prstGeom>
          <a:noFill/>
        </p:spPr>
        <p:txBody>
          <a:bodyPr wrap="square" rtlCol="0">
            <a:spAutoFit/>
          </a:bodyPr>
          <a:lstStyle/>
          <a:p>
            <a:pPr marL="0" marR="0" algn="ctr">
              <a:lnSpc>
                <a:spcPct val="107000"/>
              </a:lnSpc>
              <a:spcBef>
                <a:spcPts val="0"/>
              </a:spcBef>
              <a:spcAft>
                <a:spcPts val="0"/>
              </a:spcAft>
            </a:pP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2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dòng</a:t>
            </a:r>
            <a:r>
              <a:rPr lang="en-US" sz="2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điện</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F719D1D-1377-03B6-8971-04402C91E1B0}"/>
              </a:ext>
            </a:extLst>
          </p:cNvPr>
          <p:cNvSpPr txBox="1"/>
          <p:nvPr/>
        </p:nvSpPr>
        <p:spPr>
          <a:xfrm>
            <a:off x="3259854" y="2502182"/>
            <a:ext cx="2021936" cy="792525"/>
          </a:xfrm>
          <a:prstGeom prst="rect">
            <a:avLst/>
          </a:prstGeom>
          <a:noFill/>
        </p:spPr>
        <p:txBody>
          <a:bodyPr wrap="square" rtlCol="0">
            <a:spAutoFit/>
          </a:bodyPr>
          <a:lstStyle/>
          <a:p>
            <a:pPr marL="0" marR="0" algn="ctr">
              <a:lnSpc>
                <a:spcPct val="107000"/>
              </a:lnSpc>
              <a:spcBef>
                <a:spcPts val="0"/>
              </a:spcBef>
              <a:spcAft>
                <a:spcPts val="0"/>
              </a:spcAft>
            </a:pP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hiệu</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điện</a:t>
            </a:r>
            <a:r>
              <a:rPr lang="en-US" sz="2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thê</a:t>
            </a:r>
            <a:r>
              <a:rPr lang="en-US" sz="2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841CC679-D1F8-A9F0-84C5-227012DFBB84}"/>
              </a:ext>
            </a:extLst>
          </p:cNvPr>
          <p:cNvSpPr>
            <a:spLocks noChangeArrowheads="1"/>
          </p:cNvSpPr>
          <p:nvPr/>
        </p:nvSpPr>
        <p:spPr bwMode="auto">
          <a:xfrm>
            <a:off x="1112939" y="3374618"/>
            <a:ext cx="411241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Chú ý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các</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chốt</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chốt</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ứng</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với</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các</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thang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Ước</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trị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đê</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chọn</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thang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hợp</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lí,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vượt</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trị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của</a:t>
            </a:r>
            <a:r>
              <a:rPr kumimoji="0" lang="en-US" altLang="en-US" sz="22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thang </a:t>
            </a:r>
            <a:r>
              <a:rPr kumimoji="0" lang="en-US" altLang="en-US" sz="2200" b="0"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a:t>
            </a:r>
            <a:endParaRPr kumimoji="0" lang="en-US" altLang="en-US"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3FE0072-9645-4BD6-CF29-51E41E920221}"/>
              </a:ext>
            </a:extLst>
          </p:cNvPr>
          <p:cNvSpPr txBox="1"/>
          <p:nvPr/>
        </p:nvSpPr>
        <p:spPr>
          <a:xfrm>
            <a:off x="5253571" y="3624942"/>
            <a:ext cx="3767687" cy="1107996"/>
          </a:xfrm>
          <a:prstGeom prst="rect">
            <a:avLst/>
          </a:prstGeom>
          <a:noFill/>
        </p:spPr>
        <p:txBody>
          <a:bodyPr wrap="square" rtlCol="0">
            <a:spAutoFit/>
          </a:bodyPr>
          <a:lstStyle/>
          <a:p>
            <a:pPr marL="0" marR="0" algn="just">
              <a:spcBef>
                <a:spcPts val="0"/>
              </a:spcBef>
              <a:spcAft>
                <a:spcPts val="0"/>
              </a:spcAft>
            </a:pPr>
            <a:r>
              <a:rPr lang="en-US" sz="2200" dirty="0" err="1">
                <a:solidFill>
                  <a:srgbClr val="FF0000"/>
                </a:solidFill>
                <a:effectLst/>
                <a:latin typeface="Times New Roman" panose="02020603050405020304" pitchFamily="18" charset="0"/>
                <a:ea typeface="Calibri" panose="020F0502020204030204" pitchFamily="34" charset="0"/>
              </a:rPr>
              <a:t>Cần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lựa</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chọn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cài</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đặt</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đại</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lượng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cần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đo</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cắm</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các</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dây</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vào</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đúng</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chốt</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cắm</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089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5" grpId="0"/>
      <p:bldP spid="6" grpId="0"/>
      <p:bldP spid="11"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7F9DE598-1CCA-EC00-3205-3DA555DFD6DB}"/>
              </a:ext>
            </a:extLst>
          </p:cNvPr>
          <p:cNvGraphicFramePr>
            <a:graphicFrameLocks noGrp="1"/>
          </p:cNvGraphicFramePr>
          <p:nvPr>
            <p:extLst>
              <p:ext uri="{D42A27DB-BD31-4B8C-83A1-F6EECF244321}">
                <p14:modId xmlns:p14="http://schemas.microsoft.com/office/powerpoint/2010/main" val="2216726877"/>
              </p:ext>
            </p:extLst>
          </p:nvPr>
        </p:nvGraphicFramePr>
        <p:xfrm>
          <a:off x="122742" y="1047299"/>
          <a:ext cx="8806574" cy="3524702"/>
        </p:xfrm>
        <a:graphic>
          <a:graphicData uri="http://schemas.openxmlformats.org/drawingml/2006/table">
            <a:tbl>
              <a:tblPr firstRow="1" bandRow="1">
                <a:tableStyleId>{017BEB8F-6501-4396-9958-74FC917A472D}</a:tableStyleId>
              </a:tblPr>
              <a:tblGrid>
                <a:gridCol w="1040602">
                  <a:extLst>
                    <a:ext uri="{9D8B030D-6E8A-4147-A177-3AD203B41FA5}">
                      <a16:colId xmlns:a16="http://schemas.microsoft.com/office/drawing/2014/main" val="1025130302"/>
                    </a:ext>
                  </a:extLst>
                </a:gridCol>
                <a:gridCol w="2279571">
                  <a:extLst>
                    <a:ext uri="{9D8B030D-6E8A-4147-A177-3AD203B41FA5}">
                      <a16:colId xmlns:a16="http://schemas.microsoft.com/office/drawing/2014/main" val="434302672"/>
                    </a:ext>
                  </a:extLst>
                </a:gridCol>
                <a:gridCol w="3299791">
                  <a:extLst>
                    <a:ext uri="{9D8B030D-6E8A-4147-A177-3AD203B41FA5}">
                      <a16:colId xmlns:a16="http://schemas.microsoft.com/office/drawing/2014/main" val="2020298828"/>
                    </a:ext>
                  </a:extLst>
                </a:gridCol>
                <a:gridCol w="2186610">
                  <a:extLst>
                    <a:ext uri="{9D8B030D-6E8A-4147-A177-3AD203B41FA5}">
                      <a16:colId xmlns:a16="http://schemas.microsoft.com/office/drawing/2014/main" val="2985839177"/>
                    </a:ext>
                  </a:extLst>
                </a:gridCol>
              </a:tblGrid>
              <a:tr h="498854">
                <a:tc>
                  <a:txBody>
                    <a:bodyPr/>
                    <a:lstStyle/>
                    <a:p>
                      <a:pPr algn="ctr"/>
                      <a:r>
                        <a:rPr lang="en-US" sz="2200" b="1" dirty="0" err="1">
                          <a:latin typeface="Times New Roman" panose="02020603050405020304" pitchFamily="18" charset="0"/>
                          <a:cs typeface="Times New Roman" panose="02020603050405020304" pitchFamily="18" charset="0"/>
                        </a:rPr>
                        <a:t>Tên</a:t>
                      </a:r>
                      <a:r>
                        <a:rPr lang="en-US" sz="2200" b="1" dirty="0">
                          <a:latin typeface="Times New Roman" panose="02020603050405020304" pitchFamily="18" charset="0"/>
                          <a:cs typeface="Times New Roman" panose="02020603050405020304" pitchFamily="18" charset="0"/>
                        </a:rPr>
                        <a:t> </a:t>
                      </a:r>
                    </a:p>
                    <a:p>
                      <a:pPr algn="ctr"/>
                      <a:r>
                        <a:rPr lang="en-US" sz="2200" b="1" dirty="0" err="1">
                          <a:latin typeface="Times New Roman" panose="02020603050405020304" pitchFamily="18" charset="0"/>
                          <a:cs typeface="Times New Roman" panose="02020603050405020304" pitchFamily="18" charset="0"/>
                        </a:rPr>
                        <a:t>thiết</a:t>
                      </a:r>
                      <a:r>
                        <a:rPr lang="en-US" sz="2200" b="1" dirty="0">
                          <a:latin typeface="Times New Roman" panose="02020603050405020304" pitchFamily="18" charset="0"/>
                          <a:cs typeface="Times New Roman" panose="02020603050405020304" pitchFamily="18" charset="0"/>
                        </a:rPr>
                        <a:t> bị</a:t>
                      </a:r>
                    </a:p>
                  </a:txBody>
                  <a:tcP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316052"/>
                  </a:ext>
                </a:extLst>
              </a:tr>
              <a:tr h="1164489">
                <a:tc>
                  <a:txBody>
                    <a:bodyPr/>
                    <a:lstStyle/>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Hình</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3439750"/>
                  </a:ext>
                </a:extLst>
              </a:tr>
              <a:tr h="1598213">
                <a:tc>
                  <a:txBody>
                    <a:bodyPr/>
                    <a:lstStyle/>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ý/</a:t>
                      </a:r>
                    </a:p>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cách</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0084260"/>
                  </a:ext>
                </a:extLst>
              </a:tr>
            </a:tbl>
          </a:graphicData>
        </a:graphic>
      </p:graphicFrame>
      <p:sp>
        <p:nvSpPr>
          <p:cNvPr id="23" name="TextBox 22">
            <a:extLst>
              <a:ext uri="{FF2B5EF4-FFF2-40B4-BE49-F238E27FC236}">
                <a16:creationId xmlns:a16="http://schemas.microsoft.com/office/drawing/2014/main" id="{B8AFDB56-8665-6F72-0766-7B1C08EA6DA9}"/>
              </a:ext>
            </a:extLst>
          </p:cNvPr>
          <p:cNvSpPr txBox="1"/>
          <p:nvPr/>
        </p:nvSpPr>
        <p:spPr>
          <a:xfrm>
            <a:off x="1768925" y="1213110"/>
            <a:ext cx="1592263" cy="461665"/>
          </a:xfrm>
          <a:prstGeom prst="rect">
            <a:avLst/>
          </a:prstGeom>
          <a:noFill/>
        </p:spPr>
        <p:txBody>
          <a:bodyPr wrap="square" rtlCol="0">
            <a:spAutoFit/>
          </a:bodyPr>
          <a:lstStyle/>
          <a:p>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4" name="TextBox 23">
            <a:extLst>
              <a:ext uri="{FF2B5EF4-FFF2-40B4-BE49-F238E27FC236}">
                <a16:creationId xmlns:a16="http://schemas.microsoft.com/office/drawing/2014/main" id="{97814A78-2481-FB24-DB1B-19DA87B20678}"/>
              </a:ext>
            </a:extLst>
          </p:cNvPr>
          <p:cNvSpPr txBox="1"/>
          <p:nvPr/>
        </p:nvSpPr>
        <p:spPr>
          <a:xfrm>
            <a:off x="3589391" y="1028443"/>
            <a:ext cx="2624292" cy="830997"/>
          </a:xfrm>
          <a:prstGeom prst="rect">
            <a:avLst/>
          </a:prstGeom>
          <a:noFill/>
        </p:spPr>
        <p:txBody>
          <a:bodyPr wrap="square" rtlCol="0">
            <a:spAutoFit/>
          </a:bodyPr>
          <a:lstStyle/>
          <a:p>
            <a:pPr algn="ct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ot</a:t>
            </a:r>
            <a:endPar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phát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quang</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673F843-A7BC-F109-8FFA-E20CE2070C40}"/>
              </a:ext>
            </a:extLst>
          </p:cNvPr>
          <p:cNvSpPr txBox="1"/>
          <p:nvPr/>
        </p:nvSpPr>
        <p:spPr>
          <a:xfrm>
            <a:off x="6052035" y="1032211"/>
            <a:ext cx="3319662" cy="856068"/>
          </a:xfrm>
          <a:prstGeom prst="rect">
            <a:avLst/>
          </a:prstGeom>
          <a:noFill/>
        </p:spPr>
        <p:txBody>
          <a:bodyPr wrap="square" rtlCol="0">
            <a:spAutoFit/>
          </a:bodyPr>
          <a:lstStyle/>
          <a:p>
            <a:pPr marL="0" marR="0" algn="ctr">
              <a:lnSpc>
                <a:spcPct val="107000"/>
              </a:lnSpc>
              <a:spcBef>
                <a:spcPts val="0"/>
              </a:spcBef>
              <a:spcAft>
                <a:spcPts val="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Bóng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pin </a:t>
            </a:r>
          </a:p>
          <a:p>
            <a:pPr marL="0" marR="0" algn="ctr">
              <a:lnSpc>
                <a:spcPct val="107000"/>
              </a:lnSpc>
              <a:spcBef>
                <a:spcPts val="0"/>
              </a:spcBef>
              <a:spcAft>
                <a:spcPts val="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kèm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đui</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A close-up of a green and blue electronic device&#10;&#10;Description automatically generated">
            <a:extLst>
              <a:ext uri="{FF2B5EF4-FFF2-40B4-BE49-F238E27FC236}">
                <a16:creationId xmlns:a16="http://schemas.microsoft.com/office/drawing/2014/main" id="{40072235-0C4A-CD12-0E74-9A10C803D5F4}"/>
              </a:ext>
            </a:extLst>
          </p:cNvPr>
          <p:cNvPicPr>
            <a:picLocks noChangeAspect="1"/>
          </p:cNvPicPr>
          <p:nvPr/>
        </p:nvPicPr>
        <p:blipFill>
          <a:blip r:embed="rId2"/>
          <a:stretch>
            <a:fillRect/>
          </a:stretch>
        </p:blipFill>
        <p:spPr>
          <a:xfrm>
            <a:off x="3990321" y="2042544"/>
            <a:ext cx="1590675" cy="781050"/>
          </a:xfrm>
          <a:prstGeom prst="rect">
            <a:avLst/>
          </a:prstGeom>
        </p:spPr>
      </p:pic>
      <p:pic>
        <p:nvPicPr>
          <p:cNvPr id="10" name="Picture 9" descr="A group of light bulbs&#10;&#10;Description automatically generated">
            <a:extLst>
              <a:ext uri="{FF2B5EF4-FFF2-40B4-BE49-F238E27FC236}">
                <a16:creationId xmlns:a16="http://schemas.microsoft.com/office/drawing/2014/main" id="{DCC5D444-8FA5-E5CF-9131-3C8E2EE9F610}"/>
              </a:ext>
            </a:extLst>
          </p:cNvPr>
          <p:cNvPicPr>
            <a:picLocks noChangeAspect="1"/>
          </p:cNvPicPr>
          <p:nvPr/>
        </p:nvPicPr>
        <p:blipFill>
          <a:blip r:embed="rId3"/>
          <a:stretch>
            <a:fillRect/>
          </a:stretch>
        </p:blipFill>
        <p:spPr>
          <a:xfrm>
            <a:off x="6970044" y="1827651"/>
            <a:ext cx="1453642" cy="1156306"/>
          </a:xfrm>
          <a:prstGeom prst="rect">
            <a:avLst/>
          </a:prstGeom>
        </p:spPr>
      </p:pic>
      <p:pic>
        <p:nvPicPr>
          <p:cNvPr id="7" name="Picture 6" descr="A black and silver tube&#10;&#10;Description automatically generated">
            <a:extLst>
              <a:ext uri="{FF2B5EF4-FFF2-40B4-BE49-F238E27FC236}">
                <a16:creationId xmlns:a16="http://schemas.microsoft.com/office/drawing/2014/main" id="{72705CA5-8C03-2A16-0B1E-27ABC92E6571}"/>
              </a:ext>
            </a:extLst>
          </p:cNvPr>
          <p:cNvPicPr>
            <a:picLocks noChangeAspect="1"/>
          </p:cNvPicPr>
          <p:nvPr/>
        </p:nvPicPr>
        <p:blipFill>
          <a:blip r:embed="rId4"/>
          <a:stretch>
            <a:fillRect/>
          </a:stretch>
        </p:blipFill>
        <p:spPr>
          <a:xfrm>
            <a:off x="1157288" y="1923599"/>
            <a:ext cx="2260031" cy="964410"/>
          </a:xfrm>
          <a:prstGeom prst="rect">
            <a:avLst/>
          </a:prstGeom>
        </p:spPr>
      </p:pic>
      <p:sp>
        <p:nvSpPr>
          <p:cNvPr id="13" name="TextBox 12">
            <a:extLst>
              <a:ext uri="{FF2B5EF4-FFF2-40B4-BE49-F238E27FC236}">
                <a16:creationId xmlns:a16="http://schemas.microsoft.com/office/drawing/2014/main" id="{D103AEA7-545C-226B-DDA9-38A79033E360}"/>
              </a:ext>
            </a:extLst>
          </p:cNvPr>
          <p:cNvSpPr txBox="1"/>
          <p:nvPr/>
        </p:nvSpPr>
        <p:spPr>
          <a:xfrm>
            <a:off x="3361188" y="3072658"/>
            <a:ext cx="3460710" cy="1572866"/>
          </a:xfrm>
          <a:prstGeom prst="rect">
            <a:avLst/>
          </a:prstGeom>
          <a:noFill/>
        </p:spPr>
        <p:txBody>
          <a:bodyPr wrap="square">
            <a:spAutoFit/>
          </a:bodyPr>
          <a:lstStyle/>
          <a:p>
            <a:pPr marL="0" marR="0">
              <a:lnSpc>
                <a:spcPct val="107000"/>
              </a:lnSpc>
              <a:spcBef>
                <a:spcPts val="0"/>
              </a:spcBef>
              <a:spcAft>
                <a:spcPts val="800"/>
              </a:spcAft>
            </a:pP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Chú ý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cực</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đèn</a:t>
            </a:r>
            <a:endParaRPr lang="en-US" sz="2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Mắc</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nối</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tiếp</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với</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đèn</a:t>
            </a:r>
            <a:r>
              <a:rPr lang="en-US" sz="2200" dirty="0">
                <a:solidFill>
                  <a:srgbClr val="FF0000"/>
                </a:solidFill>
                <a:effectLst/>
                <a:latin typeface="Times New Roman" panose="02020603050405020304" pitchFamily="18" charset="0"/>
                <a:ea typeface="Calibri" panose="020F0502020204030204" pitchFamily="34" charset="0"/>
              </a:rPr>
              <a:t> 1 </a:t>
            </a:r>
            <a:r>
              <a:rPr lang="en-US" sz="2200" dirty="0" err="1">
                <a:solidFill>
                  <a:srgbClr val="FF0000"/>
                </a:solidFill>
                <a:effectLst/>
                <a:latin typeface="Times New Roman" panose="02020603050405020304" pitchFamily="18" charset="0"/>
                <a:ea typeface="Calibri" panose="020F0502020204030204" pitchFamily="34" charset="0"/>
              </a:rPr>
              <a:t>điện</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trơ</a:t>
            </a:r>
            <a:r>
              <a:rPr lang="en-US" sz="2200" dirty="0">
                <a:solidFill>
                  <a:srgbClr val="FF0000"/>
                </a:solidFill>
                <a:effectLst/>
                <a:latin typeface="Times New Roman" panose="02020603050405020304" pitchFamily="18" charset="0"/>
                <a:ea typeface="Calibri" panose="020F0502020204030204" pitchFamily="34" charset="0"/>
              </a:rPr>
              <a:t>̉ có </a:t>
            </a:r>
            <a:r>
              <a:rPr lang="en-US" sz="2200" dirty="0" err="1">
                <a:solidFill>
                  <a:srgbClr val="FF0000"/>
                </a:solidFill>
                <a:effectLst/>
                <a:latin typeface="Times New Roman" panose="02020603050405020304" pitchFamily="18" charset="0"/>
                <a:ea typeface="Calibri" panose="020F0502020204030204" pitchFamily="34" charset="0"/>
              </a:rPr>
              <a:t>gia</a:t>
            </a:r>
            <a:r>
              <a:rPr lang="en-US" sz="2200" dirty="0">
                <a:solidFill>
                  <a:srgbClr val="FF0000"/>
                </a:solidFill>
                <a:effectLst/>
                <a:latin typeface="Times New Roman" panose="02020603050405020304" pitchFamily="18" charset="0"/>
                <a:ea typeface="Calibri" panose="020F0502020204030204" pitchFamily="34" charset="0"/>
              </a:rPr>
              <a:t>́ </a:t>
            </a:r>
          </a:p>
          <a:p>
            <a:r>
              <a:rPr lang="en-US" sz="2200" dirty="0">
                <a:solidFill>
                  <a:srgbClr val="FF0000"/>
                </a:solidFill>
                <a:effectLst/>
                <a:latin typeface="Times New Roman" panose="02020603050405020304" pitchFamily="18" charset="0"/>
                <a:ea typeface="Calibri" panose="020F0502020204030204" pitchFamily="34" charset="0"/>
              </a:rPr>
              <a:t>trị </a:t>
            </a:r>
            <a:r>
              <a:rPr lang="en-US" sz="2200" dirty="0" err="1">
                <a:solidFill>
                  <a:srgbClr val="FF0000"/>
                </a:solidFill>
                <a:effectLst/>
                <a:latin typeface="Times New Roman" panose="02020603050405020304" pitchFamily="18" charset="0"/>
                <a:ea typeface="Calibri" panose="020F0502020204030204" pitchFamily="34" charset="0"/>
              </a:rPr>
              <a:t>thích</a:t>
            </a:r>
            <a:r>
              <a:rPr lang="en-US" sz="2200" dirty="0">
                <a:solidFill>
                  <a:srgbClr val="FF0000"/>
                </a:solidFill>
                <a:effectLst/>
                <a:latin typeface="Times New Roman" panose="02020603050405020304" pitchFamily="18" charset="0"/>
                <a:ea typeface="Calibri" panose="020F0502020204030204" pitchFamily="34" charset="0"/>
              </a:rPr>
              <a:t> </a:t>
            </a:r>
            <a:r>
              <a:rPr lang="en-US" sz="2200" dirty="0" err="1">
                <a:solidFill>
                  <a:srgbClr val="FF0000"/>
                </a:solidFill>
                <a:effectLst/>
                <a:latin typeface="Times New Roman" panose="02020603050405020304" pitchFamily="18" charset="0"/>
                <a:ea typeface="Calibri" panose="020F0502020204030204" pitchFamily="34" charset="0"/>
              </a:rPr>
              <a:t>hợp</a:t>
            </a:r>
            <a:endParaRPr lang="en-US" sz="2200" dirty="0">
              <a:solidFill>
                <a:srgbClr val="FF0000"/>
              </a:solidFill>
            </a:endParaRPr>
          </a:p>
        </p:txBody>
      </p:sp>
      <p:sp>
        <p:nvSpPr>
          <p:cNvPr id="14" name="TextBox 13">
            <a:extLst>
              <a:ext uri="{FF2B5EF4-FFF2-40B4-BE49-F238E27FC236}">
                <a16:creationId xmlns:a16="http://schemas.microsoft.com/office/drawing/2014/main" id="{A6D0472C-C315-A4EF-2586-C62B589E56EE}"/>
              </a:ext>
            </a:extLst>
          </p:cNvPr>
          <p:cNvSpPr txBox="1"/>
          <p:nvPr/>
        </p:nvSpPr>
        <p:spPr>
          <a:xfrm>
            <a:off x="3027641" y="258298"/>
            <a:ext cx="3070713" cy="461665"/>
          </a:xfrm>
          <a:prstGeom prst="rect">
            <a:avLst/>
          </a:prstGeom>
          <a:noFill/>
        </p:spPr>
        <p:txBody>
          <a:bodyPr wrap="square" rtlCol="0">
            <a:spAutoFit/>
          </a:bodyPr>
          <a:lstStyle/>
          <a:p>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Thiết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64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7F9DE598-1CCA-EC00-3205-3DA555DFD6DB}"/>
              </a:ext>
            </a:extLst>
          </p:cNvPr>
          <p:cNvGraphicFramePr>
            <a:graphicFrameLocks noGrp="1"/>
          </p:cNvGraphicFramePr>
          <p:nvPr>
            <p:extLst>
              <p:ext uri="{D42A27DB-BD31-4B8C-83A1-F6EECF244321}">
                <p14:modId xmlns:p14="http://schemas.microsoft.com/office/powerpoint/2010/main" val="399057848"/>
              </p:ext>
            </p:extLst>
          </p:nvPr>
        </p:nvGraphicFramePr>
        <p:xfrm>
          <a:off x="122742" y="975737"/>
          <a:ext cx="8806574" cy="1926489"/>
        </p:xfrm>
        <a:graphic>
          <a:graphicData uri="http://schemas.openxmlformats.org/drawingml/2006/table">
            <a:tbl>
              <a:tblPr firstRow="1" bandRow="1">
                <a:tableStyleId>{017BEB8F-6501-4396-9958-74FC917A472D}</a:tableStyleId>
              </a:tblPr>
              <a:tblGrid>
                <a:gridCol w="1040602">
                  <a:extLst>
                    <a:ext uri="{9D8B030D-6E8A-4147-A177-3AD203B41FA5}">
                      <a16:colId xmlns:a16="http://schemas.microsoft.com/office/drawing/2014/main" val="1025130302"/>
                    </a:ext>
                  </a:extLst>
                </a:gridCol>
                <a:gridCol w="2279571">
                  <a:extLst>
                    <a:ext uri="{9D8B030D-6E8A-4147-A177-3AD203B41FA5}">
                      <a16:colId xmlns:a16="http://schemas.microsoft.com/office/drawing/2014/main" val="434302672"/>
                    </a:ext>
                  </a:extLst>
                </a:gridCol>
                <a:gridCol w="3299791">
                  <a:extLst>
                    <a:ext uri="{9D8B030D-6E8A-4147-A177-3AD203B41FA5}">
                      <a16:colId xmlns:a16="http://schemas.microsoft.com/office/drawing/2014/main" val="2020298828"/>
                    </a:ext>
                  </a:extLst>
                </a:gridCol>
                <a:gridCol w="2186610">
                  <a:extLst>
                    <a:ext uri="{9D8B030D-6E8A-4147-A177-3AD203B41FA5}">
                      <a16:colId xmlns:a16="http://schemas.microsoft.com/office/drawing/2014/main" val="2985839177"/>
                    </a:ext>
                  </a:extLst>
                </a:gridCol>
              </a:tblGrid>
              <a:tr h="498854">
                <a:tc>
                  <a:txBody>
                    <a:bodyPr/>
                    <a:lstStyle/>
                    <a:p>
                      <a:pPr algn="ctr"/>
                      <a:r>
                        <a:rPr lang="en-US" sz="2200" b="1" dirty="0" err="1">
                          <a:latin typeface="Times New Roman" panose="02020603050405020304" pitchFamily="18" charset="0"/>
                          <a:cs typeface="Times New Roman" panose="02020603050405020304" pitchFamily="18" charset="0"/>
                        </a:rPr>
                        <a:t>Tên</a:t>
                      </a:r>
                      <a:r>
                        <a:rPr lang="en-US" sz="2200" b="1" dirty="0">
                          <a:latin typeface="Times New Roman" panose="02020603050405020304" pitchFamily="18" charset="0"/>
                          <a:cs typeface="Times New Roman" panose="02020603050405020304" pitchFamily="18" charset="0"/>
                        </a:rPr>
                        <a:t> </a:t>
                      </a:r>
                    </a:p>
                    <a:p>
                      <a:pPr algn="ctr"/>
                      <a:r>
                        <a:rPr lang="en-US" sz="2200" b="1" dirty="0" err="1">
                          <a:latin typeface="Times New Roman" panose="02020603050405020304" pitchFamily="18" charset="0"/>
                          <a:cs typeface="Times New Roman" panose="02020603050405020304" pitchFamily="18" charset="0"/>
                        </a:rPr>
                        <a:t>thiết</a:t>
                      </a:r>
                      <a:r>
                        <a:rPr lang="en-US" sz="2200" b="1" dirty="0">
                          <a:latin typeface="Times New Roman" panose="02020603050405020304" pitchFamily="18" charset="0"/>
                          <a:cs typeface="Times New Roman" panose="02020603050405020304" pitchFamily="18" charset="0"/>
                        </a:rPr>
                        <a:t> bị</a:t>
                      </a:r>
                    </a:p>
                  </a:txBody>
                  <a:tcP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316052"/>
                  </a:ext>
                </a:extLst>
              </a:tr>
              <a:tr h="1164489">
                <a:tc>
                  <a:txBody>
                    <a:bodyPr/>
                    <a:lstStyle/>
                    <a:p>
                      <a:pPr marL="0" marR="0" algn="ctr">
                        <a:lnSpc>
                          <a:spcPct val="107000"/>
                        </a:lnSpc>
                        <a:spcBef>
                          <a:spcPts val="0"/>
                        </a:spcBef>
                        <a:spcAft>
                          <a:spcPts val="0"/>
                        </a:spcAft>
                      </a:pP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Hình</a:t>
                      </a: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kern="100"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73439750"/>
                  </a:ext>
                </a:extLst>
              </a:tr>
            </a:tbl>
          </a:graphicData>
        </a:graphic>
      </p:graphicFrame>
      <p:sp>
        <p:nvSpPr>
          <p:cNvPr id="23" name="TextBox 22">
            <a:extLst>
              <a:ext uri="{FF2B5EF4-FFF2-40B4-BE49-F238E27FC236}">
                <a16:creationId xmlns:a16="http://schemas.microsoft.com/office/drawing/2014/main" id="{B8AFDB56-8665-6F72-0766-7B1C08EA6DA9}"/>
              </a:ext>
            </a:extLst>
          </p:cNvPr>
          <p:cNvSpPr txBox="1"/>
          <p:nvPr/>
        </p:nvSpPr>
        <p:spPr>
          <a:xfrm>
            <a:off x="1768925" y="1141548"/>
            <a:ext cx="1592263" cy="461665"/>
          </a:xfrm>
          <a:prstGeom prst="rect">
            <a:avLst/>
          </a:prstGeom>
          <a:noFill/>
        </p:spPr>
        <p:txBody>
          <a:bodyPr wrap="square" rtlCol="0">
            <a:spAutoFit/>
          </a:bodyPr>
          <a:lstStyle/>
          <a:p>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tắc</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7814A78-2481-FB24-DB1B-19DA87B20678}"/>
              </a:ext>
            </a:extLst>
          </p:cNvPr>
          <p:cNvSpPr txBox="1"/>
          <p:nvPr/>
        </p:nvSpPr>
        <p:spPr>
          <a:xfrm>
            <a:off x="3695225" y="1041500"/>
            <a:ext cx="2624292" cy="461665"/>
          </a:xfrm>
          <a:prstGeom prst="rect">
            <a:avLst/>
          </a:prstGeom>
          <a:noFill/>
        </p:spPr>
        <p:txBody>
          <a:bodyPr wrap="square" rtlCol="0">
            <a:spAutoFit/>
          </a:bodyPr>
          <a:lstStyle/>
          <a:p>
            <a:pPr algn="ct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ống</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673F843-A7BC-F109-8FFA-E20CE2070C40}"/>
              </a:ext>
            </a:extLst>
          </p:cNvPr>
          <p:cNvSpPr txBox="1"/>
          <p:nvPr/>
        </p:nvSpPr>
        <p:spPr>
          <a:xfrm>
            <a:off x="6052035" y="960649"/>
            <a:ext cx="3319662" cy="460895"/>
          </a:xfrm>
          <a:prstGeom prst="rect">
            <a:avLst/>
          </a:prstGeom>
          <a:noFill/>
        </p:spPr>
        <p:txBody>
          <a:bodyPr wrap="square" rtlCol="0">
            <a:spAutoFit/>
          </a:bodyPr>
          <a:lstStyle/>
          <a:p>
            <a:pPr marL="0" marR="0" algn="ctr">
              <a:lnSpc>
                <a:spcPct val="107000"/>
              </a:lnSpc>
              <a:spcBef>
                <a:spcPts val="0"/>
              </a:spcBef>
              <a:spcAft>
                <a:spcPts val="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nối</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19D504A-AE19-8823-72BE-3A6B696BEF51}"/>
              </a:ext>
            </a:extLst>
          </p:cNvPr>
          <p:cNvSpPr txBox="1"/>
          <p:nvPr/>
        </p:nvSpPr>
        <p:spPr>
          <a:xfrm>
            <a:off x="3027641" y="258298"/>
            <a:ext cx="3070713" cy="461665"/>
          </a:xfrm>
          <a:prstGeom prst="rect">
            <a:avLst/>
          </a:prstGeom>
          <a:noFill/>
        </p:spPr>
        <p:txBody>
          <a:bodyPr wrap="square" rtlCol="0">
            <a:spAutoFit/>
          </a:bodyPr>
          <a:lstStyle/>
          <a:p>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Thiết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Picture 2" descr="A yellow and grey tool&#10;&#10;Description automatically generated">
            <a:extLst>
              <a:ext uri="{FF2B5EF4-FFF2-40B4-BE49-F238E27FC236}">
                <a16:creationId xmlns:a16="http://schemas.microsoft.com/office/drawing/2014/main" id="{97CA9348-6FE3-CE07-8FC9-10D9EA8E14E5}"/>
              </a:ext>
            </a:extLst>
          </p:cNvPr>
          <p:cNvPicPr>
            <a:picLocks noChangeAspect="1"/>
          </p:cNvPicPr>
          <p:nvPr/>
        </p:nvPicPr>
        <p:blipFill>
          <a:blip r:embed="rId2"/>
          <a:stretch>
            <a:fillRect/>
          </a:stretch>
        </p:blipFill>
        <p:spPr>
          <a:xfrm>
            <a:off x="1529227" y="1838267"/>
            <a:ext cx="1766570" cy="913765"/>
          </a:xfrm>
          <a:prstGeom prst="rect">
            <a:avLst/>
          </a:prstGeom>
        </p:spPr>
      </p:pic>
      <p:pic>
        <p:nvPicPr>
          <p:cNvPr id="4" name="Picture 3" descr="A black pipette with a black cap&#10;&#10;Description automatically generated">
            <a:extLst>
              <a:ext uri="{FF2B5EF4-FFF2-40B4-BE49-F238E27FC236}">
                <a16:creationId xmlns:a16="http://schemas.microsoft.com/office/drawing/2014/main" id="{5D90C396-1CDB-A01C-8176-717488EED12D}"/>
              </a:ext>
            </a:extLst>
          </p:cNvPr>
          <p:cNvPicPr>
            <a:picLocks noChangeAspect="1"/>
          </p:cNvPicPr>
          <p:nvPr/>
        </p:nvPicPr>
        <p:blipFill>
          <a:blip r:embed="rId3"/>
          <a:stretch>
            <a:fillRect/>
          </a:stretch>
        </p:blipFill>
        <p:spPr>
          <a:xfrm>
            <a:off x="4234893" y="1875732"/>
            <a:ext cx="1544955" cy="876300"/>
          </a:xfrm>
          <a:prstGeom prst="rect">
            <a:avLst/>
          </a:prstGeom>
        </p:spPr>
      </p:pic>
      <p:pic>
        <p:nvPicPr>
          <p:cNvPr id="5" name="Picture 4" descr="A close-up of a red and black cable&#10;&#10;Description automatically generated">
            <a:extLst>
              <a:ext uri="{FF2B5EF4-FFF2-40B4-BE49-F238E27FC236}">
                <a16:creationId xmlns:a16="http://schemas.microsoft.com/office/drawing/2014/main" id="{CBA1BFC2-96CF-FFD8-D606-7CD5FBFC9D75}"/>
              </a:ext>
            </a:extLst>
          </p:cNvPr>
          <p:cNvPicPr>
            <a:picLocks noChangeAspect="1"/>
          </p:cNvPicPr>
          <p:nvPr/>
        </p:nvPicPr>
        <p:blipFill>
          <a:blip r:embed="rId4"/>
          <a:stretch>
            <a:fillRect/>
          </a:stretch>
        </p:blipFill>
        <p:spPr>
          <a:xfrm>
            <a:off x="7230267" y="1908056"/>
            <a:ext cx="1280160" cy="900430"/>
          </a:xfrm>
          <a:prstGeom prst="rect">
            <a:avLst/>
          </a:prstGeom>
        </p:spPr>
      </p:pic>
    </p:spTree>
    <p:extLst>
      <p:ext uri="{BB962C8B-B14F-4D97-AF65-F5344CB8AC3E}">
        <p14:creationId xmlns:p14="http://schemas.microsoft.com/office/powerpoint/2010/main" val="25791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sp>
        <p:nvSpPr>
          <p:cNvPr id="2" name="Cloud 1">
            <a:extLst>
              <a:ext uri="{FF2B5EF4-FFF2-40B4-BE49-F238E27FC236}">
                <a16:creationId xmlns:a16="http://schemas.microsoft.com/office/drawing/2014/main" id="{09286B3A-818C-8979-C19C-03AB49E84AF7}"/>
              </a:ext>
            </a:extLst>
          </p:cNvPr>
          <p:cNvSpPr/>
          <p:nvPr/>
        </p:nvSpPr>
        <p:spPr>
          <a:xfrm>
            <a:off x="2612476" y="1430161"/>
            <a:ext cx="5768298" cy="293842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1" name="Google Shape;3031;p37"/>
          <p:cNvSpPr txBox="1">
            <a:spLocks noGrp="1"/>
          </p:cNvSpPr>
          <p:nvPr>
            <p:ph type="title"/>
          </p:nvPr>
        </p:nvSpPr>
        <p:spPr>
          <a:xfrm>
            <a:off x="3330198" y="482890"/>
            <a:ext cx="2675739" cy="710348"/>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3600" b="1" dirty="0" err="1">
                <a:solidFill>
                  <a:schemeClr val="accent6">
                    <a:lumMod val="50000"/>
                  </a:schemeClr>
                </a:solidFill>
                <a:latin typeface="Times New Roman" panose="02020603050405020304" pitchFamily="18" charset="0"/>
                <a:cs typeface="Times New Roman" panose="02020603050405020304" pitchFamily="18" charset="0"/>
              </a:rPr>
              <a:t>Hoạt</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động</a:t>
            </a:r>
            <a:endParaRPr b="1" i="1" u="sng" dirty="0">
              <a:solidFill>
                <a:schemeClr val="accent6">
                  <a:lumMod val="50000"/>
                </a:schemeClr>
              </a:solidFill>
              <a:latin typeface="Prompt SemiBold"/>
              <a:ea typeface="Prompt SemiBold"/>
              <a:cs typeface="Prompt SemiBold"/>
              <a:sym typeface="Prompt SemiBold"/>
            </a:endParaRPr>
          </a:p>
        </p:txBody>
      </p:sp>
      <p:sp>
        <p:nvSpPr>
          <p:cNvPr id="3032" name="Google Shape;3032;p37"/>
          <p:cNvSpPr txBox="1">
            <a:spLocks noGrp="1"/>
          </p:cNvSpPr>
          <p:nvPr>
            <p:ph type="ctrTitle" idx="4294967295"/>
          </p:nvPr>
        </p:nvSpPr>
        <p:spPr>
          <a:xfrm>
            <a:off x="2966062" y="2656975"/>
            <a:ext cx="4860976" cy="365700"/>
          </a:xfrm>
          <a:prstGeom prst="rect">
            <a:avLst/>
          </a:prstGeom>
          <a:ln>
            <a:noFill/>
          </a:ln>
        </p:spPr>
        <p:txBody>
          <a:bodyPr spcFirstLastPara="1" wrap="square" lIns="91425" tIns="91425" rIns="91425" bIns="91425" anchor="ctr" anchorCtr="0">
            <a:noAutofit/>
          </a:bodyPr>
          <a:lstStyle/>
          <a:p>
            <a:pPr lvl="0"/>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Sử dụng thiết bị đo pH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để</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xác định pH của các mẫu </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dung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dịch</a:t>
            </a:r>
            <a:endPar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p:txBody>
      </p:sp>
      <p:grpSp>
        <p:nvGrpSpPr>
          <p:cNvPr id="3041" name="Google Shape;3041;p37"/>
          <p:cNvGrpSpPr/>
          <p:nvPr/>
        </p:nvGrpSpPr>
        <p:grpSpPr>
          <a:xfrm>
            <a:off x="8017116" y="3722605"/>
            <a:ext cx="983443" cy="1269831"/>
            <a:chOff x="7824550" y="3502825"/>
            <a:chExt cx="1162050" cy="1500450"/>
          </a:xfrm>
        </p:grpSpPr>
        <p:sp>
          <p:nvSpPr>
            <p:cNvPr id="3042" name="Google Shape;3042;p37"/>
            <p:cNvSpPr/>
            <p:nvPr/>
          </p:nvSpPr>
          <p:spPr>
            <a:xfrm>
              <a:off x="7824550" y="4694600"/>
              <a:ext cx="1162050" cy="308675"/>
            </a:xfrm>
            <a:custGeom>
              <a:avLst/>
              <a:gdLst/>
              <a:ahLst/>
              <a:cxnLst/>
              <a:rect l="l" t="t" r="r" b="b"/>
              <a:pathLst>
                <a:path w="46482" h="12347" extrusionOk="0">
                  <a:moveTo>
                    <a:pt x="33436" y="0"/>
                  </a:moveTo>
                  <a:lnTo>
                    <a:pt x="31617" y="18"/>
                  </a:lnTo>
                  <a:lnTo>
                    <a:pt x="29659" y="88"/>
                  </a:lnTo>
                  <a:lnTo>
                    <a:pt x="27543" y="193"/>
                  </a:lnTo>
                  <a:lnTo>
                    <a:pt x="25305" y="350"/>
                  </a:lnTo>
                  <a:lnTo>
                    <a:pt x="22926" y="560"/>
                  </a:lnTo>
                  <a:lnTo>
                    <a:pt x="20391" y="822"/>
                  </a:lnTo>
                  <a:lnTo>
                    <a:pt x="17715" y="1119"/>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3241"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7"/>
            <p:cNvSpPr/>
            <p:nvPr/>
          </p:nvSpPr>
          <p:spPr>
            <a:xfrm>
              <a:off x="7824550" y="4694600"/>
              <a:ext cx="1162050" cy="308675"/>
            </a:xfrm>
            <a:custGeom>
              <a:avLst/>
              <a:gdLst/>
              <a:ahLst/>
              <a:cxnLst/>
              <a:rect l="l" t="t" r="r" b="b"/>
              <a:pathLst>
                <a:path w="46482" h="12347" fill="none" extrusionOk="0">
                  <a:moveTo>
                    <a:pt x="33436" y="0"/>
                  </a:moveTo>
                  <a:lnTo>
                    <a:pt x="33436" y="0"/>
                  </a:lnTo>
                  <a:lnTo>
                    <a:pt x="31617" y="18"/>
                  </a:lnTo>
                  <a:lnTo>
                    <a:pt x="29659" y="88"/>
                  </a:lnTo>
                  <a:lnTo>
                    <a:pt x="27543" y="193"/>
                  </a:lnTo>
                  <a:lnTo>
                    <a:pt x="25305" y="350"/>
                  </a:lnTo>
                  <a:lnTo>
                    <a:pt x="22926" y="560"/>
                  </a:lnTo>
                  <a:lnTo>
                    <a:pt x="20391" y="822"/>
                  </a:lnTo>
                  <a:lnTo>
                    <a:pt x="17715" y="1119"/>
                  </a:lnTo>
                  <a:lnTo>
                    <a:pt x="14882" y="1487"/>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2384" y="12311"/>
                  </a:lnTo>
                  <a:lnTo>
                    <a:pt x="23241" y="12346"/>
                  </a:lnTo>
                  <a:lnTo>
                    <a:pt x="24063" y="12346"/>
                  </a:lnTo>
                  <a:lnTo>
                    <a:pt x="24063"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7"/>
            <p:cNvSpPr/>
            <p:nvPr/>
          </p:nvSpPr>
          <p:spPr>
            <a:xfrm>
              <a:off x="7925550" y="3566225"/>
              <a:ext cx="821925" cy="1350475"/>
            </a:xfrm>
            <a:custGeom>
              <a:avLst/>
              <a:gdLst/>
              <a:ahLst/>
              <a:cxnLst/>
              <a:rect l="l" t="t" r="r" b="b"/>
              <a:pathLst>
                <a:path w="32877" h="54019" extrusionOk="0">
                  <a:moveTo>
                    <a:pt x="0" y="1"/>
                  </a:moveTo>
                  <a:lnTo>
                    <a:pt x="2308" y="54019"/>
                  </a:lnTo>
                  <a:lnTo>
                    <a:pt x="32351" y="54019"/>
                  </a:lnTo>
                  <a:lnTo>
                    <a:pt x="32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7"/>
            <p:cNvSpPr/>
            <p:nvPr/>
          </p:nvSpPr>
          <p:spPr>
            <a:xfrm>
              <a:off x="8734325" y="3566225"/>
              <a:ext cx="204175" cy="1350475"/>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7"/>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7"/>
            <p:cNvSpPr/>
            <p:nvPr/>
          </p:nvSpPr>
          <p:spPr>
            <a:xfrm>
              <a:off x="8734325" y="3630675"/>
              <a:ext cx="204175" cy="1286057"/>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7"/>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9" name="Google Shape;3049;p37"/>
          <p:cNvGrpSpPr/>
          <p:nvPr/>
        </p:nvGrpSpPr>
        <p:grpSpPr>
          <a:xfrm>
            <a:off x="568982" y="1300350"/>
            <a:ext cx="2032500" cy="3587525"/>
            <a:chOff x="35582" y="1224150"/>
            <a:chExt cx="2032500" cy="3587525"/>
          </a:xfrm>
        </p:grpSpPr>
        <p:sp>
          <p:nvSpPr>
            <p:cNvPr id="3050" name="Google Shape;3050;p37"/>
            <p:cNvSpPr/>
            <p:nvPr/>
          </p:nvSpPr>
          <p:spPr>
            <a:xfrm>
              <a:off x="35582" y="4572275"/>
              <a:ext cx="2032500" cy="239400"/>
            </a:xfrm>
            <a:prstGeom prst="ellipse">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1" name="Google Shape;3051;p37"/>
            <p:cNvGrpSpPr/>
            <p:nvPr/>
          </p:nvGrpSpPr>
          <p:grpSpPr>
            <a:xfrm>
              <a:off x="180988" y="1224150"/>
              <a:ext cx="1722452" cy="3457242"/>
              <a:chOff x="-504825" y="1314925"/>
              <a:chExt cx="1893221" cy="3800002"/>
            </a:xfrm>
          </p:grpSpPr>
          <p:sp>
            <p:nvSpPr>
              <p:cNvPr id="3052" name="Google Shape;3052;p37"/>
              <p:cNvSpPr/>
              <p:nvPr/>
            </p:nvSpPr>
            <p:spPr>
              <a:xfrm>
                <a:off x="-432305" y="1377644"/>
                <a:ext cx="1748190" cy="3553733"/>
              </a:xfrm>
              <a:custGeom>
                <a:avLst/>
                <a:gdLst/>
                <a:ahLst/>
                <a:cxnLst/>
                <a:rect l="l" t="t" r="r" b="b"/>
                <a:pathLst>
                  <a:path w="45600" h="92696" extrusionOk="0">
                    <a:moveTo>
                      <a:pt x="1" y="0"/>
                    </a:moveTo>
                    <a:lnTo>
                      <a:pt x="1" y="92696"/>
                    </a:lnTo>
                    <a:lnTo>
                      <a:pt x="45599" y="92696"/>
                    </a:lnTo>
                    <a:lnTo>
                      <a:pt x="455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7"/>
              <p:cNvSpPr/>
              <p:nvPr/>
            </p:nvSpPr>
            <p:spPr>
              <a:xfrm>
                <a:off x="-427767" y="1377644"/>
                <a:ext cx="1748190" cy="3553733"/>
              </a:xfrm>
              <a:custGeom>
                <a:avLst/>
                <a:gdLst/>
                <a:ahLst/>
                <a:cxnLst/>
                <a:rect l="l" t="t" r="r" b="b"/>
                <a:pathLst>
                  <a:path w="45600" h="92696" fill="none" extrusionOk="0">
                    <a:moveTo>
                      <a:pt x="45599" y="92696"/>
                    </a:moveTo>
                    <a:lnTo>
                      <a:pt x="1" y="92696"/>
                    </a:lnTo>
                    <a:lnTo>
                      <a:pt x="1" y="0"/>
                    </a:lnTo>
                    <a:lnTo>
                      <a:pt x="45599" y="0"/>
                    </a:lnTo>
                    <a:lnTo>
                      <a:pt x="45599" y="926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7"/>
              <p:cNvSpPr/>
              <p:nvPr/>
            </p:nvSpPr>
            <p:spPr>
              <a:xfrm>
                <a:off x="-504825" y="1314925"/>
                <a:ext cx="1893221" cy="62758"/>
              </a:xfrm>
              <a:custGeom>
                <a:avLst/>
                <a:gdLst/>
                <a:ahLst/>
                <a:cxnLst/>
                <a:rect l="l" t="t" r="r" b="b"/>
                <a:pathLst>
                  <a:path w="49383" h="1637" extrusionOk="0">
                    <a:moveTo>
                      <a:pt x="1" y="1"/>
                    </a:moveTo>
                    <a:lnTo>
                      <a:pt x="1" y="1636"/>
                    </a:lnTo>
                    <a:lnTo>
                      <a:pt x="49383" y="1636"/>
                    </a:lnTo>
                    <a:lnTo>
                      <a:pt x="493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7"/>
              <p:cNvSpPr/>
              <p:nvPr/>
            </p:nvSpPr>
            <p:spPr>
              <a:xfrm>
                <a:off x="-427767" y="4931291"/>
                <a:ext cx="140545" cy="183637"/>
              </a:xfrm>
              <a:custGeom>
                <a:avLst/>
                <a:gdLst/>
                <a:ahLst/>
                <a:cxnLst/>
                <a:rect l="l" t="t" r="r" b="b"/>
                <a:pathLst>
                  <a:path w="3666" h="4790" extrusionOk="0">
                    <a:moveTo>
                      <a:pt x="1" y="1"/>
                    </a:moveTo>
                    <a:lnTo>
                      <a:pt x="1" y="4789"/>
                    </a:lnTo>
                    <a:lnTo>
                      <a:pt x="2148" y="4789"/>
                    </a:lnTo>
                    <a:lnTo>
                      <a:pt x="3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7"/>
              <p:cNvSpPr/>
              <p:nvPr/>
            </p:nvSpPr>
            <p:spPr>
              <a:xfrm>
                <a:off x="1180588" y="4931291"/>
                <a:ext cx="139817" cy="183637"/>
              </a:xfrm>
              <a:custGeom>
                <a:avLst/>
                <a:gdLst/>
                <a:ahLst/>
                <a:cxnLst/>
                <a:rect l="l" t="t" r="r" b="b"/>
                <a:pathLst>
                  <a:path w="3647" h="4790" extrusionOk="0">
                    <a:moveTo>
                      <a:pt x="1" y="1"/>
                    </a:moveTo>
                    <a:lnTo>
                      <a:pt x="1518" y="4789"/>
                    </a:lnTo>
                    <a:lnTo>
                      <a:pt x="3646" y="4789"/>
                    </a:lnTo>
                    <a:lnTo>
                      <a:pt x="36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7"/>
              <p:cNvSpPr/>
              <p:nvPr/>
            </p:nvSpPr>
            <p:spPr>
              <a:xfrm>
                <a:off x="-318238" y="1500016"/>
                <a:ext cx="1524567" cy="3264400"/>
              </a:xfrm>
              <a:custGeom>
                <a:avLst/>
                <a:gdLst/>
                <a:ahLst/>
                <a:cxnLst/>
                <a:rect l="l" t="t" r="r" b="b"/>
                <a:pathLst>
                  <a:path w="39767" h="85149" extrusionOk="0">
                    <a:moveTo>
                      <a:pt x="1" y="1"/>
                    </a:moveTo>
                    <a:lnTo>
                      <a:pt x="1" y="85149"/>
                    </a:lnTo>
                    <a:lnTo>
                      <a:pt x="39767" y="85149"/>
                    </a:lnTo>
                    <a:lnTo>
                      <a:pt x="39767"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7"/>
              <p:cNvSpPr/>
              <p:nvPr/>
            </p:nvSpPr>
            <p:spPr>
              <a:xfrm>
                <a:off x="-318238" y="1500016"/>
                <a:ext cx="1524567" cy="3264400"/>
              </a:xfrm>
              <a:custGeom>
                <a:avLst/>
                <a:gdLst/>
                <a:ahLst/>
                <a:cxnLst/>
                <a:rect l="l" t="t" r="r" b="b"/>
                <a:pathLst>
                  <a:path w="39767" h="85149" fill="none" extrusionOk="0">
                    <a:moveTo>
                      <a:pt x="1" y="1"/>
                    </a:moveTo>
                    <a:lnTo>
                      <a:pt x="1" y="85149"/>
                    </a:lnTo>
                    <a:lnTo>
                      <a:pt x="39767" y="85149"/>
                    </a:lnTo>
                    <a:lnTo>
                      <a:pt x="39767"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7"/>
              <p:cNvSpPr/>
              <p:nvPr/>
            </p:nvSpPr>
            <p:spPr>
              <a:xfrm>
                <a:off x="-187547" y="1577073"/>
                <a:ext cx="1316088" cy="3110283"/>
              </a:xfrm>
              <a:custGeom>
                <a:avLst/>
                <a:gdLst/>
                <a:ahLst/>
                <a:cxnLst/>
                <a:rect l="l" t="t" r="r" b="b"/>
                <a:pathLst>
                  <a:path w="34329" h="81129" extrusionOk="0">
                    <a:moveTo>
                      <a:pt x="1" y="1"/>
                    </a:moveTo>
                    <a:lnTo>
                      <a:pt x="1" y="81129"/>
                    </a:lnTo>
                    <a:lnTo>
                      <a:pt x="34328" y="81129"/>
                    </a:lnTo>
                    <a:lnTo>
                      <a:pt x="343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7"/>
              <p:cNvSpPr/>
              <p:nvPr/>
            </p:nvSpPr>
            <p:spPr>
              <a:xfrm>
                <a:off x="-187547" y="1577073"/>
                <a:ext cx="1316088" cy="3110283"/>
              </a:xfrm>
              <a:custGeom>
                <a:avLst/>
                <a:gdLst/>
                <a:ahLst/>
                <a:cxnLst/>
                <a:rect l="l" t="t" r="r" b="b"/>
                <a:pathLst>
                  <a:path w="34329" h="81129" fill="none" extrusionOk="0">
                    <a:moveTo>
                      <a:pt x="1" y="81129"/>
                    </a:moveTo>
                    <a:lnTo>
                      <a:pt x="34328" y="81129"/>
                    </a:lnTo>
                    <a:lnTo>
                      <a:pt x="34328" y="1"/>
                    </a:lnTo>
                    <a:lnTo>
                      <a:pt x="1" y="1"/>
                    </a:lnTo>
                    <a:lnTo>
                      <a:pt x="1" y="811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7"/>
              <p:cNvSpPr/>
              <p:nvPr/>
            </p:nvSpPr>
            <p:spPr>
              <a:xfrm>
                <a:off x="-282700" y="2001655"/>
                <a:ext cx="1445209" cy="39296"/>
              </a:xfrm>
              <a:custGeom>
                <a:avLst/>
                <a:gdLst/>
                <a:ahLst/>
                <a:cxnLst/>
                <a:rect l="l" t="t" r="r" b="b"/>
                <a:pathLst>
                  <a:path w="37697" h="1025" extrusionOk="0">
                    <a:moveTo>
                      <a:pt x="0" y="0"/>
                    </a:moveTo>
                    <a:lnTo>
                      <a:pt x="0" y="1025"/>
                    </a:lnTo>
                    <a:lnTo>
                      <a:pt x="37697" y="1025"/>
                    </a:lnTo>
                    <a:lnTo>
                      <a:pt x="37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7"/>
              <p:cNvSpPr/>
              <p:nvPr/>
            </p:nvSpPr>
            <p:spPr>
              <a:xfrm>
                <a:off x="-282700" y="2001655"/>
                <a:ext cx="1445209" cy="39296"/>
              </a:xfrm>
              <a:custGeom>
                <a:avLst/>
                <a:gdLst/>
                <a:ahLst/>
                <a:cxnLst/>
                <a:rect l="l" t="t" r="r" b="b"/>
                <a:pathLst>
                  <a:path w="37697" h="1025" fill="none" extrusionOk="0">
                    <a:moveTo>
                      <a:pt x="37697" y="1025"/>
                    </a:moveTo>
                    <a:lnTo>
                      <a:pt x="0" y="1025"/>
                    </a:lnTo>
                    <a:lnTo>
                      <a:pt x="0" y="0"/>
                    </a:lnTo>
                    <a:lnTo>
                      <a:pt x="37697" y="0"/>
                    </a:lnTo>
                    <a:lnTo>
                      <a:pt x="37697" y="10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7"/>
              <p:cNvSpPr/>
              <p:nvPr/>
            </p:nvSpPr>
            <p:spPr>
              <a:xfrm>
                <a:off x="-282700" y="2557657"/>
                <a:ext cx="1445209" cy="38568"/>
              </a:xfrm>
              <a:custGeom>
                <a:avLst/>
                <a:gdLst/>
                <a:ahLst/>
                <a:cxnLst/>
                <a:rect l="l" t="t" r="r" b="b"/>
                <a:pathLst>
                  <a:path w="37697" h="1006" extrusionOk="0">
                    <a:moveTo>
                      <a:pt x="0" y="1"/>
                    </a:moveTo>
                    <a:lnTo>
                      <a:pt x="0" y="1006"/>
                    </a:lnTo>
                    <a:lnTo>
                      <a:pt x="37697" y="1006"/>
                    </a:lnTo>
                    <a:lnTo>
                      <a:pt x="376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7"/>
              <p:cNvSpPr/>
              <p:nvPr/>
            </p:nvSpPr>
            <p:spPr>
              <a:xfrm>
                <a:off x="-282700" y="3112929"/>
                <a:ext cx="1445209" cy="38568"/>
              </a:xfrm>
              <a:custGeom>
                <a:avLst/>
                <a:gdLst/>
                <a:ahLst/>
                <a:cxnLst/>
                <a:rect l="l" t="t" r="r" b="b"/>
                <a:pathLst>
                  <a:path w="37697" h="1006" extrusionOk="0">
                    <a:moveTo>
                      <a:pt x="0" y="0"/>
                    </a:moveTo>
                    <a:lnTo>
                      <a:pt x="0" y="1005"/>
                    </a:lnTo>
                    <a:lnTo>
                      <a:pt x="37697" y="1005"/>
                    </a:lnTo>
                    <a:lnTo>
                      <a:pt x="37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7"/>
              <p:cNvSpPr/>
              <p:nvPr/>
            </p:nvSpPr>
            <p:spPr>
              <a:xfrm>
                <a:off x="-282700" y="3668164"/>
                <a:ext cx="1445209" cy="38568"/>
              </a:xfrm>
              <a:custGeom>
                <a:avLst/>
                <a:gdLst/>
                <a:ahLst/>
                <a:cxnLst/>
                <a:rect l="l" t="t" r="r" b="b"/>
                <a:pathLst>
                  <a:path w="37697" h="1006" extrusionOk="0">
                    <a:moveTo>
                      <a:pt x="0" y="1"/>
                    </a:moveTo>
                    <a:lnTo>
                      <a:pt x="0" y="1006"/>
                    </a:lnTo>
                    <a:lnTo>
                      <a:pt x="37697" y="1006"/>
                    </a:lnTo>
                    <a:lnTo>
                      <a:pt x="376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7"/>
              <p:cNvSpPr/>
              <p:nvPr/>
            </p:nvSpPr>
            <p:spPr>
              <a:xfrm>
                <a:off x="-149747" y="3406054"/>
                <a:ext cx="164736" cy="262152"/>
              </a:xfrm>
              <a:custGeom>
                <a:avLst/>
                <a:gdLst/>
                <a:ahLst/>
                <a:cxnLst/>
                <a:rect l="l" t="t" r="r" b="b"/>
                <a:pathLst>
                  <a:path w="4297" h="6838" extrusionOk="0">
                    <a:moveTo>
                      <a:pt x="1005" y="0"/>
                    </a:moveTo>
                    <a:lnTo>
                      <a:pt x="1005" y="710"/>
                    </a:lnTo>
                    <a:lnTo>
                      <a:pt x="986" y="769"/>
                    </a:lnTo>
                    <a:lnTo>
                      <a:pt x="946" y="828"/>
                    </a:lnTo>
                    <a:lnTo>
                      <a:pt x="848" y="1005"/>
                    </a:lnTo>
                    <a:lnTo>
                      <a:pt x="493" y="1498"/>
                    </a:lnTo>
                    <a:lnTo>
                      <a:pt x="316" y="1793"/>
                    </a:lnTo>
                    <a:lnTo>
                      <a:pt x="158" y="2089"/>
                    </a:lnTo>
                    <a:lnTo>
                      <a:pt x="79" y="2247"/>
                    </a:lnTo>
                    <a:lnTo>
                      <a:pt x="40" y="2404"/>
                    </a:lnTo>
                    <a:lnTo>
                      <a:pt x="0" y="2562"/>
                    </a:lnTo>
                    <a:lnTo>
                      <a:pt x="0" y="2700"/>
                    </a:lnTo>
                    <a:lnTo>
                      <a:pt x="0" y="6148"/>
                    </a:lnTo>
                    <a:lnTo>
                      <a:pt x="0" y="6326"/>
                    </a:lnTo>
                    <a:lnTo>
                      <a:pt x="20" y="6464"/>
                    </a:lnTo>
                    <a:lnTo>
                      <a:pt x="59" y="6562"/>
                    </a:lnTo>
                    <a:lnTo>
                      <a:pt x="138" y="6661"/>
                    </a:lnTo>
                    <a:lnTo>
                      <a:pt x="256" y="6739"/>
                    </a:lnTo>
                    <a:lnTo>
                      <a:pt x="414" y="6799"/>
                    </a:lnTo>
                    <a:lnTo>
                      <a:pt x="631" y="6818"/>
                    </a:lnTo>
                    <a:lnTo>
                      <a:pt x="887" y="6838"/>
                    </a:lnTo>
                    <a:lnTo>
                      <a:pt x="3409" y="6838"/>
                    </a:lnTo>
                    <a:lnTo>
                      <a:pt x="3665" y="6818"/>
                    </a:lnTo>
                    <a:lnTo>
                      <a:pt x="3882" y="6799"/>
                    </a:lnTo>
                    <a:lnTo>
                      <a:pt x="4040" y="6739"/>
                    </a:lnTo>
                    <a:lnTo>
                      <a:pt x="4158" y="6661"/>
                    </a:lnTo>
                    <a:lnTo>
                      <a:pt x="4237" y="6562"/>
                    </a:lnTo>
                    <a:lnTo>
                      <a:pt x="4276" y="6464"/>
                    </a:lnTo>
                    <a:lnTo>
                      <a:pt x="4296" y="6326"/>
                    </a:lnTo>
                    <a:lnTo>
                      <a:pt x="4296" y="6148"/>
                    </a:lnTo>
                    <a:lnTo>
                      <a:pt x="4296" y="2700"/>
                    </a:lnTo>
                    <a:lnTo>
                      <a:pt x="4296" y="2562"/>
                    </a:lnTo>
                    <a:lnTo>
                      <a:pt x="4257" y="2404"/>
                    </a:lnTo>
                    <a:lnTo>
                      <a:pt x="4217" y="2247"/>
                    </a:lnTo>
                    <a:lnTo>
                      <a:pt x="4138" y="2089"/>
                    </a:lnTo>
                    <a:lnTo>
                      <a:pt x="3981" y="1793"/>
                    </a:lnTo>
                    <a:lnTo>
                      <a:pt x="3803" y="1498"/>
                    </a:lnTo>
                    <a:lnTo>
                      <a:pt x="3449" y="1005"/>
                    </a:lnTo>
                    <a:lnTo>
                      <a:pt x="3350" y="828"/>
                    </a:lnTo>
                    <a:lnTo>
                      <a:pt x="3311" y="769"/>
                    </a:lnTo>
                    <a:lnTo>
                      <a:pt x="3291" y="710"/>
                    </a:lnTo>
                    <a:lnTo>
                      <a:pt x="32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7"/>
              <p:cNvSpPr/>
              <p:nvPr/>
            </p:nvSpPr>
            <p:spPr>
              <a:xfrm>
                <a:off x="-118771" y="3351654"/>
                <a:ext cx="101249" cy="54439"/>
              </a:xfrm>
              <a:custGeom>
                <a:avLst/>
                <a:gdLst/>
                <a:ahLst/>
                <a:cxnLst/>
                <a:rect l="l" t="t" r="r" b="b"/>
                <a:pathLst>
                  <a:path w="2641" h="1420" extrusionOk="0">
                    <a:moveTo>
                      <a:pt x="335" y="0"/>
                    </a:moveTo>
                    <a:lnTo>
                      <a:pt x="276" y="20"/>
                    </a:lnTo>
                    <a:lnTo>
                      <a:pt x="217" y="40"/>
                    </a:lnTo>
                    <a:lnTo>
                      <a:pt x="158" y="59"/>
                    </a:lnTo>
                    <a:lnTo>
                      <a:pt x="99" y="99"/>
                    </a:lnTo>
                    <a:lnTo>
                      <a:pt x="59" y="158"/>
                    </a:lnTo>
                    <a:lnTo>
                      <a:pt x="40" y="217"/>
                    </a:lnTo>
                    <a:lnTo>
                      <a:pt x="20" y="276"/>
                    </a:lnTo>
                    <a:lnTo>
                      <a:pt x="0" y="335"/>
                    </a:lnTo>
                    <a:lnTo>
                      <a:pt x="0" y="1419"/>
                    </a:lnTo>
                    <a:lnTo>
                      <a:pt x="2641" y="1419"/>
                    </a:lnTo>
                    <a:lnTo>
                      <a:pt x="2641" y="335"/>
                    </a:lnTo>
                    <a:lnTo>
                      <a:pt x="2641" y="276"/>
                    </a:lnTo>
                    <a:lnTo>
                      <a:pt x="2621" y="217"/>
                    </a:lnTo>
                    <a:lnTo>
                      <a:pt x="2582" y="158"/>
                    </a:lnTo>
                    <a:lnTo>
                      <a:pt x="2542" y="99"/>
                    </a:lnTo>
                    <a:lnTo>
                      <a:pt x="2503" y="59"/>
                    </a:lnTo>
                    <a:lnTo>
                      <a:pt x="2444" y="40"/>
                    </a:lnTo>
                    <a:lnTo>
                      <a:pt x="2385" y="20"/>
                    </a:lnTo>
                    <a:lnTo>
                      <a:pt x="2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7"/>
              <p:cNvSpPr/>
              <p:nvPr/>
            </p:nvSpPr>
            <p:spPr>
              <a:xfrm>
                <a:off x="64787" y="3406054"/>
                <a:ext cx="165503" cy="262152"/>
              </a:xfrm>
              <a:custGeom>
                <a:avLst/>
                <a:gdLst/>
                <a:ahLst/>
                <a:cxnLst/>
                <a:rect l="l" t="t" r="r" b="b"/>
                <a:pathLst>
                  <a:path w="4317" h="6838" extrusionOk="0">
                    <a:moveTo>
                      <a:pt x="1025" y="0"/>
                    </a:moveTo>
                    <a:lnTo>
                      <a:pt x="1025" y="710"/>
                    </a:lnTo>
                    <a:lnTo>
                      <a:pt x="1006" y="769"/>
                    </a:lnTo>
                    <a:lnTo>
                      <a:pt x="966" y="828"/>
                    </a:lnTo>
                    <a:lnTo>
                      <a:pt x="868" y="1005"/>
                    </a:lnTo>
                    <a:lnTo>
                      <a:pt x="513" y="1498"/>
                    </a:lnTo>
                    <a:lnTo>
                      <a:pt x="336" y="1793"/>
                    </a:lnTo>
                    <a:lnTo>
                      <a:pt x="158" y="2089"/>
                    </a:lnTo>
                    <a:lnTo>
                      <a:pt x="99" y="2247"/>
                    </a:lnTo>
                    <a:lnTo>
                      <a:pt x="60" y="2404"/>
                    </a:lnTo>
                    <a:lnTo>
                      <a:pt x="20" y="2562"/>
                    </a:lnTo>
                    <a:lnTo>
                      <a:pt x="1" y="2700"/>
                    </a:lnTo>
                    <a:lnTo>
                      <a:pt x="1" y="6148"/>
                    </a:lnTo>
                    <a:lnTo>
                      <a:pt x="20" y="6326"/>
                    </a:lnTo>
                    <a:lnTo>
                      <a:pt x="40" y="6464"/>
                    </a:lnTo>
                    <a:lnTo>
                      <a:pt x="79" y="6562"/>
                    </a:lnTo>
                    <a:lnTo>
                      <a:pt x="158" y="6661"/>
                    </a:lnTo>
                    <a:lnTo>
                      <a:pt x="276" y="6739"/>
                    </a:lnTo>
                    <a:lnTo>
                      <a:pt x="434" y="6799"/>
                    </a:lnTo>
                    <a:lnTo>
                      <a:pt x="651" y="6818"/>
                    </a:lnTo>
                    <a:lnTo>
                      <a:pt x="907" y="6838"/>
                    </a:lnTo>
                    <a:lnTo>
                      <a:pt x="3429" y="6838"/>
                    </a:lnTo>
                    <a:lnTo>
                      <a:pt x="3686" y="6818"/>
                    </a:lnTo>
                    <a:lnTo>
                      <a:pt x="3902" y="6799"/>
                    </a:lnTo>
                    <a:lnTo>
                      <a:pt x="4060" y="6739"/>
                    </a:lnTo>
                    <a:lnTo>
                      <a:pt x="4178" y="6661"/>
                    </a:lnTo>
                    <a:lnTo>
                      <a:pt x="4257" y="6562"/>
                    </a:lnTo>
                    <a:lnTo>
                      <a:pt x="4296" y="6464"/>
                    </a:lnTo>
                    <a:lnTo>
                      <a:pt x="4316" y="6326"/>
                    </a:lnTo>
                    <a:lnTo>
                      <a:pt x="4316" y="6148"/>
                    </a:lnTo>
                    <a:lnTo>
                      <a:pt x="4316" y="2700"/>
                    </a:lnTo>
                    <a:lnTo>
                      <a:pt x="4316" y="2562"/>
                    </a:lnTo>
                    <a:lnTo>
                      <a:pt x="4277" y="2404"/>
                    </a:lnTo>
                    <a:lnTo>
                      <a:pt x="4237" y="2247"/>
                    </a:lnTo>
                    <a:lnTo>
                      <a:pt x="4159" y="2089"/>
                    </a:lnTo>
                    <a:lnTo>
                      <a:pt x="4001" y="1793"/>
                    </a:lnTo>
                    <a:lnTo>
                      <a:pt x="3824" y="1498"/>
                    </a:lnTo>
                    <a:lnTo>
                      <a:pt x="3469" y="1005"/>
                    </a:lnTo>
                    <a:lnTo>
                      <a:pt x="3351" y="828"/>
                    </a:lnTo>
                    <a:lnTo>
                      <a:pt x="3331" y="769"/>
                    </a:lnTo>
                    <a:lnTo>
                      <a:pt x="3311" y="710"/>
                    </a:lnTo>
                    <a:lnTo>
                      <a:pt x="33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7"/>
              <p:cNvSpPr/>
              <p:nvPr/>
            </p:nvSpPr>
            <p:spPr>
              <a:xfrm>
                <a:off x="96530" y="3351654"/>
                <a:ext cx="101249" cy="54439"/>
              </a:xfrm>
              <a:custGeom>
                <a:avLst/>
                <a:gdLst/>
                <a:ahLst/>
                <a:cxnLst/>
                <a:rect l="l" t="t" r="r" b="b"/>
                <a:pathLst>
                  <a:path w="2641" h="1420" extrusionOk="0">
                    <a:moveTo>
                      <a:pt x="335" y="0"/>
                    </a:moveTo>
                    <a:lnTo>
                      <a:pt x="276" y="20"/>
                    </a:lnTo>
                    <a:lnTo>
                      <a:pt x="217" y="40"/>
                    </a:lnTo>
                    <a:lnTo>
                      <a:pt x="158" y="59"/>
                    </a:lnTo>
                    <a:lnTo>
                      <a:pt x="99" y="99"/>
                    </a:lnTo>
                    <a:lnTo>
                      <a:pt x="59" y="158"/>
                    </a:lnTo>
                    <a:lnTo>
                      <a:pt x="40" y="217"/>
                    </a:lnTo>
                    <a:lnTo>
                      <a:pt x="20" y="276"/>
                    </a:lnTo>
                    <a:lnTo>
                      <a:pt x="0" y="335"/>
                    </a:lnTo>
                    <a:lnTo>
                      <a:pt x="0" y="1419"/>
                    </a:lnTo>
                    <a:lnTo>
                      <a:pt x="2641" y="1419"/>
                    </a:lnTo>
                    <a:lnTo>
                      <a:pt x="2641" y="335"/>
                    </a:lnTo>
                    <a:lnTo>
                      <a:pt x="2641" y="276"/>
                    </a:lnTo>
                    <a:lnTo>
                      <a:pt x="2621" y="217"/>
                    </a:lnTo>
                    <a:lnTo>
                      <a:pt x="2582" y="158"/>
                    </a:lnTo>
                    <a:lnTo>
                      <a:pt x="2542" y="99"/>
                    </a:lnTo>
                    <a:lnTo>
                      <a:pt x="2503" y="59"/>
                    </a:lnTo>
                    <a:lnTo>
                      <a:pt x="2444" y="40"/>
                    </a:lnTo>
                    <a:lnTo>
                      <a:pt x="2385" y="20"/>
                    </a:lnTo>
                    <a:lnTo>
                      <a:pt x="2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7"/>
              <p:cNvSpPr/>
              <p:nvPr/>
            </p:nvSpPr>
            <p:spPr>
              <a:xfrm>
                <a:off x="280088" y="3406054"/>
                <a:ext cx="165503" cy="262152"/>
              </a:xfrm>
              <a:custGeom>
                <a:avLst/>
                <a:gdLst/>
                <a:ahLst/>
                <a:cxnLst/>
                <a:rect l="l" t="t" r="r" b="b"/>
                <a:pathLst>
                  <a:path w="4317" h="6838" extrusionOk="0">
                    <a:moveTo>
                      <a:pt x="1006" y="0"/>
                    </a:moveTo>
                    <a:lnTo>
                      <a:pt x="1006" y="710"/>
                    </a:lnTo>
                    <a:lnTo>
                      <a:pt x="1006" y="769"/>
                    </a:lnTo>
                    <a:lnTo>
                      <a:pt x="966" y="828"/>
                    </a:lnTo>
                    <a:lnTo>
                      <a:pt x="868" y="1005"/>
                    </a:lnTo>
                    <a:lnTo>
                      <a:pt x="513" y="1498"/>
                    </a:lnTo>
                    <a:lnTo>
                      <a:pt x="336" y="1793"/>
                    </a:lnTo>
                    <a:lnTo>
                      <a:pt x="158" y="2089"/>
                    </a:lnTo>
                    <a:lnTo>
                      <a:pt x="99" y="2247"/>
                    </a:lnTo>
                    <a:lnTo>
                      <a:pt x="60" y="2404"/>
                    </a:lnTo>
                    <a:lnTo>
                      <a:pt x="20" y="2562"/>
                    </a:lnTo>
                    <a:lnTo>
                      <a:pt x="1" y="2700"/>
                    </a:lnTo>
                    <a:lnTo>
                      <a:pt x="1" y="6148"/>
                    </a:lnTo>
                    <a:lnTo>
                      <a:pt x="20" y="6326"/>
                    </a:lnTo>
                    <a:lnTo>
                      <a:pt x="40" y="6464"/>
                    </a:lnTo>
                    <a:lnTo>
                      <a:pt x="80" y="6562"/>
                    </a:lnTo>
                    <a:lnTo>
                      <a:pt x="158" y="6661"/>
                    </a:lnTo>
                    <a:lnTo>
                      <a:pt x="277" y="6739"/>
                    </a:lnTo>
                    <a:lnTo>
                      <a:pt x="434" y="6799"/>
                    </a:lnTo>
                    <a:lnTo>
                      <a:pt x="631" y="6818"/>
                    </a:lnTo>
                    <a:lnTo>
                      <a:pt x="907" y="6838"/>
                    </a:lnTo>
                    <a:lnTo>
                      <a:pt x="3429" y="6838"/>
                    </a:lnTo>
                    <a:lnTo>
                      <a:pt x="3686" y="6818"/>
                    </a:lnTo>
                    <a:lnTo>
                      <a:pt x="3902" y="6799"/>
                    </a:lnTo>
                    <a:lnTo>
                      <a:pt x="4060" y="6739"/>
                    </a:lnTo>
                    <a:lnTo>
                      <a:pt x="4178" y="6661"/>
                    </a:lnTo>
                    <a:lnTo>
                      <a:pt x="4237" y="6562"/>
                    </a:lnTo>
                    <a:lnTo>
                      <a:pt x="4297" y="6464"/>
                    </a:lnTo>
                    <a:lnTo>
                      <a:pt x="4316" y="6326"/>
                    </a:lnTo>
                    <a:lnTo>
                      <a:pt x="4316" y="6148"/>
                    </a:lnTo>
                    <a:lnTo>
                      <a:pt x="4316" y="2700"/>
                    </a:lnTo>
                    <a:lnTo>
                      <a:pt x="4316" y="2562"/>
                    </a:lnTo>
                    <a:lnTo>
                      <a:pt x="4277" y="2404"/>
                    </a:lnTo>
                    <a:lnTo>
                      <a:pt x="4237" y="2247"/>
                    </a:lnTo>
                    <a:lnTo>
                      <a:pt x="4159" y="2089"/>
                    </a:lnTo>
                    <a:lnTo>
                      <a:pt x="4001" y="1793"/>
                    </a:lnTo>
                    <a:lnTo>
                      <a:pt x="3824" y="1498"/>
                    </a:lnTo>
                    <a:lnTo>
                      <a:pt x="3469" y="1005"/>
                    </a:lnTo>
                    <a:lnTo>
                      <a:pt x="3351" y="828"/>
                    </a:lnTo>
                    <a:lnTo>
                      <a:pt x="3331" y="769"/>
                    </a:lnTo>
                    <a:lnTo>
                      <a:pt x="3311" y="710"/>
                    </a:lnTo>
                    <a:lnTo>
                      <a:pt x="33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7"/>
              <p:cNvSpPr/>
              <p:nvPr/>
            </p:nvSpPr>
            <p:spPr>
              <a:xfrm>
                <a:off x="311831" y="3351654"/>
                <a:ext cx="101249" cy="54439"/>
              </a:xfrm>
              <a:custGeom>
                <a:avLst/>
                <a:gdLst/>
                <a:ahLst/>
                <a:cxnLst/>
                <a:rect l="l" t="t" r="r" b="b"/>
                <a:pathLst>
                  <a:path w="2641" h="1420" extrusionOk="0">
                    <a:moveTo>
                      <a:pt x="335" y="0"/>
                    </a:moveTo>
                    <a:lnTo>
                      <a:pt x="276" y="20"/>
                    </a:lnTo>
                    <a:lnTo>
                      <a:pt x="217" y="40"/>
                    </a:lnTo>
                    <a:lnTo>
                      <a:pt x="158" y="59"/>
                    </a:lnTo>
                    <a:lnTo>
                      <a:pt x="99" y="99"/>
                    </a:lnTo>
                    <a:lnTo>
                      <a:pt x="59" y="158"/>
                    </a:lnTo>
                    <a:lnTo>
                      <a:pt x="40" y="217"/>
                    </a:lnTo>
                    <a:lnTo>
                      <a:pt x="20" y="276"/>
                    </a:lnTo>
                    <a:lnTo>
                      <a:pt x="0" y="335"/>
                    </a:lnTo>
                    <a:lnTo>
                      <a:pt x="0" y="1419"/>
                    </a:lnTo>
                    <a:lnTo>
                      <a:pt x="2641" y="1419"/>
                    </a:lnTo>
                    <a:lnTo>
                      <a:pt x="2641" y="335"/>
                    </a:lnTo>
                    <a:lnTo>
                      <a:pt x="2641" y="276"/>
                    </a:lnTo>
                    <a:lnTo>
                      <a:pt x="2621" y="217"/>
                    </a:lnTo>
                    <a:lnTo>
                      <a:pt x="2582" y="158"/>
                    </a:lnTo>
                    <a:lnTo>
                      <a:pt x="2542" y="99"/>
                    </a:lnTo>
                    <a:lnTo>
                      <a:pt x="2503" y="59"/>
                    </a:lnTo>
                    <a:lnTo>
                      <a:pt x="2444" y="40"/>
                    </a:lnTo>
                    <a:lnTo>
                      <a:pt x="2385" y="20"/>
                    </a:lnTo>
                    <a:lnTo>
                      <a:pt x="2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7"/>
              <p:cNvSpPr/>
              <p:nvPr/>
            </p:nvSpPr>
            <p:spPr>
              <a:xfrm>
                <a:off x="495389" y="3406054"/>
                <a:ext cx="165503" cy="262152"/>
              </a:xfrm>
              <a:custGeom>
                <a:avLst/>
                <a:gdLst/>
                <a:ahLst/>
                <a:cxnLst/>
                <a:rect l="l" t="t" r="r" b="b"/>
                <a:pathLst>
                  <a:path w="4317" h="6838" extrusionOk="0">
                    <a:moveTo>
                      <a:pt x="1006" y="0"/>
                    </a:moveTo>
                    <a:lnTo>
                      <a:pt x="1006" y="710"/>
                    </a:lnTo>
                    <a:lnTo>
                      <a:pt x="1006" y="769"/>
                    </a:lnTo>
                    <a:lnTo>
                      <a:pt x="966" y="828"/>
                    </a:lnTo>
                    <a:lnTo>
                      <a:pt x="848" y="1005"/>
                    </a:lnTo>
                    <a:lnTo>
                      <a:pt x="513" y="1498"/>
                    </a:lnTo>
                    <a:lnTo>
                      <a:pt x="316" y="1793"/>
                    </a:lnTo>
                    <a:lnTo>
                      <a:pt x="158" y="2089"/>
                    </a:lnTo>
                    <a:lnTo>
                      <a:pt x="99" y="2247"/>
                    </a:lnTo>
                    <a:lnTo>
                      <a:pt x="40" y="2404"/>
                    </a:lnTo>
                    <a:lnTo>
                      <a:pt x="21" y="2562"/>
                    </a:lnTo>
                    <a:lnTo>
                      <a:pt x="1" y="2700"/>
                    </a:lnTo>
                    <a:lnTo>
                      <a:pt x="1" y="6148"/>
                    </a:lnTo>
                    <a:lnTo>
                      <a:pt x="21" y="6326"/>
                    </a:lnTo>
                    <a:lnTo>
                      <a:pt x="40" y="6464"/>
                    </a:lnTo>
                    <a:lnTo>
                      <a:pt x="80" y="6562"/>
                    </a:lnTo>
                    <a:lnTo>
                      <a:pt x="158" y="6661"/>
                    </a:lnTo>
                    <a:lnTo>
                      <a:pt x="277" y="6739"/>
                    </a:lnTo>
                    <a:lnTo>
                      <a:pt x="434" y="6799"/>
                    </a:lnTo>
                    <a:lnTo>
                      <a:pt x="631" y="6818"/>
                    </a:lnTo>
                    <a:lnTo>
                      <a:pt x="907" y="6838"/>
                    </a:lnTo>
                    <a:lnTo>
                      <a:pt x="3430" y="6838"/>
                    </a:lnTo>
                    <a:lnTo>
                      <a:pt x="3686" y="6818"/>
                    </a:lnTo>
                    <a:lnTo>
                      <a:pt x="3903" y="6799"/>
                    </a:lnTo>
                    <a:lnTo>
                      <a:pt x="4060" y="6739"/>
                    </a:lnTo>
                    <a:lnTo>
                      <a:pt x="4159" y="6661"/>
                    </a:lnTo>
                    <a:lnTo>
                      <a:pt x="4238" y="6562"/>
                    </a:lnTo>
                    <a:lnTo>
                      <a:pt x="4297" y="6464"/>
                    </a:lnTo>
                    <a:lnTo>
                      <a:pt x="4316" y="6326"/>
                    </a:lnTo>
                    <a:lnTo>
                      <a:pt x="4316" y="6148"/>
                    </a:lnTo>
                    <a:lnTo>
                      <a:pt x="4316" y="2700"/>
                    </a:lnTo>
                    <a:lnTo>
                      <a:pt x="4316" y="2562"/>
                    </a:lnTo>
                    <a:lnTo>
                      <a:pt x="4277" y="2404"/>
                    </a:lnTo>
                    <a:lnTo>
                      <a:pt x="4238" y="2247"/>
                    </a:lnTo>
                    <a:lnTo>
                      <a:pt x="4159" y="2089"/>
                    </a:lnTo>
                    <a:lnTo>
                      <a:pt x="4001" y="1793"/>
                    </a:lnTo>
                    <a:lnTo>
                      <a:pt x="3824" y="1498"/>
                    </a:lnTo>
                    <a:lnTo>
                      <a:pt x="3469" y="1005"/>
                    </a:lnTo>
                    <a:lnTo>
                      <a:pt x="3351" y="828"/>
                    </a:lnTo>
                    <a:lnTo>
                      <a:pt x="3331" y="769"/>
                    </a:lnTo>
                    <a:lnTo>
                      <a:pt x="3311" y="710"/>
                    </a:lnTo>
                    <a:lnTo>
                      <a:pt x="33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7"/>
              <p:cNvSpPr/>
              <p:nvPr/>
            </p:nvSpPr>
            <p:spPr>
              <a:xfrm>
                <a:off x="527133" y="3351654"/>
                <a:ext cx="101249" cy="54439"/>
              </a:xfrm>
              <a:custGeom>
                <a:avLst/>
                <a:gdLst/>
                <a:ahLst/>
                <a:cxnLst/>
                <a:rect l="l" t="t" r="r" b="b"/>
                <a:pathLst>
                  <a:path w="2641" h="1420" extrusionOk="0">
                    <a:moveTo>
                      <a:pt x="335" y="0"/>
                    </a:moveTo>
                    <a:lnTo>
                      <a:pt x="276" y="20"/>
                    </a:lnTo>
                    <a:lnTo>
                      <a:pt x="198" y="40"/>
                    </a:lnTo>
                    <a:lnTo>
                      <a:pt x="158" y="59"/>
                    </a:lnTo>
                    <a:lnTo>
                      <a:pt x="99" y="99"/>
                    </a:lnTo>
                    <a:lnTo>
                      <a:pt x="60" y="158"/>
                    </a:lnTo>
                    <a:lnTo>
                      <a:pt x="20" y="217"/>
                    </a:lnTo>
                    <a:lnTo>
                      <a:pt x="0" y="276"/>
                    </a:lnTo>
                    <a:lnTo>
                      <a:pt x="0" y="335"/>
                    </a:lnTo>
                    <a:lnTo>
                      <a:pt x="0" y="1419"/>
                    </a:lnTo>
                    <a:lnTo>
                      <a:pt x="2641" y="1419"/>
                    </a:lnTo>
                    <a:lnTo>
                      <a:pt x="2641" y="335"/>
                    </a:lnTo>
                    <a:lnTo>
                      <a:pt x="2641" y="276"/>
                    </a:lnTo>
                    <a:lnTo>
                      <a:pt x="2621" y="217"/>
                    </a:lnTo>
                    <a:lnTo>
                      <a:pt x="2582" y="158"/>
                    </a:lnTo>
                    <a:lnTo>
                      <a:pt x="2542" y="99"/>
                    </a:lnTo>
                    <a:lnTo>
                      <a:pt x="2503" y="59"/>
                    </a:lnTo>
                    <a:lnTo>
                      <a:pt x="2444" y="40"/>
                    </a:lnTo>
                    <a:lnTo>
                      <a:pt x="2385" y="20"/>
                    </a:lnTo>
                    <a:lnTo>
                      <a:pt x="2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7"/>
              <p:cNvSpPr/>
              <p:nvPr/>
            </p:nvSpPr>
            <p:spPr>
              <a:xfrm>
                <a:off x="710690" y="3406054"/>
                <a:ext cx="165503" cy="262152"/>
              </a:xfrm>
              <a:custGeom>
                <a:avLst/>
                <a:gdLst/>
                <a:ahLst/>
                <a:cxnLst/>
                <a:rect l="l" t="t" r="r" b="b"/>
                <a:pathLst>
                  <a:path w="4317" h="6838" extrusionOk="0">
                    <a:moveTo>
                      <a:pt x="1006" y="0"/>
                    </a:moveTo>
                    <a:lnTo>
                      <a:pt x="1006" y="710"/>
                    </a:lnTo>
                    <a:lnTo>
                      <a:pt x="1006" y="769"/>
                    </a:lnTo>
                    <a:lnTo>
                      <a:pt x="966" y="828"/>
                    </a:lnTo>
                    <a:lnTo>
                      <a:pt x="848" y="1005"/>
                    </a:lnTo>
                    <a:lnTo>
                      <a:pt x="513" y="1498"/>
                    </a:lnTo>
                    <a:lnTo>
                      <a:pt x="316" y="1793"/>
                    </a:lnTo>
                    <a:lnTo>
                      <a:pt x="159" y="2089"/>
                    </a:lnTo>
                    <a:lnTo>
                      <a:pt x="99" y="2247"/>
                    </a:lnTo>
                    <a:lnTo>
                      <a:pt x="40" y="2404"/>
                    </a:lnTo>
                    <a:lnTo>
                      <a:pt x="21" y="2562"/>
                    </a:lnTo>
                    <a:lnTo>
                      <a:pt x="1" y="2700"/>
                    </a:lnTo>
                    <a:lnTo>
                      <a:pt x="1" y="6148"/>
                    </a:lnTo>
                    <a:lnTo>
                      <a:pt x="21" y="6326"/>
                    </a:lnTo>
                    <a:lnTo>
                      <a:pt x="40" y="6464"/>
                    </a:lnTo>
                    <a:lnTo>
                      <a:pt x="80" y="6562"/>
                    </a:lnTo>
                    <a:lnTo>
                      <a:pt x="159" y="6661"/>
                    </a:lnTo>
                    <a:lnTo>
                      <a:pt x="277" y="6739"/>
                    </a:lnTo>
                    <a:lnTo>
                      <a:pt x="434" y="6799"/>
                    </a:lnTo>
                    <a:lnTo>
                      <a:pt x="631" y="6818"/>
                    </a:lnTo>
                    <a:lnTo>
                      <a:pt x="907" y="6838"/>
                    </a:lnTo>
                    <a:lnTo>
                      <a:pt x="3430" y="6838"/>
                    </a:lnTo>
                    <a:lnTo>
                      <a:pt x="3686" y="6818"/>
                    </a:lnTo>
                    <a:lnTo>
                      <a:pt x="3903" y="6799"/>
                    </a:lnTo>
                    <a:lnTo>
                      <a:pt x="4060" y="6739"/>
                    </a:lnTo>
                    <a:lnTo>
                      <a:pt x="4159" y="6661"/>
                    </a:lnTo>
                    <a:lnTo>
                      <a:pt x="4238" y="6562"/>
                    </a:lnTo>
                    <a:lnTo>
                      <a:pt x="4297" y="6464"/>
                    </a:lnTo>
                    <a:lnTo>
                      <a:pt x="4316" y="6326"/>
                    </a:lnTo>
                    <a:lnTo>
                      <a:pt x="4316" y="6148"/>
                    </a:lnTo>
                    <a:lnTo>
                      <a:pt x="4316" y="2700"/>
                    </a:lnTo>
                    <a:lnTo>
                      <a:pt x="4316" y="2562"/>
                    </a:lnTo>
                    <a:lnTo>
                      <a:pt x="4277" y="2404"/>
                    </a:lnTo>
                    <a:lnTo>
                      <a:pt x="4218" y="2247"/>
                    </a:lnTo>
                    <a:lnTo>
                      <a:pt x="4159" y="2089"/>
                    </a:lnTo>
                    <a:lnTo>
                      <a:pt x="4001" y="1793"/>
                    </a:lnTo>
                    <a:lnTo>
                      <a:pt x="3824" y="1498"/>
                    </a:lnTo>
                    <a:lnTo>
                      <a:pt x="3469" y="1005"/>
                    </a:lnTo>
                    <a:lnTo>
                      <a:pt x="3351" y="828"/>
                    </a:lnTo>
                    <a:lnTo>
                      <a:pt x="3331" y="769"/>
                    </a:lnTo>
                    <a:lnTo>
                      <a:pt x="3311" y="710"/>
                    </a:lnTo>
                    <a:lnTo>
                      <a:pt x="33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7"/>
              <p:cNvSpPr/>
              <p:nvPr/>
            </p:nvSpPr>
            <p:spPr>
              <a:xfrm>
                <a:off x="742434" y="3351654"/>
                <a:ext cx="101288" cy="54439"/>
              </a:xfrm>
              <a:custGeom>
                <a:avLst/>
                <a:gdLst/>
                <a:ahLst/>
                <a:cxnLst/>
                <a:rect l="l" t="t" r="r" b="b"/>
                <a:pathLst>
                  <a:path w="2642" h="1420" extrusionOk="0">
                    <a:moveTo>
                      <a:pt x="336" y="0"/>
                    </a:moveTo>
                    <a:lnTo>
                      <a:pt x="276" y="20"/>
                    </a:lnTo>
                    <a:lnTo>
                      <a:pt x="198" y="40"/>
                    </a:lnTo>
                    <a:lnTo>
                      <a:pt x="138" y="59"/>
                    </a:lnTo>
                    <a:lnTo>
                      <a:pt x="99" y="99"/>
                    </a:lnTo>
                    <a:lnTo>
                      <a:pt x="60" y="158"/>
                    </a:lnTo>
                    <a:lnTo>
                      <a:pt x="20" y="217"/>
                    </a:lnTo>
                    <a:lnTo>
                      <a:pt x="1" y="276"/>
                    </a:lnTo>
                    <a:lnTo>
                      <a:pt x="1" y="335"/>
                    </a:lnTo>
                    <a:lnTo>
                      <a:pt x="1" y="1419"/>
                    </a:lnTo>
                    <a:lnTo>
                      <a:pt x="2641" y="1419"/>
                    </a:lnTo>
                    <a:lnTo>
                      <a:pt x="2641" y="335"/>
                    </a:lnTo>
                    <a:lnTo>
                      <a:pt x="2641" y="276"/>
                    </a:lnTo>
                    <a:lnTo>
                      <a:pt x="2621" y="217"/>
                    </a:lnTo>
                    <a:lnTo>
                      <a:pt x="2582" y="158"/>
                    </a:lnTo>
                    <a:lnTo>
                      <a:pt x="2543" y="99"/>
                    </a:lnTo>
                    <a:lnTo>
                      <a:pt x="2483" y="59"/>
                    </a:lnTo>
                    <a:lnTo>
                      <a:pt x="2444" y="40"/>
                    </a:lnTo>
                    <a:lnTo>
                      <a:pt x="2365" y="20"/>
                    </a:lnTo>
                    <a:lnTo>
                      <a:pt x="2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7"/>
              <p:cNvSpPr/>
              <p:nvPr/>
            </p:nvSpPr>
            <p:spPr>
              <a:xfrm>
                <a:off x="926030" y="3406054"/>
                <a:ext cx="165465" cy="262152"/>
              </a:xfrm>
              <a:custGeom>
                <a:avLst/>
                <a:gdLst/>
                <a:ahLst/>
                <a:cxnLst/>
                <a:rect l="l" t="t" r="r" b="b"/>
                <a:pathLst>
                  <a:path w="4316" h="6838" extrusionOk="0">
                    <a:moveTo>
                      <a:pt x="1005" y="0"/>
                    </a:moveTo>
                    <a:lnTo>
                      <a:pt x="1005" y="710"/>
                    </a:lnTo>
                    <a:lnTo>
                      <a:pt x="1005" y="769"/>
                    </a:lnTo>
                    <a:lnTo>
                      <a:pt x="966" y="828"/>
                    </a:lnTo>
                    <a:lnTo>
                      <a:pt x="847" y="1005"/>
                    </a:lnTo>
                    <a:lnTo>
                      <a:pt x="512" y="1498"/>
                    </a:lnTo>
                    <a:lnTo>
                      <a:pt x="315" y="1793"/>
                    </a:lnTo>
                    <a:lnTo>
                      <a:pt x="158" y="2089"/>
                    </a:lnTo>
                    <a:lnTo>
                      <a:pt x="99" y="2247"/>
                    </a:lnTo>
                    <a:lnTo>
                      <a:pt x="39" y="2404"/>
                    </a:lnTo>
                    <a:lnTo>
                      <a:pt x="20" y="2562"/>
                    </a:lnTo>
                    <a:lnTo>
                      <a:pt x="0" y="2700"/>
                    </a:lnTo>
                    <a:lnTo>
                      <a:pt x="0" y="6148"/>
                    </a:lnTo>
                    <a:lnTo>
                      <a:pt x="0" y="6326"/>
                    </a:lnTo>
                    <a:lnTo>
                      <a:pt x="39" y="6464"/>
                    </a:lnTo>
                    <a:lnTo>
                      <a:pt x="79" y="6562"/>
                    </a:lnTo>
                    <a:lnTo>
                      <a:pt x="158" y="6661"/>
                    </a:lnTo>
                    <a:lnTo>
                      <a:pt x="276" y="6739"/>
                    </a:lnTo>
                    <a:lnTo>
                      <a:pt x="434" y="6799"/>
                    </a:lnTo>
                    <a:lnTo>
                      <a:pt x="631" y="6818"/>
                    </a:lnTo>
                    <a:lnTo>
                      <a:pt x="906" y="6838"/>
                    </a:lnTo>
                    <a:lnTo>
                      <a:pt x="3409" y="6838"/>
                    </a:lnTo>
                    <a:lnTo>
                      <a:pt x="3685" y="6818"/>
                    </a:lnTo>
                    <a:lnTo>
                      <a:pt x="3882" y="6799"/>
                    </a:lnTo>
                    <a:lnTo>
                      <a:pt x="4040" y="6739"/>
                    </a:lnTo>
                    <a:lnTo>
                      <a:pt x="4158" y="6661"/>
                    </a:lnTo>
                    <a:lnTo>
                      <a:pt x="4237" y="6562"/>
                    </a:lnTo>
                    <a:lnTo>
                      <a:pt x="4296" y="6464"/>
                    </a:lnTo>
                    <a:lnTo>
                      <a:pt x="4316" y="6326"/>
                    </a:lnTo>
                    <a:lnTo>
                      <a:pt x="4316" y="6148"/>
                    </a:lnTo>
                    <a:lnTo>
                      <a:pt x="4316" y="2700"/>
                    </a:lnTo>
                    <a:lnTo>
                      <a:pt x="4296" y="2562"/>
                    </a:lnTo>
                    <a:lnTo>
                      <a:pt x="4276" y="2404"/>
                    </a:lnTo>
                    <a:lnTo>
                      <a:pt x="4217" y="2247"/>
                    </a:lnTo>
                    <a:lnTo>
                      <a:pt x="4158" y="2089"/>
                    </a:lnTo>
                    <a:lnTo>
                      <a:pt x="4000" y="1793"/>
                    </a:lnTo>
                    <a:lnTo>
                      <a:pt x="3803" y="1498"/>
                    </a:lnTo>
                    <a:lnTo>
                      <a:pt x="3468" y="1005"/>
                    </a:lnTo>
                    <a:lnTo>
                      <a:pt x="3350" y="828"/>
                    </a:lnTo>
                    <a:lnTo>
                      <a:pt x="3311" y="769"/>
                    </a:lnTo>
                    <a:lnTo>
                      <a:pt x="3311" y="710"/>
                    </a:lnTo>
                    <a:lnTo>
                      <a:pt x="33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7"/>
              <p:cNvSpPr/>
              <p:nvPr/>
            </p:nvSpPr>
            <p:spPr>
              <a:xfrm>
                <a:off x="957735" y="3351654"/>
                <a:ext cx="101288" cy="54439"/>
              </a:xfrm>
              <a:custGeom>
                <a:avLst/>
                <a:gdLst/>
                <a:ahLst/>
                <a:cxnLst/>
                <a:rect l="l" t="t" r="r" b="b"/>
                <a:pathLst>
                  <a:path w="2642" h="1420" extrusionOk="0">
                    <a:moveTo>
                      <a:pt x="336" y="0"/>
                    </a:moveTo>
                    <a:lnTo>
                      <a:pt x="257" y="20"/>
                    </a:lnTo>
                    <a:lnTo>
                      <a:pt x="198" y="40"/>
                    </a:lnTo>
                    <a:lnTo>
                      <a:pt x="139" y="59"/>
                    </a:lnTo>
                    <a:lnTo>
                      <a:pt x="99" y="99"/>
                    </a:lnTo>
                    <a:lnTo>
                      <a:pt x="60" y="158"/>
                    </a:lnTo>
                    <a:lnTo>
                      <a:pt x="20" y="217"/>
                    </a:lnTo>
                    <a:lnTo>
                      <a:pt x="1" y="276"/>
                    </a:lnTo>
                    <a:lnTo>
                      <a:pt x="1" y="335"/>
                    </a:lnTo>
                    <a:lnTo>
                      <a:pt x="1" y="1419"/>
                    </a:lnTo>
                    <a:lnTo>
                      <a:pt x="2641" y="1419"/>
                    </a:lnTo>
                    <a:lnTo>
                      <a:pt x="2641" y="335"/>
                    </a:lnTo>
                    <a:lnTo>
                      <a:pt x="2621" y="276"/>
                    </a:lnTo>
                    <a:lnTo>
                      <a:pt x="2621" y="217"/>
                    </a:lnTo>
                    <a:lnTo>
                      <a:pt x="2582" y="158"/>
                    </a:lnTo>
                    <a:lnTo>
                      <a:pt x="2543" y="99"/>
                    </a:lnTo>
                    <a:lnTo>
                      <a:pt x="2484" y="59"/>
                    </a:lnTo>
                    <a:lnTo>
                      <a:pt x="2444" y="40"/>
                    </a:lnTo>
                    <a:lnTo>
                      <a:pt x="2365" y="20"/>
                    </a:lnTo>
                    <a:lnTo>
                      <a:pt x="2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7"/>
              <p:cNvSpPr/>
              <p:nvPr/>
            </p:nvSpPr>
            <p:spPr>
              <a:xfrm>
                <a:off x="-282700" y="4223437"/>
                <a:ext cx="1445209" cy="38568"/>
              </a:xfrm>
              <a:custGeom>
                <a:avLst/>
                <a:gdLst/>
                <a:ahLst/>
                <a:cxnLst/>
                <a:rect l="l" t="t" r="r" b="b"/>
                <a:pathLst>
                  <a:path w="37697" h="1006" extrusionOk="0">
                    <a:moveTo>
                      <a:pt x="0" y="1"/>
                    </a:moveTo>
                    <a:lnTo>
                      <a:pt x="0" y="1006"/>
                    </a:lnTo>
                    <a:lnTo>
                      <a:pt x="37697" y="1006"/>
                    </a:lnTo>
                    <a:lnTo>
                      <a:pt x="376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7"/>
              <p:cNvSpPr/>
              <p:nvPr/>
            </p:nvSpPr>
            <p:spPr>
              <a:xfrm>
                <a:off x="913187" y="2127822"/>
                <a:ext cx="70273" cy="371720"/>
              </a:xfrm>
              <a:custGeom>
                <a:avLst/>
                <a:gdLst/>
                <a:ahLst/>
                <a:cxnLst/>
                <a:rect l="l" t="t" r="r" b="b"/>
                <a:pathLst>
                  <a:path w="1833" h="9696" extrusionOk="0">
                    <a:moveTo>
                      <a:pt x="0" y="0"/>
                    </a:moveTo>
                    <a:lnTo>
                      <a:pt x="0" y="8789"/>
                    </a:lnTo>
                    <a:lnTo>
                      <a:pt x="20" y="8986"/>
                    </a:lnTo>
                    <a:lnTo>
                      <a:pt x="79" y="9144"/>
                    </a:lnTo>
                    <a:lnTo>
                      <a:pt x="158" y="9301"/>
                    </a:lnTo>
                    <a:lnTo>
                      <a:pt x="276" y="9439"/>
                    </a:lnTo>
                    <a:lnTo>
                      <a:pt x="394" y="9557"/>
                    </a:lnTo>
                    <a:lnTo>
                      <a:pt x="552" y="9636"/>
                    </a:lnTo>
                    <a:lnTo>
                      <a:pt x="729" y="9695"/>
                    </a:lnTo>
                    <a:lnTo>
                      <a:pt x="1104" y="9695"/>
                    </a:lnTo>
                    <a:lnTo>
                      <a:pt x="1261" y="9636"/>
                    </a:lnTo>
                    <a:lnTo>
                      <a:pt x="1419" y="9557"/>
                    </a:lnTo>
                    <a:lnTo>
                      <a:pt x="1557" y="9439"/>
                    </a:lnTo>
                    <a:lnTo>
                      <a:pt x="1675" y="9301"/>
                    </a:lnTo>
                    <a:lnTo>
                      <a:pt x="1754" y="9144"/>
                    </a:lnTo>
                    <a:lnTo>
                      <a:pt x="1813" y="8986"/>
                    </a:lnTo>
                    <a:lnTo>
                      <a:pt x="1833" y="8789"/>
                    </a:lnTo>
                    <a:lnTo>
                      <a:pt x="18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7"/>
              <p:cNvSpPr/>
              <p:nvPr/>
            </p:nvSpPr>
            <p:spPr>
              <a:xfrm>
                <a:off x="913187" y="2127822"/>
                <a:ext cx="70273" cy="371720"/>
              </a:xfrm>
              <a:custGeom>
                <a:avLst/>
                <a:gdLst/>
                <a:ahLst/>
                <a:cxnLst/>
                <a:rect l="l" t="t" r="r" b="b"/>
                <a:pathLst>
                  <a:path w="1833" h="9696" fill="none" extrusionOk="0">
                    <a:moveTo>
                      <a:pt x="1833" y="0"/>
                    </a:moveTo>
                    <a:lnTo>
                      <a:pt x="1833" y="8789"/>
                    </a:lnTo>
                    <a:lnTo>
                      <a:pt x="1833" y="8789"/>
                    </a:lnTo>
                    <a:lnTo>
                      <a:pt x="1813" y="8986"/>
                    </a:lnTo>
                    <a:lnTo>
                      <a:pt x="1754" y="9144"/>
                    </a:lnTo>
                    <a:lnTo>
                      <a:pt x="1675" y="9301"/>
                    </a:lnTo>
                    <a:lnTo>
                      <a:pt x="1557" y="9439"/>
                    </a:lnTo>
                    <a:lnTo>
                      <a:pt x="1419" y="9557"/>
                    </a:lnTo>
                    <a:lnTo>
                      <a:pt x="1261" y="9636"/>
                    </a:lnTo>
                    <a:lnTo>
                      <a:pt x="1104" y="9695"/>
                    </a:lnTo>
                    <a:lnTo>
                      <a:pt x="906" y="9695"/>
                    </a:lnTo>
                    <a:lnTo>
                      <a:pt x="906" y="9695"/>
                    </a:lnTo>
                    <a:lnTo>
                      <a:pt x="729" y="9695"/>
                    </a:lnTo>
                    <a:lnTo>
                      <a:pt x="552" y="9636"/>
                    </a:lnTo>
                    <a:lnTo>
                      <a:pt x="394" y="9557"/>
                    </a:lnTo>
                    <a:lnTo>
                      <a:pt x="276" y="9439"/>
                    </a:lnTo>
                    <a:lnTo>
                      <a:pt x="158" y="9301"/>
                    </a:lnTo>
                    <a:lnTo>
                      <a:pt x="79" y="9144"/>
                    </a:lnTo>
                    <a:lnTo>
                      <a:pt x="20" y="8986"/>
                    </a:lnTo>
                    <a:lnTo>
                      <a:pt x="0" y="8789"/>
                    </a:lnTo>
                    <a:lnTo>
                      <a:pt x="0" y="0"/>
                    </a:lnTo>
                    <a:lnTo>
                      <a:pt x="18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7"/>
              <p:cNvSpPr/>
              <p:nvPr/>
            </p:nvSpPr>
            <p:spPr>
              <a:xfrm>
                <a:off x="922234" y="2148218"/>
                <a:ext cx="12115" cy="163969"/>
              </a:xfrm>
              <a:custGeom>
                <a:avLst/>
                <a:gdLst/>
                <a:ahLst/>
                <a:cxnLst/>
                <a:rect l="l" t="t" r="r" b="b"/>
                <a:pathLst>
                  <a:path w="316" h="4277" extrusionOk="0">
                    <a:moveTo>
                      <a:pt x="99" y="0"/>
                    </a:moveTo>
                    <a:lnTo>
                      <a:pt x="40" y="40"/>
                    </a:lnTo>
                    <a:lnTo>
                      <a:pt x="0" y="99"/>
                    </a:lnTo>
                    <a:lnTo>
                      <a:pt x="0" y="158"/>
                    </a:lnTo>
                    <a:lnTo>
                      <a:pt x="0" y="4099"/>
                    </a:lnTo>
                    <a:lnTo>
                      <a:pt x="0" y="4178"/>
                    </a:lnTo>
                    <a:lnTo>
                      <a:pt x="40" y="4217"/>
                    </a:lnTo>
                    <a:lnTo>
                      <a:pt x="99" y="4257"/>
                    </a:lnTo>
                    <a:lnTo>
                      <a:pt x="158" y="4276"/>
                    </a:lnTo>
                    <a:lnTo>
                      <a:pt x="217" y="4257"/>
                    </a:lnTo>
                    <a:lnTo>
                      <a:pt x="276" y="4217"/>
                    </a:lnTo>
                    <a:lnTo>
                      <a:pt x="316" y="4178"/>
                    </a:lnTo>
                    <a:lnTo>
                      <a:pt x="316" y="4099"/>
                    </a:lnTo>
                    <a:lnTo>
                      <a:pt x="316" y="158"/>
                    </a:lnTo>
                    <a:lnTo>
                      <a:pt x="316" y="99"/>
                    </a:lnTo>
                    <a:lnTo>
                      <a:pt x="276" y="40"/>
                    </a:lnTo>
                    <a:lnTo>
                      <a:pt x="217"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7"/>
              <p:cNvSpPr/>
              <p:nvPr/>
            </p:nvSpPr>
            <p:spPr>
              <a:xfrm>
                <a:off x="913187" y="2127822"/>
                <a:ext cx="70273" cy="371720"/>
              </a:xfrm>
              <a:custGeom>
                <a:avLst/>
                <a:gdLst/>
                <a:ahLst/>
                <a:cxnLst/>
                <a:rect l="l" t="t" r="r" b="b"/>
                <a:pathLst>
                  <a:path w="1833" h="9696" extrusionOk="0">
                    <a:moveTo>
                      <a:pt x="414" y="0"/>
                    </a:moveTo>
                    <a:lnTo>
                      <a:pt x="0" y="99"/>
                    </a:lnTo>
                    <a:lnTo>
                      <a:pt x="1498" y="276"/>
                    </a:lnTo>
                    <a:lnTo>
                      <a:pt x="1458" y="2306"/>
                    </a:lnTo>
                    <a:lnTo>
                      <a:pt x="1419" y="4079"/>
                    </a:lnTo>
                    <a:lnTo>
                      <a:pt x="1399" y="5715"/>
                    </a:lnTo>
                    <a:lnTo>
                      <a:pt x="1399" y="6010"/>
                    </a:lnTo>
                    <a:lnTo>
                      <a:pt x="1379" y="6306"/>
                    </a:lnTo>
                    <a:lnTo>
                      <a:pt x="1340" y="6582"/>
                    </a:lnTo>
                    <a:lnTo>
                      <a:pt x="1301" y="6838"/>
                    </a:lnTo>
                    <a:lnTo>
                      <a:pt x="1241" y="7074"/>
                    </a:lnTo>
                    <a:lnTo>
                      <a:pt x="1182" y="7291"/>
                    </a:lnTo>
                    <a:lnTo>
                      <a:pt x="1104" y="7469"/>
                    </a:lnTo>
                    <a:lnTo>
                      <a:pt x="1025" y="7646"/>
                    </a:lnTo>
                    <a:lnTo>
                      <a:pt x="926" y="7804"/>
                    </a:lnTo>
                    <a:lnTo>
                      <a:pt x="828" y="7922"/>
                    </a:lnTo>
                    <a:lnTo>
                      <a:pt x="709" y="8040"/>
                    </a:lnTo>
                    <a:lnTo>
                      <a:pt x="571" y="8119"/>
                    </a:lnTo>
                    <a:lnTo>
                      <a:pt x="453" y="8198"/>
                    </a:lnTo>
                    <a:lnTo>
                      <a:pt x="315" y="8237"/>
                    </a:lnTo>
                    <a:lnTo>
                      <a:pt x="158" y="8257"/>
                    </a:lnTo>
                    <a:lnTo>
                      <a:pt x="0" y="8276"/>
                    </a:lnTo>
                    <a:lnTo>
                      <a:pt x="0" y="8789"/>
                    </a:lnTo>
                    <a:lnTo>
                      <a:pt x="20" y="8986"/>
                    </a:lnTo>
                    <a:lnTo>
                      <a:pt x="79" y="9144"/>
                    </a:lnTo>
                    <a:lnTo>
                      <a:pt x="158" y="9301"/>
                    </a:lnTo>
                    <a:lnTo>
                      <a:pt x="276" y="9439"/>
                    </a:lnTo>
                    <a:lnTo>
                      <a:pt x="394" y="9557"/>
                    </a:lnTo>
                    <a:lnTo>
                      <a:pt x="552" y="9636"/>
                    </a:lnTo>
                    <a:lnTo>
                      <a:pt x="729" y="9695"/>
                    </a:lnTo>
                    <a:lnTo>
                      <a:pt x="1104" y="9695"/>
                    </a:lnTo>
                    <a:lnTo>
                      <a:pt x="1261" y="9636"/>
                    </a:lnTo>
                    <a:lnTo>
                      <a:pt x="1419" y="9557"/>
                    </a:lnTo>
                    <a:lnTo>
                      <a:pt x="1557" y="9439"/>
                    </a:lnTo>
                    <a:lnTo>
                      <a:pt x="1675" y="9301"/>
                    </a:lnTo>
                    <a:lnTo>
                      <a:pt x="1754" y="9144"/>
                    </a:lnTo>
                    <a:lnTo>
                      <a:pt x="1813" y="8986"/>
                    </a:lnTo>
                    <a:lnTo>
                      <a:pt x="1833" y="8789"/>
                    </a:lnTo>
                    <a:lnTo>
                      <a:pt x="183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7"/>
              <p:cNvSpPr/>
              <p:nvPr/>
            </p:nvSpPr>
            <p:spPr>
              <a:xfrm>
                <a:off x="904868" y="2120998"/>
                <a:ext cx="86144" cy="10619"/>
              </a:xfrm>
              <a:custGeom>
                <a:avLst/>
                <a:gdLst/>
                <a:ahLst/>
                <a:cxnLst/>
                <a:rect l="l" t="t" r="r" b="b"/>
                <a:pathLst>
                  <a:path w="2247" h="277" extrusionOk="0">
                    <a:moveTo>
                      <a:pt x="99" y="1"/>
                    </a:moveTo>
                    <a:lnTo>
                      <a:pt x="59" y="40"/>
                    </a:lnTo>
                    <a:lnTo>
                      <a:pt x="20" y="80"/>
                    </a:lnTo>
                    <a:lnTo>
                      <a:pt x="0" y="139"/>
                    </a:lnTo>
                    <a:lnTo>
                      <a:pt x="20" y="178"/>
                    </a:lnTo>
                    <a:lnTo>
                      <a:pt x="59" y="237"/>
                    </a:lnTo>
                    <a:lnTo>
                      <a:pt x="99" y="257"/>
                    </a:lnTo>
                    <a:lnTo>
                      <a:pt x="138" y="277"/>
                    </a:lnTo>
                    <a:lnTo>
                      <a:pt x="2109" y="277"/>
                    </a:lnTo>
                    <a:lnTo>
                      <a:pt x="2168" y="257"/>
                    </a:lnTo>
                    <a:lnTo>
                      <a:pt x="2207" y="237"/>
                    </a:lnTo>
                    <a:lnTo>
                      <a:pt x="2247" y="178"/>
                    </a:lnTo>
                    <a:lnTo>
                      <a:pt x="2247" y="139"/>
                    </a:lnTo>
                    <a:lnTo>
                      <a:pt x="2247" y="80"/>
                    </a:lnTo>
                    <a:lnTo>
                      <a:pt x="2207" y="40"/>
                    </a:lnTo>
                    <a:lnTo>
                      <a:pt x="21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7"/>
              <p:cNvSpPr/>
              <p:nvPr/>
            </p:nvSpPr>
            <p:spPr>
              <a:xfrm>
                <a:off x="780962" y="2127822"/>
                <a:ext cx="70311" cy="371720"/>
              </a:xfrm>
              <a:custGeom>
                <a:avLst/>
                <a:gdLst/>
                <a:ahLst/>
                <a:cxnLst/>
                <a:rect l="l" t="t" r="r" b="b"/>
                <a:pathLst>
                  <a:path w="1834" h="9696" extrusionOk="0">
                    <a:moveTo>
                      <a:pt x="1" y="0"/>
                    </a:moveTo>
                    <a:lnTo>
                      <a:pt x="1" y="8789"/>
                    </a:lnTo>
                    <a:lnTo>
                      <a:pt x="20" y="8986"/>
                    </a:lnTo>
                    <a:lnTo>
                      <a:pt x="79" y="9144"/>
                    </a:lnTo>
                    <a:lnTo>
                      <a:pt x="158" y="9301"/>
                    </a:lnTo>
                    <a:lnTo>
                      <a:pt x="276" y="9439"/>
                    </a:lnTo>
                    <a:lnTo>
                      <a:pt x="414" y="9557"/>
                    </a:lnTo>
                    <a:lnTo>
                      <a:pt x="572" y="9636"/>
                    </a:lnTo>
                    <a:lnTo>
                      <a:pt x="730" y="9695"/>
                    </a:lnTo>
                    <a:lnTo>
                      <a:pt x="1104" y="9695"/>
                    </a:lnTo>
                    <a:lnTo>
                      <a:pt x="1281" y="9636"/>
                    </a:lnTo>
                    <a:lnTo>
                      <a:pt x="1439" y="9557"/>
                    </a:lnTo>
                    <a:lnTo>
                      <a:pt x="1557" y="9439"/>
                    </a:lnTo>
                    <a:lnTo>
                      <a:pt x="1676" y="9301"/>
                    </a:lnTo>
                    <a:lnTo>
                      <a:pt x="1754" y="9144"/>
                    </a:lnTo>
                    <a:lnTo>
                      <a:pt x="1813" y="8986"/>
                    </a:lnTo>
                    <a:lnTo>
                      <a:pt x="1833" y="8789"/>
                    </a:lnTo>
                    <a:lnTo>
                      <a:pt x="18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7"/>
              <p:cNvSpPr/>
              <p:nvPr/>
            </p:nvSpPr>
            <p:spPr>
              <a:xfrm>
                <a:off x="780962" y="2127822"/>
                <a:ext cx="70311" cy="371720"/>
              </a:xfrm>
              <a:custGeom>
                <a:avLst/>
                <a:gdLst/>
                <a:ahLst/>
                <a:cxnLst/>
                <a:rect l="l" t="t" r="r" b="b"/>
                <a:pathLst>
                  <a:path w="1834" h="9696" fill="none" extrusionOk="0">
                    <a:moveTo>
                      <a:pt x="1833" y="0"/>
                    </a:moveTo>
                    <a:lnTo>
                      <a:pt x="1833" y="8789"/>
                    </a:lnTo>
                    <a:lnTo>
                      <a:pt x="1833" y="8789"/>
                    </a:lnTo>
                    <a:lnTo>
                      <a:pt x="1813" y="8986"/>
                    </a:lnTo>
                    <a:lnTo>
                      <a:pt x="1754" y="9144"/>
                    </a:lnTo>
                    <a:lnTo>
                      <a:pt x="1676" y="9301"/>
                    </a:lnTo>
                    <a:lnTo>
                      <a:pt x="1557" y="9439"/>
                    </a:lnTo>
                    <a:lnTo>
                      <a:pt x="1439" y="9557"/>
                    </a:lnTo>
                    <a:lnTo>
                      <a:pt x="1281" y="9636"/>
                    </a:lnTo>
                    <a:lnTo>
                      <a:pt x="1104" y="9695"/>
                    </a:lnTo>
                    <a:lnTo>
                      <a:pt x="927" y="9695"/>
                    </a:lnTo>
                    <a:lnTo>
                      <a:pt x="927" y="9695"/>
                    </a:lnTo>
                    <a:lnTo>
                      <a:pt x="730" y="9695"/>
                    </a:lnTo>
                    <a:lnTo>
                      <a:pt x="572" y="9636"/>
                    </a:lnTo>
                    <a:lnTo>
                      <a:pt x="414" y="9557"/>
                    </a:lnTo>
                    <a:lnTo>
                      <a:pt x="276" y="9439"/>
                    </a:lnTo>
                    <a:lnTo>
                      <a:pt x="158" y="9301"/>
                    </a:lnTo>
                    <a:lnTo>
                      <a:pt x="79" y="9144"/>
                    </a:lnTo>
                    <a:lnTo>
                      <a:pt x="20" y="8986"/>
                    </a:lnTo>
                    <a:lnTo>
                      <a:pt x="1" y="8789"/>
                    </a:lnTo>
                    <a:lnTo>
                      <a:pt x="1" y="0"/>
                    </a:lnTo>
                    <a:lnTo>
                      <a:pt x="18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7"/>
              <p:cNvSpPr/>
              <p:nvPr/>
            </p:nvSpPr>
            <p:spPr>
              <a:xfrm>
                <a:off x="780962" y="2127822"/>
                <a:ext cx="70311" cy="371720"/>
              </a:xfrm>
              <a:custGeom>
                <a:avLst/>
                <a:gdLst/>
                <a:ahLst/>
                <a:cxnLst/>
                <a:rect l="l" t="t" r="r" b="b"/>
                <a:pathLst>
                  <a:path w="1834" h="9696" extrusionOk="0">
                    <a:moveTo>
                      <a:pt x="434" y="0"/>
                    </a:moveTo>
                    <a:lnTo>
                      <a:pt x="1" y="99"/>
                    </a:lnTo>
                    <a:lnTo>
                      <a:pt x="1518" y="276"/>
                    </a:lnTo>
                    <a:lnTo>
                      <a:pt x="1459" y="2306"/>
                    </a:lnTo>
                    <a:lnTo>
                      <a:pt x="1419" y="4079"/>
                    </a:lnTo>
                    <a:lnTo>
                      <a:pt x="1400" y="5715"/>
                    </a:lnTo>
                    <a:lnTo>
                      <a:pt x="1400" y="6010"/>
                    </a:lnTo>
                    <a:lnTo>
                      <a:pt x="1380" y="6306"/>
                    </a:lnTo>
                    <a:lnTo>
                      <a:pt x="1360" y="6582"/>
                    </a:lnTo>
                    <a:lnTo>
                      <a:pt x="1301" y="6838"/>
                    </a:lnTo>
                    <a:lnTo>
                      <a:pt x="1262" y="7074"/>
                    </a:lnTo>
                    <a:lnTo>
                      <a:pt x="1183" y="7291"/>
                    </a:lnTo>
                    <a:lnTo>
                      <a:pt x="1124" y="7469"/>
                    </a:lnTo>
                    <a:lnTo>
                      <a:pt x="1025" y="7646"/>
                    </a:lnTo>
                    <a:lnTo>
                      <a:pt x="927" y="7804"/>
                    </a:lnTo>
                    <a:lnTo>
                      <a:pt x="828" y="7922"/>
                    </a:lnTo>
                    <a:lnTo>
                      <a:pt x="710" y="8040"/>
                    </a:lnTo>
                    <a:lnTo>
                      <a:pt x="592" y="8119"/>
                    </a:lnTo>
                    <a:lnTo>
                      <a:pt x="454" y="8198"/>
                    </a:lnTo>
                    <a:lnTo>
                      <a:pt x="316" y="8237"/>
                    </a:lnTo>
                    <a:lnTo>
                      <a:pt x="158" y="8257"/>
                    </a:lnTo>
                    <a:lnTo>
                      <a:pt x="1" y="8276"/>
                    </a:lnTo>
                    <a:lnTo>
                      <a:pt x="1" y="8789"/>
                    </a:lnTo>
                    <a:lnTo>
                      <a:pt x="20" y="8986"/>
                    </a:lnTo>
                    <a:lnTo>
                      <a:pt x="79" y="9144"/>
                    </a:lnTo>
                    <a:lnTo>
                      <a:pt x="158" y="9301"/>
                    </a:lnTo>
                    <a:lnTo>
                      <a:pt x="276" y="9439"/>
                    </a:lnTo>
                    <a:lnTo>
                      <a:pt x="414" y="9557"/>
                    </a:lnTo>
                    <a:lnTo>
                      <a:pt x="572" y="9636"/>
                    </a:lnTo>
                    <a:lnTo>
                      <a:pt x="730" y="9695"/>
                    </a:lnTo>
                    <a:lnTo>
                      <a:pt x="1104" y="9695"/>
                    </a:lnTo>
                    <a:lnTo>
                      <a:pt x="1281" y="9636"/>
                    </a:lnTo>
                    <a:lnTo>
                      <a:pt x="1439" y="9557"/>
                    </a:lnTo>
                    <a:lnTo>
                      <a:pt x="1557" y="9439"/>
                    </a:lnTo>
                    <a:lnTo>
                      <a:pt x="1676" y="9301"/>
                    </a:lnTo>
                    <a:lnTo>
                      <a:pt x="1754" y="9144"/>
                    </a:lnTo>
                    <a:lnTo>
                      <a:pt x="1813" y="8986"/>
                    </a:lnTo>
                    <a:lnTo>
                      <a:pt x="1833" y="8789"/>
                    </a:lnTo>
                    <a:lnTo>
                      <a:pt x="183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7"/>
              <p:cNvSpPr/>
              <p:nvPr/>
            </p:nvSpPr>
            <p:spPr>
              <a:xfrm>
                <a:off x="773410" y="2120998"/>
                <a:ext cx="86144" cy="10619"/>
              </a:xfrm>
              <a:custGeom>
                <a:avLst/>
                <a:gdLst/>
                <a:ahLst/>
                <a:cxnLst/>
                <a:rect l="l" t="t" r="r" b="b"/>
                <a:pathLst>
                  <a:path w="2247" h="277" extrusionOk="0">
                    <a:moveTo>
                      <a:pt x="79" y="1"/>
                    </a:moveTo>
                    <a:lnTo>
                      <a:pt x="40" y="40"/>
                    </a:lnTo>
                    <a:lnTo>
                      <a:pt x="20" y="80"/>
                    </a:lnTo>
                    <a:lnTo>
                      <a:pt x="0" y="139"/>
                    </a:lnTo>
                    <a:lnTo>
                      <a:pt x="20" y="178"/>
                    </a:lnTo>
                    <a:lnTo>
                      <a:pt x="40" y="237"/>
                    </a:lnTo>
                    <a:lnTo>
                      <a:pt x="79" y="257"/>
                    </a:lnTo>
                    <a:lnTo>
                      <a:pt x="138" y="277"/>
                    </a:lnTo>
                    <a:lnTo>
                      <a:pt x="2109" y="277"/>
                    </a:lnTo>
                    <a:lnTo>
                      <a:pt x="2148" y="257"/>
                    </a:lnTo>
                    <a:lnTo>
                      <a:pt x="2208" y="237"/>
                    </a:lnTo>
                    <a:lnTo>
                      <a:pt x="2227" y="178"/>
                    </a:lnTo>
                    <a:lnTo>
                      <a:pt x="2247" y="139"/>
                    </a:lnTo>
                    <a:lnTo>
                      <a:pt x="2227" y="80"/>
                    </a:lnTo>
                    <a:lnTo>
                      <a:pt x="2208" y="40"/>
                    </a:lnTo>
                    <a:lnTo>
                      <a:pt x="21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7"/>
              <p:cNvSpPr/>
              <p:nvPr/>
            </p:nvSpPr>
            <p:spPr>
              <a:xfrm>
                <a:off x="788515" y="2148218"/>
                <a:ext cx="18172" cy="163969"/>
              </a:xfrm>
              <a:custGeom>
                <a:avLst/>
                <a:gdLst/>
                <a:ahLst/>
                <a:cxnLst/>
                <a:rect l="l" t="t" r="r" b="b"/>
                <a:pathLst>
                  <a:path w="474" h="4277" extrusionOk="0">
                    <a:moveTo>
                      <a:pt x="237" y="0"/>
                    </a:moveTo>
                    <a:lnTo>
                      <a:pt x="139" y="20"/>
                    </a:lnTo>
                    <a:lnTo>
                      <a:pt x="60" y="59"/>
                    </a:lnTo>
                    <a:lnTo>
                      <a:pt x="20" y="138"/>
                    </a:lnTo>
                    <a:lnTo>
                      <a:pt x="1" y="237"/>
                    </a:lnTo>
                    <a:lnTo>
                      <a:pt x="1" y="4040"/>
                    </a:lnTo>
                    <a:lnTo>
                      <a:pt x="20" y="4138"/>
                    </a:lnTo>
                    <a:lnTo>
                      <a:pt x="60" y="4197"/>
                    </a:lnTo>
                    <a:lnTo>
                      <a:pt x="139" y="4257"/>
                    </a:lnTo>
                    <a:lnTo>
                      <a:pt x="237" y="4276"/>
                    </a:lnTo>
                    <a:lnTo>
                      <a:pt x="316" y="4257"/>
                    </a:lnTo>
                    <a:lnTo>
                      <a:pt x="395" y="4197"/>
                    </a:lnTo>
                    <a:lnTo>
                      <a:pt x="454" y="4138"/>
                    </a:lnTo>
                    <a:lnTo>
                      <a:pt x="474" y="4040"/>
                    </a:lnTo>
                    <a:lnTo>
                      <a:pt x="474" y="237"/>
                    </a:lnTo>
                    <a:lnTo>
                      <a:pt x="454" y="138"/>
                    </a:lnTo>
                    <a:lnTo>
                      <a:pt x="395" y="59"/>
                    </a:lnTo>
                    <a:lnTo>
                      <a:pt x="316" y="20"/>
                    </a:lnTo>
                    <a:lnTo>
                      <a:pt x="237"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7"/>
              <p:cNvSpPr/>
              <p:nvPr/>
            </p:nvSpPr>
            <p:spPr>
              <a:xfrm>
                <a:off x="788515" y="2148218"/>
                <a:ext cx="18172" cy="163969"/>
              </a:xfrm>
              <a:custGeom>
                <a:avLst/>
                <a:gdLst/>
                <a:ahLst/>
                <a:cxnLst/>
                <a:rect l="l" t="t" r="r" b="b"/>
                <a:pathLst>
                  <a:path w="474" h="4277" fill="none" extrusionOk="0">
                    <a:moveTo>
                      <a:pt x="237" y="0"/>
                    </a:moveTo>
                    <a:lnTo>
                      <a:pt x="237" y="0"/>
                    </a:lnTo>
                    <a:lnTo>
                      <a:pt x="139" y="20"/>
                    </a:lnTo>
                    <a:lnTo>
                      <a:pt x="60" y="59"/>
                    </a:lnTo>
                    <a:lnTo>
                      <a:pt x="20" y="138"/>
                    </a:lnTo>
                    <a:lnTo>
                      <a:pt x="1" y="237"/>
                    </a:lnTo>
                    <a:lnTo>
                      <a:pt x="1" y="4040"/>
                    </a:lnTo>
                    <a:lnTo>
                      <a:pt x="1" y="4040"/>
                    </a:lnTo>
                    <a:lnTo>
                      <a:pt x="20" y="4138"/>
                    </a:lnTo>
                    <a:lnTo>
                      <a:pt x="60" y="4197"/>
                    </a:lnTo>
                    <a:lnTo>
                      <a:pt x="139" y="4257"/>
                    </a:lnTo>
                    <a:lnTo>
                      <a:pt x="237" y="4276"/>
                    </a:lnTo>
                    <a:lnTo>
                      <a:pt x="237" y="4276"/>
                    </a:lnTo>
                    <a:lnTo>
                      <a:pt x="316" y="4257"/>
                    </a:lnTo>
                    <a:lnTo>
                      <a:pt x="395" y="4197"/>
                    </a:lnTo>
                    <a:lnTo>
                      <a:pt x="454" y="4138"/>
                    </a:lnTo>
                    <a:lnTo>
                      <a:pt x="474" y="4040"/>
                    </a:lnTo>
                    <a:lnTo>
                      <a:pt x="474" y="237"/>
                    </a:lnTo>
                    <a:lnTo>
                      <a:pt x="474" y="237"/>
                    </a:lnTo>
                    <a:lnTo>
                      <a:pt x="454" y="138"/>
                    </a:lnTo>
                    <a:lnTo>
                      <a:pt x="395" y="59"/>
                    </a:lnTo>
                    <a:lnTo>
                      <a:pt x="316" y="20"/>
                    </a:lnTo>
                    <a:lnTo>
                      <a:pt x="2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7"/>
              <p:cNvSpPr/>
              <p:nvPr/>
            </p:nvSpPr>
            <p:spPr>
              <a:xfrm>
                <a:off x="649504" y="2127822"/>
                <a:ext cx="69544" cy="371720"/>
              </a:xfrm>
              <a:custGeom>
                <a:avLst/>
                <a:gdLst/>
                <a:ahLst/>
                <a:cxnLst/>
                <a:rect l="l" t="t" r="r" b="b"/>
                <a:pathLst>
                  <a:path w="1814" h="9696" extrusionOk="0">
                    <a:moveTo>
                      <a:pt x="1" y="0"/>
                    </a:moveTo>
                    <a:lnTo>
                      <a:pt x="1" y="8789"/>
                    </a:lnTo>
                    <a:lnTo>
                      <a:pt x="20" y="8986"/>
                    </a:lnTo>
                    <a:lnTo>
                      <a:pt x="80" y="9144"/>
                    </a:lnTo>
                    <a:lnTo>
                      <a:pt x="158" y="9301"/>
                    </a:lnTo>
                    <a:lnTo>
                      <a:pt x="277" y="9439"/>
                    </a:lnTo>
                    <a:lnTo>
                      <a:pt x="395" y="9557"/>
                    </a:lnTo>
                    <a:lnTo>
                      <a:pt x="553" y="9636"/>
                    </a:lnTo>
                    <a:lnTo>
                      <a:pt x="730" y="9695"/>
                    </a:lnTo>
                    <a:lnTo>
                      <a:pt x="1104" y="9695"/>
                    </a:lnTo>
                    <a:lnTo>
                      <a:pt x="1262" y="9636"/>
                    </a:lnTo>
                    <a:lnTo>
                      <a:pt x="1420" y="9557"/>
                    </a:lnTo>
                    <a:lnTo>
                      <a:pt x="1558" y="9439"/>
                    </a:lnTo>
                    <a:lnTo>
                      <a:pt x="1676" y="9301"/>
                    </a:lnTo>
                    <a:lnTo>
                      <a:pt x="1755" y="9144"/>
                    </a:lnTo>
                    <a:lnTo>
                      <a:pt x="1814" y="8986"/>
                    </a:lnTo>
                    <a:lnTo>
                      <a:pt x="1814" y="8789"/>
                    </a:lnTo>
                    <a:lnTo>
                      <a:pt x="18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7"/>
              <p:cNvSpPr/>
              <p:nvPr/>
            </p:nvSpPr>
            <p:spPr>
              <a:xfrm>
                <a:off x="649504" y="2127822"/>
                <a:ext cx="69544" cy="371720"/>
              </a:xfrm>
              <a:custGeom>
                <a:avLst/>
                <a:gdLst/>
                <a:ahLst/>
                <a:cxnLst/>
                <a:rect l="l" t="t" r="r" b="b"/>
                <a:pathLst>
                  <a:path w="1814" h="9696" fill="none" extrusionOk="0">
                    <a:moveTo>
                      <a:pt x="1814" y="0"/>
                    </a:moveTo>
                    <a:lnTo>
                      <a:pt x="1814" y="8789"/>
                    </a:lnTo>
                    <a:lnTo>
                      <a:pt x="1814" y="8789"/>
                    </a:lnTo>
                    <a:lnTo>
                      <a:pt x="1814" y="8986"/>
                    </a:lnTo>
                    <a:lnTo>
                      <a:pt x="1755" y="9144"/>
                    </a:lnTo>
                    <a:lnTo>
                      <a:pt x="1676" y="9301"/>
                    </a:lnTo>
                    <a:lnTo>
                      <a:pt x="1558" y="9439"/>
                    </a:lnTo>
                    <a:lnTo>
                      <a:pt x="1420" y="9557"/>
                    </a:lnTo>
                    <a:lnTo>
                      <a:pt x="1262" y="9636"/>
                    </a:lnTo>
                    <a:lnTo>
                      <a:pt x="1104" y="9695"/>
                    </a:lnTo>
                    <a:lnTo>
                      <a:pt x="907" y="9695"/>
                    </a:lnTo>
                    <a:lnTo>
                      <a:pt x="907" y="9695"/>
                    </a:lnTo>
                    <a:lnTo>
                      <a:pt x="730" y="9695"/>
                    </a:lnTo>
                    <a:lnTo>
                      <a:pt x="553" y="9636"/>
                    </a:lnTo>
                    <a:lnTo>
                      <a:pt x="395" y="9557"/>
                    </a:lnTo>
                    <a:lnTo>
                      <a:pt x="277" y="9439"/>
                    </a:lnTo>
                    <a:lnTo>
                      <a:pt x="158" y="9301"/>
                    </a:lnTo>
                    <a:lnTo>
                      <a:pt x="80" y="9144"/>
                    </a:lnTo>
                    <a:lnTo>
                      <a:pt x="20" y="8986"/>
                    </a:lnTo>
                    <a:lnTo>
                      <a:pt x="1" y="8789"/>
                    </a:lnTo>
                    <a:lnTo>
                      <a:pt x="1" y="0"/>
                    </a:lnTo>
                    <a:lnTo>
                      <a:pt x="18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7"/>
              <p:cNvSpPr/>
              <p:nvPr/>
            </p:nvSpPr>
            <p:spPr>
              <a:xfrm>
                <a:off x="658590" y="2148218"/>
                <a:ext cx="12115" cy="163969"/>
              </a:xfrm>
              <a:custGeom>
                <a:avLst/>
                <a:gdLst/>
                <a:ahLst/>
                <a:cxnLst/>
                <a:rect l="l" t="t" r="r" b="b"/>
                <a:pathLst>
                  <a:path w="316" h="4277" extrusionOk="0">
                    <a:moveTo>
                      <a:pt x="99" y="0"/>
                    </a:moveTo>
                    <a:lnTo>
                      <a:pt x="40" y="40"/>
                    </a:lnTo>
                    <a:lnTo>
                      <a:pt x="0" y="99"/>
                    </a:lnTo>
                    <a:lnTo>
                      <a:pt x="0" y="158"/>
                    </a:lnTo>
                    <a:lnTo>
                      <a:pt x="0" y="4099"/>
                    </a:lnTo>
                    <a:lnTo>
                      <a:pt x="0" y="4178"/>
                    </a:lnTo>
                    <a:lnTo>
                      <a:pt x="40" y="4217"/>
                    </a:lnTo>
                    <a:lnTo>
                      <a:pt x="99" y="4257"/>
                    </a:lnTo>
                    <a:lnTo>
                      <a:pt x="158" y="4276"/>
                    </a:lnTo>
                    <a:lnTo>
                      <a:pt x="217" y="4257"/>
                    </a:lnTo>
                    <a:lnTo>
                      <a:pt x="276" y="4217"/>
                    </a:lnTo>
                    <a:lnTo>
                      <a:pt x="316" y="4178"/>
                    </a:lnTo>
                    <a:lnTo>
                      <a:pt x="316" y="4099"/>
                    </a:lnTo>
                    <a:lnTo>
                      <a:pt x="316" y="158"/>
                    </a:lnTo>
                    <a:lnTo>
                      <a:pt x="316" y="99"/>
                    </a:lnTo>
                    <a:lnTo>
                      <a:pt x="276" y="40"/>
                    </a:lnTo>
                    <a:lnTo>
                      <a:pt x="217"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7"/>
              <p:cNvSpPr/>
              <p:nvPr/>
            </p:nvSpPr>
            <p:spPr>
              <a:xfrm>
                <a:off x="649504" y="2127822"/>
                <a:ext cx="69544" cy="371720"/>
              </a:xfrm>
              <a:custGeom>
                <a:avLst/>
                <a:gdLst/>
                <a:ahLst/>
                <a:cxnLst/>
                <a:rect l="l" t="t" r="r" b="b"/>
                <a:pathLst>
                  <a:path w="1814" h="9696" extrusionOk="0">
                    <a:moveTo>
                      <a:pt x="415" y="0"/>
                    </a:moveTo>
                    <a:lnTo>
                      <a:pt x="1" y="99"/>
                    </a:lnTo>
                    <a:lnTo>
                      <a:pt x="1498" y="276"/>
                    </a:lnTo>
                    <a:lnTo>
                      <a:pt x="1439" y="2306"/>
                    </a:lnTo>
                    <a:lnTo>
                      <a:pt x="1420" y="4079"/>
                    </a:lnTo>
                    <a:lnTo>
                      <a:pt x="1400" y="5715"/>
                    </a:lnTo>
                    <a:lnTo>
                      <a:pt x="1380" y="6010"/>
                    </a:lnTo>
                    <a:lnTo>
                      <a:pt x="1380" y="6306"/>
                    </a:lnTo>
                    <a:lnTo>
                      <a:pt x="1341" y="6582"/>
                    </a:lnTo>
                    <a:lnTo>
                      <a:pt x="1301" y="6838"/>
                    </a:lnTo>
                    <a:lnTo>
                      <a:pt x="1242" y="7074"/>
                    </a:lnTo>
                    <a:lnTo>
                      <a:pt x="1183" y="7291"/>
                    </a:lnTo>
                    <a:lnTo>
                      <a:pt x="1104" y="7469"/>
                    </a:lnTo>
                    <a:lnTo>
                      <a:pt x="1025" y="7646"/>
                    </a:lnTo>
                    <a:lnTo>
                      <a:pt x="927" y="7804"/>
                    </a:lnTo>
                    <a:lnTo>
                      <a:pt x="828" y="7922"/>
                    </a:lnTo>
                    <a:lnTo>
                      <a:pt x="710" y="8040"/>
                    </a:lnTo>
                    <a:lnTo>
                      <a:pt x="572" y="8119"/>
                    </a:lnTo>
                    <a:lnTo>
                      <a:pt x="454" y="8198"/>
                    </a:lnTo>
                    <a:lnTo>
                      <a:pt x="316" y="8237"/>
                    </a:lnTo>
                    <a:lnTo>
                      <a:pt x="158" y="8257"/>
                    </a:lnTo>
                    <a:lnTo>
                      <a:pt x="1" y="8276"/>
                    </a:lnTo>
                    <a:lnTo>
                      <a:pt x="1" y="8789"/>
                    </a:lnTo>
                    <a:lnTo>
                      <a:pt x="20" y="8986"/>
                    </a:lnTo>
                    <a:lnTo>
                      <a:pt x="80" y="9144"/>
                    </a:lnTo>
                    <a:lnTo>
                      <a:pt x="158" y="9301"/>
                    </a:lnTo>
                    <a:lnTo>
                      <a:pt x="277" y="9439"/>
                    </a:lnTo>
                    <a:lnTo>
                      <a:pt x="395" y="9557"/>
                    </a:lnTo>
                    <a:lnTo>
                      <a:pt x="553" y="9636"/>
                    </a:lnTo>
                    <a:lnTo>
                      <a:pt x="730" y="9695"/>
                    </a:lnTo>
                    <a:lnTo>
                      <a:pt x="1104" y="9695"/>
                    </a:lnTo>
                    <a:lnTo>
                      <a:pt x="1262" y="9636"/>
                    </a:lnTo>
                    <a:lnTo>
                      <a:pt x="1420" y="9557"/>
                    </a:lnTo>
                    <a:lnTo>
                      <a:pt x="1558" y="9439"/>
                    </a:lnTo>
                    <a:lnTo>
                      <a:pt x="1676" y="9301"/>
                    </a:lnTo>
                    <a:lnTo>
                      <a:pt x="1755" y="9144"/>
                    </a:lnTo>
                    <a:lnTo>
                      <a:pt x="1814" y="8986"/>
                    </a:lnTo>
                    <a:lnTo>
                      <a:pt x="1814" y="8789"/>
                    </a:lnTo>
                    <a:lnTo>
                      <a:pt x="1814"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7"/>
              <p:cNvSpPr/>
              <p:nvPr/>
            </p:nvSpPr>
            <p:spPr>
              <a:xfrm>
                <a:off x="641185" y="2120998"/>
                <a:ext cx="86183" cy="10619"/>
              </a:xfrm>
              <a:custGeom>
                <a:avLst/>
                <a:gdLst/>
                <a:ahLst/>
                <a:cxnLst/>
                <a:rect l="l" t="t" r="r" b="b"/>
                <a:pathLst>
                  <a:path w="2248" h="277" extrusionOk="0">
                    <a:moveTo>
                      <a:pt x="100" y="1"/>
                    </a:moveTo>
                    <a:lnTo>
                      <a:pt x="40" y="40"/>
                    </a:lnTo>
                    <a:lnTo>
                      <a:pt x="21" y="80"/>
                    </a:lnTo>
                    <a:lnTo>
                      <a:pt x="1" y="139"/>
                    </a:lnTo>
                    <a:lnTo>
                      <a:pt x="21" y="178"/>
                    </a:lnTo>
                    <a:lnTo>
                      <a:pt x="40" y="237"/>
                    </a:lnTo>
                    <a:lnTo>
                      <a:pt x="100" y="257"/>
                    </a:lnTo>
                    <a:lnTo>
                      <a:pt x="139" y="277"/>
                    </a:lnTo>
                    <a:lnTo>
                      <a:pt x="2109" y="277"/>
                    </a:lnTo>
                    <a:lnTo>
                      <a:pt x="2169" y="257"/>
                    </a:lnTo>
                    <a:lnTo>
                      <a:pt x="2208" y="237"/>
                    </a:lnTo>
                    <a:lnTo>
                      <a:pt x="2228" y="178"/>
                    </a:lnTo>
                    <a:lnTo>
                      <a:pt x="2247" y="139"/>
                    </a:lnTo>
                    <a:lnTo>
                      <a:pt x="2228" y="80"/>
                    </a:lnTo>
                    <a:lnTo>
                      <a:pt x="2208" y="40"/>
                    </a:lnTo>
                    <a:lnTo>
                      <a:pt x="2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7"/>
              <p:cNvSpPr/>
              <p:nvPr/>
            </p:nvSpPr>
            <p:spPr>
              <a:xfrm>
                <a:off x="561866" y="2512342"/>
                <a:ext cx="509237" cy="45353"/>
              </a:xfrm>
              <a:custGeom>
                <a:avLst/>
                <a:gdLst/>
                <a:ahLst/>
                <a:cxnLst/>
                <a:rect l="l" t="t" r="r" b="b"/>
                <a:pathLst>
                  <a:path w="13283" h="1183" extrusionOk="0">
                    <a:moveTo>
                      <a:pt x="1" y="0"/>
                    </a:moveTo>
                    <a:lnTo>
                      <a:pt x="1" y="1183"/>
                    </a:lnTo>
                    <a:lnTo>
                      <a:pt x="13282" y="1183"/>
                    </a:lnTo>
                    <a:lnTo>
                      <a:pt x="13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7"/>
              <p:cNvSpPr/>
              <p:nvPr/>
            </p:nvSpPr>
            <p:spPr>
              <a:xfrm>
                <a:off x="594376" y="2151975"/>
                <a:ext cx="20434" cy="366430"/>
              </a:xfrm>
              <a:custGeom>
                <a:avLst/>
                <a:gdLst/>
                <a:ahLst/>
                <a:cxnLst/>
                <a:rect l="l" t="t" r="r" b="b"/>
                <a:pathLst>
                  <a:path w="533" h="9558" extrusionOk="0">
                    <a:moveTo>
                      <a:pt x="0" y="1"/>
                    </a:moveTo>
                    <a:lnTo>
                      <a:pt x="0" y="9558"/>
                    </a:lnTo>
                    <a:lnTo>
                      <a:pt x="532" y="9558"/>
                    </a:lnTo>
                    <a:lnTo>
                      <a:pt x="5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7"/>
              <p:cNvSpPr/>
              <p:nvPr/>
            </p:nvSpPr>
            <p:spPr>
              <a:xfrm>
                <a:off x="1017425" y="2151975"/>
                <a:ext cx="21201" cy="366430"/>
              </a:xfrm>
              <a:custGeom>
                <a:avLst/>
                <a:gdLst/>
                <a:ahLst/>
                <a:cxnLst/>
                <a:rect l="l" t="t" r="r" b="b"/>
                <a:pathLst>
                  <a:path w="553" h="9558" extrusionOk="0">
                    <a:moveTo>
                      <a:pt x="0" y="1"/>
                    </a:moveTo>
                    <a:lnTo>
                      <a:pt x="0" y="9558"/>
                    </a:lnTo>
                    <a:lnTo>
                      <a:pt x="552" y="9558"/>
                    </a:lnTo>
                    <a:lnTo>
                      <a:pt x="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7"/>
              <p:cNvSpPr/>
              <p:nvPr/>
            </p:nvSpPr>
            <p:spPr>
              <a:xfrm>
                <a:off x="604190" y="2151975"/>
                <a:ext cx="423859" cy="19705"/>
              </a:xfrm>
              <a:custGeom>
                <a:avLst/>
                <a:gdLst/>
                <a:ahLst/>
                <a:cxnLst/>
                <a:rect l="l" t="t" r="r" b="b"/>
                <a:pathLst>
                  <a:path w="11056" h="514" extrusionOk="0">
                    <a:moveTo>
                      <a:pt x="0" y="1"/>
                    </a:moveTo>
                    <a:lnTo>
                      <a:pt x="0" y="513"/>
                    </a:lnTo>
                    <a:lnTo>
                      <a:pt x="11055" y="513"/>
                    </a:lnTo>
                    <a:lnTo>
                      <a:pt x="110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7"/>
              <p:cNvSpPr/>
              <p:nvPr/>
            </p:nvSpPr>
            <p:spPr>
              <a:xfrm>
                <a:off x="302017" y="2127822"/>
                <a:ext cx="69544" cy="371720"/>
              </a:xfrm>
              <a:custGeom>
                <a:avLst/>
                <a:gdLst/>
                <a:ahLst/>
                <a:cxnLst/>
                <a:rect l="l" t="t" r="r" b="b"/>
                <a:pathLst>
                  <a:path w="1814" h="9696" extrusionOk="0">
                    <a:moveTo>
                      <a:pt x="0" y="0"/>
                    </a:moveTo>
                    <a:lnTo>
                      <a:pt x="0" y="8789"/>
                    </a:lnTo>
                    <a:lnTo>
                      <a:pt x="0" y="8986"/>
                    </a:lnTo>
                    <a:lnTo>
                      <a:pt x="59" y="9144"/>
                    </a:lnTo>
                    <a:lnTo>
                      <a:pt x="138" y="9301"/>
                    </a:lnTo>
                    <a:lnTo>
                      <a:pt x="256" y="9439"/>
                    </a:lnTo>
                    <a:lnTo>
                      <a:pt x="394" y="9557"/>
                    </a:lnTo>
                    <a:lnTo>
                      <a:pt x="552" y="9636"/>
                    </a:lnTo>
                    <a:lnTo>
                      <a:pt x="710" y="9695"/>
                    </a:lnTo>
                    <a:lnTo>
                      <a:pt x="1084" y="9695"/>
                    </a:lnTo>
                    <a:lnTo>
                      <a:pt x="1261" y="9636"/>
                    </a:lnTo>
                    <a:lnTo>
                      <a:pt x="1419" y="9557"/>
                    </a:lnTo>
                    <a:lnTo>
                      <a:pt x="1537" y="9439"/>
                    </a:lnTo>
                    <a:lnTo>
                      <a:pt x="1655" y="9301"/>
                    </a:lnTo>
                    <a:lnTo>
                      <a:pt x="1734" y="9144"/>
                    </a:lnTo>
                    <a:lnTo>
                      <a:pt x="1793" y="8986"/>
                    </a:lnTo>
                    <a:lnTo>
                      <a:pt x="1813" y="8789"/>
                    </a:lnTo>
                    <a:lnTo>
                      <a:pt x="18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7"/>
              <p:cNvSpPr/>
              <p:nvPr/>
            </p:nvSpPr>
            <p:spPr>
              <a:xfrm>
                <a:off x="302017" y="2127822"/>
                <a:ext cx="69544" cy="371720"/>
              </a:xfrm>
              <a:custGeom>
                <a:avLst/>
                <a:gdLst/>
                <a:ahLst/>
                <a:cxnLst/>
                <a:rect l="l" t="t" r="r" b="b"/>
                <a:pathLst>
                  <a:path w="1814" h="9696" fill="none" extrusionOk="0">
                    <a:moveTo>
                      <a:pt x="1813" y="0"/>
                    </a:moveTo>
                    <a:lnTo>
                      <a:pt x="1813" y="8789"/>
                    </a:lnTo>
                    <a:lnTo>
                      <a:pt x="1813" y="8789"/>
                    </a:lnTo>
                    <a:lnTo>
                      <a:pt x="1793" y="8986"/>
                    </a:lnTo>
                    <a:lnTo>
                      <a:pt x="1734" y="9144"/>
                    </a:lnTo>
                    <a:lnTo>
                      <a:pt x="1655" y="9301"/>
                    </a:lnTo>
                    <a:lnTo>
                      <a:pt x="1537" y="9439"/>
                    </a:lnTo>
                    <a:lnTo>
                      <a:pt x="1419" y="9557"/>
                    </a:lnTo>
                    <a:lnTo>
                      <a:pt x="1261" y="9636"/>
                    </a:lnTo>
                    <a:lnTo>
                      <a:pt x="1084" y="9695"/>
                    </a:lnTo>
                    <a:lnTo>
                      <a:pt x="907" y="9695"/>
                    </a:lnTo>
                    <a:lnTo>
                      <a:pt x="907" y="9695"/>
                    </a:lnTo>
                    <a:lnTo>
                      <a:pt x="710" y="9695"/>
                    </a:lnTo>
                    <a:lnTo>
                      <a:pt x="552" y="9636"/>
                    </a:lnTo>
                    <a:lnTo>
                      <a:pt x="394" y="9557"/>
                    </a:lnTo>
                    <a:lnTo>
                      <a:pt x="256" y="9439"/>
                    </a:lnTo>
                    <a:lnTo>
                      <a:pt x="138" y="9301"/>
                    </a:lnTo>
                    <a:lnTo>
                      <a:pt x="59" y="9144"/>
                    </a:lnTo>
                    <a:lnTo>
                      <a:pt x="0" y="8986"/>
                    </a:lnTo>
                    <a:lnTo>
                      <a:pt x="0" y="8789"/>
                    </a:lnTo>
                    <a:lnTo>
                      <a:pt x="0" y="0"/>
                    </a:lnTo>
                    <a:lnTo>
                      <a:pt x="18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7"/>
              <p:cNvSpPr/>
              <p:nvPr/>
            </p:nvSpPr>
            <p:spPr>
              <a:xfrm>
                <a:off x="310298" y="2148218"/>
                <a:ext cx="12881" cy="163969"/>
              </a:xfrm>
              <a:custGeom>
                <a:avLst/>
                <a:gdLst/>
                <a:ahLst/>
                <a:cxnLst/>
                <a:rect l="l" t="t" r="r" b="b"/>
                <a:pathLst>
                  <a:path w="336" h="4277" extrusionOk="0">
                    <a:moveTo>
                      <a:pt x="99" y="0"/>
                    </a:moveTo>
                    <a:lnTo>
                      <a:pt x="60" y="40"/>
                    </a:lnTo>
                    <a:lnTo>
                      <a:pt x="21" y="99"/>
                    </a:lnTo>
                    <a:lnTo>
                      <a:pt x="1" y="158"/>
                    </a:lnTo>
                    <a:lnTo>
                      <a:pt x="1" y="4099"/>
                    </a:lnTo>
                    <a:lnTo>
                      <a:pt x="21" y="4178"/>
                    </a:lnTo>
                    <a:lnTo>
                      <a:pt x="60" y="4217"/>
                    </a:lnTo>
                    <a:lnTo>
                      <a:pt x="99" y="4257"/>
                    </a:lnTo>
                    <a:lnTo>
                      <a:pt x="159" y="4276"/>
                    </a:lnTo>
                    <a:lnTo>
                      <a:pt x="237" y="4257"/>
                    </a:lnTo>
                    <a:lnTo>
                      <a:pt x="277" y="4217"/>
                    </a:lnTo>
                    <a:lnTo>
                      <a:pt x="316" y="4178"/>
                    </a:lnTo>
                    <a:lnTo>
                      <a:pt x="336" y="4099"/>
                    </a:lnTo>
                    <a:lnTo>
                      <a:pt x="336" y="158"/>
                    </a:lnTo>
                    <a:lnTo>
                      <a:pt x="316" y="99"/>
                    </a:lnTo>
                    <a:lnTo>
                      <a:pt x="277" y="40"/>
                    </a:lnTo>
                    <a:lnTo>
                      <a:pt x="237"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7"/>
              <p:cNvSpPr/>
              <p:nvPr/>
            </p:nvSpPr>
            <p:spPr>
              <a:xfrm>
                <a:off x="310298" y="2148218"/>
                <a:ext cx="12881" cy="163969"/>
              </a:xfrm>
              <a:custGeom>
                <a:avLst/>
                <a:gdLst/>
                <a:ahLst/>
                <a:cxnLst/>
                <a:rect l="l" t="t" r="r" b="b"/>
                <a:pathLst>
                  <a:path w="336" h="4277" fill="none" extrusionOk="0">
                    <a:moveTo>
                      <a:pt x="159" y="0"/>
                    </a:moveTo>
                    <a:lnTo>
                      <a:pt x="159" y="0"/>
                    </a:lnTo>
                    <a:lnTo>
                      <a:pt x="99" y="0"/>
                    </a:lnTo>
                    <a:lnTo>
                      <a:pt x="60" y="40"/>
                    </a:lnTo>
                    <a:lnTo>
                      <a:pt x="21" y="99"/>
                    </a:lnTo>
                    <a:lnTo>
                      <a:pt x="1" y="158"/>
                    </a:lnTo>
                    <a:lnTo>
                      <a:pt x="1" y="4099"/>
                    </a:lnTo>
                    <a:lnTo>
                      <a:pt x="1" y="4099"/>
                    </a:lnTo>
                    <a:lnTo>
                      <a:pt x="21" y="4178"/>
                    </a:lnTo>
                    <a:lnTo>
                      <a:pt x="60" y="4217"/>
                    </a:lnTo>
                    <a:lnTo>
                      <a:pt x="99" y="4257"/>
                    </a:lnTo>
                    <a:lnTo>
                      <a:pt x="159" y="4276"/>
                    </a:lnTo>
                    <a:lnTo>
                      <a:pt x="159" y="4276"/>
                    </a:lnTo>
                    <a:lnTo>
                      <a:pt x="237" y="4257"/>
                    </a:lnTo>
                    <a:lnTo>
                      <a:pt x="277" y="4217"/>
                    </a:lnTo>
                    <a:lnTo>
                      <a:pt x="316" y="4178"/>
                    </a:lnTo>
                    <a:lnTo>
                      <a:pt x="336" y="4099"/>
                    </a:lnTo>
                    <a:lnTo>
                      <a:pt x="336" y="158"/>
                    </a:lnTo>
                    <a:lnTo>
                      <a:pt x="336" y="158"/>
                    </a:lnTo>
                    <a:lnTo>
                      <a:pt x="316" y="99"/>
                    </a:lnTo>
                    <a:lnTo>
                      <a:pt x="277" y="40"/>
                    </a:lnTo>
                    <a:lnTo>
                      <a:pt x="237" y="0"/>
                    </a:lnTo>
                    <a:lnTo>
                      <a:pt x="159" y="0"/>
                    </a:lnTo>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7"/>
              <p:cNvSpPr/>
              <p:nvPr/>
            </p:nvSpPr>
            <p:spPr>
              <a:xfrm>
                <a:off x="302017" y="2127822"/>
                <a:ext cx="69544" cy="371720"/>
              </a:xfrm>
              <a:custGeom>
                <a:avLst/>
                <a:gdLst/>
                <a:ahLst/>
                <a:cxnLst/>
                <a:rect l="l" t="t" r="r" b="b"/>
                <a:pathLst>
                  <a:path w="1814" h="9696" extrusionOk="0">
                    <a:moveTo>
                      <a:pt x="414" y="0"/>
                    </a:moveTo>
                    <a:lnTo>
                      <a:pt x="0" y="99"/>
                    </a:lnTo>
                    <a:lnTo>
                      <a:pt x="1498" y="276"/>
                    </a:lnTo>
                    <a:lnTo>
                      <a:pt x="1439" y="2306"/>
                    </a:lnTo>
                    <a:lnTo>
                      <a:pt x="1399" y="4079"/>
                    </a:lnTo>
                    <a:lnTo>
                      <a:pt x="1380" y="5715"/>
                    </a:lnTo>
                    <a:lnTo>
                      <a:pt x="1380" y="6010"/>
                    </a:lnTo>
                    <a:lnTo>
                      <a:pt x="1360" y="6306"/>
                    </a:lnTo>
                    <a:lnTo>
                      <a:pt x="1340" y="6582"/>
                    </a:lnTo>
                    <a:lnTo>
                      <a:pt x="1281" y="6838"/>
                    </a:lnTo>
                    <a:lnTo>
                      <a:pt x="1242" y="7074"/>
                    </a:lnTo>
                    <a:lnTo>
                      <a:pt x="1163" y="7291"/>
                    </a:lnTo>
                    <a:lnTo>
                      <a:pt x="1104" y="7469"/>
                    </a:lnTo>
                    <a:lnTo>
                      <a:pt x="1005" y="7646"/>
                    </a:lnTo>
                    <a:lnTo>
                      <a:pt x="907" y="7804"/>
                    </a:lnTo>
                    <a:lnTo>
                      <a:pt x="808" y="7922"/>
                    </a:lnTo>
                    <a:lnTo>
                      <a:pt x="690" y="8040"/>
                    </a:lnTo>
                    <a:lnTo>
                      <a:pt x="572" y="8119"/>
                    </a:lnTo>
                    <a:lnTo>
                      <a:pt x="434" y="8198"/>
                    </a:lnTo>
                    <a:lnTo>
                      <a:pt x="296" y="8237"/>
                    </a:lnTo>
                    <a:lnTo>
                      <a:pt x="138" y="8257"/>
                    </a:lnTo>
                    <a:lnTo>
                      <a:pt x="0" y="8276"/>
                    </a:lnTo>
                    <a:lnTo>
                      <a:pt x="0" y="8789"/>
                    </a:lnTo>
                    <a:lnTo>
                      <a:pt x="0" y="8986"/>
                    </a:lnTo>
                    <a:lnTo>
                      <a:pt x="59" y="9144"/>
                    </a:lnTo>
                    <a:lnTo>
                      <a:pt x="138" y="9301"/>
                    </a:lnTo>
                    <a:lnTo>
                      <a:pt x="256" y="9439"/>
                    </a:lnTo>
                    <a:lnTo>
                      <a:pt x="394" y="9557"/>
                    </a:lnTo>
                    <a:lnTo>
                      <a:pt x="552" y="9636"/>
                    </a:lnTo>
                    <a:lnTo>
                      <a:pt x="710" y="9695"/>
                    </a:lnTo>
                    <a:lnTo>
                      <a:pt x="1084" y="9695"/>
                    </a:lnTo>
                    <a:lnTo>
                      <a:pt x="1261" y="9636"/>
                    </a:lnTo>
                    <a:lnTo>
                      <a:pt x="1419" y="9557"/>
                    </a:lnTo>
                    <a:lnTo>
                      <a:pt x="1537" y="9439"/>
                    </a:lnTo>
                    <a:lnTo>
                      <a:pt x="1655" y="9301"/>
                    </a:lnTo>
                    <a:lnTo>
                      <a:pt x="1734" y="9144"/>
                    </a:lnTo>
                    <a:lnTo>
                      <a:pt x="1793" y="8986"/>
                    </a:lnTo>
                    <a:lnTo>
                      <a:pt x="1813" y="8789"/>
                    </a:lnTo>
                    <a:lnTo>
                      <a:pt x="181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7"/>
              <p:cNvSpPr/>
              <p:nvPr/>
            </p:nvSpPr>
            <p:spPr>
              <a:xfrm>
                <a:off x="293698" y="2120998"/>
                <a:ext cx="86144" cy="10619"/>
              </a:xfrm>
              <a:custGeom>
                <a:avLst/>
                <a:gdLst/>
                <a:ahLst/>
                <a:cxnLst/>
                <a:rect l="l" t="t" r="r" b="b"/>
                <a:pathLst>
                  <a:path w="2247" h="277" extrusionOk="0">
                    <a:moveTo>
                      <a:pt x="79" y="1"/>
                    </a:moveTo>
                    <a:lnTo>
                      <a:pt x="40" y="40"/>
                    </a:lnTo>
                    <a:lnTo>
                      <a:pt x="20" y="80"/>
                    </a:lnTo>
                    <a:lnTo>
                      <a:pt x="0" y="139"/>
                    </a:lnTo>
                    <a:lnTo>
                      <a:pt x="20" y="178"/>
                    </a:lnTo>
                    <a:lnTo>
                      <a:pt x="40" y="237"/>
                    </a:lnTo>
                    <a:lnTo>
                      <a:pt x="79" y="257"/>
                    </a:lnTo>
                    <a:lnTo>
                      <a:pt x="138" y="277"/>
                    </a:lnTo>
                    <a:lnTo>
                      <a:pt x="2109" y="277"/>
                    </a:lnTo>
                    <a:lnTo>
                      <a:pt x="2148" y="257"/>
                    </a:lnTo>
                    <a:lnTo>
                      <a:pt x="2207" y="237"/>
                    </a:lnTo>
                    <a:lnTo>
                      <a:pt x="2227" y="178"/>
                    </a:lnTo>
                    <a:lnTo>
                      <a:pt x="2247" y="139"/>
                    </a:lnTo>
                    <a:lnTo>
                      <a:pt x="2227" y="80"/>
                    </a:lnTo>
                    <a:lnTo>
                      <a:pt x="2207" y="40"/>
                    </a:lnTo>
                    <a:lnTo>
                      <a:pt x="21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7"/>
              <p:cNvSpPr/>
              <p:nvPr/>
            </p:nvSpPr>
            <p:spPr>
              <a:xfrm>
                <a:off x="169793" y="2127822"/>
                <a:ext cx="70311" cy="371720"/>
              </a:xfrm>
              <a:custGeom>
                <a:avLst/>
                <a:gdLst/>
                <a:ahLst/>
                <a:cxnLst/>
                <a:rect l="l" t="t" r="r" b="b"/>
                <a:pathLst>
                  <a:path w="1834" h="9696" extrusionOk="0">
                    <a:moveTo>
                      <a:pt x="1" y="0"/>
                    </a:moveTo>
                    <a:lnTo>
                      <a:pt x="1" y="8789"/>
                    </a:lnTo>
                    <a:lnTo>
                      <a:pt x="20" y="8986"/>
                    </a:lnTo>
                    <a:lnTo>
                      <a:pt x="80" y="9144"/>
                    </a:lnTo>
                    <a:lnTo>
                      <a:pt x="158" y="9301"/>
                    </a:lnTo>
                    <a:lnTo>
                      <a:pt x="277" y="9439"/>
                    </a:lnTo>
                    <a:lnTo>
                      <a:pt x="395" y="9557"/>
                    </a:lnTo>
                    <a:lnTo>
                      <a:pt x="552" y="9636"/>
                    </a:lnTo>
                    <a:lnTo>
                      <a:pt x="730" y="9695"/>
                    </a:lnTo>
                    <a:lnTo>
                      <a:pt x="1104" y="9695"/>
                    </a:lnTo>
                    <a:lnTo>
                      <a:pt x="1262" y="9636"/>
                    </a:lnTo>
                    <a:lnTo>
                      <a:pt x="1420" y="9557"/>
                    </a:lnTo>
                    <a:lnTo>
                      <a:pt x="1557" y="9439"/>
                    </a:lnTo>
                    <a:lnTo>
                      <a:pt x="1676" y="9301"/>
                    </a:lnTo>
                    <a:lnTo>
                      <a:pt x="1754" y="9144"/>
                    </a:lnTo>
                    <a:lnTo>
                      <a:pt x="1814" y="8986"/>
                    </a:lnTo>
                    <a:lnTo>
                      <a:pt x="1833" y="8789"/>
                    </a:lnTo>
                    <a:lnTo>
                      <a:pt x="18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7"/>
              <p:cNvSpPr/>
              <p:nvPr/>
            </p:nvSpPr>
            <p:spPr>
              <a:xfrm>
                <a:off x="169793" y="2127822"/>
                <a:ext cx="70311" cy="371720"/>
              </a:xfrm>
              <a:custGeom>
                <a:avLst/>
                <a:gdLst/>
                <a:ahLst/>
                <a:cxnLst/>
                <a:rect l="l" t="t" r="r" b="b"/>
                <a:pathLst>
                  <a:path w="1834" h="9696" fill="none" extrusionOk="0">
                    <a:moveTo>
                      <a:pt x="1833" y="0"/>
                    </a:moveTo>
                    <a:lnTo>
                      <a:pt x="1833" y="8789"/>
                    </a:lnTo>
                    <a:lnTo>
                      <a:pt x="1833" y="8789"/>
                    </a:lnTo>
                    <a:lnTo>
                      <a:pt x="1814" y="8986"/>
                    </a:lnTo>
                    <a:lnTo>
                      <a:pt x="1754" y="9144"/>
                    </a:lnTo>
                    <a:lnTo>
                      <a:pt x="1676" y="9301"/>
                    </a:lnTo>
                    <a:lnTo>
                      <a:pt x="1557" y="9439"/>
                    </a:lnTo>
                    <a:lnTo>
                      <a:pt x="1420" y="9557"/>
                    </a:lnTo>
                    <a:lnTo>
                      <a:pt x="1262" y="9636"/>
                    </a:lnTo>
                    <a:lnTo>
                      <a:pt x="1104" y="9695"/>
                    </a:lnTo>
                    <a:lnTo>
                      <a:pt x="907" y="9695"/>
                    </a:lnTo>
                    <a:lnTo>
                      <a:pt x="907" y="9695"/>
                    </a:lnTo>
                    <a:lnTo>
                      <a:pt x="730" y="9695"/>
                    </a:lnTo>
                    <a:lnTo>
                      <a:pt x="552" y="9636"/>
                    </a:lnTo>
                    <a:lnTo>
                      <a:pt x="395" y="9557"/>
                    </a:lnTo>
                    <a:lnTo>
                      <a:pt x="277" y="9439"/>
                    </a:lnTo>
                    <a:lnTo>
                      <a:pt x="158" y="9301"/>
                    </a:lnTo>
                    <a:lnTo>
                      <a:pt x="80" y="9144"/>
                    </a:lnTo>
                    <a:lnTo>
                      <a:pt x="20" y="8986"/>
                    </a:lnTo>
                    <a:lnTo>
                      <a:pt x="1" y="8789"/>
                    </a:lnTo>
                    <a:lnTo>
                      <a:pt x="1" y="0"/>
                    </a:lnTo>
                    <a:lnTo>
                      <a:pt x="18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7"/>
              <p:cNvSpPr/>
              <p:nvPr/>
            </p:nvSpPr>
            <p:spPr>
              <a:xfrm>
                <a:off x="169793" y="2127822"/>
                <a:ext cx="70311" cy="371720"/>
              </a:xfrm>
              <a:custGeom>
                <a:avLst/>
                <a:gdLst/>
                <a:ahLst/>
                <a:cxnLst/>
                <a:rect l="l" t="t" r="r" b="b"/>
                <a:pathLst>
                  <a:path w="1834" h="9696" extrusionOk="0">
                    <a:moveTo>
                      <a:pt x="415" y="0"/>
                    </a:moveTo>
                    <a:lnTo>
                      <a:pt x="1" y="99"/>
                    </a:lnTo>
                    <a:lnTo>
                      <a:pt x="1498" y="276"/>
                    </a:lnTo>
                    <a:lnTo>
                      <a:pt x="1439" y="2306"/>
                    </a:lnTo>
                    <a:lnTo>
                      <a:pt x="1420" y="4079"/>
                    </a:lnTo>
                    <a:lnTo>
                      <a:pt x="1400" y="5715"/>
                    </a:lnTo>
                    <a:lnTo>
                      <a:pt x="1380" y="6010"/>
                    </a:lnTo>
                    <a:lnTo>
                      <a:pt x="1380" y="6306"/>
                    </a:lnTo>
                    <a:lnTo>
                      <a:pt x="1341" y="6582"/>
                    </a:lnTo>
                    <a:lnTo>
                      <a:pt x="1301" y="6838"/>
                    </a:lnTo>
                    <a:lnTo>
                      <a:pt x="1242" y="7074"/>
                    </a:lnTo>
                    <a:lnTo>
                      <a:pt x="1183" y="7291"/>
                    </a:lnTo>
                    <a:lnTo>
                      <a:pt x="1104" y="7469"/>
                    </a:lnTo>
                    <a:lnTo>
                      <a:pt x="1025" y="7646"/>
                    </a:lnTo>
                    <a:lnTo>
                      <a:pt x="927" y="7804"/>
                    </a:lnTo>
                    <a:lnTo>
                      <a:pt x="828" y="7922"/>
                    </a:lnTo>
                    <a:lnTo>
                      <a:pt x="710" y="8040"/>
                    </a:lnTo>
                    <a:lnTo>
                      <a:pt x="572" y="8119"/>
                    </a:lnTo>
                    <a:lnTo>
                      <a:pt x="454" y="8198"/>
                    </a:lnTo>
                    <a:lnTo>
                      <a:pt x="316" y="8237"/>
                    </a:lnTo>
                    <a:lnTo>
                      <a:pt x="158" y="8257"/>
                    </a:lnTo>
                    <a:lnTo>
                      <a:pt x="1" y="8276"/>
                    </a:lnTo>
                    <a:lnTo>
                      <a:pt x="1" y="8789"/>
                    </a:lnTo>
                    <a:lnTo>
                      <a:pt x="20" y="8986"/>
                    </a:lnTo>
                    <a:lnTo>
                      <a:pt x="80" y="9144"/>
                    </a:lnTo>
                    <a:lnTo>
                      <a:pt x="158" y="9301"/>
                    </a:lnTo>
                    <a:lnTo>
                      <a:pt x="277" y="9439"/>
                    </a:lnTo>
                    <a:lnTo>
                      <a:pt x="395" y="9557"/>
                    </a:lnTo>
                    <a:lnTo>
                      <a:pt x="552" y="9636"/>
                    </a:lnTo>
                    <a:lnTo>
                      <a:pt x="730" y="9695"/>
                    </a:lnTo>
                    <a:lnTo>
                      <a:pt x="1104" y="9695"/>
                    </a:lnTo>
                    <a:lnTo>
                      <a:pt x="1262" y="9636"/>
                    </a:lnTo>
                    <a:lnTo>
                      <a:pt x="1420" y="9557"/>
                    </a:lnTo>
                    <a:lnTo>
                      <a:pt x="1557" y="9439"/>
                    </a:lnTo>
                    <a:lnTo>
                      <a:pt x="1676" y="9301"/>
                    </a:lnTo>
                    <a:lnTo>
                      <a:pt x="1754" y="9144"/>
                    </a:lnTo>
                    <a:lnTo>
                      <a:pt x="1814" y="8986"/>
                    </a:lnTo>
                    <a:lnTo>
                      <a:pt x="1833" y="8789"/>
                    </a:lnTo>
                    <a:lnTo>
                      <a:pt x="183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7"/>
              <p:cNvSpPr/>
              <p:nvPr/>
            </p:nvSpPr>
            <p:spPr>
              <a:xfrm>
                <a:off x="161473" y="2120998"/>
                <a:ext cx="86183" cy="10619"/>
              </a:xfrm>
              <a:custGeom>
                <a:avLst/>
                <a:gdLst/>
                <a:ahLst/>
                <a:cxnLst/>
                <a:rect l="l" t="t" r="r" b="b"/>
                <a:pathLst>
                  <a:path w="2248" h="277" extrusionOk="0">
                    <a:moveTo>
                      <a:pt x="99" y="1"/>
                    </a:moveTo>
                    <a:lnTo>
                      <a:pt x="40" y="40"/>
                    </a:lnTo>
                    <a:lnTo>
                      <a:pt x="21" y="80"/>
                    </a:lnTo>
                    <a:lnTo>
                      <a:pt x="1" y="139"/>
                    </a:lnTo>
                    <a:lnTo>
                      <a:pt x="21" y="178"/>
                    </a:lnTo>
                    <a:lnTo>
                      <a:pt x="40" y="237"/>
                    </a:lnTo>
                    <a:lnTo>
                      <a:pt x="99" y="257"/>
                    </a:lnTo>
                    <a:lnTo>
                      <a:pt x="139" y="277"/>
                    </a:lnTo>
                    <a:lnTo>
                      <a:pt x="2109" y="277"/>
                    </a:lnTo>
                    <a:lnTo>
                      <a:pt x="2169" y="257"/>
                    </a:lnTo>
                    <a:lnTo>
                      <a:pt x="2208" y="237"/>
                    </a:lnTo>
                    <a:lnTo>
                      <a:pt x="2228" y="178"/>
                    </a:lnTo>
                    <a:lnTo>
                      <a:pt x="2247" y="139"/>
                    </a:lnTo>
                    <a:lnTo>
                      <a:pt x="2228" y="80"/>
                    </a:lnTo>
                    <a:lnTo>
                      <a:pt x="2208" y="40"/>
                    </a:lnTo>
                    <a:lnTo>
                      <a:pt x="2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7"/>
              <p:cNvSpPr/>
              <p:nvPr/>
            </p:nvSpPr>
            <p:spPr>
              <a:xfrm>
                <a:off x="176617" y="2148218"/>
                <a:ext cx="18134" cy="163969"/>
              </a:xfrm>
              <a:custGeom>
                <a:avLst/>
                <a:gdLst/>
                <a:ahLst/>
                <a:cxnLst/>
                <a:rect l="l" t="t" r="r" b="b"/>
                <a:pathLst>
                  <a:path w="473" h="4277" extrusionOk="0">
                    <a:moveTo>
                      <a:pt x="237" y="0"/>
                    </a:moveTo>
                    <a:lnTo>
                      <a:pt x="158" y="20"/>
                    </a:lnTo>
                    <a:lnTo>
                      <a:pt x="79" y="59"/>
                    </a:lnTo>
                    <a:lnTo>
                      <a:pt x="20" y="138"/>
                    </a:lnTo>
                    <a:lnTo>
                      <a:pt x="0" y="237"/>
                    </a:lnTo>
                    <a:lnTo>
                      <a:pt x="0" y="4040"/>
                    </a:lnTo>
                    <a:lnTo>
                      <a:pt x="20" y="4138"/>
                    </a:lnTo>
                    <a:lnTo>
                      <a:pt x="79" y="4197"/>
                    </a:lnTo>
                    <a:lnTo>
                      <a:pt x="158" y="4257"/>
                    </a:lnTo>
                    <a:lnTo>
                      <a:pt x="237" y="4276"/>
                    </a:lnTo>
                    <a:lnTo>
                      <a:pt x="335" y="4257"/>
                    </a:lnTo>
                    <a:lnTo>
                      <a:pt x="414" y="4197"/>
                    </a:lnTo>
                    <a:lnTo>
                      <a:pt x="453" y="4138"/>
                    </a:lnTo>
                    <a:lnTo>
                      <a:pt x="473" y="4040"/>
                    </a:lnTo>
                    <a:lnTo>
                      <a:pt x="473" y="237"/>
                    </a:lnTo>
                    <a:lnTo>
                      <a:pt x="453" y="138"/>
                    </a:lnTo>
                    <a:lnTo>
                      <a:pt x="414" y="59"/>
                    </a:lnTo>
                    <a:lnTo>
                      <a:pt x="335" y="20"/>
                    </a:lnTo>
                    <a:lnTo>
                      <a:pt x="237"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7"/>
              <p:cNvSpPr/>
              <p:nvPr/>
            </p:nvSpPr>
            <p:spPr>
              <a:xfrm>
                <a:off x="176617" y="2148218"/>
                <a:ext cx="18134" cy="163969"/>
              </a:xfrm>
              <a:custGeom>
                <a:avLst/>
                <a:gdLst/>
                <a:ahLst/>
                <a:cxnLst/>
                <a:rect l="l" t="t" r="r" b="b"/>
                <a:pathLst>
                  <a:path w="473" h="4277" fill="none" extrusionOk="0">
                    <a:moveTo>
                      <a:pt x="237" y="0"/>
                    </a:moveTo>
                    <a:lnTo>
                      <a:pt x="237" y="0"/>
                    </a:lnTo>
                    <a:lnTo>
                      <a:pt x="158" y="20"/>
                    </a:lnTo>
                    <a:lnTo>
                      <a:pt x="79" y="59"/>
                    </a:lnTo>
                    <a:lnTo>
                      <a:pt x="20" y="138"/>
                    </a:lnTo>
                    <a:lnTo>
                      <a:pt x="0" y="237"/>
                    </a:lnTo>
                    <a:lnTo>
                      <a:pt x="0" y="4040"/>
                    </a:lnTo>
                    <a:lnTo>
                      <a:pt x="0" y="4040"/>
                    </a:lnTo>
                    <a:lnTo>
                      <a:pt x="20" y="4138"/>
                    </a:lnTo>
                    <a:lnTo>
                      <a:pt x="79" y="4197"/>
                    </a:lnTo>
                    <a:lnTo>
                      <a:pt x="158" y="4257"/>
                    </a:lnTo>
                    <a:lnTo>
                      <a:pt x="237" y="4276"/>
                    </a:lnTo>
                    <a:lnTo>
                      <a:pt x="237" y="4276"/>
                    </a:lnTo>
                    <a:lnTo>
                      <a:pt x="335" y="4257"/>
                    </a:lnTo>
                    <a:lnTo>
                      <a:pt x="414" y="4197"/>
                    </a:lnTo>
                    <a:lnTo>
                      <a:pt x="453" y="4138"/>
                    </a:lnTo>
                    <a:lnTo>
                      <a:pt x="473" y="4040"/>
                    </a:lnTo>
                    <a:lnTo>
                      <a:pt x="473" y="237"/>
                    </a:lnTo>
                    <a:lnTo>
                      <a:pt x="473" y="237"/>
                    </a:lnTo>
                    <a:lnTo>
                      <a:pt x="453" y="138"/>
                    </a:lnTo>
                    <a:lnTo>
                      <a:pt x="414" y="59"/>
                    </a:lnTo>
                    <a:lnTo>
                      <a:pt x="335" y="20"/>
                    </a:lnTo>
                    <a:lnTo>
                      <a:pt x="237" y="0"/>
                    </a:lnTo>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7"/>
              <p:cNvSpPr/>
              <p:nvPr/>
            </p:nvSpPr>
            <p:spPr>
              <a:xfrm>
                <a:off x="37606" y="2127822"/>
                <a:ext cx="70273" cy="371720"/>
              </a:xfrm>
              <a:custGeom>
                <a:avLst/>
                <a:gdLst/>
                <a:ahLst/>
                <a:cxnLst/>
                <a:rect l="l" t="t" r="r" b="b"/>
                <a:pathLst>
                  <a:path w="1833" h="9696" extrusionOk="0">
                    <a:moveTo>
                      <a:pt x="0" y="0"/>
                    </a:moveTo>
                    <a:lnTo>
                      <a:pt x="0" y="8789"/>
                    </a:lnTo>
                    <a:lnTo>
                      <a:pt x="20" y="8986"/>
                    </a:lnTo>
                    <a:lnTo>
                      <a:pt x="79" y="9144"/>
                    </a:lnTo>
                    <a:lnTo>
                      <a:pt x="158" y="9301"/>
                    </a:lnTo>
                    <a:lnTo>
                      <a:pt x="276" y="9439"/>
                    </a:lnTo>
                    <a:lnTo>
                      <a:pt x="414" y="9557"/>
                    </a:lnTo>
                    <a:lnTo>
                      <a:pt x="572" y="9636"/>
                    </a:lnTo>
                    <a:lnTo>
                      <a:pt x="729" y="9695"/>
                    </a:lnTo>
                    <a:lnTo>
                      <a:pt x="1104" y="9695"/>
                    </a:lnTo>
                    <a:lnTo>
                      <a:pt x="1281" y="9636"/>
                    </a:lnTo>
                    <a:lnTo>
                      <a:pt x="1439" y="9557"/>
                    </a:lnTo>
                    <a:lnTo>
                      <a:pt x="1557" y="9439"/>
                    </a:lnTo>
                    <a:lnTo>
                      <a:pt x="1675" y="9301"/>
                    </a:lnTo>
                    <a:lnTo>
                      <a:pt x="1754" y="9144"/>
                    </a:lnTo>
                    <a:lnTo>
                      <a:pt x="1813" y="8986"/>
                    </a:lnTo>
                    <a:lnTo>
                      <a:pt x="1833" y="8789"/>
                    </a:lnTo>
                    <a:lnTo>
                      <a:pt x="18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7"/>
              <p:cNvSpPr/>
              <p:nvPr/>
            </p:nvSpPr>
            <p:spPr>
              <a:xfrm>
                <a:off x="37606" y="2127822"/>
                <a:ext cx="70273" cy="371720"/>
              </a:xfrm>
              <a:custGeom>
                <a:avLst/>
                <a:gdLst/>
                <a:ahLst/>
                <a:cxnLst/>
                <a:rect l="l" t="t" r="r" b="b"/>
                <a:pathLst>
                  <a:path w="1833" h="9696" fill="none" extrusionOk="0">
                    <a:moveTo>
                      <a:pt x="1833" y="0"/>
                    </a:moveTo>
                    <a:lnTo>
                      <a:pt x="1833" y="8789"/>
                    </a:lnTo>
                    <a:lnTo>
                      <a:pt x="1833" y="8789"/>
                    </a:lnTo>
                    <a:lnTo>
                      <a:pt x="1813" y="8986"/>
                    </a:lnTo>
                    <a:lnTo>
                      <a:pt x="1754" y="9144"/>
                    </a:lnTo>
                    <a:lnTo>
                      <a:pt x="1675" y="9301"/>
                    </a:lnTo>
                    <a:lnTo>
                      <a:pt x="1557" y="9439"/>
                    </a:lnTo>
                    <a:lnTo>
                      <a:pt x="1439" y="9557"/>
                    </a:lnTo>
                    <a:lnTo>
                      <a:pt x="1281" y="9636"/>
                    </a:lnTo>
                    <a:lnTo>
                      <a:pt x="1104" y="9695"/>
                    </a:lnTo>
                    <a:lnTo>
                      <a:pt x="926" y="9695"/>
                    </a:lnTo>
                    <a:lnTo>
                      <a:pt x="926" y="9695"/>
                    </a:lnTo>
                    <a:lnTo>
                      <a:pt x="729" y="9695"/>
                    </a:lnTo>
                    <a:lnTo>
                      <a:pt x="572" y="9636"/>
                    </a:lnTo>
                    <a:lnTo>
                      <a:pt x="414" y="9557"/>
                    </a:lnTo>
                    <a:lnTo>
                      <a:pt x="276" y="9439"/>
                    </a:lnTo>
                    <a:lnTo>
                      <a:pt x="158" y="9301"/>
                    </a:lnTo>
                    <a:lnTo>
                      <a:pt x="79" y="9144"/>
                    </a:lnTo>
                    <a:lnTo>
                      <a:pt x="20" y="8986"/>
                    </a:lnTo>
                    <a:lnTo>
                      <a:pt x="0" y="8789"/>
                    </a:lnTo>
                    <a:lnTo>
                      <a:pt x="0" y="0"/>
                    </a:lnTo>
                    <a:lnTo>
                      <a:pt x="18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7"/>
              <p:cNvSpPr/>
              <p:nvPr/>
            </p:nvSpPr>
            <p:spPr>
              <a:xfrm>
                <a:off x="46654" y="2148218"/>
                <a:ext cx="12881" cy="163969"/>
              </a:xfrm>
              <a:custGeom>
                <a:avLst/>
                <a:gdLst/>
                <a:ahLst/>
                <a:cxnLst/>
                <a:rect l="l" t="t" r="r" b="b"/>
                <a:pathLst>
                  <a:path w="336" h="4277" extrusionOk="0">
                    <a:moveTo>
                      <a:pt x="99" y="0"/>
                    </a:moveTo>
                    <a:lnTo>
                      <a:pt x="40" y="40"/>
                    </a:lnTo>
                    <a:lnTo>
                      <a:pt x="20" y="99"/>
                    </a:lnTo>
                    <a:lnTo>
                      <a:pt x="1" y="158"/>
                    </a:lnTo>
                    <a:lnTo>
                      <a:pt x="1" y="4099"/>
                    </a:lnTo>
                    <a:lnTo>
                      <a:pt x="20" y="4178"/>
                    </a:lnTo>
                    <a:lnTo>
                      <a:pt x="40" y="4217"/>
                    </a:lnTo>
                    <a:lnTo>
                      <a:pt x="99" y="4257"/>
                    </a:lnTo>
                    <a:lnTo>
                      <a:pt x="158" y="4276"/>
                    </a:lnTo>
                    <a:lnTo>
                      <a:pt x="237" y="4257"/>
                    </a:lnTo>
                    <a:lnTo>
                      <a:pt x="277" y="4217"/>
                    </a:lnTo>
                    <a:lnTo>
                      <a:pt x="316" y="4178"/>
                    </a:lnTo>
                    <a:lnTo>
                      <a:pt x="336" y="4099"/>
                    </a:lnTo>
                    <a:lnTo>
                      <a:pt x="336" y="158"/>
                    </a:lnTo>
                    <a:lnTo>
                      <a:pt x="316" y="99"/>
                    </a:lnTo>
                    <a:lnTo>
                      <a:pt x="277" y="40"/>
                    </a:lnTo>
                    <a:lnTo>
                      <a:pt x="237"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7"/>
              <p:cNvSpPr/>
              <p:nvPr/>
            </p:nvSpPr>
            <p:spPr>
              <a:xfrm>
                <a:off x="46654" y="2148218"/>
                <a:ext cx="12881" cy="163969"/>
              </a:xfrm>
              <a:custGeom>
                <a:avLst/>
                <a:gdLst/>
                <a:ahLst/>
                <a:cxnLst/>
                <a:rect l="l" t="t" r="r" b="b"/>
                <a:pathLst>
                  <a:path w="336" h="4277" fill="none" extrusionOk="0">
                    <a:moveTo>
                      <a:pt x="158" y="0"/>
                    </a:moveTo>
                    <a:lnTo>
                      <a:pt x="158" y="0"/>
                    </a:lnTo>
                    <a:lnTo>
                      <a:pt x="99" y="0"/>
                    </a:lnTo>
                    <a:lnTo>
                      <a:pt x="40" y="40"/>
                    </a:lnTo>
                    <a:lnTo>
                      <a:pt x="20" y="99"/>
                    </a:lnTo>
                    <a:lnTo>
                      <a:pt x="1" y="158"/>
                    </a:lnTo>
                    <a:lnTo>
                      <a:pt x="1" y="4099"/>
                    </a:lnTo>
                    <a:lnTo>
                      <a:pt x="1" y="4099"/>
                    </a:lnTo>
                    <a:lnTo>
                      <a:pt x="20" y="4178"/>
                    </a:lnTo>
                    <a:lnTo>
                      <a:pt x="40" y="4217"/>
                    </a:lnTo>
                    <a:lnTo>
                      <a:pt x="99" y="4257"/>
                    </a:lnTo>
                    <a:lnTo>
                      <a:pt x="158" y="4276"/>
                    </a:lnTo>
                    <a:lnTo>
                      <a:pt x="158" y="4276"/>
                    </a:lnTo>
                    <a:lnTo>
                      <a:pt x="237" y="4257"/>
                    </a:lnTo>
                    <a:lnTo>
                      <a:pt x="277" y="4217"/>
                    </a:lnTo>
                    <a:lnTo>
                      <a:pt x="316" y="4178"/>
                    </a:lnTo>
                    <a:lnTo>
                      <a:pt x="336" y="4099"/>
                    </a:lnTo>
                    <a:lnTo>
                      <a:pt x="336" y="158"/>
                    </a:lnTo>
                    <a:lnTo>
                      <a:pt x="336" y="158"/>
                    </a:lnTo>
                    <a:lnTo>
                      <a:pt x="316" y="99"/>
                    </a:lnTo>
                    <a:lnTo>
                      <a:pt x="277" y="40"/>
                    </a:lnTo>
                    <a:lnTo>
                      <a:pt x="237" y="0"/>
                    </a:lnTo>
                    <a:lnTo>
                      <a:pt x="158" y="0"/>
                    </a:lnTo>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7"/>
              <p:cNvSpPr/>
              <p:nvPr/>
            </p:nvSpPr>
            <p:spPr>
              <a:xfrm>
                <a:off x="37606" y="2127822"/>
                <a:ext cx="70273" cy="371720"/>
              </a:xfrm>
              <a:custGeom>
                <a:avLst/>
                <a:gdLst/>
                <a:ahLst/>
                <a:cxnLst/>
                <a:rect l="l" t="t" r="r" b="b"/>
                <a:pathLst>
                  <a:path w="1833" h="9696" extrusionOk="0">
                    <a:moveTo>
                      <a:pt x="434" y="0"/>
                    </a:moveTo>
                    <a:lnTo>
                      <a:pt x="0" y="99"/>
                    </a:lnTo>
                    <a:lnTo>
                      <a:pt x="1518" y="276"/>
                    </a:lnTo>
                    <a:lnTo>
                      <a:pt x="1458" y="2306"/>
                    </a:lnTo>
                    <a:lnTo>
                      <a:pt x="1419" y="4079"/>
                    </a:lnTo>
                    <a:lnTo>
                      <a:pt x="1399" y="5715"/>
                    </a:lnTo>
                    <a:lnTo>
                      <a:pt x="1399" y="6010"/>
                    </a:lnTo>
                    <a:lnTo>
                      <a:pt x="1380" y="6306"/>
                    </a:lnTo>
                    <a:lnTo>
                      <a:pt x="1340" y="6582"/>
                    </a:lnTo>
                    <a:lnTo>
                      <a:pt x="1301" y="6838"/>
                    </a:lnTo>
                    <a:lnTo>
                      <a:pt x="1261" y="7074"/>
                    </a:lnTo>
                    <a:lnTo>
                      <a:pt x="1183" y="7291"/>
                    </a:lnTo>
                    <a:lnTo>
                      <a:pt x="1123" y="7469"/>
                    </a:lnTo>
                    <a:lnTo>
                      <a:pt x="1025" y="7646"/>
                    </a:lnTo>
                    <a:lnTo>
                      <a:pt x="926" y="7804"/>
                    </a:lnTo>
                    <a:lnTo>
                      <a:pt x="828" y="7922"/>
                    </a:lnTo>
                    <a:lnTo>
                      <a:pt x="710" y="8040"/>
                    </a:lnTo>
                    <a:lnTo>
                      <a:pt x="591" y="8119"/>
                    </a:lnTo>
                    <a:lnTo>
                      <a:pt x="453" y="8198"/>
                    </a:lnTo>
                    <a:lnTo>
                      <a:pt x="316" y="8237"/>
                    </a:lnTo>
                    <a:lnTo>
                      <a:pt x="158" y="8257"/>
                    </a:lnTo>
                    <a:lnTo>
                      <a:pt x="0" y="8276"/>
                    </a:lnTo>
                    <a:lnTo>
                      <a:pt x="0" y="8789"/>
                    </a:lnTo>
                    <a:lnTo>
                      <a:pt x="20" y="8986"/>
                    </a:lnTo>
                    <a:lnTo>
                      <a:pt x="79" y="9144"/>
                    </a:lnTo>
                    <a:lnTo>
                      <a:pt x="158" y="9301"/>
                    </a:lnTo>
                    <a:lnTo>
                      <a:pt x="276" y="9439"/>
                    </a:lnTo>
                    <a:lnTo>
                      <a:pt x="414" y="9557"/>
                    </a:lnTo>
                    <a:lnTo>
                      <a:pt x="572" y="9636"/>
                    </a:lnTo>
                    <a:lnTo>
                      <a:pt x="729" y="9695"/>
                    </a:lnTo>
                    <a:lnTo>
                      <a:pt x="1104" y="9695"/>
                    </a:lnTo>
                    <a:lnTo>
                      <a:pt x="1281" y="9636"/>
                    </a:lnTo>
                    <a:lnTo>
                      <a:pt x="1439" y="9557"/>
                    </a:lnTo>
                    <a:lnTo>
                      <a:pt x="1557" y="9439"/>
                    </a:lnTo>
                    <a:lnTo>
                      <a:pt x="1675" y="9301"/>
                    </a:lnTo>
                    <a:lnTo>
                      <a:pt x="1754" y="9144"/>
                    </a:lnTo>
                    <a:lnTo>
                      <a:pt x="1813" y="8986"/>
                    </a:lnTo>
                    <a:lnTo>
                      <a:pt x="1833" y="8789"/>
                    </a:lnTo>
                    <a:lnTo>
                      <a:pt x="183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7"/>
              <p:cNvSpPr/>
              <p:nvPr/>
            </p:nvSpPr>
            <p:spPr>
              <a:xfrm>
                <a:off x="30054" y="2120998"/>
                <a:ext cx="85378" cy="10619"/>
              </a:xfrm>
              <a:custGeom>
                <a:avLst/>
                <a:gdLst/>
                <a:ahLst/>
                <a:cxnLst/>
                <a:rect l="l" t="t" r="r" b="b"/>
                <a:pathLst>
                  <a:path w="2227" h="277" extrusionOk="0">
                    <a:moveTo>
                      <a:pt x="79" y="1"/>
                    </a:moveTo>
                    <a:lnTo>
                      <a:pt x="40" y="40"/>
                    </a:lnTo>
                    <a:lnTo>
                      <a:pt x="0" y="80"/>
                    </a:lnTo>
                    <a:lnTo>
                      <a:pt x="0" y="139"/>
                    </a:lnTo>
                    <a:lnTo>
                      <a:pt x="0" y="178"/>
                    </a:lnTo>
                    <a:lnTo>
                      <a:pt x="40" y="237"/>
                    </a:lnTo>
                    <a:lnTo>
                      <a:pt x="79" y="257"/>
                    </a:lnTo>
                    <a:lnTo>
                      <a:pt x="138" y="277"/>
                    </a:lnTo>
                    <a:lnTo>
                      <a:pt x="2109" y="277"/>
                    </a:lnTo>
                    <a:lnTo>
                      <a:pt x="2148" y="257"/>
                    </a:lnTo>
                    <a:lnTo>
                      <a:pt x="2187" y="237"/>
                    </a:lnTo>
                    <a:lnTo>
                      <a:pt x="2227" y="178"/>
                    </a:lnTo>
                    <a:lnTo>
                      <a:pt x="2227" y="139"/>
                    </a:lnTo>
                    <a:lnTo>
                      <a:pt x="2227" y="80"/>
                    </a:lnTo>
                    <a:lnTo>
                      <a:pt x="2187" y="40"/>
                    </a:lnTo>
                    <a:lnTo>
                      <a:pt x="21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7"/>
              <p:cNvSpPr/>
              <p:nvPr/>
            </p:nvSpPr>
            <p:spPr>
              <a:xfrm>
                <a:off x="-50032" y="2512342"/>
                <a:ext cx="509199" cy="45353"/>
              </a:xfrm>
              <a:custGeom>
                <a:avLst/>
                <a:gdLst/>
                <a:ahLst/>
                <a:cxnLst/>
                <a:rect l="l" t="t" r="r" b="b"/>
                <a:pathLst>
                  <a:path w="13282" h="1183" extrusionOk="0">
                    <a:moveTo>
                      <a:pt x="0" y="0"/>
                    </a:moveTo>
                    <a:lnTo>
                      <a:pt x="0" y="1183"/>
                    </a:lnTo>
                    <a:lnTo>
                      <a:pt x="13282" y="1183"/>
                    </a:lnTo>
                    <a:lnTo>
                      <a:pt x="13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7"/>
              <p:cNvSpPr/>
              <p:nvPr/>
            </p:nvSpPr>
            <p:spPr>
              <a:xfrm>
                <a:off x="-17561" y="2151975"/>
                <a:ext cx="21201" cy="366430"/>
              </a:xfrm>
              <a:custGeom>
                <a:avLst/>
                <a:gdLst/>
                <a:ahLst/>
                <a:cxnLst/>
                <a:rect l="l" t="t" r="r" b="b"/>
                <a:pathLst>
                  <a:path w="553" h="9558" extrusionOk="0">
                    <a:moveTo>
                      <a:pt x="1" y="1"/>
                    </a:moveTo>
                    <a:lnTo>
                      <a:pt x="1" y="9558"/>
                    </a:lnTo>
                    <a:lnTo>
                      <a:pt x="552" y="9558"/>
                    </a:lnTo>
                    <a:lnTo>
                      <a:pt x="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7"/>
              <p:cNvSpPr/>
              <p:nvPr/>
            </p:nvSpPr>
            <p:spPr>
              <a:xfrm>
                <a:off x="406256" y="2151975"/>
                <a:ext cx="20434" cy="366430"/>
              </a:xfrm>
              <a:custGeom>
                <a:avLst/>
                <a:gdLst/>
                <a:ahLst/>
                <a:cxnLst/>
                <a:rect l="l" t="t" r="r" b="b"/>
                <a:pathLst>
                  <a:path w="533" h="9558" extrusionOk="0">
                    <a:moveTo>
                      <a:pt x="1" y="1"/>
                    </a:moveTo>
                    <a:lnTo>
                      <a:pt x="1" y="9558"/>
                    </a:lnTo>
                    <a:lnTo>
                      <a:pt x="533" y="9558"/>
                    </a:lnTo>
                    <a:lnTo>
                      <a:pt x="5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7"/>
              <p:cNvSpPr/>
              <p:nvPr/>
            </p:nvSpPr>
            <p:spPr>
              <a:xfrm>
                <a:off x="-6980" y="2151975"/>
                <a:ext cx="423859" cy="19705"/>
              </a:xfrm>
              <a:custGeom>
                <a:avLst/>
                <a:gdLst/>
                <a:ahLst/>
                <a:cxnLst/>
                <a:rect l="l" t="t" r="r" b="b"/>
                <a:pathLst>
                  <a:path w="11056" h="514" extrusionOk="0">
                    <a:moveTo>
                      <a:pt x="1" y="1"/>
                    </a:moveTo>
                    <a:lnTo>
                      <a:pt x="1" y="513"/>
                    </a:lnTo>
                    <a:lnTo>
                      <a:pt x="11055" y="513"/>
                    </a:lnTo>
                    <a:lnTo>
                      <a:pt x="110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7"/>
              <p:cNvSpPr/>
              <p:nvPr/>
            </p:nvSpPr>
            <p:spPr>
              <a:xfrm>
                <a:off x="-103666" y="1767455"/>
                <a:ext cx="221361" cy="234971"/>
              </a:xfrm>
              <a:custGeom>
                <a:avLst/>
                <a:gdLst/>
                <a:ahLst/>
                <a:cxnLst/>
                <a:rect l="l" t="t" r="r" b="b"/>
                <a:pathLst>
                  <a:path w="5774" h="6129" extrusionOk="0">
                    <a:moveTo>
                      <a:pt x="59" y="1"/>
                    </a:moveTo>
                    <a:lnTo>
                      <a:pt x="20" y="40"/>
                    </a:lnTo>
                    <a:lnTo>
                      <a:pt x="0" y="79"/>
                    </a:lnTo>
                    <a:lnTo>
                      <a:pt x="0" y="119"/>
                    </a:lnTo>
                    <a:lnTo>
                      <a:pt x="0" y="217"/>
                    </a:lnTo>
                    <a:lnTo>
                      <a:pt x="0" y="276"/>
                    </a:lnTo>
                    <a:lnTo>
                      <a:pt x="20" y="316"/>
                    </a:lnTo>
                    <a:lnTo>
                      <a:pt x="59" y="336"/>
                    </a:lnTo>
                    <a:lnTo>
                      <a:pt x="119" y="355"/>
                    </a:lnTo>
                    <a:lnTo>
                      <a:pt x="316" y="355"/>
                    </a:lnTo>
                    <a:lnTo>
                      <a:pt x="316" y="5400"/>
                    </a:lnTo>
                    <a:lnTo>
                      <a:pt x="335" y="5577"/>
                    </a:lnTo>
                    <a:lnTo>
                      <a:pt x="394" y="5735"/>
                    </a:lnTo>
                    <a:lnTo>
                      <a:pt x="493" y="5873"/>
                    </a:lnTo>
                    <a:lnTo>
                      <a:pt x="611" y="5971"/>
                    </a:lnTo>
                    <a:lnTo>
                      <a:pt x="710" y="6030"/>
                    </a:lnTo>
                    <a:lnTo>
                      <a:pt x="808" y="6090"/>
                    </a:lnTo>
                    <a:lnTo>
                      <a:pt x="926" y="6109"/>
                    </a:lnTo>
                    <a:lnTo>
                      <a:pt x="1045" y="6129"/>
                    </a:lnTo>
                    <a:lnTo>
                      <a:pt x="4730" y="6129"/>
                    </a:lnTo>
                    <a:lnTo>
                      <a:pt x="4828" y="6109"/>
                    </a:lnTo>
                    <a:lnTo>
                      <a:pt x="4907" y="6090"/>
                    </a:lnTo>
                    <a:lnTo>
                      <a:pt x="5005" y="6070"/>
                    </a:lnTo>
                    <a:lnTo>
                      <a:pt x="5084" y="6030"/>
                    </a:lnTo>
                    <a:lnTo>
                      <a:pt x="5242" y="5912"/>
                    </a:lnTo>
                    <a:lnTo>
                      <a:pt x="5340" y="5774"/>
                    </a:lnTo>
                    <a:lnTo>
                      <a:pt x="5400" y="5676"/>
                    </a:lnTo>
                    <a:lnTo>
                      <a:pt x="5439" y="5597"/>
                    </a:lnTo>
                    <a:lnTo>
                      <a:pt x="5459" y="5498"/>
                    </a:lnTo>
                    <a:lnTo>
                      <a:pt x="5459" y="5380"/>
                    </a:lnTo>
                    <a:lnTo>
                      <a:pt x="5459" y="355"/>
                    </a:lnTo>
                    <a:lnTo>
                      <a:pt x="5656" y="355"/>
                    </a:lnTo>
                    <a:lnTo>
                      <a:pt x="5695" y="336"/>
                    </a:lnTo>
                    <a:lnTo>
                      <a:pt x="5735" y="316"/>
                    </a:lnTo>
                    <a:lnTo>
                      <a:pt x="5774" y="276"/>
                    </a:lnTo>
                    <a:lnTo>
                      <a:pt x="5774" y="217"/>
                    </a:lnTo>
                    <a:lnTo>
                      <a:pt x="5774" y="119"/>
                    </a:lnTo>
                    <a:lnTo>
                      <a:pt x="5774" y="79"/>
                    </a:lnTo>
                    <a:lnTo>
                      <a:pt x="5735" y="40"/>
                    </a:lnTo>
                    <a:lnTo>
                      <a:pt x="56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7"/>
              <p:cNvSpPr/>
              <p:nvPr/>
            </p:nvSpPr>
            <p:spPr>
              <a:xfrm>
                <a:off x="-103666" y="1767455"/>
                <a:ext cx="221361" cy="234971"/>
              </a:xfrm>
              <a:custGeom>
                <a:avLst/>
                <a:gdLst/>
                <a:ahLst/>
                <a:cxnLst/>
                <a:rect l="l" t="t" r="r" b="b"/>
                <a:pathLst>
                  <a:path w="5774" h="6129" fill="none" extrusionOk="0">
                    <a:moveTo>
                      <a:pt x="5774" y="119"/>
                    </a:moveTo>
                    <a:lnTo>
                      <a:pt x="5774" y="217"/>
                    </a:lnTo>
                    <a:lnTo>
                      <a:pt x="5774" y="217"/>
                    </a:lnTo>
                    <a:lnTo>
                      <a:pt x="5774" y="276"/>
                    </a:lnTo>
                    <a:lnTo>
                      <a:pt x="5735" y="316"/>
                    </a:lnTo>
                    <a:lnTo>
                      <a:pt x="5695" y="336"/>
                    </a:lnTo>
                    <a:lnTo>
                      <a:pt x="5656" y="355"/>
                    </a:lnTo>
                    <a:lnTo>
                      <a:pt x="5459" y="355"/>
                    </a:lnTo>
                    <a:lnTo>
                      <a:pt x="5459" y="5380"/>
                    </a:lnTo>
                    <a:lnTo>
                      <a:pt x="5459" y="5380"/>
                    </a:lnTo>
                    <a:lnTo>
                      <a:pt x="5459" y="5498"/>
                    </a:lnTo>
                    <a:lnTo>
                      <a:pt x="5439" y="5597"/>
                    </a:lnTo>
                    <a:lnTo>
                      <a:pt x="5400" y="5676"/>
                    </a:lnTo>
                    <a:lnTo>
                      <a:pt x="5340" y="5774"/>
                    </a:lnTo>
                    <a:lnTo>
                      <a:pt x="5340" y="5774"/>
                    </a:lnTo>
                    <a:lnTo>
                      <a:pt x="5242" y="5912"/>
                    </a:lnTo>
                    <a:lnTo>
                      <a:pt x="5084" y="6030"/>
                    </a:lnTo>
                    <a:lnTo>
                      <a:pt x="5005" y="6070"/>
                    </a:lnTo>
                    <a:lnTo>
                      <a:pt x="4907" y="6090"/>
                    </a:lnTo>
                    <a:lnTo>
                      <a:pt x="4828" y="6109"/>
                    </a:lnTo>
                    <a:lnTo>
                      <a:pt x="4730" y="6129"/>
                    </a:lnTo>
                    <a:lnTo>
                      <a:pt x="1045" y="6129"/>
                    </a:lnTo>
                    <a:lnTo>
                      <a:pt x="1045" y="6129"/>
                    </a:lnTo>
                    <a:lnTo>
                      <a:pt x="926" y="6109"/>
                    </a:lnTo>
                    <a:lnTo>
                      <a:pt x="808" y="6090"/>
                    </a:lnTo>
                    <a:lnTo>
                      <a:pt x="710" y="6030"/>
                    </a:lnTo>
                    <a:lnTo>
                      <a:pt x="611" y="5971"/>
                    </a:lnTo>
                    <a:lnTo>
                      <a:pt x="611" y="5971"/>
                    </a:lnTo>
                    <a:lnTo>
                      <a:pt x="493" y="5873"/>
                    </a:lnTo>
                    <a:lnTo>
                      <a:pt x="394" y="5735"/>
                    </a:lnTo>
                    <a:lnTo>
                      <a:pt x="335" y="5577"/>
                    </a:lnTo>
                    <a:lnTo>
                      <a:pt x="316" y="5400"/>
                    </a:lnTo>
                    <a:lnTo>
                      <a:pt x="316" y="355"/>
                    </a:lnTo>
                    <a:lnTo>
                      <a:pt x="119" y="355"/>
                    </a:lnTo>
                    <a:lnTo>
                      <a:pt x="119" y="355"/>
                    </a:lnTo>
                    <a:lnTo>
                      <a:pt x="59" y="336"/>
                    </a:lnTo>
                    <a:lnTo>
                      <a:pt x="20" y="316"/>
                    </a:lnTo>
                    <a:lnTo>
                      <a:pt x="0" y="276"/>
                    </a:lnTo>
                    <a:lnTo>
                      <a:pt x="0" y="217"/>
                    </a:lnTo>
                    <a:lnTo>
                      <a:pt x="0" y="119"/>
                    </a:lnTo>
                    <a:lnTo>
                      <a:pt x="0" y="119"/>
                    </a:lnTo>
                    <a:lnTo>
                      <a:pt x="0" y="79"/>
                    </a:lnTo>
                    <a:lnTo>
                      <a:pt x="20" y="40"/>
                    </a:lnTo>
                    <a:lnTo>
                      <a:pt x="59" y="1"/>
                    </a:lnTo>
                    <a:lnTo>
                      <a:pt x="119" y="1"/>
                    </a:lnTo>
                    <a:lnTo>
                      <a:pt x="5656" y="1"/>
                    </a:lnTo>
                    <a:lnTo>
                      <a:pt x="5656" y="1"/>
                    </a:lnTo>
                    <a:lnTo>
                      <a:pt x="5695" y="1"/>
                    </a:lnTo>
                    <a:lnTo>
                      <a:pt x="5735" y="40"/>
                    </a:lnTo>
                    <a:lnTo>
                      <a:pt x="5774" y="79"/>
                    </a:lnTo>
                    <a:lnTo>
                      <a:pt x="5774" y="1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7"/>
              <p:cNvSpPr/>
              <p:nvPr/>
            </p:nvSpPr>
            <p:spPr>
              <a:xfrm>
                <a:off x="-91590" y="1781064"/>
                <a:ext cx="197208" cy="221361"/>
              </a:xfrm>
              <a:custGeom>
                <a:avLst/>
                <a:gdLst/>
                <a:ahLst/>
                <a:cxnLst/>
                <a:rect l="l" t="t" r="r" b="b"/>
                <a:pathLst>
                  <a:path w="5144" h="5774" extrusionOk="0">
                    <a:moveTo>
                      <a:pt x="3902" y="0"/>
                    </a:moveTo>
                    <a:lnTo>
                      <a:pt x="3883" y="178"/>
                    </a:lnTo>
                    <a:lnTo>
                      <a:pt x="3863" y="394"/>
                    </a:lnTo>
                    <a:lnTo>
                      <a:pt x="3823" y="690"/>
                    </a:lnTo>
                    <a:lnTo>
                      <a:pt x="3764" y="1025"/>
                    </a:lnTo>
                    <a:lnTo>
                      <a:pt x="3666" y="1419"/>
                    </a:lnTo>
                    <a:lnTo>
                      <a:pt x="3548" y="1833"/>
                    </a:lnTo>
                    <a:lnTo>
                      <a:pt x="3370" y="2266"/>
                    </a:lnTo>
                    <a:lnTo>
                      <a:pt x="3153" y="2700"/>
                    </a:lnTo>
                    <a:lnTo>
                      <a:pt x="3035" y="2917"/>
                    </a:lnTo>
                    <a:lnTo>
                      <a:pt x="2897" y="3133"/>
                    </a:lnTo>
                    <a:lnTo>
                      <a:pt x="2759" y="3350"/>
                    </a:lnTo>
                    <a:lnTo>
                      <a:pt x="2582" y="3567"/>
                    </a:lnTo>
                    <a:lnTo>
                      <a:pt x="2405" y="3764"/>
                    </a:lnTo>
                    <a:lnTo>
                      <a:pt x="2208" y="3961"/>
                    </a:lnTo>
                    <a:lnTo>
                      <a:pt x="1991" y="4158"/>
                    </a:lnTo>
                    <a:lnTo>
                      <a:pt x="1774" y="4316"/>
                    </a:lnTo>
                    <a:lnTo>
                      <a:pt x="1518" y="4493"/>
                    </a:lnTo>
                    <a:lnTo>
                      <a:pt x="1262" y="4631"/>
                    </a:lnTo>
                    <a:lnTo>
                      <a:pt x="966" y="4769"/>
                    </a:lnTo>
                    <a:lnTo>
                      <a:pt x="671" y="4887"/>
                    </a:lnTo>
                    <a:lnTo>
                      <a:pt x="336" y="4966"/>
                    </a:lnTo>
                    <a:lnTo>
                      <a:pt x="1" y="5045"/>
                    </a:lnTo>
                    <a:lnTo>
                      <a:pt x="20" y="5222"/>
                    </a:lnTo>
                    <a:lnTo>
                      <a:pt x="79" y="5380"/>
                    </a:lnTo>
                    <a:lnTo>
                      <a:pt x="178" y="5518"/>
                    </a:lnTo>
                    <a:lnTo>
                      <a:pt x="296" y="5616"/>
                    </a:lnTo>
                    <a:lnTo>
                      <a:pt x="395" y="5675"/>
                    </a:lnTo>
                    <a:lnTo>
                      <a:pt x="493" y="5735"/>
                    </a:lnTo>
                    <a:lnTo>
                      <a:pt x="611" y="5754"/>
                    </a:lnTo>
                    <a:lnTo>
                      <a:pt x="730" y="5774"/>
                    </a:lnTo>
                    <a:lnTo>
                      <a:pt x="4415" y="5774"/>
                    </a:lnTo>
                    <a:lnTo>
                      <a:pt x="4513" y="5754"/>
                    </a:lnTo>
                    <a:lnTo>
                      <a:pt x="4592" y="5735"/>
                    </a:lnTo>
                    <a:lnTo>
                      <a:pt x="4690" y="5715"/>
                    </a:lnTo>
                    <a:lnTo>
                      <a:pt x="4769" y="5675"/>
                    </a:lnTo>
                    <a:lnTo>
                      <a:pt x="4927" y="5557"/>
                    </a:lnTo>
                    <a:lnTo>
                      <a:pt x="5025" y="5419"/>
                    </a:lnTo>
                    <a:lnTo>
                      <a:pt x="5085" y="5321"/>
                    </a:lnTo>
                    <a:lnTo>
                      <a:pt x="5124" y="5242"/>
                    </a:lnTo>
                    <a:lnTo>
                      <a:pt x="5144" y="5143"/>
                    </a:lnTo>
                    <a:lnTo>
                      <a:pt x="5144" y="5025"/>
                    </a:lnTo>
                    <a:lnTo>
                      <a:pt x="5144"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7"/>
              <p:cNvSpPr/>
              <p:nvPr/>
            </p:nvSpPr>
            <p:spPr>
              <a:xfrm>
                <a:off x="-91590" y="1781064"/>
                <a:ext cx="197208" cy="221361"/>
              </a:xfrm>
              <a:custGeom>
                <a:avLst/>
                <a:gdLst/>
                <a:ahLst/>
                <a:cxnLst/>
                <a:rect l="l" t="t" r="r" b="b"/>
                <a:pathLst>
                  <a:path w="5144" h="5774" fill="none" extrusionOk="0">
                    <a:moveTo>
                      <a:pt x="5144" y="0"/>
                    </a:moveTo>
                    <a:lnTo>
                      <a:pt x="3902" y="0"/>
                    </a:lnTo>
                    <a:lnTo>
                      <a:pt x="3902" y="0"/>
                    </a:lnTo>
                    <a:lnTo>
                      <a:pt x="3883" y="178"/>
                    </a:lnTo>
                    <a:lnTo>
                      <a:pt x="3863" y="394"/>
                    </a:lnTo>
                    <a:lnTo>
                      <a:pt x="3823" y="690"/>
                    </a:lnTo>
                    <a:lnTo>
                      <a:pt x="3764" y="1025"/>
                    </a:lnTo>
                    <a:lnTo>
                      <a:pt x="3666" y="1419"/>
                    </a:lnTo>
                    <a:lnTo>
                      <a:pt x="3548" y="1833"/>
                    </a:lnTo>
                    <a:lnTo>
                      <a:pt x="3370" y="2266"/>
                    </a:lnTo>
                    <a:lnTo>
                      <a:pt x="3153" y="2700"/>
                    </a:lnTo>
                    <a:lnTo>
                      <a:pt x="3035" y="2917"/>
                    </a:lnTo>
                    <a:lnTo>
                      <a:pt x="2897" y="3133"/>
                    </a:lnTo>
                    <a:lnTo>
                      <a:pt x="2759" y="3350"/>
                    </a:lnTo>
                    <a:lnTo>
                      <a:pt x="2582" y="3567"/>
                    </a:lnTo>
                    <a:lnTo>
                      <a:pt x="2405" y="3764"/>
                    </a:lnTo>
                    <a:lnTo>
                      <a:pt x="2208" y="3961"/>
                    </a:lnTo>
                    <a:lnTo>
                      <a:pt x="1991" y="4158"/>
                    </a:lnTo>
                    <a:lnTo>
                      <a:pt x="1774" y="4316"/>
                    </a:lnTo>
                    <a:lnTo>
                      <a:pt x="1518" y="4493"/>
                    </a:lnTo>
                    <a:lnTo>
                      <a:pt x="1262" y="4631"/>
                    </a:lnTo>
                    <a:lnTo>
                      <a:pt x="966" y="4769"/>
                    </a:lnTo>
                    <a:lnTo>
                      <a:pt x="671" y="4887"/>
                    </a:lnTo>
                    <a:lnTo>
                      <a:pt x="336" y="4966"/>
                    </a:lnTo>
                    <a:lnTo>
                      <a:pt x="1" y="5045"/>
                    </a:lnTo>
                    <a:lnTo>
                      <a:pt x="1" y="5045"/>
                    </a:lnTo>
                    <a:lnTo>
                      <a:pt x="20" y="5222"/>
                    </a:lnTo>
                    <a:lnTo>
                      <a:pt x="79" y="5380"/>
                    </a:lnTo>
                    <a:lnTo>
                      <a:pt x="178" y="5518"/>
                    </a:lnTo>
                    <a:lnTo>
                      <a:pt x="296" y="5616"/>
                    </a:lnTo>
                    <a:lnTo>
                      <a:pt x="296" y="5616"/>
                    </a:lnTo>
                    <a:lnTo>
                      <a:pt x="395" y="5675"/>
                    </a:lnTo>
                    <a:lnTo>
                      <a:pt x="493" y="5735"/>
                    </a:lnTo>
                    <a:lnTo>
                      <a:pt x="611" y="5754"/>
                    </a:lnTo>
                    <a:lnTo>
                      <a:pt x="730" y="5774"/>
                    </a:lnTo>
                    <a:lnTo>
                      <a:pt x="4415" y="5774"/>
                    </a:lnTo>
                    <a:lnTo>
                      <a:pt x="4415" y="5774"/>
                    </a:lnTo>
                    <a:lnTo>
                      <a:pt x="4513" y="5754"/>
                    </a:lnTo>
                    <a:lnTo>
                      <a:pt x="4592" y="5735"/>
                    </a:lnTo>
                    <a:lnTo>
                      <a:pt x="4690" y="5715"/>
                    </a:lnTo>
                    <a:lnTo>
                      <a:pt x="4769" y="5675"/>
                    </a:lnTo>
                    <a:lnTo>
                      <a:pt x="4927" y="5557"/>
                    </a:lnTo>
                    <a:lnTo>
                      <a:pt x="5025" y="5419"/>
                    </a:lnTo>
                    <a:lnTo>
                      <a:pt x="5025" y="5419"/>
                    </a:lnTo>
                    <a:lnTo>
                      <a:pt x="5085" y="5321"/>
                    </a:lnTo>
                    <a:lnTo>
                      <a:pt x="5124" y="5242"/>
                    </a:lnTo>
                    <a:lnTo>
                      <a:pt x="5144" y="5143"/>
                    </a:lnTo>
                    <a:lnTo>
                      <a:pt x="5144" y="5025"/>
                    </a:lnTo>
                    <a:lnTo>
                      <a:pt x="5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7"/>
              <p:cNvSpPr/>
              <p:nvPr/>
            </p:nvSpPr>
            <p:spPr>
              <a:xfrm>
                <a:off x="203798" y="1767455"/>
                <a:ext cx="222127" cy="234971"/>
              </a:xfrm>
              <a:custGeom>
                <a:avLst/>
                <a:gdLst/>
                <a:ahLst/>
                <a:cxnLst/>
                <a:rect l="l" t="t" r="r" b="b"/>
                <a:pathLst>
                  <a:path w="5794" h="6129" extrusionOk="0">
                    <a:moveTo>
                      <a:pt x="79" y="1"/>
                    </a:moveTo>
                    <a:lnTo>
                      <a:pt x="40" y="40"/>
                    </a:lnTo>
                    <a:lnTo>
                      <a:pt x="20" y="79"/>
                    </a:lnTo>
                    <a:lnTo>
                      <a:pt x="0" y="119"/>
                    </a:lnTo>
                    <a:lnTo>
                      <a:pt x="0" y="217"/>
                    </a:lnTo>
                    <a:lnTo>
                      <a:pt x="20" y="276"/>
                    </a:lnTo>
                    <a:lnTo>
                      <a:pt x="40" y="316"/>
                    </a:lnTo>
                    <a:lnTo>
                      <a:pt x="79" y="336"/>
                    </a:lnTo>
                    <a:lnTo>
                      <a:pt x="138" y="355"/>
                    </a:lnTo>
                    <a:lnTo>
                      <a:pt x="335" y="355"/>
                    </a:lnTo>
                    <a:lnTo>
                      <a:pt x="335" y="5400"/>
                    </a:lnTo>
                    <a:lnTo>
                      <a:pt x="355" y="5577"/>
                    </a:lnTo>
                    <a:lnTo>
                      <a:pt x="414" y="5735"/>
                    </a:lnTo>
                    <a:lnTo>
                      <a:pt x="513" y="5873"/>
                    </a:lnTo>
                    <a:lnTo>
                      <a:pt x="631" y="5971"/>
                    </a:lnTo>
                    <a:lnTo>
                      <a:pt x="730" y="6030"/>
                    </a:lnTo>
                    <a:lnTo>
                      <a:pt x="828" y="6090"/>
                    </a:lnTo>
                    <a:lnTo>
                      <a:pt x="946" y="6109"/>
                    </a:lnTo>
                    <a:lnTo>
                      <a:pt x="1065" y="6129"/>
                    </a:lnTo>
                    <a:lnTo>
                      <a:pt x="4730" y="6129"/>
                    </a:lnTo>
                    <a:lnTo>
                      <a:pt x="4828" y="6109"/>
                    </a:lnTo>
                    <a:lnTo>
                      <a:pt x="4927" y="6090"/>
                    </a:lnTo>
                    <a:lnTo>
                      <a:pt x="5025" y="6070"/>
                    </a:lnTo>
                    <a:lnTo>
                      <a:pt x="5104" y="6030"/>
                    </a:lnTo>
                    <a:lnTo>
                      <a:pt x="5242" y="5912"/>
                    </a:lnTo>
                    <a:lnTo>
                      <a:pt x="5360" y="5774"/>
                    </a:lnTo>
                    <a:lnTo>
                      <a:pt x="5419" y="5676"/>
                    </a:lnTo>
                    <a:lnTo>
                      <a:pt x="5439" y="5597"/>
                    </a:lnTo>
                    <a:lnTo>
                      <a:pt x="5459" y="5498"/>
                    </a:lnTo>
                    <a:lnTo>
                      <a:pt x="5479" y="5380"/>
                    </a:lnTo>
                    <a:lnTo>
                      <a:pt x="5479" y="355"/>
                    </a:lnTo>
                    <a:lnTo>
                      <a:pt x="5676" y="355"/>
                    </a:lnTo>
                    <a:lnTo>
                      <a:pt x="5715" y="336"/>
                    </a:lnTo>
                    <a:lnTo>
                      <a:pt x="5754" y="316"/>
                    </a:lnTo>
                    <a:lnTo>
                      <a:pt x="5774" y="276"/>
                    </a:lnTo>
                    <a:lnTo>
                      <a:pt x="5794" y="217"/>
                    </a:lnTo>
                    <a:lnTo>
                      <a:pt x="5794" y="119"/>
                    </a:lnTo>
                    <a:lnTo>
                      <a:pt x="5774" y="79"/>
                    </a:lnTo>
                    <a:lnTo>
                      <a:pt x="5754" y="40"/>
                    </a:lnTo>
                    <a:lnTo>
                      <a:pt x="5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7"/>
              <p:cNvSpPr/>
              <p:nvPr/>
            </p:nvSpPr>
            <p:spPr>
              <a:xfrm>
                <a:off x="203798" y="1767455"/>
                <a:ext cx="222127" cy="234971"/>
              </a:xfrm>
              <a:custGeom>
                <a:avLst/>
                <a:gdLst/>
                <a:ahLst/>
                <a:cxnLst/>
                <a:rect l="l" t="t" r="r" b="b"/>
                <a:pathLst>
                  <a:path w="5794" h="6129" fill="none" extrusionOk="0">
                    <a:moveTo>
                      <a:pt x="5794" y="119"/>
                    </a:moveTo>
                    <a:lnTo>
                      <a:pt x="5794" y="217"/>
                    </a:lnTo>
                    <a:lnTo>
                      <a:pt x="5794" y="217"/>
                    </a:lnTo>
                    <a:lnTo>
                      <a:pt x="5774" y="276"/>
                    </a:lnTo>
                    <a:lnTo>
                      <a:pt x="5754" y="316"/>
                    </a:lnTo>
                    <a:lnTo>
                      <a:pt x="5715" y="336"/>
                    </a:lnTo>
                    <a:lnTo>
                      <a:pt x="5676" y="355"/>
                    </a:lnTo>
                    <a:lnTo>
                      <a:pt x="5479" y="355"/>
                    </a:lnTo>
                    <a:lnTo>
                      <a:pt x="5479" y="5380"/>
                    </a:lnTo>
                    <a:lnTo>
                      <a:pt x="5479" y="5380"/>
                    </a:lnTo>
                    <a:lnTo>
                      <a:pt x="5459" y="5498"/>
                    </a:lnTo>
                    <a:lnTo>
                      <a:pt x="5439" y="5597"/>
                    </a:lnTo>
                    <a:lnTo>
                      <a:pt x="5419" y="5676"/>
                    </a:lnTo>
                    <a:lnTo>
                      <a:pt x="5360" y="5774"/>
                    </a:lnTo>
                    <a:lnTo>
                      <a:pt x="5360" y="5774"/>
                    </a:lnTo>
                    <a:lnTo>
                      <a:pt x="5242" y="5912"/>
                    </a:lnTo>
                    <a:lnTo>
                      <a:pt x="5104" y="6030"/>
                    </a:lnTo>
                    <a:lnTo>
                      <a:pt x="5025" y="6070"/>
                    </a:lnTo>
                    <a:lnTo>
                      <a:pt x="4927" y="6090"/>
                    </a:lnTo>
                    <a:lnTo>
                      <a:pt x="4828" y="6109"/>
                    </a:lnTo>
                    <a:lnTo>
                      <a:pt x="4730" y="6129"/>
                    </a:lnTo>
                    <a:lnTo>
                      <a:pt x="1065" y="6129"/>
                    </a:lnTo>
                    <a:lnTo>
                      <a:pt x="1065" y="6129"/>
                    </a:lnTo>
                    <a:lnTo>
                      <a:pt x="946" y="6109"/>
                    </a:lnTo>
                    <a:lnTo>
                      <a:pt x="828" y="6090"/>
                    </a:lnTo>
                    <a:lnTo>
                      <a:pt x="730" y="6030"/>
                    </a:lnTo>
                    <a:lnTo>
                      <a:pt x="631" y="5971"/>
                    </a:lnTo>
                    <a:lnTo>
                      <a:pt x="631" y="5971"/>
                    </a:lnTo>
                    <a:lnTo>
                      <a:pt x="513" y="5873"/>
                    </a:lnTo>
                    <a:lnTo>
                      <a:pt x="414" y="5735"/>
                    </a:lnTo>
                    <a:lnTo>
                      <a:pt x="355" y="5577"/>
                    </a:lnTo>
                    <a:lnTo>
                      <a:pt x="335" y="5400"/>
                    </a:lnTo>
                    <a:lnTo>
                      <a:pt x="335" y="355"/>
                    </a:lnTo>
                    <a:lnTo>
                      <a:pt x="138" y="355"/>
                    </a:lnTo>
                    <a:lnTo>
                      <a:pt x="138" y="355"/>
                    </a:lnTo>
                    <a:lnTo>
                      <a:pt x="79" y="336"/>
                    </a:lnTo>
                    <a:lnTo>
                      <a:pt x="40" y="316"/>
                    </a:lnTo>
                    <a:lnTo>
                      <a:pt x="20" y="276"/>
                    </a:lnTo>
                    <a:lnTo>
                      <a:pt x="0" y="217"/>
                    </a:lnTo>
                    <a:lnTo>
                      <a:pt x="0" y="119"/>
                    </a:lnTo>
                    <a:lnTo>
                      <a:pt x="0" y="119"/>
                    </a:lnTo>
                    <a:lnTo>
                      <a:pt x="20" y="79"/>
                    </a:lnTo>
                    <a:lnTo>
                      <a:pt x="40" y="40"/>
                    </a:lnTo>
                    <a:lnTo>
                      <a:pt x="79" y="1"/>
                    </a:lnTo>
                    <a:lnTo>
                      <a:pt x="138" y="1"/>
                    </a:lnTo>
                    <a:lnTo>
                      <a:pt x="5676" y="1"/>
                    </a:lnTo>
                    <a:lnTo>
                      <a:pt x="5676" y="1"/>
                    </a:lnTo>
                    <a:lnTo>
                      <a:pt x="5715" y="1"/>
                    </a:lnTo>
                    <a:lnTo>
                      <a:pt x="5754" y="40"/>
                    </a:lnTo>
                    <a:lnTo>
                      <a:pt x="5774" y="79"/>
                    </a:lnTo>
                    <a:lnTo>
                      <a:pt x="5794" y="1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7"/>
              <p:cNvSpPr/>
              <p:nvPr/>
            </p:nvSpPr>
            <p:spPr>
              <a:xfrm>
                <a:off x="216640" y="1781064"/>
                <a:ext cx="197208" cy="221361"/>
              </a:xfrm>
              <a:custGeom>
                <a:avLst/>
                <a:gdLst/>
                <a:ahLst/>
                <a:cxnLst/>
                <a:rect l="l" t="t" r="r" b="b"/>
                <a:pathLst>
                  <a:path w="5144" h="5774" extrusionOk="0">
                    <a:moveTo>
                      <a:pt x="3902" y="0"/>
                    </a:moveTo>
                    <a:lnTo>
                      <a:pt x="3882" y="178"/>
                    </a:lnTo>
                    <a:lnTo>
                      <a:pt x="3863" y="394"/>
                    </a:lnTo>
                    <a:lnTo>
                      <a:pt x="3823" y="690"/>
                    </a:lnTo>
                    <a:lnTo>
                      <a:pt x="3764" y="1025"/>
                    </a:lnTo>
                    <a:lnTo>
                      <a:pt x="3666" y="1419"/>
                    </a:lnTo>
                    <a:lnTo>
                      <a:pt x="3528" y="1833"/>
                    </a:lnTo>
                    <a:lnTo>
                      <a:pt x="3370" y="2266"/>
                    </a:lnTo>
                    <a:lnTo>
                      <a:pt x="3153" y="2700"/>
                    </a:lnTo>
                    <a:lnTo>
                      <a:pt x="3035" y="2917"/>
                    </a:lnTo>
                    <a:lnTo>
                      <a:pt x="2897" y="3133"/>
                    </a:lnTo>
                    <a:lnTo>
                      <a:pt x="2740" y="3350"/>
                    </a:lnTo>
                    <a:lnTo>
                      <a:pt x="2582" y="3567"/>
                    </a:lnTo>
                    <a:lnTo>
                      <a:pt x="2405" y="3764"/>
                    </a:lnTo>
                    <a:lnTo>
                      <a:pt x="2207" y="3961"/>
                    </a:lnTo>
                    <a:lnTo>
                      <a:pt x="1991" y="4158"/>
                    </a:lnTo>
                    <a:lnTo>
                      <a:pt x="1754" y="4316"/>
                    </a:lnTo>
                    <a:lnTo>
                      <a:pt x="1518" y="4493"/>
                    </a:lnTo>
                    <a:lnTo>
                      <a:pt x="1242" y="4631"/>
                    </a:lnTo>
                    <a:lnTo>
                      <a:pt x="966" y="4769"/>
                    </a:lnTo>
                    <a:lnTo>
                      <a:pt x="670" y="4887"/>
                    </a:lnTo>
                    <a:lnTo>
                      <a:pt x="335" y="4966"/>
                    </a:lnTo>
                    <a:lnTo>
                      <a:pt x="0" y="5045"/>
                    </a:lnTo>
                    <a:lnTo>
                      <a:pt x="20" y="5222"/>
                    </a:lnTo>
                    <a:lnTo>
                      <a:pt x="79" y="5380"/>
                    </a:lnTo>
                    <a:lnTo>
                      <a:pt x="178" y="5518"/>
                    </a:lnTo>
                    <a:lnTo>
                      <a:pt x="296" y="5616"/>
                    </a:lnTo>
                    <a:lnTo>
                      <a:pt x="395" y="5675"/>
                    </a:lnTo>
                    <a:lnTo>
                      <a:pt x="493" y="5735"/>
                    </a:lnTo>
                    <a:lnTo>
                      <a:pt x="611" y="5754"/>
                    </a:lnTo>
                    <a:lnTo>
                      <a:pt x="730" y="5774"/>
                    </a:lnTo>
                    <a:lnTo>
                      <a:pt x="4395" y="5774"/>
                    </a:lnTo>
                    <a:lnTo>
                      <a:pt x="4493" y="5754"/>
                    </a:lnTo>
                    <a:lnTo>
                      <a:pt x="4592" y="5735"/>
                    </a:lnTo>
                    <a:lnTo>
                      <a:pt x="4690" y="5715"/>
                    </a:lnTo>
                    <a:lnTo>
                      <a:pt x="4769" y="5675"/>
                    </a:lnTo>
                    <a:lnTo>
                      <a:pt x="4907" y="5557"/>
                    </a:lnTo>
                    <a:lnTo>
                      <a:pt x="5025" y="5419"/>
                    </a:lnTo>
                    <a:lnTo>
                      <a:pt x="5084" y="5321"/>
                    </a:lnTo>
                    <a:lnTo>
                      <a:pt x="5104" y="5242"/>
                    </a:lnTo>
                    <a:lnTo>
                      <a:pt x="5124" y="5143"/>
                    </a:lnTo>
                    <a:lnTo>
                      <a:pt x="5144" y="5025"/>
                    </a:lnTo>
                    <a:lnTo>
                      <a:pt x="5144"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7"/>
              <p:cNvSpPr/>
              <p:nvPr/>
            </p:nvSpPr>
            <p:spPr>
              <a:xfrm>
                <a:off x="216640" y="1781064"/>
                <a:ext cx="197208" cy="221361"/>
              </a:xfrm>
              <a:custGeom>
                <a:avLst/>
                <a:gdLst/>
                <a:ahLst/>
                <a:cxnLst/>
                <a:rect l="l" t="t" r="r" b="b"/>
                <a:pathLst>
                  <a:path w="5144" h="5774" fill="none" extrusionOk="0">
                    <a:moveTo>
                      <a:pt x="5144" y="0"/>
                    </a:moveTo>
                    <a:lnTo>
                      <a:pt x="3902" y="0"/>
                    </a:lnTo>
                    <a:lnTo>
                      <a:pt x="3902" y="0"/>
                    </a:lnTo>
                    <a:lnTo>
                      <a:pt x="3882" y="178"/>
                    </a:lnTo>
                    <a:lnTo>
                      <a:pt x="3863" y="394"/>
                    </a:lnTo>
                    <a:lnTo>
                      <a:pt x="3823" y="690"/>
                    </a:lnTo>
                    <a:lnTo>
                      <a:pt x="3764" y="1025"/>
                    </a:lnTo>
                    <a:lnTo>
                      <a:pt x="3666" y="1419"/>
                    </a:lnTo>
                    <a:lnTo>
                      <a:pt x="3528" y="1833"/>
                    </a:lnTo>
                    <a:lnTo>
                      <a:pt x="3370" y="2266"/>
                    </a:lnTo>
                    <a:lnTo>
                      <a:pt x="3153" y="2700"/>
                    </a:lnTo>
                    <a:lnTo>
                      <a:pt x="3035" y="2917"/>
                    </a:lnTo>
                    <a:lnTo>
                      <a:pt x="2897" y="3133"/>
                    </a:lnTo>
                    <a:lnTo>
                      <a:pt x="2740" y="3350"/>
                    </a:lnTo>
                    <a:lnTo>
                      <a:pt x="2582" y="3567"/>
                    </a:lnTo>
                    <a:lnTo>
                      <a:pt x="2405" y="3764"/>
                    </a:lnTo>
                    <a:lnTo>
                      <a:pt x="2207" y="3961"/>
                    </a:lnTo>
                    <a:lnTo>
                      <a:pt x="1991" y="4158"/>
                    </a:lnTo>
                    <a:lnTo>
                      <a:pt x="1754" y="4316"/>
                    </a:lnTo>
                    <a:lnTo>
                      <a:pt x="1518" y="4493"/>
                    </a:lnTo>
                    <a:lnTo>
                      <a:pt x="1242" y="4631"/>
                    </a:lnTo>
                    <a:lnTo>
                      <a:pt x="966" y="4769"/>
                    </a:lnTo>
                    <a:lnTo>
                      <a:pt x="670" y="4887"/>
                    </a:lnTo>
                    <a:lnTo>
                      <a:pt x="335" y="4966"/>
                    </a:lnTo>
                    <a:lnTo>
                      <a:pt x="0" y="5045"/>
                    </a:lnTo>
                    <a:lnTo>
                      <a:pt x="0" y="5045"/>
                    </a:lnTo>
                    <a:lnTo>
                      <a:pt x="20" y="5222"/>
                    </a:lnTo>
                    <a:lnTo>
                      <a:pt x="79" y="5380"/>
                    </a:lnTo>
                    <a:lnTo>
                      <a:pt x="178" y="5518"/>
                    </a:lnTo>
                    <a:lnTo>
                      <a:pt x="296" y="5616"/>
                    </a:lnTo>
                    <a:lnTo>
                      <a:pt x="296" y="5616"/>
                    </a:lnTo>
                    <a:lnTo>
                      <a:pt x="395" y="5675"/>
                    </a:lnTo>
                    <a:lnTo>
                      <a:pt x="493" y="5735"/>
                    </a:lnTo>
                    <a:lnTo>
                      <a:pt x="611" y="5754"/>
                    </a:lnTo>
                    <a:lnTo>
                      <a:pt x="730" y="5774"/>
                    </a:lnTo>
                    <a:lnTo>
                      <a:pt x="4395" y="5774"/>
                    </a:lnTo>
                    <a:lnTo>
                      <a:pt x="4395" y="5774"/>
                    </a:lnTo>
                    <a:lnTo>
                      <a:pt x="4493" y="5754"/>
                    </a:lnTo>
                    <a:lnTo>
                      <a:pt x="4592" y="5735"/>
                    </a:lnTo>
                    <a:lnTo>
                      <a:pt x="4690" y="5715"/>
                    </a:lnTo>
                    <a:lnTo>
                      <a:pt x="4769" y="5675"/>
                    </a:lnTo>
                    <a:lnTo>
                      <a:pt x="4907" y="5557"/>
                    </a:lnTo>
                    <a:lnTo>
                      <a:pt x="5025" y="5419"/>
                    </a:lnTo>
                    <a:lnTo>
                      <a:pt x="5025" y="5419"/>
                    </a:lnTo>
                    <a:lnTo>
                      <a:pt x="5084" y="5321"/>
                    </a:lnTo>
                    <a:lnTo>
                      <a:pt x="5104" y="5242"/>
                    </a:lnTo>
                    <a:lnTo>
                      <a:pt x="5124" y="5143"/>
                    </a:lnTo>
                    <a:lnTo>
                      <a:pt x="5144" y="5025"/>
                    </a:lnTo>
                    <a:lnTo>
                      <a:pt x="5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7"/>
              <p:cNvSpPr/>
              <p:nvPr/>
            </p:nvSpPr>
            <p:spPr>
              <a:xfrm>
                <a:off x="512028" y="1767455"/>
                <a:ext cx="222127" cy="234971"/>
              </a:xfrm>
              <a:custGeom>
                <a:avLst/>
                <a:gdLst/>
                <a:ahLst/>
                <a:cxnLst/>
                <a:rect l="l" t="t" r="r" b="b"/>
                <a:pathLst>
                  <a:path w="5794" h="6129" extrusionOk="0">
                    <a:moveTo>
                      <a:pt x="79" y="1"/>
                    </a:moveTo>
                    <a:lnTo>
                      <a:pt x="40" y="40"/>
                    </a:lnTo>
                    <a:lnTo>
                      <a:pt x="20" y="79"/>
                    </a:lnTo>
                    <a:lnTo>
                      <a:pt x="0" y="119"/>
                    </a:lnTo>
                    <a:lnTo>
                      <a:pt x="0" y="217"/>
                    </a:lnTo>
                    <a:lnTo>
                      <a:pt x="20" y="276"/>
                    </a:lnTo>
                    <a:lnTo>
                      <a:pt x="40" y="316"/>
                    </a:lnTo>
                    <a:lnTo>
                      <a:pt x="79" y="336"/>
                    </a:lnTo>
                    <a:lnTo>
                      <a:pt x="138" y="355"/>
                    </a:lnTo>
                    <a:lnTo>
                      <a:pt x="316" y="355"/>
                    </a:lnTo>
                    <a:lnTo>
                      <a:pt x="316" y="5400"/>
                    </a:lnTo>
                    <a:lnTo>
                      <a:pt x="355" y="5577"/>
                    </a:lnTo>
                    <a:lnTo>
                      <a:pt x="414" y="5735"/>
                    </a:lnTo>
                    <a:lnTo>
                      <a:pt x="493" y="5873"/>
                    </a:lnTo>
                    <a:lnTo>
                      <a:pt x="611" y="5971"/>
                    </a:lnTo>
                    <a:lnTo>
                      <a:pt x="710" y="6030"/>
                    </a:lnTo>
                    <a:lnTo>
                      <a:pt x="828" y="6090"/>
                    </a:lnTo>
                    <a:lnTo>
                      <a:pt x="946" y="6109"/>
                    </a:lnTo>
                    <a:lnTo>
                      <a:pt x="1064" y="6129"/>
                    </a:lnTo>
                    <a:lnTo>
                      <a:pt x="4730" y="6129"/>
                    </a:lnTo>
                    <a:lnTo>
                      <a:pt x="4828" y="6109"/>
                    </a:lnTo>
                    <a:lnTo>
                      <a:pt x="4927" y="6090"/>
                    </a:lnTo>
                    <a:lnTo>
                      <a:pt x="5025" y="6070"/>
                    </a:lnTo>
                    <a:lnTo>
                      <a:pt x="5104" y="6030"/>
                    </a:lnTo>
                    <a:lnTo>
                      <a:pt x="5242" y="5912"/>
                    </a:lnTo>
                    <a:lnTo>
                      <a:pt x="5360" y="5774"/>
                    </a:lnTo>
                    <a:lnTo>
                      <a:pt x="5400" y="5676"/>
                    </a:lnTo>
                    <a:lnTo>
                      <a:pt x="5439" y="5597"/>
                    </a:lnTo>
                    <a:lnTo>
                      <a:pt x="5459" y="5498"/>
                    </a:lnTo>
                    <a:lnTo>
                      <a:pt x="5478" y="5380"/>
                    </a:lnTo>
                    <a:lnTo>
                      <a:pt x="5478" y="355"/>
                    </a:lnTo>
                    <a:lnTo>
                      <a:pt x="5656" y="355"/>
                    </a:lnTo>
                    <a:lnTo>
                      <a:pt x="5715" y="336"/>
                    </a:lnTo>
                    <a:lnTo>
                      <a:pt x="5754" y="316"/>
                    </a:lnTo>
                    <a:lnTo>
                      <a:pt x="5774" y="276"/>
                    </a:lnTo>
                    <a:lnTo>
                      <a:pt x="5794" y="217"/>
                    </a:lnTo>
                    <a:lnTo>
                      <a:pt x="5794" y="119"/>
                    </a:lnTo>
                    <a:lnTo>
                      <a:pt x="5774" y="79"/>
                    </a:lnTo>
                    <a:lnTo>
                      <a:pt x="5754" y="40"/>
                    </a:lnTo>
                    <a:lnTo>
                      <a:pt x="5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7"/>
              <p:cNvSpPr/>
              <p:nvPr/>
            </p:nvSpPr>
            <p:spPr>
              <a:xfrm>
                <a:off x="512028" y="1767455"/>
                <a:ext cx="222127" cy="234971"/>
              </a:xfrm>
              <a:custGeom>
                <a:avLst/>
                <a:gdLst/>
                <a:ahLst/>
                <a:cxnLst/>
                <a:rect l="l" t="t" r="r" b="b"/>
                <a:pathLst>
                  <a:path w="5794" h="6129" fill="none" extrusionOk="0">
                    <a:moveTo>
                      <a:pt x="5794" y="119"/>
                    </a:moveTo>
                    <a:lnTo>
                      <a:pt x="5794" y="217"/>
                    </a:lnTo>
                    <a:lnTo>
                      <a:pt x="5794" y="217"/>
                    </a:lnTo>
                    <a:lnTo>
                      <a:pt x="5774" y="276"/>
                    </a:lnTo>
                    <a:lnTo>
                      <a:pt x="5754" y="316"/>
                    </a:lnTo>
                    <a:lnTo>
                      <a:pt x="5715" y="336"/>
                    </a:lnTo>
                    <a:lnTo>
                      <a:pt x="5656" y="355"/>
                    </a:lnTo>
                    <a:lnTo>
                      <a:pt x="5478" y="355"/>
                    </a:lnTo>
                    <a:lnTo>
                      <a:pt x="5478" y="5380"/>
                    </a:lnTo>
                    <a:lnTo>
                      <a:pt x="5478" y="5380"/>
                    </a:lnTo>
                    <a:lnTo>
                      <a:pt x="5459" y="5498"/>
                    </a:lnTo>
                    <a:lnTo>
                      <a:pt x="5439" y="5597"/>
                    </a:lnTo>
                    <a:lnTo>
                      <a:pt x="5400" y="5676"/>
                    </a:lnTo>
                    <a:lnTo>
                      <a:pt x="5360" y="5774"/>
                    </a:lnTo>
                    <a:lnTo>
                      <a:pt x="5360" y="5774"/>
                    </a:lnTo>
                    <a:lnTo>
                      <a:pt x="5242" y="5912"/>
                    </a:lnTo>
                    <a:lnTo>
                      <a:pt x="5104" y="6030"/>
                    </a:lnTo>
                    <a:lnTo>
                      <a:pt x="5025" y="6070"/>
                    </a:lnTo>
                    <a:lnTo>
                      <a:pt x="4927" y="6090"/>
                    </a:lnTo>
                    <a:lnTo>
                      <a:pt x="4828" y="6109"/>
                    </a:lnTo>
                    <a:lnTo>
                      <a:pt x="4730" y="6129"/>
                    </a:lnTo>
                    <a:lnTo>
                      <a:pt x="1064" y="6129"/>
                    </a:lnTo>
                    <a:lnTo>
                      <a:pt x="1064" y="6129"/>
                    </a:lnTo>
                    <a:lnTo>
                      <a:pt x="946" y="6109"/>
                    </a:lnTo>
                    <a:lnTo>
                      <a:pt x="828" y="6090"/>
                    </a:lnTo>
                    <a:lnTo>
                      <a:pt x="710" y="6030"/>
                    </a:lnTo>
                    <a:lnTo>
                      <a:pt x="611" y="5971"/>
                    </a:lnTo>
                    <a:lnTo>
                      <a:pt x="611" y="5971"/>
                    </a:lnTo>
                    <a:lnTo>
                      <a:pt x="493" y="5873"/>
                    </a:lnTo>
                    <a:lnTo>
                      <a:pt x="414" y="5735"/>
                    </a:lnTo>
                    <a:lnTo>
                      <a:pt x="355" y="5577"/>
                    </a:lnTo>
                    <a:lnTo>
                      <a:pt x="316" y="5400"/>
                    </a:lnTo>
                    <a:lnTo>
                      <a:pt x="316" y="355"/>
                    </a:lnTo>
                    <a:lnTo>
                      <a:pt x="138" y="355"/>
                    </a:lnTo>
                    <a:lnTo>
                      <a:pt x="138" y="355"/>
                    </a:lnTo>
                    <a:lnTo>
                      <a:pt x="79" y="336"/>
                    </a:lnTo>
                    <a:lnTo>
                      <a:pt x="40" y="316"/>
                    </a:lnTo>
                    <a:lnTo>
                      <a:pt x="20" y="276"/>
                    </a:lnTo>
                    <a:lnTo>
                      <a:pt x="0" y="217"/>
                    </a:lnTo>
                    <a:lnTo>
                      <a:pt x="0" y="119"/>
                    </a:lnTo>
                    <a:lnTo>
                      <a:pt x="0" y="119"/>
                    </a:lnTo>
                    <a:lnTo>
                      <a:pt x="20" y="79"/>
                    </a:lnTo>
                    <a:lnTo>
                      <a:pt x="40" y="40"/>
                    </a:lnTo>
                    <a:lnTo>
                      <a:pt x="79" y="1"/>
                    </a:lnTo>
                    <a:lnTo>
                      <a:pt x="138" y="1"/>
                    </a:lnTo>
                    <a:lnTo>
                      <a:pt x="5656" y="1"/>
                    </a:lnTo>
                    <a:lnTo>
                      <a:pt x="5656" y="1"/>
                    </a:lnTo>
                    <a:lnTo>
                      <a:pt x="5715" y="1"/>
                    </a:lnTo>
                    <a:lnTo>
                      <a:pt x="5754" y="40"/>
                    </a:lnTo>
                    <a:lnTo>
                      <a:pt x="5774" y="79"/>
                    </a:lnTo>
                    <a:lnTo>
                      <a:pt x="5794" y="1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7"/>
              <p:cNvSpPr/>
              <p:nvPr/>
            </p:nvSpPr>
            <p:spPr>
              <a:xfrm>
                <a:off x="524104" y="1781064"/>
                <a:ext cx="197975" cy="221361"/>
              </a:xfrm>
              <a:custGeom>
                <a:avLst/>
                <a:gdLst/>
                <a:ahLst/>
                <a:cxnLst/>
                <a:rect l="l" t="t" r="r" b="b"/>
                <a:pathLst>
                  <a:path w="5164" h="5774" extrusionOk="0">
                    <a:moveTo>
                      <a:pt x="3902" y="0"/>
                    </a:moveTo>
                    <a:lnTo>
                      <a:pt x="3902" y="178"/>
                    </a:lnTo>
                    <a:lnTo>
                      <a:pt x="3883" y="394"/>
                    </a:lnTo>
                    <a:lnTo>
                      <a:pt x="3843" y="690"/>
                    </a:lnTo>
                    <a:lnTo>
                      <a:pt x="3764" y="1025"/>
                    </a:lnTo>
                    <a:lnTo>
                      <a:pt x="3686" y="1419"/>
                    </a:lnTo>
                    <a:lnTo>
                      <a:pt x="3548" y="1833"/>
                    </a:lnTo>
                    <a:lnTo>
                      <a:pt x="3390" y="2266"/>
                    </a:lnTo>
                    <a:lnTo>
                      <a:pt x="3173" y="2700"/>
                    </a:lnTo>
                    <a:lnTo>
                      <a:pt x="3055" y="2917"/>
                    </a:lnTo>
                    <a:lnTo>
                      <a:pt x="2917" y="3133"/>
                    </a:lnTo>
                    <a:lnTo>
                      <a:pt x="2759" y="3350"/>
                    </a:lnTo>
                    <a:lnTo>
                      <a:pt x="2602" y="3567"/>
                    </a:lnTo>
                    <a:lnTo>
                      <a:pt x="2424" y="3764"/>
                    </a:lnTo>
                    <a:lnTo>
                      <a:pt x="2227" y="3961"/>
                    </a:lnTo>
                    <a:lnTo>
                      <a:pt x="2011" y="4158"/>
                    </a:lnTo>
                    <a:lnTo>
                      <a:pt x="1774" y="4316"/>
                    </a:lnTo>
                    <a:lnTo>
                      <a:pt x="1538" y="4493"/>
                    </a:lnTo>
                    <a:lnTo>
                      <a:pt x="1262" y="4631"/>
                    </a:lnTo>
                    <a:lnTo>
                      <a:pt x="986" y="4769"/>
                    </a:lnTo>
                    <a:lnTo>
                      <a:pt x="671" y="4887"/>
                    </a:lnTo>
                    <a:lnTo>
                      <a:pt x="355" y="4966"/>
                    </a:lnTo>
                    <a:lnTo>
                      <a:pt x="1" y="5045"/>
                    </a:lnTo>
                    <a:lnTo>
                      <a:pt x="40" y="5222"/>
                    </a:lnTo>
                    <a:lnTo>
                      <a:pt x="99" y="5380"/>
                    </a:lnTo>
                    <a:lnTo>
                      <a:pt x="178" y="5518"/>
                    </a:lnTo>
                    <a:lnTo>
                      <a:pt x="296" y="5616"/>
                    </a:lnTo>
                    <a:lnTo>
                      <a:pt x="395" y="5675"/>
                    </a:lnTo>
                    <a:lnTo>
                      <a:pt x="513" y="5735"/>
                    </a:lnTo>
                    <a:lnTo>
                      <a:pt x="631" y="5754"/>
                    </a:lnTo>
                    <a:lnTo>
                      <a:pt x="749" y="5774"/>
                    </a:lnTo>
                    <a:lnTo>
                      <a:pt x="4415" y="5774"/>
                    </a:lnTo>
                    <a:lnTo>
                      <a:pt x="4513" y="5754"/>
                    </a:lnTo>
                    <a:lnTo>
                      <a:pt x="4612" y="5735"/>
                    </a:lnTo>
                    <a:lnTo>
                      <a:pt x="4710" y="5715"/>
                    </a:lnTo>
                    <a:lnTo>
                      <a:pt x="4789" y="5675"/>
                    </a:lnTo>
                    <a:lnTo>
                      <a:pt x="4927" y="5557"/>
                    </a:lnTo>
                    <a:lnTo>
                      <a:pt x="5045" y="5419"/>
                    </a:lnTo>
                    <a:lnTo>
                      <a:pt x="5085" y="5321"/>
                    </a:lnTo>
                    <a:lnTo>
                      <a:pt x="5124" y="5242"/>
                    </a:lnTo>
                    <a:lnTo>
                      <a:pt x="5144" y="5143"/>
                    </a:lnTo>
                    <a:lnTo>
                      <a:pt x="5163" y="5025"/>
                    </a:lnTo>
                    <a:lnTo>
                      <a:pt x="516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7"/>
              <p:cNvSpPr/>
              <p:nvPr/>
            </p:nvSpPr>
            <p:spPr>
              <a:xfrm>
                <a:off x="524104" y="1781064"/>
                <a:ext cx="197975" cy="221361"/>
              </a:xfrm>
              <a:custGeom>
                <a:avLst/>
                <a:gdLst/>
                <a:ahLst/>
                <a:cxnLst/>
                <a:rect l="l" t="t" r="r" b="b"/>
                <a:pathLst>
                  <a:path w="5164" h="5774" fill="none" extrusionOk="0">
                    <a:moveTo>
                      <a:pt x="5163" y="0"/>
                    </a:moveTo>
                    <a:lnTo>
                      <a:pt x="3902" y="0"/>
                    </a:lnTo>
                    <a:lnTo>
                      <a:pt x="3902" y="0"/>
                    </a:lnTo>
                    <a:lnTo>
                      <a:pt x="3902" y="178"/>
                    </a:lnTo>
                    <a:lnTo>
                      <a:pt x="3883" y="394"/>
                    </a:lnTo>
                    <a:lnTo>
                      <a:pt x="3843" y="690"/>
                    </a:lnTo>
                    <a:lnTo>
                      <a:pt x="3764" y="1025"/>
                    </a:lnTo>
                    <a:lnTo>
                      <a:pt x="3686" y="1419"/>
                    </a:lnTo>
                    <a:lnTo>
                      <a:pt x="3548" y="1833"/>
                    </a:lnTo>
                    <a:lnTo>
                      <a:pt x="3390" y="2266"/>
                    </a:lnTo>
                    <a:lnTo>
                      <a:pt x="3173" y="2700"/>
                    </a:lnTo>
                    <a:lnTo>
                      <a:pt x="3055" y="2917"/>
                    </a:lnTo>
                    <a:lnTo>
                      <a:pt x="2917" y="3133"/>
                    </a:lnTo>
                    <a:lnTo>
                      <a:pt x="2759" y="3350"/>
                    </a:lnTo>
                    <a:lnTo>
                      <a:pt x="2602" y="3567"/>
                    </a:lnTo>
                    <a:lnTo>
                      <a:pt x="2424" y="3764"/>
                    </a:lnTo>
                    <a:lnTo>
                      <a:pt x="2227" y="3961"/>
                    </a:lnTo>
                    <a:lnTo>
                      <a:pt x="2011" y="4158"/>
                    </a:lnTo>
                    <a:lnTo>
                      <a:pt x="1774" y="4316"/>
                    </a:lnTo>
                    <a:lnTo>
                      <a:pt x="1538" y="4493"/>
                    </a:lnTo>
                    <a:lnTo>
                      <a:pt x="1262" y="4631"/>
                    </a:lnTo>
                    <a:lnTo>
                      <a:pt x="986" y="4769"/>
                    </a:lnTo>
                    <a:lnTo>
                      <a:pt x="671" y="4887"/>
                    </a:lnTo>
                    <a:lnTo>
                      <a:pt x="355" y="4966"/>
                    </a:lnTo>
                    <a:lnTo>
                      <a:pt x="1" y="5045"/>
                    </a:lnTo>
                    <a:lnTo>
                      <a:pt x="1" y="5045"/>
                    </a:lnTo>
                    <a:lnTo>
                      <a:pt x="40" y="5222"/>
                    </a:lnTo>
                    <a:lnTo>
                      <a:pt x="99" y="5380"/>
                    </a:lnTo>
                    <a:lnTo>
                      <a:pt x="178" y="5518"/>
                    </a:lnTo>
                    <a:lnTo>
                      <a:pt x="296" y="5616"/>
                    </a:lnTo>
                    <a:lnTo>
                      <a:pt x="296" y="5616"/>
                    </a:lnTo>
                    <a:lnTo>
                      <a:pt x="395" y="5675"/>
                    </a:lnTo>
                    <a:lnTo>
                      <a:pt x="513" y="5735"/>
                    </a:lnTo>
                    <a:lnTo>
                      <a:pt x="631" y="5754"/>
                    </a:lnTo>
                    <a:lnTo>
                      <a:pt x="749" y="5774"/>
                    </a:lnTo>
                    <a:lnTo>
                      <a:pt x="4415" y="5774"/>
                    </a:lnTo>
                    <a:lnTo>
                      <a:pt x="4415" y="5774"/>
                    </a:lnTo>
                    <a:lnTo>
                      <a:pt x="4513" y="5754"/>
                    </a:lnTo>
                    <a:lnTo>
                      <a:pt x="4612" y="5735"/>
                    </a:lnTo>
                    <a:lnTo>
                      <a:pt x="4710" y="5715"/>
                    </a:lnTo>
                    <a:lnTo>
                      <a:pt x="4789" y="5675"/>
                    </a:lnTo>
                    <a:lnTo>
                      <a:pt x="4927" y="5557"/>
                    </a:lnTo>
                    <a:lnTo>
                      <a:pt x="5045" y="5419"/>
                    </a:lnTo>
                    <a:lnTo>
                      <a:pt x="5045" y="5419"/>
                    </a:lnTo>
                    <a:lnTo>
                      <a:pt x="5085" y="5321"/>
                    </a:lnTo>
                    <a:lnTo>
                      <a:pt x="5124" y="5242"/>
                    </a:lnTo>
                    <a:lnTo>
                      <a:pt x="5144" y="5143"/>
                    </a:lnTo>
                    <a:lnTo>
                      <a:pt x="5163" y="5025"/>
                    </a:lnTo>
                    <a:lnTo>
                      <a:pt x="51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7"/>
              <p:cNvSpPr/>
              <p:nvPr/>
            </p:nvSpPr>
            <p:spPr>
              <a:xfrm>
                <a:off x="820258" y="1767455"/>
                <a:ext cx="222127" cy="234971"/>
              </a:xfrm>
              <a:custGeom>
                <a:avLst/>
                <a:gdLst/>
                <a:ahLst/>
                <a:cxnLst/>
                <a:rect l="l" t="t" r="r" b="b"/>
                <a:pathLst>
                  <a:path w="5794" h="6129" extrusionOk="0">
                    <a:moveTo>
                      <a:pt x="79" y="1"/>
                    </a:moveTo>
                    <a:lnTo>
                      <a:pt x="40" y="40"/>
                    </a:lnTo>
                    <a:lnTo>
                      <a:pt x="0" y="79"/>
                    </a:lnTo>
                    <a:lnTo>
                      <a:pt x="0" y="119"/>
                    </a:lnTo>
                    <a:lnTo>
                      <a:pt x="0" y="217"/>
                    </a:lnTo>
                    <a:lnTo>
                      <a:pt x="0" y="276"/>
                    </a:lnTo>
                    <a:lnTo>
                      <a:pt x="40" y="316"/>
                    </a:lnTo>
                    <a:lnTo>
                      <a:pt x="79" y="336"/>
                    </a:lnTo>
                    <a:lnTo>
                      <a:pt x="118" y="355"/>
                    </a:lnTo>
                    <a:lnTo>
                      <a:pt x="316" y="355"/>
                    </a:lnTo>
                    <a:lnTo>
                      <a:pt x="316" y="5400"/>
                    </a:lnTo>
                    <a:lnTo>
                      <a:pt x="335" y="5577"/>
                    </a:lnTo>
                    <a:lnTo>
                      <a:pt x="414" y="5735"/>
                    </a:lnTo>
                    <a:lnTo>
                      <a:pt x="493" y="5873"/>
                    </a:lnTo>
                    <a:lnTo>
                      <a:pt x="611" y="5971"/>
                    </a:lnTo>
                    <a:lnTo>
                      <a:pt x="710" y="6030"/>
                    </a:lnTo>
                    <a:lnTo>
                      <a:pt x="828" y="6090"/>
                    </a:lnTo>
                    <a:lnTo>
                      <a:pt x="926" y="6109"/>
                    </a:lnTo>
                    <a:lnTo>
                      <a:pt x="1064" y="6129"/>
                    </a:lnTo>
                    <a:lnTo>
                      <a:pt x="4730" y="6129"/>
                    </a:lnTo>
                    <a:lnTo>
                      <a:pt x="4828" y="6109"/>
                    </a:lnTo>
                    <a:lnTo>
                      <a:pt x="4927" y="6090"/>
                    </a:lnTo>
                    <a:lnTo>
                      <a:pt x="5005" y="6070"/>
                    </a:lnTo>
                    <a:lnTo>
                      <a:pt x="5104" y="6030"/>
                    </a:lnTo>
                    <a:lnTo>
                      <a:pt x="5242" y="5912"/>
                    </a:lnTo>
                    <a:lnTo>
                      <a:pt x="5360" y="5774"/>
                    </a:lnTo>
                    <a:lnTo>
                      <a:pt x="5400" y="5676"/>
                    </a:lnTo>
                    <a:lnTo>
                      <a:pt x="5439" y="5597"/>
                    </a:lnTo>
                    <a:lnTo>
                      <a:pt x="5459" y="5498"/>
                    </a:lnTo>
                    <a:lnTo>
                      <a:pt x="5459" y="5380"/>
                    </a:lnTo>
                    <a:lnTo>
                      <a:pt x="5459" y="355"/>
                    </a:lnTo>
                    <a:lnTo>
                      <a:pt x="5656" y="355"/>
                    </a:lnTo>
                    <a:lnTo>
                      <a:pt x="5715" y="336"/>
                    </a:lnTo>
                    <a:lnTo>
                      <a:pt x="5754" y="316"/>
                    </a:lnTo>
                    <a:lnTo>
                      <a:pt x="5774" y="276"/>
                    </a:lnTo>
                    <a:lnTo>
                      <a:pt x="5794" y="217"/>
                    </a:lnTo>
                    <a:lnTo>
                      <a:pt x="5794" y="119"/>
                    </a:lnTo>
                    <a:lnTo>
                      <a:pt x="5774" y="79"/>
                    </a:lnTo>
                    <a:lnTo>
                      <a:pt x="5754" y="40"/>
                    </a:lnTo>
                    <a:lnTo>
                      <a:pt x="5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7"/>
              <p:cNvSpPr/>
              <p:nvPr/>
            </p:nvSpPr>
            <p:spPr>
              <a:xfrm>
                <a:off x="820258" y="1767455"/>
                <a:ext cx="222127" cy="234971"/>
              </a:xfrm>
              <a:custGeom>
                <a:avLst/>
                <a:gdLst/>
                <a:ahLst/>
                <a:cxnLst/>
                <a:rect l="l" t="t" r="r" b="b"/>
                <a:pathLst>
                  <a:path w="5794" h="6129" fill="none" extrusionOk="0">
                    <a:moveTo>
                      <a:pt x="5794" y="119"/>
                    </a:moveTo>
                    <a:lnTo>
                      <a:pt x="5794" y="217"/>
                    </a:lnTo>
                    <a:lnTo>
                      <a:pt x="5794" y="217"/>
                    </a:lnTo>
                    <a:lnTo>
                      <a:pt x="5774" y="276"/>
                    </a:lnTo>
                    <a:lnTo>
                      <a:pt x="5754" y="316"/>
                    </a:lnTo>
                    <a:lnTo>
                      <a:pt x="5715" y="336"/>
                    </a:lnTo>
                    <a:lnTo>
                      <a:pt x="5656" y="355"/>
                    </a:lnTo>
                    <a:lnTo>
                      <a:pt x="5459" y="355"/>
                    </a:lnTo>
                    <a:lnTo>
                      <a:pt x="5459" y="5380"/>
                    </a:lnTo>
                    <a:lnTo>
                      <a:pt x="5459" y="5380"/>
                    </a:lnTo>
                    <a:lnTo>
                      <a:pt x="5459" y="5498"/>
                    </a:lnTo>
                    <a:lnTo>
                      <a:pt x="5439" y="5597"/>
                    </a:lnTo>
                    <a:lnTo>
                      <a:pt x="5400" y="5676"/>
                    </a:lnTo>
                    <a:lnTo>
                      <a:pt x="5360" y="5774"/>
                    </a:lnTo>
                    <a:lnTo>
                      <a:pt x="5360" y="5774"/>
                    </a:lnTo>
                    <a:lnTo>
                      <a:pt x="5242" y="5912"/>
                    </a:lnTo>
                    <a:lnTo>
                      <a:pt x="5104" y="6030"/>
                    </a:lnTo>
                    <a:lnTo>
                      <a:pt x="5005" y="6070"/>
                    </a:lnTo>
                    <a:lnTo>
                      <a:pt x="4927" y="6090"/>
                    </a:lnTo>
                    <a:lnTo>
                      <a:pt x="4828" y="6109"/>
                    </a:lnTo>
                    <a:lnTo>
                      <a:pt x="4730" y="6129"/>
                    </a:lnTo>
                    <a:lnTo>
                      <a:pt x="1064" y="6129"/>
                    </a:lnTo>
                    <a:lnTo>
                      <a:pt x="1064" y="6129"/>
                    </a:lnTo>
                    <a:lnTo>
                      <a:pt x="926" y="6109"/>
                    </a:lnTo>
                    <a:lnTo>
                      <a:pt x="828" y="6090"/>
                    </a:lnTo>
                    <a:lnTo>
                      <a:pt x="710" y="6030"/>
                    </a:lnTo>
                    <a:lnTo>
                      <a:pt x="611" y="5971"/>
                    </a:lnTo>
                    <a:lnTo>
                      <a:pt x="611" y="5971"/>
                    </a:lnTo>
                    <a:lnTo>
                      <a:pt x="493" y="5873"/>
                    </a:lnTo>
                    <a:lnTo>
                      <a:pt x="414" y="5735"/>
                    </a:lnTo>
                    <a:lnTo>
                      <a:pt x="335" y="5577"/>
                    </a:lnTo>
                    <a:lnTo>
                      <a:pt x="316" y="5400"/>
                    </a:lnTo>
                    <a:lnTo>
                      <a:pt x="316" y="355"/>
                    </a:lnTo>
                    <a:lnTo>
                      <a:pt x="118" y="355"/>
                    </a:lnTo>
                    <a:lnTo>
                      <a:pt x="118" y="355"/>
                    </a:lnTo>
                    <a:lnTo>
                      <a:pt x="79" y="336"/>
                    </a:lnTo>
                    <a:lnTo>
                      <a:pt x="40" y="316"/>
                    </a:lnTo>
                    <a:lnTo>
                      <a:pt x="0" y="276"/>
                    </a:lnTo>
                    <a:lnTo>
                      <a:pt x="0" y="217"/>
                    </a:lnTo>
                    <a:lnTo>
                      <a:pt x="0" y="119"/>
                    </a:lnTo>
                    <a:lnTo>
                      <a:pt x="0" y="119"/>
                    </a:lnTo>
                    <a:lnTo>
                      <a:pt x="0" y="79"/>
                    </a:lnTo>
                    <a:lnTo>
                      <a:pt x="40" y="40"/>
                    </a:lnTo>
                    <a:lnTo>
                      <a:pt x="79" y="1"/>
                    </a:lnTo>
                    <a:lnTo>
                      <a:pt x="118" y="1"/>
                    </a:lnTo>
                    <a:lnTo>
                      <a:pt x="5656" y="1"/>
                    </a:lnTo>
                    <a:lnTo>
                      <a:pt x="5656" y="1"/>
                    </a:lnTo>
                    <a:lnTo>
                      <a:pt x="5715" y="1"/>
                    </a:lnTo>
                    <a:lnTo>
                      <a:pt x="5754" y="40"/>
                    </a:lnTo>
                    <a:lnTo>
                      <a:pt x="5774" y="79"/>
                    </a:lnTo>
                    <a:lnTo>
                      <a:pt x="5794" y="1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7"/>
              <p:cNvSpPr/>
              <p:nvPr/>
            </p:nvSpPr>
            <p:spPr>
              <a:xfrm>
                <a:off x="832334" y="1781064"/>
                <a:ext cx="197208" cy="221361"/>
              </a:xfrm>
              <a:custGeom>
                <a:avLst/>
                <a:gdLst/>
                <a:ahLst/>
                <a:cxnLst/>
                <a:rect l="l" t="t" r="r" b="b"/>
                <a:pathLst>
                  <a:path w="5144" h="5774" extrusionOk="0">
                    <a:moveTo>
                      <a:pt x="3902" y="0"/>
                    </a:moveTo>
                    <a:lnTo>
                      <a:pt x="3902" y="178"/>
                    </a:lnTo>
                    <a:lnTo>
                      <a:pt x="3883" y="394"/>
                    </a:lnTo>
                    <a:lnTo>
                      <a:pt x="3823" y="690"/>
                    </a:lnTo>
                    <a:lnTo>
                      <a:pt x="3764" y="1025"/>
                    </a:lnTo>
                    <a:lnTo>
                      <a:pt x="3666" y="1419"/>
                    </a:lnTo>
                    <a:lnTo>
                      <a:pt x="3548" y="1833"/>
                    </a:lnTo>
                    <a:lnTo>
                      <a:pt x="3390" y="2266"/>
                    </a:lnTo>
                    <a:lnTo>
                      <a:pt x="3173" y="2700"/>
                    </a:lnTo>
                    <a:lnTo>
                      <a:pt x="3055" y="2917"/>
                    </a:lnTo>
                    <a:lnTo>
                      <a:pt x="2917" y="3133"/>
                    </a:lnTo>
                    <a:lnTo>
                      <a:pt x="2759" y="3350"/>
                    </a:lnTo>
                    <a:lnTo>
                      <a:pt x="2602" y="3567"/>
                    </a:lnTo>
                    <a:lnTo>
                      <a:pt x="2405" y="3764"/>
                    </a:lnTo>
                    <a:lnTo>
                      <a:pt x="2208" y="3961"/>
                    </a:lnTo>
                    <a:lnTo>
                      <a:pt x="2010" y="4158"/>
                    </a:lnTo>
                    <a:lnTo>
                      <a:pt x="1774" y="4316"/>
                    </a:lnTo>
                    <a:lnTo>
                      <a:pt x="1538" y="4493"/>
                    </a:lnTo>
                    <a:lnTo>
                      <a:pt x="1262" y="4631"/>
                    </a:lnTo>
                    <a:lnTo>
                      <a:pt x="986" y="4769"/>
                    </a:lnTo>
                    <a:lnTo>
                      <a:pt x="671" y="4887"/>
                    </a:lnTo>
                    <a:lnTo>
                      <a:pt x="355" y="4966"/>
                    </a:lnTo>
                    <a:lnTo>
                      <a:pt x="1" y="5045"/>
                    </a:lnTo>
                    <a:lnTo>
                      <a:pt x="20" y="5222"/>
                    </a:lnTo>
                    <a:lnTo>
                      <a:pt x="99" y="5380"/>
                    </a:lnTo>
                    <a:lnTo>
                      <a:pt x="178" y="5518"/>
                    </a:lnTo>
                    <a:lnTo>
                      <a:pt x="296" y="5616"/>
                    </a:lnTo>
                    <a:lnTo>
                      <a:pt x="395" y="5675"/>
                    </a:lnTo>
                    <a:lnTo>
                      <a:pt x="513" y="5735"/>
                    </a:lnTo>
                    <a:lnTo>
                      <a:pt x="611" y="5754"/>
                    </a:lnTo>
                    <a:lnTo>
                      <a:pt x="749" y="5774"/>
                    </a:lnTo>
                    <a:lnTo>
                      <a:pt x="4415" y="5774"/>
                    </a:lnTo>
                    <a:lnTo>
                      <a:pt x="4513" y="5754"/>
                    </a:lnTo>
                    <a:lnTo>
                      <a:pt x="4612" y="5735"/>
                    </a:lnTo>
                    <a:lnTo>
                      <a:pt x="4690" y="5715"/>
                    </a:lnTo>
                    <a:lnTo>
                      <a:pt x="4789" y="5675"/>
                    </a:lnTo>
                    <a:lnTo>
                      <a:pt x="4927" y="5557"/>
                    </a:lnTo>
                    <a:lnTo>
                      <a:pt x="5045" y="5419"/>
                    </a:lnTo>
                    <a:lnTo>
                      <a:pt x="5085" y="5321"/>
                    </a:lnTo>
                    <a:lnTo>
                      <a:pt x="5124" y="5242"/>
                    </a:lnTo>
                    <a:lnTo>
                      <a:pt x="5144" y="5143"/>
                    </a:lnTo>
                    <a:lnTo>
                      <a:pt x="5144" y="5025"/>
                    </a:lnTo>
                    <a:lnTo>
                      <a:pt x="5144"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7"/>
              <p:cNvSpPr/>
              <p:nvPr/>
            </p:nvSpPr>
            <p:spPr>
              <a:xfrm>
                <a:off x="832334" y="1781064"/>
                <a:ext cx="197208" cy="221361"/>
              </a:xfrm>
              <a:custGeom>
                <a:avLst/>
                <a:gdLst/>
                <a:ahLst/>
                <a:cxnLst/>
                <a:rect l="l" t="t" r="r" b="b"/>
                <a:pathLst>
                  <a:path w="5144" h="5774" fill="none" extrusionOk="0">
                    <a:moveTo>
                      <a:pt x="5144" y="0"/>
                    </a:moveTo>
                    <a:lnTo>
                      <a:pt x="3902" y="0"/>
                    </a:lnTo>
                    <a:lnTo>
                      <a:pt x="3902" y="0"/>
                    </a:lnTo>
                    <a:lnTo>
                      <a:pt x="3902" y="178"/>
                    </a:lnTo>
                    <a:lnTo>
                      <a:pt x="3883" y="394"/>
                    </a:lnTo>
                    <a:lnTo>
                      <a:pt x="3823" y="690"/>
                    </a:lnTo>
                    <a:lnTo>
                      <a:pt x="3764" y="1025"/>
                    </a:lnTo>
                    <a:lnTo>
                      <a:pt x="3666" y="1419"/>
                    </a:lnTo>
                    <a:lnTo>
                      <a:pt x="3548" y="1833"/>
                    </a:lnTo>
                    <a:lnTo>
                      <a:pt x="3390" y="2266"/>
                    </a:lnTo>
                    <a:lnTo>
                      <a:pt x="3173" y="2700"/>
                    </a:lnTo>
                    <a:lnTo>
                      <a:pt x="3055" y="2917"/>
                    </a:lnTo>
                    <a:lnTo>
                      <a:pt x="2917" y="3133"/>
                    </a:lnTo>
                    <a:lnTo>
                      <a:pt x="2759" y="3350"/>
                    </a:lnTo>
                    <a:lnTo>
                      <a:pt x="2602" y="3567"/>
                    </a:lnTo>
                    <a:lnTo>
                      <a:pt x="2405" y="3764"/>
                    </a:lnTo>
                    <a:lnTo>
                      <a:pt x="2208" y="3961"/>
                    </a:lnTo>
                    <a:lnTo>
                      <a:pt x="2010" y="4158"/>
                    </a:lnTo>
                    <a:lnTo>
                      <a:pt x="1774" y="4316"/>
                    </a:lnTo>
                    <a:lnTo>
                      <a:pt x="1538" y="4493"/>
                    </a:lnTo>
                    <a:lnTo>
                      <a:pt x="1262" y="4631"/>
                    </a:lnTo>
                    <a:lnTo>
                      <a:pt x="986" y="4769"/>
                    </a:lnTo>
                    <a:lnTo>
                      <a:pt x="671" y="4887"/>
                    </a:lnTo>
                    <a:lnTo>
                      <a:pt x="355" y="4966"/>
                    </a:lnTo>
                    <a:lnTo>
                      <a:pt x="1" y="5045"/>
                    </a:lnTo>
                    <a:lnTo>
                      <a:pt x="1" y="5045"/>
                    </a:lnTo>
                    <a:lnTo>
                      <a:pt x="20" y="5222"/>
                    </a:lnTo>
                    <a:lnTo>
                      <a:pt x="99" y="5380"/>
                    </a:lnTo>
                    <a:lnTo>
                      <a:pt x="178" y="5518"/>
                    </a:lnTo>
                    <a:lnTo>
                      <a:pt x="296" y="5616"/>
                    </a:lnTo>
                    <a:lnTo>
                      <a:pt x="296" y="5616"/>
                    </a:lnTo>
                    <a:lnTo>
                      <a:pt x="395" y="5675"/>
                    </a:lnTo>
                    <a:lnTo>
                      <a:pt x="513" y="5735"/>
                    </a:lnTo>
                    <a:lnTo>
                      <a:pt x="611" y="5754"/>
                    </a:lnTo>
                    <a:lnTo>
                      <a:pt x="749" y="5774"/>
                    </a:lnTo>
                    <a:lnTo>
                      <a:pt x="4415" y="5774"/>
                    </a:lnTo>
                    <a:lnTo>
                      <a:pt x="4415" y="5774"/>
                    </a:lnTo>
                    <a:lnTo>
                      <a:pt x="4513" y="5754"/>
                    </a:lnTo>
                    <a:lnTo>
                      <a:pt x="4612" y="5735"/>
                    </a:lnTo>
                    <a:lnTo>
                      <a:pt x="4690" y="5715"/>
                    </a:lnTo>
                    <a:lnTo>
                      <a:pt x="4789" y="5675"/>
                    </a:lnTo>
                    <a:lnTo>
                      <a:pt x="4927" y="5557"/>
                    </a:lnTo>
                    <a:lnTo>
                      <a:pt x="5045" y="5419"/>
                    </a:lnTo>
                    <a:lnTo>
                      <a:pt x="5045" y="5419"/>
                    </a:lnTo>
                    <a:lnTo>
                      <a:pt x="5085" y="5321"/>
                    </a:lnTo>
                    <a:lnTo>
                      <a:pt x="5124" y="5242"/>
                    </a:lnTo>
                    <a:lnTo>
                      <a:pt x="5144" y="5143"/>
                    </a:lnTo>
                    <a:lnTo>
                      <a:pt x="5144" y="5025"/>
                    </a:lnTo>
                    <a:lnTo>
                      <a:pt x="5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7"/>
              <p:cNvSpPr/>
              <p:nvPr/>
            </p:nvSpPr>
            <p:spPr>
              <a:xfrm>
                <a:off x="-30404" y="2653614"/>
                <a:ext cx="78630" cy="441993"/>
              </a:xfrm>
              <a:custGeom>
                <a:avLst/>
                <a:gdLst/>
                <a:ahLst/>
                <a:cxnLst/>
                <a:rect l="l" t="t" r="r" b="b"/>
                <a:pathLst>
                  <a:path w="2051" h="11529" extrusionOk="0">
                    <a:moveTo>
                      <a:pt x="1" y="0"/>
                    </a:moveTo>
                    <a:lnTo>
                      <a:pt x="1" y="10484"/>
                    </a:lnTo>
                    <a:lnTo>
                      <a:pt x="1" y="10622"/>
                    </a:lnTo>
                    <a:lnTo>
                      <a:pt x="40" y="10819"/>
                    </a:lnTo>
                    <a:lnTo>
                      <a:pt x="119" y="10976"/>
                    </a:lnTo>
                    <a:lnTo>
                      <a:pt x="217" y="11134"/>
                    </a:lnTo>
                    <a:lnTo>
                      <a:pt x="336" y="11272"/>
                    </a:lnTo>
                    <a:lnTo>
                      <a:pt x="493" y="11370"/>
                    </a:lnTo>
                    <a:lnTo>
                      <a:pt x="651" y="11449"/>
                    </a:lnTo>
                    <a:lnTo>
                      <a:pt x="828" y="11508"/>
                    </a:lnTo>
                    <a:lnTo>
                      <a:pt x="1025" y="11528"/>
                    </a:lnTo>
                    <a:lnTo>
                      <a:pt x="1242" y="11508"/>
                    </a:lnTo>
                    <a:lnTo>
                      <a:pt x="1420" y="11449"/>
                    </a:lnTo>
                    <a:lnTo>
                      <a:pt x="1597" y="11351"/>
                    </a:lnTo>
                    <a:lnTo>
                      <a:pt x="1755" y="11213"/>
                    </a:lnTo>
                    <a:lnTo>
                      <a:pt x="1873" y="11075"/>
                    </a:lnTo>
                    <a:lnTo>
                      <a:pt x="1971" y="10897"/>
                    </a:lnTo>
                    <a:lnTo>
                      <a:pt x="2030" y="10700"/>
                    </a:lnTo>
                    <a:lnTo>
                      <a:pt x="2050" y="10484"/>
                    </a:lnTo>
                    <a:lnTo>
                      <a:pt x="20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7"/>
              <p:cNvSpPr/>
              <p:nvPr/>
            </p:nvSpPr>
            <p:spPr>
              <a:xfrm>
                <a:off x="-30404" y="2653614"/>
                <a:ext cx="78630" cy="441993"/>
              </a:xfrm>
              <a:custGeom>
                <a:avLst/>
                <a:gdLst/>
                <a:ahLst/>
                <a:cxnLst/>
                <a:rect l="l" t="t" r="r" b="b"/>
                <a:pathLst>
                  <a:path w="2051" h="11529" fill="none" extrusionOk="0">
                    <a:moveTo>
                      <a:pt x="2050" y="0"/>
                    </a:moveTo>
                    <a:lnTo>
                      <a:pt x="2050" y="10484"/>
                    </a:lnTo>
                    <a:lnTo>
                      <a:pt x="2050" y="10484"/>
                    </a:lnTo>
                    <a:lnTo>
                      <a:pt x="2030" y="10700"/>
                    </a:lnTo>
                    <a:lnTo>
                      <a:pt x="1971" y="10897"/>
                    </a:lnTo>
                    <a:lnTo>
                      <a:pt x="1873" y="11075"/>
                    </a:lnTo>
                    <a:lnTo>
                      <a:pt x="1755" y="11213"/>
                    </a:lnTo>
                    <a:lnTo>
                      <a:pt x="1597" y="11351"/>
                    </a:lnTo>
                    <a:lnTo>
                      <a:pt x="1420" y="11449"/>
                    </a:lnTo>
                    <a:lnTo>
                      <a:pt x="1242" y="11508"/>
                    </a:lnTo>
                    <a:lnTo>
                      <a:pt x="1025" y="11528"/>
                    </a:lnTo>
                    <a:lnTo>
                      <a:pt x="1025" y="11528"/>
                    </a:lnTo>
                    <a:lnTo>
                      <a:pt x="828" y="11508"/>
                    </a:lnTo>
                    <a:lnTo>
                      <a:pt x="651" y="11449"/>
                    </a:lnTo>
                    <a:lnTo>
                      <a:pt x="493" y="11370"/>
                    </a:lnTo>
                    <a:lnTo>
                      <a:pt x="336" y="11272"/>
                    </a:lnTo>
                    <a:lnTo>
                      <a:pt x="217" y="11134"/>
                    </a:lnTo>
                    <a:lnTo>
                      <a:pt x="119" y="10976"/>
                    </a:lnTo>
                    <a:lnTo>
                      <a:pt x="40" y="10819"/>
                    </a:lnTo>
                    <a:lnTo>
                      <a:pt x="1" y="10622"/>
                    </a:lnTo>
                    <a:lnTo>
                      <a:pt x="1" y="10622"/>
                    </a:lnTo>
                    <a:lnTo>
                      <a:pt x="1" y="10484"/>
                    </a:lnTo>
                    <a:lnTo>
                      <a:pt x="1" y="0"/>
                    </a:lnTo>
                    <a:lnTo>
                      <a:pt x="2050"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7"/>
              <p:cNvSpPr/>
              <p:nvPr/>
            </p:nvSpPr>
            <p:spPr>
              <a:xfrm>
                <a:off x="-30404" y="2653614"/>
                <a:ext cx="78630" cy="441993"/>
              </a:xfrm>
              <a:custGeom>
                <a:avLst/>
                <a:gdLst/>
                <a:ahLst/>
                <a:cxnLst/>
                <a:rect l="l" t="t" r="r" b="b"/>
                <a:pathLst>
                  <a:path w="2051" h="11529" extrusionOk="0">
                    <a:moveTo>
                      <a:pt x="1459" y="0"/>
                    </a:moveTo>
                    <a:lnTo>
                      <a:pt x="1459" y="6976"/>
                    </a:lnTo>
                    <a:lnTo>
                      <a:pt x="1479" y="7764"/>
                    </a:lnTo>
                    <a:lnTo>
                      <a:pt x="1459" y="8454"/>
                    </a:lnTo>
                    <a:lnTo>
                      <a:pt x="1459" y="8769"/>
                    </a:lnTo>
                    <a:lnTo>
                      <a:pt x="1420" y="9045"/>
                    </a:lnTo>
                    <a:lnTo>
                      <a:pt x="1400" y="9301"/>
                    </a:lnTo>
                    <a:lnTo>
                      <a:pt x="1341" y="9558"/>
                    </a:lnTo>
                    <a:lnTo>
                      <a:pt x="1262" y="9755"/>
                    </a:lnTo>
                    <a:lnTo>
                      <a:pt x="1163" y="9952"/>
                    </a:lnTo>
                    <a:lnTo>
                      <a:pt x="1045" y="10129"/>
                    </a:lnTo>
                    <a:lnTo>
                      <a:pt x="907" y="10267"/>
                    </a:lnTo>
                    <a:lnTo>
                      <a:pt x="730" y="10385"/>
                    </a:lnTo>
                    <a:lnTo>
                      <a:pt x="533" y="10484"/>
                    </a:lnTo>
                    <a:lnTo>
                      <a:pt x="277" y="10562"/>
                    </a:lnTo>
                    <a:lnTo>
                      <a:pt x="1" y="10622"/>
                    </a:lnTo>
                    <a:lnTo>
                      <a:pt x="40" y="10819"/>
                    </a:lnTo>
                    <a:lnTo>
                      <a:pt x="119" y="10976"/>
                    </a:lnTo>
                    <a:lnTo>
                      <a:pt x="217" y="11134"/>
                    </a:lnTo>
                    <a:lnTo>
                      <a:pt x="336" y="11272"/>
                    </a:lnTo>
                    <a:lnTo>
                      <a:pt x="493" y="11370"/>
                    </a:lnTo>
                    <a:lnTo>
                      <a:pt x="651" y="11449"/>
                    </a:lnTo>
                    <a:lnTo>
                      <a:pt x="828" y="11508"/>
                    </a:lnTo>
                    <a:lnTo>
                      <a:pt x="1025" y="11528"/>
                    </a:lnTo>
                    <a:lnTo>
                      <a:pt x="1242" y="11508"/>
                    </a:lnTo>
                    <a:lnTo>
                      <a:pt x="1420" y="11449"/>
                    </a:lnTo>
                    <a:lnTo>
                      <a:pt x="1597" y="11351"/>
                    </a:lnTo>
                    <a:lnTo>
                      <a:pt x="1755" y="11213"/>
                    </a:lnTo>
                    <a:lnTo>
                      <a:pt x="1873" y="11075"/>
                    </a:lnTo>
                    <a:lnTo>
                      <a:pt x="1971" y="10897"/>
                    </a:lnTo>
                    <a:lnTo>
                      <a:pt x="2030" y="10700"/>
                    </a:lnTo>
                    <a:lnTo>
                      <a:pt x="2050" y="10484"/>
                    </a:lnTo>
                    <a:lnTo>
                      <a:pt x="2050"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7"/>
              <p:cNvSpPr/>
              <p:nvPr/>
            </p:nvSpPr>
            <p:spPr>
              <a:xfrm>
                <a:off x="-30404" y="2653614"/>
                <a:ext cx="78630" cy="441993"/>
              </a:xfrm>
              <a:custGeom>
                <a:avLst/>
                <a:gdLst/>
                <a:ahLst/>
                <a:cxnLst/>
                <a:rect l="l" t="t" r="r" b="b"/>
                <a:pathLst>
                  <a:path w="2051" h="11529" fill="none" extrusionOk="0">
                    <a:moveTo>
                      <a:pt x="2050" y="0"/>
                    </a:moveTo>
                    <a:lnTo>
                      <a:pt x="1459" y="0"/>
                    </a:lnTo>
                    <a:lnTo>
                      <a:pt x="1459" y="0"/>
                    </a:lnTo>
                    <a:lnTo>
                      <a:pt x="1459" y="6976"/>
                    </a:lnTo>
                    <a:lnTo>
                      <a:pt x="1459" y="6976"/>
                    </a:lnTo>
                    <a:lnTo>
                      <a:pt x="1479" y="7764"/>
                    </a:lnTo>
                    <a:lnTo>
                      <a:pt x="1459" y="8454"/>
                    </a:lnTo>
                    <a:lnTo>
                      <a:pt x="1459" y="8769"/>
                    </a:lnTo>
                    <a:lnTo>
                      <a:pt x="1420" y="9045"/>
                    </a:lnTo>
                    <a:lnTo>
                      <a:pt x="1400" y="9301"/>
                    </a:lnTo>
                    <a:lnTo>
                      <a:pt x="1341" y="9558"/>
                    </a:lnTo>
                    <a:lnTo>
                      <a:pt x="1262" y="9755"/>
                    </a:lnTo>
                    <a:lnTo>
                      <a:pt x="1163" y="9952"/>
                    </a:lnTo>
                    <a:lnTo>
                      <a:pt x="1045" y="10129"/>
                    </a:lnTo>
                    <a:lnTo>
                      <a:pt x="907" y="10267"/>
                    </a:lnTo>
                    <a:lnTo>
                      <a:pt x="730" y="10385"/>
                    </a:lnTo>
                    <a:lnTo>
                      <a:pt x="533" y="10484"/>
                    </a:lnTo>
                    <a:lnTo>
                      <a:pt x="277" y="10562"/>
                    </a:lnTo>
                    <a:lnTo>
                      <a:pt x="1" y="10622"/>
                    </a:lnTo>
                    <a:lnTo>
                      <a:pt x="1" y="10622"/>
                    </a:lnTo>
                    <a:lnTo>
                      <a:pt x="40" y="10819"/>
                    </a:lnTo>
                    <a:lnTo>
                      <a:pt x="119" y="10976"/>
                    </a:lnTo>
                    <a:lnTo>
                      <a:pt x="217" y="11134"/>
                    </a:lnTo>
                    <a:lnTo>
                      <a:pt x="336" y="11272"/>
                    </a:lnTo>
                    <a:lnTo>
                      <a:pt x="493" y="11370"/>
                    </a:lnTo>
                    <a:lnTo>
                      <a:pt x="651" y="11449"/>
                    </a:lnTo>
                    <a:lnTo>
                      <a:pt x="828" y="11508"/>
                    </a:lnTo>
                    <a:lnTo>
                      <a:pt x="1025" y="11528"/>
                    </a:lnTo>
                    <a:lnTo>
                      <a:pt x="1025" y="11528"/>
                    </a:lnTo>
                    <a:lnTo>
                      <a:pt x="1242" y="11508"/>
                    </a:lnTo>
                    <a:lnTo>
                      <a:pt x="1420" y="11449"/>
                    </a:lnTo>
                    <a:lnTo>
                      <a:pt x="1597" y="11351"/>
                    </a:lnTo>
                    <a:lnTo>
                      <a:pt x="1755" y="11213"/>
                    </a:lnTo>
                    <a:lnTo>
                      <a:pt x="1873" y="11075"/>
                    </a:lnTo>
                    <a:lnTo>
                      <a:pt x="1971" y="10897"/>
                    </a:lnTo>
                    <a:lnTo>
                      <a:pt x="2030" y="10700"/>
                    </a:lnTo>
                    <a:lnTo>
                      <a:pt x="2050" y="10484"/>
                    </a:lnTo>
                    <a:lnTo>
                      <a:pt x="20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7"/>
              <p:cNvSpPr/>
              <p:nvPr/>
            </p:nvSpPr>
            <p:spPr>
              <a:xfrm>
                <a:off x="-44742" y="2639238"/>
                <a:ext cx="107307" cy="14415"/>
              </a:xfrm>
              <a:custGeom>
                <a:avLst/>
                <a:gdLst/>
                <a:ahLst/>
                <a:cxnLst/>
                <a:rect l="l" t="t" r="r" b="b"/>
                <a:pathLst>
                  <a:path w="2799" h="376" extrusionOk="0">
                    <a:moveTo>
                      <a:pt x="99" y="1"/>
                    </a:moveTo>
                    <a:lnTo>
                      <a:pt x="40" y="40"/>
                    </a:lnTo>
                    <a:lnTo>
                      <a:pt x="0" y="99"/>
                    </a:lnTo>
                    <a:lnTo>
                      <a:pt x="0" y="178"/>
                    </a:lnTo>
                    <a:lnTo>
                      <a:pt x="0" y="257"/>
                    </a:lnTo>
                    <a:lnTo>
                      <a:pt x="40" y="316"/>
                    </a:lnTo>
                    <a:lnTo>
                      <a:pt x="99" y="356"/>
                    </a:lnTo>
                    <a:lnTo>
                      <a:pt x="178" y="375"/>
                    </a:lnTo>
                    <a:lnTo>
                      <a:pt x="2621" y="375"/>
                    </a:lnTo>
                    <a:lnTo>
                      <a:pt x="2700" y="356"/>
                    </a:lnTo>
                    <a:lnTo>
                      <a:pt x="2759" y="316"/>
                    </a:lnTo>
                    <a:lnTo>
                      <a:pt x="2799" y="257"/>
                    </a:lnTo>
                    <a:lnTo>
                      <a:pt x="2799" y="178"/>
                    </a:lnTo>
                    <a:lnTo>
                      <a:pt x="2799" y="99"/>
                    </a:lnTo>
                    <a:lnTo>
                      <a:pt x="2759" y="40"/>
                    </a:lnTo>
                    <a:lnTo>
                      <a:pt x="27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7"/>
              <p:cNvSpPr/>
              <p:nvPr/>
            </p:nvSpPr>
            <p:spPr>
              <a:xfrm>
                <a:off x="-24346" y="3088739"/>
                <a:ext cx="66516" cy="11386"/>
              </a:xfrm>
              <a:custGeom>
                <a:avLst/>
                <a:gdLst/>
                <a:ahLst/>
                <a:cxnLst/>
                <a:rect l="l" t="t" r="r" b="b"/>
                <a:pathLst>
                  <a:path w="1735" h="297" extrusionOk="0">
                    <a:moveTo>
                      <a:pt x="0" y="1"/>
                    </a:moveTo>
                    <a:lnTo>
                      <a:pt x="0" y="296"/>
                    </a:lnTo>
                    <a:lnTo>
                      <a:pt x="1734" y="296"/>
                    </a:lnTo>
                    <a:lnTo>
                      <a:pt x="17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7"/>
              <p:cNvSpPr/>
              <p:nvPr/>
            </p:nvSpPr>
            <p:spPr>
              <a:xfrm>
                <a:off x="-61380" y="3100087"/>
                <a:ext cx="140584" cy="12881"/>
              </a:xfrm>
              <a:custGeom>
                <a:avLst/>
                <a:gdLst/>
                <a:ahLst/>
                <a:cxnLst/>
                <a:rect l="l" t="t" r="r" b="b"/>
                <a:pathLst>
                  <a:path w="3667" h="336" extrusionOk="0">
                    <a:moveTo>
                      <a:pt x="277" y="0"/>
                    </a:moveTo>
                    <a:lnTo>
                      <a:pt x="218" y="20"/>
                    </a:lnTo>
                    <a:lnTo>
                      <a:pt x="158" y="59"/>
                    </a:lnTo>
                    <a:lnTo>
                      <a:pt x="99" y="99"/>
                    </a:lnTo>
                    <a:lnTo>
                      <a:pt x="60" y="138"/>
                    </a:lnTo>
                    <a:lnTo>
                      <a:pt x="40" y="197"/>
                    </a:lnTo>
                    <a:lnTo>
                      <a:pt x="20" y="256"/>
                    </a:lnTo>
                    <a:lnTo>
                      <a:pt x="1" y="335"/>
                    </a:lnTo>
                    <a:lnTo>
                      <a:pt x="3666" y="335"/>
                    </a:lnTo>
                    <a:lnTo>
                      <a:pt x="3646" y="256"/>
                    </a:lnTo>
                    <a:lnTo>
                      <a:pt x="3627" y="197"/>
                    </a:lnTo>
                    <a:lnTo>
                      <a:pt x="3607" y="138"/>
                    </a:lnTo>
                    <a:lnTo>
                      <a:pt x="3567" y="99"/>
                    </a:lnTo>
                    <a:lnTo>
                      <a:pt x="3508" y="59"/>
                    </a:lnTo>
                    <a:lnTo>
                      <a:pt x="3449" y="20"/>
                    </a:lnTo>
                    <a:lnTo>
                      <a:pt x="33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7"/>
              <p:cNvSpPr/>
              <p:nvPr/>
            </p:nvSpPr>
            <p:spPr>
              <a:xfrm>
                <a:off x="204564" y="2653614"/>
                <a:ext cx="79359" cy="441993"/>
              </a:xfrm>
              <a:custGeom>
                <a:avLst/>
                <a:gdLst/>
                <a:ahLst/>
                <a:cxnLst/>
                <a:rect l="l" t="t" r="r" b="b"/>
                <a:pathLst>
                  <a:path w="2070" h="11529" extrusionOk="0">
                    <a:moveTo>
                      <a:pt x="0" y="0"/>
                    </a:moveTo>
                    <a:lnTo>
                      <a:pt x="0" y="10484"/>
                    </a:lnTo>
                    <a:lnTo>
                      <a:pt x="20" y="10622"/>
                    </a:lnTo>
                    <a:lnTo>
                      <a:pt x="59" y="10819"/>
                    </a:lnTo>
                    <a:lnTo>
                      <a:pt x="138" y="10976"/>
                    </a:lnTo>
                    <a:lnTo>
                      <a:pt x="237" y="11134"/>
                    </a:lnTo>
                    <a:lnTo>
                      <a:pt x="355" y="11272"/>
                    </a:lnTo>
                    <a:lnTo>
                      <a:pt x="513" y="11370"/>
                    </a:lnTo>
                    <a:lnTo>
                      <a:pt x="670" y="11449"/>
                    </a:lnTo>
                    <a:lnTo>
                      <a:pt x="847" y="11508"/>
                    </a:lnTo>
                    <a:lnTo>
                      <a:pt x="1045" y="11528"/>
                    </a:lnTo>
                    <a:lnTo>
                      <a:pt x="1242" y="11508"/>
                    </a:lnTo>
                    <a:lnTo>
                      <a:pt x="1439" y="11449"/>
                    </a:lnTo>
                    <a:lnTo>
                      <a:pt x="1616" y="11351"/>
                    </a:lnTo>
                    <a:lnTo>
                      <a:pt x="1774" y="11213"/>
                    </a:lnTo>
                    <a:lnTo>
                      <a:pt x="1892" y="11075"/>
                    </a:lnTo>
                    <a:lnTo>
                      <a:pt x="1990" y="10897"/>
                    </a:lnTo>
                    <a:lnTo>
                      <a:pt x="2050" y="10700"/>
                    </a:lnTo>
                    <a:lnTo>
                      <a:pt x="2069" y="10484"/>
                    </a:lnTo>
                    <a:lnTo>
                      <a:pt x="20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7"/>
              <p:cNvSpPr/>
              <p:nvPr/>
            </p:nvSpPr>
            <p:spPr>
              <a:xfrm>
                <a:off x="204564" y="2653614"/>
                <a:ext cx="79359" cy="441993"/>
              </a:xfrm>
              <a:custGeom>
                <a:avLst/>
                <a:gdLst/>
                <a:ahLst/>
                <a:cxnLst/>
                <a:rect l="l" t="t" r="r" b="b"/>
                <a:pathLst>
                  <a:path w="2070" h="11529" fill="none" extrusionOk="0">
                    <a:moveTo>
                      <a:pt x="2069" y="0"/>
                    </a:moveTo>
                    <a:lnTo>
                      <a:pt x="2069" y="10484"/>
                    </a:lnTo>
                    <a:lnTo>
                      <a:pt x="2069" y="10484"/>
                    </a:lnTo>
                    <a:lnTo>
                      <a:pt x="2050" y="10700"/>
                    </a:lnTo>
                    <a:lnTo>
                      <a:pt x="1990" y="10897"/>
                    </a:lnTo>
                    <a:lnTo>
                      <a:pt x="1892" y="11075"/>
                    </a:lnTo>
                    <a:lnTo>
                      <a:pt x="1774" y="11213"/>
                    </a:lnTo>
                    <a:lnTo>
                      <a:pt x="1616" y="11351"/>
                    </a:lnTo>
                    <a:lnTo>
                      <a:pt x="1439" y="11449"/>
                    </a:lnTo>
                    <a:lnTo>
                      <a:pt x="1242" y="11508"/>
                    </a:lnTo>
                    <a:lnTo>
                      <a:pt x="1045" y="11528"/>
                    </a:lnTo>
                    <a:lnTo>
                      <a:pt x="1045" y="11528"/>
                    </a:lnTo>
                    <a:lnTo>
                      <a:pt x="847" y="11508"/>
                    </a:lnTo>
                    <a:lnTo>
                      <a:pt x="670" y="11449"/>
                    </a:lnTo>
                    <a:lnTo>
                      <a:pt x="513" y="11370"/>
                    </a:lnTo>
                    <a:lnTo>
                      <a:pt x="355" y="11272"/>
                    </a:lnTo>
                    <a:lnTo>
                      <a:pt x="237" y="11134"/>
                    </a:lnTo>
                    <a:lnTo>
                      <a:pt x="138" y="10976"/>
                    </a:lnTo>
                    <a:lnTo>
                      <a:pt x="59" y="10819"/>
                    </a:lnTo>
                    <a:lnTo>
                      <a:pt x="20" y="10622"/>
                    </a:lnTo>
                    <a:lnTo>
                      <a:pt x="20" y="10622"/>
                    </a:lnTo>
                    <a:lnTo>
                      <a:pt x="0" y="10484"/>
                    </a:lnTo>
                    <a:lnTo>
                      <a:pt x="0" y="0"/>
                    </a:lnTo>
                    <a:lnTo>
                      <a:pt x="20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7"/>
              <p:cNvSpPr/>
              <p:nvPr/>
            </p:nvSpPr>
            <p:spPr>
              <a:xfrm>
                <a:off x="205293" y="2653614"/>
                <a:ext cx="78630" cy="441993"/>
              </a:xfrm>
              <a:custGeom>
                <a:avLst/>
                <a:gdLst/>
                <a:ahLst/>
                <a:cxnLst/>
                <a:rect l="l" t="t" r="r" b="b"/>
                <a:pathLst>
                  <a:path w="2051" h="11529" extrusionOk="0">
                    <a:moveTo>
                      <a:pt x="1459" y="0"/>
                    </a:moveTo>
                    <a:lnTo>
                      <a:pt x="1459" y="6976"/>
                    </a:lnTo>
                    <a:lnTo>
                      <a:pt x="1459" y="7764"/>
                    </a:lnTo>
                    <a:lnTo>
                      <a:pt x="1459" y="8454"/>
                    </a:lnTo>
                    <a:lnTo>
                      <a:pt x="1439" y="8769"/>
                    </a:lnTo>
                    <a:lnTo>
                      <a:pt x="1420" y="9045"/>
                    </a:lnTo>
                    <a:lnTo>
                      <a:pt x="1380" y="9301"/>
                    </a:lnTo>
                    <a:lnTo>
                      <a:pt x="1341" y="9558"/>
                    </a:lnTo>
                    <a:lnTo>
                      <a:pt x="1262" y="9755"/>
                    </a:lnTo>
                    <a:lnTo>
                      <a:pt x="1163" y="9952"/>
                    </a:lnTo>
                    <a:lnTo>
                      <a:pt x="1045" y="10129"/>
                    </a:lnTo>
                    <a:lnTo>
                      <a:pt x="907" y="10267"/>
                    </a:lnTo>
                    <a:lnTo>
                      <a:pt x="730" y="10385"/>
                    </a:lnTo>
                    <a:lnTo>
                      <a:pt x="513" y="10484"/>
                    </a:lnTo>
                    <a:lnTo>
                      <a:pt x="277" y="10562"/>
                    </a:lnTo>
                    <a:lnTo>
                      <a:pt x="1" y="10622"/>
                    </a:lnTo>
                    <a:lnTo>
                      <a:pt x="40" y="10819"/>
                    </a:lnTo>
                    <a:lnTo>
                      <a:pt x="119" y="10976"/>
                    </a:lnTo>
                    <a:lnTo>
                      <a:pt x="218" y="11134"/>
                    </a:lnTo>
                    <a:lnTo>
                      <a:pt x="336" y="11272"/>
                    </a:lnTo>
                    <a:lnTo>
                      <a:pt x="494" y="11370"/>
                    </a:lnTo>
                    <a:lnTo>
                      <a:pt x="651" y="11449"/>
                    </a:lnTo>
                    <a:lnTo>
                      <a:pt x="828" y="11508"/>
                    </a:lnTo>
                    <a:lnTo>
                      <a:pt x="1026" y="11528"/>
                    </a:lnTo>
                    <a:lnTo>
                      <a:pt x="1223" y="11508"/>
                    </a:lnTo>
                    <a:lnTo>
                      <a:pt x="1420" y="11449"/>
                    </a:lnTo>
                    <a:lnTo>
                      <a:pt x="1597" y="11351"/>
                    </a:lnTo>
                    <a:lnTo>
                      <a:pt x="1755" y="11213"/>
                    </a:lnTo>
                    <a:lnTo>
                      <a:pt x="1873" y="11075"/>
                    </a:lnTo>
                    <a:lnTo>
                      <a:pt x="1971" y="10897"/>
                    </a:lnTo>
                    <a:lnTo>
                      <a:pt x="2031" y="10700"/>
                    </a:lnTo>
                    <a:lnTo>
                      <a:pt x="2050" y="10484"/>
                    </a:lnTo>
                    <a:lnTo>
                      <a:pt x="2050"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7"/>
              <p:cNvSpPr/>
              <p:nvPr/>
            </p:nvSpPr>
            <p:spPr>
              <a:xfrm>
                <a:off x="205293" y="2653614"/>
                <a:ext cx="78630" cy="441993"/>
              </a:xfrm>
              <a:custGeom>
                <a:avLst/>
                <a:gdLst/>
                <a:ahLst/>
                <a:cxnLst/>
                <a:rect l="l" t="t" r="r" b="b"/>
                <a:pathLst>
                  <a:path w="2051" h="11529" fill="none" extrusionOk="0">
                    <a:moveTo>
                      <a:pt x="2050" y="0"/>
                    </a:moveTo>
                    <a:lnTo>
                      <a:pt x="1459" y="0"/>
                    </a:lnTo>
                    <a:lnTo>
                      <a:pt x="1459" y="0"/>
                    </a:lnTo>
                    <a:lnTo>
                      <a:pt x="1459" y="6976"/>
                    </a:lnTo>
                    <a:lnTo>
                      <a:pt x="1459" y="6976"/>
                    </a:lnTo>
                    <a:lnTo>
                      <a:pt x="1459" y="7764"/>
                    </a:lnTo>
                    <a:lnTo>
                      <a:pt x="1459" y="8454"/>
                    </a:lnTo>
                    <a:lnTo>
                      <a:pt x="1439" y="8769"/>
                    </a:lnTo>
                    <a:lnTo>
                      <a:pt x="1420" y="9045"/>
                    </a:lnTo>
                    <a:lnTo>
                      <a:pt x="1380" y="9301"/>
                    </a:lnTo>
                    <a:lnTo>
                      <a:pt x="1341" y="9558"/>
                    </a:lnTo>
                    <a:lnTo>
                      <a:pt x="1262" y="9755"/>
                    </a:lnTo>
                    <a:lnTo>
                      <a:pt x="1163" y="9952"/>
                    </a:lnTo>
                    <a:lnTo>
                      <a:pt x="1045" y="10129"/>
                    </a:lnTo>
                    <a:lnTo>
                      <a:pt x="907" y="10267"/>
                    </a:lnTo>
                    <a:lnTo>
                      <a:pt x="730" y="10385"/>
                    </a:lnTo>
                    <a:lnTo>
                      <a:pt x="513" y="10484"/>
                    </a:lnTo>
                    <a:lnTo>
                      <a:pt x="277" y="10562"/>
                    </a:lnTo>
                    <a:lnTo>
                      <a:pt x="1" y="10622"/>
                    </a:lnTo>
                    <a:lnTo>
                      <a:pt x="1" y="10622"/>
                    </a:lnTo>
                    <a:lnTo>
                      <a:pt x="40" y="10819"/>
                    </a:lnTo>
                    <a:lnTo>
                      <a:pt x="119" y="10976"/>
                    </a:lnTo>
                    <a:lnTo>
                      <a:pt x="218" y="11134"/>
                    </a:lnTo>
                    <a:lnTo>
                      <a:pt x="336" y="11272"/>
                    </a:lnTo>
                    <a:lnTo>
                      <a:pt x="494" y="11370"/>
                    </a:lnTo>
                    <a:lnTo>
                      <a:pt x="651" y="11449"/>
                    </a:lnTo>
                    <a:lnTo>
                      <a:pt x="828" y="11508"/>
                    </a:lnTo>
                    <a:lnTo>
                      <a:pt x="1026" y="11528"/>
                    </a:lnTo>
                    <a:lnTo>
                      <a:pt x="1026" y="11528"/>
                    </a:lnTo>
                    <a:lnTo>
                      <a:pt x="1223" y="11508"/>
                    </a:lnTo>
                    <a:lnTo>
                      <a:pt x="1420" y="11449"/>
                    </a:lnTo>
                    <a:lnTo>
                      <a:pt x="1597" y="11351"/>
                    </a:lnTo>
                    <a:lnTo>
                      <a:pt x="1755" y="11213"/>
                    </a:lnTo>
                    <a:lnTo>
                      <a:pt x="1873" y="11075"/>
                    </a:lnTo>
                    <a:lnTo>
                      <a:pt x="1971" y="10897"/>
                    </a:lnTo>
                    <a:lnTo>
                      <a:pt x="2031" y="10700"/>
                    </a:lnTo>
                    <a:lnTo>
                      <a:pt x="2050" y="10484"/>
                    </a:lnTo>
                    <a:lnTo>
                      <a:pt x="20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7"/>
              <p:cNvSpPr/>
              <p:nvPr/>
            </p:nvSpPr>
            <p:spPr>
              <a:xfrm>
                <a:off x="190188" y="2639238"/>
                <a:ext cx="108073" cy="14415"/>
              </a:xfrm>
              <a:custGeom>
                <a:avLst/>
                <a:gdLst/>
                <a:ahLst/>
                <a:cxnLst/>
                <a:rect l="l" t="t" r="r" b="b"/>
                <a:pathLst>
                  <a:path w="2819" h="376" extrusionOk="0">
                    <a:moveTo>
                      <a:pt x="119" y="1"/>
                    </a:moveTo>
                    <a:lnTo>
                      <a:pt x="60" y="40"/>
                    </a:lnTo>
                    <a:lnTo>
                      <a:pt x="20" y="99"/>
                    </a:lnTo>
                    <a:lnTo>
                      <a:pt x="1" y="178"/>
                    </a:lnTo>
                    <a:lnTo>
                      <a:pt x="20" y="257"/>
                    </a:lnTo>
                    <a:lnTo>
                      <a:pt x="60" y="316"/>
                    </a:lnTo>
                    <a:lnTo>
                      <a:pt x="119" y="356"/>
                    </a:lnTo>
                    <a:lnTo>
                      <a:pt x="198" y="375"/>
                    </a:lnTo>
                    <a:lnTo>
                      <a:pt x="2641" y="375"/>
                    </a:lnTo>
                    <a:lnTo>
                      <a:pt x="2700" y="356"/>
                    </a:lnTo>
                    <a:lnTo>
                      <a:pt x="2760" y="316"/>
                    </a:lnTo>
                    <a:lnTo>
                      <a:pt x="2799" y="257"/>
                    </a:lnTo>
                    <a:lnTo>
                      <a:pt x="2819" y="178"/>
                    </a:lnTo>
                    <a:lnTo>
                      <a:pt x="2799" y="99"/>
                    </a:lnTo>
                    <a:lnTo>
                      <a:pt x="2760" y="40"/>
                    </a:lnTo>
                    <a:lnTo>
                      <a:pt x="27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7"/>
              <p:cNvSpPr/>
              <p:nvPr/>
            </p:nvSpPr>
            <p:spPr>
              <a:xfrm>
                <a:off x="210583" y="3088739"/>
                <a:ext cx="67282" cy="11386"/>
              </a:xfrm>
              <a:custGeom>
                <a:avLst/>
                <a:gdLst/>
                <a:ahLst/>
                <a:cxnLst/>
                <a:rect l="l" t="t" r="r" b="b"/>
                <a:pathLst>
                  <a:path w="1755" h="297" extrusionOk="0">
                    <a:moveTo>
                      <a:pt x="1" y="1"/>
                    </a:moveTo>
                    <a:lnTo>
                      <a:pt x="1" y="296"/>
                    </a:lnTo>
                    <a:lnTo>
                      <a:pt x="1755" y="296"/>
                    </a:lnTo>
                    <a:lnTo>
                      <a:pt x="17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7"/>
              <p:cNvSpPr/>
              <p:nvPr/>
            </p:nvSpPr>
            <p:spPr>
              <a:xfrm>
                <a:off x="174316" y="3100087"/>
                <a:ext cx="139817" cy="12881"/>
              </a:xfrm>
              <a:custGeom>
                <a:avLst/>
                <a:gdLst/>
                <a:ahLst/>
                <a:cxnLst/>
                <a:rect l="l" t="t" r="r" b="b"/>
                <a:pathLst>
                  <a:path w="3647" h="336" extrusionOk="0">
                    <a:moveTo>
                      <a:pt x="277" y="0"/>
                    </a:moveTo>
                    <a:lnTo>
                      <a:pt x="198" y="20"/>
                    </a:lnTo>
                    <a:lnTo>
                      <a:pt x="159" y="59"/>
                    </a:lnTo>
                    <a:lnTo>
                      <a:pt x="99" y="99"/>
                    </a:lnTo>
                    <a:lnTo>
                      <a:pt x="60" y="138"/>
                    </a:lnTo>
                    <a:lnTo>
                      <a:pt x="21" y="197"/>
                    </a:lnTo>
                    <a:lnTo>
                      <a:pt x="21" y="256"/>
                    </a:lnTo>
                    <a:lnTo>
                      <a:pt x="1" y="335"/>
                    </a:lnTo>
                    <a:lnTo>
                      <a:pt x="3646" y="335"/>
                    </a:lnTo>
                    <a:lnTo>
                      <a:pt x="3646" y="256"/>
                    </a:lnTo>
                    <a:lnTo>
                      <a:pt x="3627" y="197"/>
                    </a:lnTo>
                    <a:lnTo>
                      <a:pt x="3587" y="138"/>
                    </a:lnTo>
                    <a:lnTo>
                      <a:pt x="3548" y="99"/>
                    </a:lnTo>
                    <a:lnTo>
                      <a:pt x="3509" y="59"/>
                    </a:lnTo>
                    <a:lnTo>
                      <a:pt x="3449" y="20"/>
                    </a:lnTo>
                    <a:lnTo>
                      <a:pt x="33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7"/>
              <p:cNvSpPr/>
              <p:nvPr/>
            </p:nvSpPr>
            <p:spPr>
              <a:xfrm>
                <a:off x="440261" y="2653614"/>
                <a:ext cx="79359" cy="441993"/>
              </a:xfrm>
              <a:custGeom>
                <a:avLst/>
                <a:gdLst/>
                <a:ahLst/>
                <a:cxnLst/>
                <a:rect l="l" t="t" r="r" b="b"/>
                <a:pathLst>
                  <a:path w="2070" h="11529" extrusionOk="0">
                    <a:moveTo>
                      <a:pt x="0" y="0"/>
                    </a:moveTo>
                    <a:lnTo>
                      <a:pt x="0" y="10484"/>
                    </a:lnTo>
                    <a:lnTo>
                      <a:pt x="0" y="10622"/>
                    </a:lnTo>
                    <a:lnTo>
                      <a:pt x="59" y="10819"/>
                    </a:lnTo>
                    <a:lnTo>
                      <a:pt x="119" y="10976"/>
                    </a:lnTo>
                    <a:lnTo>
                      <a:pt x="217" y="11134"/>
                    </a:lnTo>
                    <a:lnTo>
                      <a:pt x="355" y="11272"/>
                    </a:lnTo>
                    <a:lnTo>
                      <a:pt x="493" y="11370"/>
                    </a:lnTo>
                    <a:lnTo>
                      <a:pt x="670" y="11449"/>
                    </a:lnTo>
                    <a:lnTo>
                      <a:pt x="848" y="11508"/>
                    </a:lnTo>
                    <a:lnTo>
                      <a:pt x="1025" y="11528"/>
                    </a:lnTo>
                    <a:lnTo>
                      <a:pt x="1242" y="11508"/>
                    </a:lnTo>
                    <a:lnTo>
                      <a:pt x="1439" y="11449"/>
                    </a:lnTo>
                    <a:lnTo>
                      <a:pt x="1616" y="11351"/>
                    </a:lnTo>
                    <a:lnTo>
                      <a:pt x="1754" y="11213"/>
                    </a:lnTo>
                    <a:lnTo>
                      <a:pt x="1892" y="11075"/>
                    </a:lnTo>
                    <a:lnTo>
                      <a:pt x="1991" y="10897"/>
                    </a:lnTo>
                    <a:lnTo>
                      <a:pt x="2050" y="10700"/>
                    </a:lnTo>
                    <a:lnTo>
                      <a:pt x="2069" y="10484"/>
                    </a:lnTo>
                    <a:lnTo>
                      <a:pt x="20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7"/>
              <p:cNvSpPr/>
              <p:nvPr/>
            </p:nvSpPr>
            <p:spPr>
              <a:xfrm>
                <a:off x="440261" y="2653614"/>
                <a:ext cx="79359" cy="441993"/>
              </a:xfrm>
              <a:custGeom>
                <a:avLst/>
                <a:gdLst/>
                <a:ahLst/>
                <a:cxnLst/>
                <a:rect l="l" t="t" r="r" b="b"/>
                <a:pathLst>
                  <a:path w="2070" h="11529" fill="none" extrusionOk="0">
                    <a:moveTo>
                      <a:pt x="2069" y="0"/>
                    </a:moveTo>
                    <a:lnTo>
                      <a:pt x="2069" y="10484"/>
                    </a:lnTo>
                    <a:lnTo>
                      <a:pt x="2069" y="10484"/>
                    </a:lnTo>
                    <a:lnTo>
                      <a:pt x="2050" y="10700"/>
                    </a:lnTo>
                    <a:lnTo>
                      <a:pt x="1991" y="10897"/>
                    </a:lnTo>
                    <a:lnTo>
                      <a:pt x="1892" y="11075"/>
                    </a:lnTo>
                    <a:lnTo>
                      <a:pt x="1754" y="11213"/>
                    </a:lnTo>
                    <a:lnTo>
                      <a:pt x="1616" y="11351"/>
                    </a:lnTo>
                    <a:lnTo>
                      <a:pt x="1439" y="11449"/>
                    </a:lnTo>
                    <a:lnTo>
                      <a:pt x="1242" y="11508"/>
                    </a:lnTo>
                    <a:lnTo>
                      <a:pt x="1025" y="11528"/>
                    </a:lnTo>
                    <a:lnTo>
                      <a:pt x="1025" y="11528"/>
                    </a:lnTo>
                    <a:lnTo>
                      <a:pt x="848" y="11508"/>
                    </a:lnTo>
                    <a:lnTo>
                      <a:pt x="670" y="11449"/>
                    </a:lnTo>
                    <a:lnTo>
                      <a:pt x="493" y="11370"/>
                    </a:lnTo>
                    <a:lnTo>
                      <a:pt x="355" y="11272"/>
                    </a:lnTo>
                    <a:lnTo>
                      <a:pt x="217" y="11134"/>
                    </a:lnTo>
                    <a:lnTo>
                      <a:pt x="119" y="10976"/>
                    </a:lnTo>
                    <a:lnTo>
                      <a:pt x="59" y="10819"/>
                    </a:lnTo>
                    <a:lnTo>
                      <a:pt x="0" y="10622"/>
                    </a:lnTo>
                    <a:lnTo>
                      <a:pt x="0" y="10622"/>
                    </a:lnTo>
                    <a:lnTo>
                      <a:pt x="0" y="10484"/>
                    </a:lnTo>
                    <a:lnTo>
                      <a:pt x="0" y="0"/>
                    </a:lnTo>
                    <a:lnTo>
                      <a:pt x="20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7"/>
              <p:cNvSpPr/>
              <p:nvPr/>
            </p:nvSpPr>
            <p:spPr>
              <a:xfrm>
                <a:off x="440261" y="2653614"/>
                <a:ext cx="79359" cy="441993"/>
              </a:xfrm>
              <a:custGeom>
                <a:avLst/>
                <a:gdLst/>
                <a:ahLst/>
                <a:cxnLst/>
                <a:rect l="l" t="t" r="r" b="b"/>
                <a:pathLst>
                  <a:path w="2070" h="11529" extrusionOk="0">
                    <a:moveTo>
                      <a:pt x="1478" y="0"/>
                    </a:moveTo>
                    <a:lnTo>
                      <a:pt x="1478" y="6976"/>
                    </a:lnTo>
                    <a:lnTo>
                      <a:pt x="1478" y="7764"/>
                    </a:lnTo>
                    <a:lnTo>
                      <a:pt x="1478" y="8454"/>
                    </a:lnTo>
                    <a:lnTo>
                      <a:pt x="1459" y="8769"/>
                    </a:lnTo>
                    <a:lnTo>
                      <a:pt x="1439" y="9045"/>
                    </a:lnTo>
                    <a:lnTo>
                      <a:pt x="1399" y="9301"/>
                    </a:lnTo>
                    <a:lnTo>
                      <a:pt x="1340" y="9558"/>
                    </a:lnTo>
                    <a:lnTo>
                      <a:pt x="1281" y="9755"/>
                    </a:lnTo>
                    <a:lnTo>
                      <a:pt x="1183" y="9952"/>
                    </a:lnTo>
                    <a:lnTo>
                      <a:pt x="1064" y="10129"/>
                    </a:lnTo>
                    <a:lnTo>
                      <a:pt x="926" y="10267"/>
                    </a:lnTo>
                    <a:lnTo>
                      <a:pt x="749" y="10385"/>
                    </a:lnTo>
                    <a:lnTo>
                      <a:pt x="532" y="10484"/>
                    </a:lnTo>
                    <a:lnTo>
                      <a:pt x="296" y="10562"/>
                    </a:lnTo>
                    <a:lnTo>
                      <a:pt x="0" y="10622"/>
                    </a:lnTo>
                    <a:lnTo>
                      <a:pt x="59" y="10819"/>
                    </a:lnTo>
                    <a:lnTo>
                      <a:pt x="119" y="10976"/>
                    </a:lnTo>
                    <a:lnTo>
                      <a:pt x="217" y="11134"/>
                    </a:lnTo>
                    <a:lnTo>
                      <a:pt x="355" y="11272"/>
                    </a:lnTo>
                    <a:lnTo>
                      <a:pt x="493" y="11370"/>
                    </a:lnTo>
                    <a:lnTo>
                      <a:pt x="670" y="11449"/>
                    </a:lnTo>
                    <a:lnTo>
                      <a:pt x="848" y="11508"/>
                    </a:lnTo>
                    <a:lnTo>
                      <a:pt x="1025" y="11528"/>
                    </a:lnTo>
                    <a:lnTo>
                      <a:pt x="1242" y="11508"/>
                    </a:lnTo>
                    <a:lnTo>
                      <a:pt x="1439" y="11449"/>
                    </a:lnTo>
                    <a:lnTo>
                      <a:pt x="1616" y="11351"/>
                    </a:lnTo>
                    <a:lnTo>
                      <a:pt x="1754" y="11213"/>
                    </a:lnTo>
                    <a:lnTo>
                      <a:pt x="1892" y="11075"/>
                    </a:lnTo>
                    <a:lnTo>
                      <a:pt x="1991" y="10897"/>
                    </a:lnTo>
                    <a:lnTo>
                      <a:pt x="2050" y="10700"/>
                    </a:lnTo>
                    <a:lnTo>
                      <a:pt x="2069" y="10484"/>
                    </a:lnTo>
                    <a:lnTo>
                      <a:pt x="2069"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7"/>
              <p:cNvSpPr/>
              <p:nvPr/>
            </p:nvSpPr>
            <p:spPr>
              <a:xfrm>
                <a:off x="440261" y="2653614"/>
                <a:ext cx="79359" cy="441993"/>
              </a:xfrm>
              <a:custGeom>
                <a:avLst/>
                <a:gdLst/>
                <a:ahLst/>
                <a:cxnLst/>
                <a:rect l="l" t="t" r="r" b="b"/>
                <a:pathLst>
                  <a:path w="2070" h="11529" fill="none" extrusionOk="0">
                    <a:moveTo>
                      <a:pt x="2069" y="0"/>
                    </a:moveTo>
                    <a:lnTo>
                      <a:pt x="1478" y="0"/>
                    </a:lnTo>
                    <a:lnTo>
                      <a:pt x="1478" y="0"/>
                    </a:lnTo>
                    <a:lnTo>
                      <a:pt x="1478" y="6976"/>
                    </a:lnTo>
                    <a:lnTo>
                      <a:pt x="1478" y="6976"/>
                    </a:lnTo>
                    <a:lnTo>
                      <a:pt x="1478" y="7764"/>
                    </a:lnTo>
                    <a:lnTo>
                      <a:pt x="1478" y="8454"/>
                    </a:lnTo>
                    <a:lnTo>
                      <a:pt x="1459" y="8769"/>
                    </a:lnTo>
                    <a:lnTo>
                      <a:pt x="1439" y="9045"/>
                    </a:lnTo>
                    <a:lnTo>
                      <a:pt x="1399" y="9301"/>
                    </a:lnTo>
                    <a:lnTo>
                      <a:pt x="1340" y="9558"/>
                    </a:lnTo>
                    <a:lnTo>
                      <a:pt x="1281" y="9755"/>
                    </a:lnTo>
                    <a:lnTo>
                      <a:pt x="1183" y="9952"/>
                    </a:lnTo>
                    <a:lnTo>
                      <a:pt x="1064" y="10129"/>
                    </a:lnTo>
                    <a:lnTo>
                      <a:pt x="926" y="10267"/>
                    </a:lnTo>
                    <a:lnTo>
                      <a:pt x="749" y="10385"/>
                    </a:lnTo>
                    <a:lnTo>
                      <a:pt x="532" y="10484"/>
                    </a:lnTo>
                    <a:lnTo>
                      <a:pt x="296" y="10562"/>
                    </a:lnTo>
                    <a:lnTo>
                      <a:pt x="0" y="10622"/>
                    </a:lnTo>
                    <a:lnTo>
                      <a:pt x="0" y="10622"/>
                    </a:lnTo>
                    <a:lnTo>
                      <a:pt x="59" y="10819"/>
                    </a:lnTo>
                    <a:lnTo>
                      <a:pt x="119" y="10976"/>
                    </a:lnTo>
                    <a:lnTo>
                      <a:pt x="217" y="11134"/>
                    </a:lnTo>
                    <a:lnTo>
                      <a:pt x="355" y="11272"/>
                    </a:lnTo>
                    <a:lnTo>
                      <a:pt x="493" y="11370"/>
                    </a:lnTo>
                    <a:lnTo>
                      <a:pt x="670" y="11449"/>
                    </a:lnTo>
                    <a:lnTo>
                      <a:pt x="848" y="11508"/>
                    </a:lnTo>
                    <a:lnTo>
                      <a:pt x="1025" y="11528"/>
                    </a:lnTo>
                    <a:lnTo>
                      <a:pt x="1025" y="11528"/>
                    </a:lnTo>
                    <a:lnTo>
                      <a:pt x="1242" y="11508"/>
                    </a:lnTo>
                    <a:lnTo>
                      <a:pt x="1439" y="11449"/>
                    </a:lnTo>
                    <a:lnTo>
                      <a:pt x="1616" y="11351"/>
                    </a:lnTo>
                    <a:lnTo>
                      <a:pt x="1754" y="11213"/>
                    </a:lnTo>
                    <a:lnTo>
                      <a:pt x="1892" y="11075"/>
                    </a:lnTo>
                    <a:lnTo>
                      <a:pt x="1991" y="10897"/>
                    </a:lnTo>
                    <a:lnTo>
                      <a:pt x="2050" y="10700"/>
                    </a:lnTo>
                    <a:lnTo>
                      <a:pt x="2069" y="10484"/>
                    </a:lnTo>
                    <a:lnTo>
                      <a:pt x="20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7"/>
              <p:cNvSpPr/>
              <p:nvPr/>
            </p:nvSpPr>
            <p:spPr>
              <a:xfrm>
                <a:off x="425884" y="2639238"/>
                <a:ext cx="108073" cy="14415"/>
              </a:xfrm>
              <a:custGeom>
                <a:avLst/>
                <a:gdLst/>
                <a:ahLst/>
                <a:cxnLst/>
                <a:rect l="l" t="t" r="r" b="b"/>
                <a:pathLst>
                  <a:path w="2819" h="376" extrusionOk="0">
                    <a:moveTo>
                      <a:pt x="119" y="1"/>
                    </a:moveTo>
                    <a:lnTo>
                      <a:pt x="60" y="40"/>
                    </a:lnTo>
                    <a:lnTo>
                      <a:pt x="21" y="99"/>
                    </a:lnTo>
                    <a:lnTo>
                      <a:pt x="1" y="178"/>
                    </a:lnTo>
                    <a:lnTo>
                      <a:pt x="21" y="257"/>
                    </a:lnTo>
                    <a:lnTo>
                      <a:pt x="60" y="316"/>
                    </a:lnTo>
                    <a:lnTo>
                      <a:pt x="119" y="356"/>
                    </a:lnTo>
                    <a:lnTo>
                      <a:pt x="198" y="375"/>
                    </a:lnTo>
                    <a:lnTo>
                      <a:pt x="2622" y="375"/>
                    </a:lnTo>
                    <a:lnTo>
                      <a:pt x="2701" y="356"/>
                    </a:lnTo>
                    <a:lnTo>
                      <a:pt x="2760" y="316"/>
                    </a:lnTo>
                    <a:lnTo>
                      <a:pt x="2799" y="257"/>
                    </a:lnTo>
                    <a:lnTo>
                      <a:pt x="2819" y="178"/>
                    </a:lnTo>
                    <a:lnTo>
                      <a:pt x="2799" y="99"/>
                    </a:lnTo>
                    <a:lnTo>
                      <a:pt x="2760" y="40"/>
                    </a:lnTo>
                    <a:lnTo>
                      <a:pt x="27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7"/>
              <p:cNvSpPr/>
              <p:nvPr/>
            </p:nvSpPr>
            <p:spPr>
              <a:xfrm>
                <a:off x="446280" y="3088739"/>
                <a:ext cx="67282" cy="11386"/>
              </a:xfrm>
              <a:custGeom>
                <a:avLst/>
                <a:gdLst/>
                <a:ahLst/>
                <a:cxnLst/>
                <a:rect l="l" t="t" r="r" b="b"/>
                <a:pathLst>
                  <a:path w="1755" h="297" extrusionOk="0">
                    <a:moveTo>
                      <a:pt x="1" y="1"/>
                    </a:moveTo>
                    <a:lnTo>
                      <a:pt x="1" y="296"/>
                    </a:lnTo>
                    <a:lnTo>
                      <a:pt x="1755" y="296"/>
                    </a:lnTo>
                    <a:lnTo>
                      <a:pt x="17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7"/>
              <p:cNvSpPr/>
              <p:nvPr/>
            </p:nvSpPr>
            <p:spPr>
              <a:xfrm>
                <a:off x="410051" y="3100087"/>
                <a:ext cx="139779" cy="12881"/>
              </a:xfrm>
              <a:custGeom>
                <a:avLst/>
                <a:gdLst/>
                <a:ahLst/>
                <a:cxnLst/>
                <a:rect l="l" t="t" r="r" b="b"/>
                <a:pathLst>
                  <a:path w="3646" h="336" extrusionOk="0">
                    <a:moveTo>
                      <a:pt x="256" y="0"/>
                    </a:moveTo>
                    <a:lnTo>
                      <a:pt x="197" y="20"/>
                    </a:lnTo>
                    <a:lnTo>
                      <a:pt x="138" y="59"/>
                    </a:lnTo>
                    <a:lnTo>
                      <a:pt x="99" y="99"/>
                    </a:lnTo>
                    <a:lnTo>
                      <a:pt x="59" y="138"/>
                    </a:lnTo>
                    <a:lnTo>
                      <a:pt x="20" y="197"/>
                    </a:lnTo>
                    <a:lnTo>
                      <a:pt x="0" y="256"/>
                    </a:lnTo>
                    <a:lnTo>
                      <a:pt x="0" y="335"/>
                    </a:lnTo>
                    <a:lnTo>
                      <a:pt x="3646" y="335"/>
                    </a:lnTo>
                    <a:lnTo>
                      <a:pt x="3646" y="256"/>
                    </a:lnTo>
                    <a:lnTo>
                      <a:pt x="3626" y="197"/>
                    </a:lnTo>
                    <a:lnTo>
                      <a:pt x="3587" y="138"/>
                    </a:lnTo>
                    <a:lnTo>
                      <a:pt x="3547" y="99"/>
                    </a:lnTo>
                    <a:lnTo>
                      <a:pt x="3508" y="59"/>
                    </a:lnTo>
                    <a:lnTo>
                      <a:pt x="3449" y="20"/>
                    </a:lnTo>
                    <a:lnTo>
                      <a:pt x="33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7"/>
              <p:cNvSpPr/>
              <p:nvPr/>
            </p:nvSpPr>
            <p:spPr>
              <a:xfrm>
                <a:off x="675957" y="2653614"/>
                <a:ext cx="79359" cy="441993"/>
              </a:xfrm>
              <a:custGeom>
                <a:avLst/>
                <a:gdLst/>
                <a:ahLst/>
                <a:cxnLst/>
                <a:rect l="l" t="t" r="r" b="b"/>
                <a:pathLst>
                  <a:path w="2070" h="11529" extrusionOk="0">
                    <a:moveTo>
                      <a:pt x="0" y="0"/>
                    </a:moveTo>
                    <a:lnTo>
                      <a:pt x="0" y="10484"/>
                    </a:lnTo>
                    <a:lnTo>
                      <a:pt x="0" y="10622"/>
                    </a:lnTo>
                    <a:lnTo>
                      <a:pt x="40" y="10819"/>
                    </a:lnTo>
                    <a:lnTo>
                      <a:pt x="119" y="10976"/>
                    </a:lnTo>
                    <a:lnTo>
                      <a:pt x="217" y="11134"/>
                    </a:lnTo>
                    <a:lnTo>
                      <a:pt x="335" y="11272"/>
                    </a:lnTo>
                    <a:lnTo>
                      <a:pt x="493" y="11370"/>
                    </a:lnTo>
                    <a:lnTo>
                      <a:pt x="651" y="11449"/>
                    </a:lnTo>
                    <a:lnTo>
                      <a:pt x="828" y="11508"/>
                    </a:lnTo>
                    <a:lnTo>
                      <a:pt x="1025" y="11528"/>
                    </a:lnTo>
                    <a:lnTo>
                      <a:pt x="1242" y="11508"/>
                    </a:lnTo>
                    <a:lnTo>
                      <a:pt x="1419" y="11449"/>
                    </a:lnTo>
                    <a:lnTo>
                      <a:pt x="1597" y="11351"/>
                    </a:lnTo>
                    <a:lnTo>
                      <a:pt x="1754" y="11213"/>
                    </a:lnTo>
                    <a:lnTo>
                      <a:pt x="1892" y="11075"/>
                    </a:lnTo>
                    <a:lnTo>
                      <a:pt x="1971" y="10897"/>
                    </a:lnTo>
                    <a:lnTo>
                      <a:pt x="2030" y="10700"/>
                    </a:lnTo>
                    <a:lnTo>
                      <a:pt x="2070" y="10484"/>
                    </a:lnTo>
                    <a:lnTo>
                      <a:pt x="20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7"/>
              <p:cNvSpPr/>
              <p:nvPr/>
            </p:nvSpPr>
            <p:spPr>
              <a:xfrm>
                <a:off x="675957" y="2653614"/>
                <a:ext cx="79359" cy="441993"/>
              </a:xfrm>
              <a:custGeom>
                <a:avLst/>
                <a:gdLst/>
                <a:ahLst/>
                <a:cxnLst/>
                <a:rect l="l" t="t" r="r" b="b"/>
                <a:pathLst>
                  <a:path w="2070" h="11529" fill="none" extrusionOk="0">
                    <a:moveTo>
                      <a:pt x="2070" y="0"/>
                    </a:moveTo>
                    <a:lnTo>
                      <a:pt x="2070" y="10484"/>
                    </a:lnTo>
                    <a:lnTo>
                      <a:pt x="2070" y="10484"/>
                    </a:lnTo>
                    <a:lnTo>
                      <a:pt x="2030" y="10700"/>
                    </a:lnTo>
                    <a:lnTo>
                      <a:pt x="1971" y="10897"/>
                    </a:lnTo>
                    <a:lnTo>
                      <a:pt x="1892" y="11075"/>
                    </a:lnTo>
                    <a:lnTo>
                      <a:pt x="1754" y="11213"/>
                    </a:lnTo>
                    <a:lnTo>
                      <a:pt x="1597" y="11351"/>
                    </a:lnTo>
                    <a:lnTo>
                      <a:pt x="1419" y="11449"/>
                    </a:lnTo>
                    <a:lnTo>
                      <a:pt x="1242" y="11508"/>
                    </a:lnTo>
                    <a:lnTo>
                      <a:pt x="1025" y="11528"/>
                    </a:lnTo>
                    <a:lnTo>
                      <a:pt x="1025" y="11528"/>
                    </a:lnTo>
                    <a:lnTo>
                      <a:pt x="828" y="11508"/>
                    </a:lnTo>
                    <a:lnTo>
                      <a:pt x="651" y="11449"/>
                    </a:lnTo>
                    <a:lnTo>
                      <a:pt x="493" y="11370"/>
                    </a:lnTo>
                    <a:lnTo>
                      <a:pt x="335" y="11272"/>
                    </a:lnTo>
                    <a:lnTo>
                      <a:pt x="217" y="11134"/>
                    </a:lnTo>
                    <a:lnTo>
                      <a:pt x="119" y="10976"/>
                    </a:lnTo>
                    <a:lnTo>
                      <a:pt x="40" y="10819"/>
                    </a:lnTo>
                    <a:lnTo>
                      <a:pt x="0" y="10622"/>
                    </a:lnTo>
                    <a:lnTo>
                      <a:pt x="0" y="10622"/>
                    </a:lnTo>
                    <a:lnTo>
                      <a:pt x="0" y="10484"/>
                    </a:lnTo>
                    <a:lnTo>
                      <a:pt x="0" y="0"/>
                    </a:lnTo>
                    <a:lnTo>
                      <a:pt x="2070"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7"/>
              <p:cNvSpPr/>
              <p:nvPr/>
            </p:nvSpPr>
            <p:spPr>
              <a:xfrm>
                <a:off x="675957" y="2653614"/>
                <a:ext cx="79359" cy="441993"/>
              </a:xfrm>
              <a:custGeom>
                <a:avLst/>
                <a:gdLst/>
                <a:ahLst/>
                <a:cxnLst/>
                <a:rect l="l" t="t" r="r" b="b"/>
                <a:pathLst>
                  <a:path w="2070" h="11529" extrusionOk="0">
                    <a:moveTo>
                      <a:pt x="1478" y="0"/>
                    </a:moveTo>
                    <a:lnTo>
                      <a:pt x="1478" y="6976"/>
                    </a:lnTo>
                    <a:lnTo>
                      <a:pt x="1478" y="7764"/>
                    </a:lnTo>
                    <a:lnTo>
                      <a:pt x="1459" y="8454"/>
                    </a:lnTo>
                    <a:lnTo>
                      <a:pt x="1459" y="8769"/>
                    </a:lnTo>
                    <a:lnTo>
                      <a:pt x="1439" y="9045"/>
                    </a:lnTo>
                    <a:lnTo>
                      <a:pt x="1400" y="9301"/>
                    </a:lnTo>
                    <a:lnTo>
                      <a:pt x="1340" y="9558"/>
                    </a:lnTo>
                    <a:lnTo>
                      <a:pt x="1262" y="9755"/>
                    </a:lnTo>
                    <a:lnTo>
                      <a:pt x="1183" y="9952"/>
                    </a:lnTo>
                    <a:lnTo>
                      <a:pt x="1065" y="10129"/>
                    </a:lnTo>
                    <a:lnTo>
                      <a:pt x="907" y="10267"/>
                    </a:lnTo>
                    <a:lnTo>
                      <a:pt x="730" y="10385"/>
                    </a:lnTo>
                    <a:lnTo>
                      <a:pt x="533" y="10484"/>
                    </a:lnTo>
                    <a:lnTo>
                      <a:pt x="276" y="10562"/>
                    </a:lnTo>
                    <a:lnTo>
                      <a:pt x="0" y="10622"/>
                    </a:lnTo>
                    <a:lnTo>
                      <a:pt x="40" y="10819"/>
                    </a:lnTo>
                    <a:lnTo>
                      <a:pt x="119" y="10976"/>
                    </a:lnTo>
                    <a:lnTo>
                      <a:pt x="217" y="11134"/>
                    </a:lnTo>
                    <a:lnTo>
                      <a:pt x="335" y="11272"/>
                    </a:lnTo>
                    <a:lnTo>
                      <a:pt x="493" y="11370"/>
                    </a:lnTo>
                    <a:lnTo>
                      <a:pt x="651" y="11449"/>
                    </a:lnTo>
                    <a:lnTo>
                      <a:pt x="828" y="11508"/>
                    </a:lnTo>
                    <a:lnTo>
                      <a:pt x="1025" y="11528"/>
                    </a:lnTo>
                    <a:lnTo>
                      <a:pt x="1242" y="11508"/>
                    </a:lnTo>
                    <a:lnTo>
                      <a:pt x="1419" y="11449"/>
                    </a:lnTo>
                    <a:lnTo>
                      <a:pt x="1597" y="11351"/>
                    </a:lnTo>
                    <a:lnTo>
                      <a:pt x="1754" y="11213"/>
                    </a:lnTo>
                    <a:lnTo>
                      <a:pt x="1892" y="11075"/>
                    </a:lnTo>
                    <a:lnTo>
                      <a:pt x="1971" y="10897"/>
                    </a:lnTo>
                    <a:lnTo>
                      <a:pt x="2030" y="10700"/>
                    </a:lnTo>
                    <a:lnTo>
                      <a:pt x="2070" y="10484"/>
                    </a:lnTo>
                    <a:lnTo>
                      <a:pt x="2070"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7"/>
              <p:cNvSpPr/>
              <p:nvPr/>
            </p:nvSpPr>
            <p:spPr>
              <a:xfrm>
                <a:off x="675957" y="2653614"/>
                <a:ext cx="79359" cy="441993"/>
              </a:xfrm>
              <a:custGeom>
                <a:avLst/>
                <a:gdLst/>
                <a:ahLst/>
                <a:cxnLst/>
                <a:rect l="l" t="t" r="r" b="b"/>
                <a:pathLst>
                  <a:path w="2070" h="11529" fill="none" extrusionOk="0">
                    <a:moveTo>
                      <a:pt x="2070" y="0"/>
                    </a:moveTo>
                    <a:lnTo>
                      <a:pt x="1478" y="0"/>
                    </a:lnTo>
                    <a:lnTo>
                      <a:pt x="1478" y="0"/>
                    </a:lnTo>
                    <a:lnTo>
                      <a:pt x="1478" y="6976"/>
                    </a:lnTo>
                    <a:lnTo>
                      <a:pt x="1478" y="6976"/>
                    </a:lnTo>
                    <a:lnTo>
                      <a:pt x="1478" y="7764"/>
                    </a:lnTo>
                    <a:lnTo>
                      <a:pt x="1459" y="8454"/>
                    </a:lnTo>
                    <a:lnTo>
                      <a:pt x="1459" y="8769"/>
                    </a:lnTo>
                    <a:lnTo>
                      <a:pt x="1439" y="9045"/>
                    </a:lnTo>
                    <a:lnTo>
                      <a:pt x="1400" y="9301"/>
                    </a:lnTo>
                    <a:lnTo>
                      <a:pt x="1340" y="9558"/>
                    </a:lnTo>
                    <a:lnTo>
                      <a:pt x="1262" y="9755"/>
                    </a:lnTo>
                    <a:lnTo>
                      <a:pt x="1183" y="9952"/>
                    </a:lnTo>
                    <a:lnTo>
                      <a:pt x="1065" y="10129"/>
                    </a:lnTo>
                    <a:lnTo>
                      <a:pt x="907" y="10267"/>
                    </a:lnTo>
                    <a:lnTo>
                      <a:pt x="730" y="10385"/>
                    </a:lnTo>
                    <a:lnTo>
                      <a:pt x="533" y="10484"/>
                    </a:lnTo>
                    <a:lnTo>
                      <a:pt x="276" y="10562"/>
                    </a:lnTo>
                    <a:lnTo>
                      <a:pt x="0" y="10622"/>
                    </a:lnTo>
                    <a:lnTo>
                      <a:pt x="0" y="10622"/>
                    </a:lnTo>
                    <a:lnTo>
                      <a:pt x="40" y="10819"/>
                    </a:lnTo>
                    <a:lnTo>
                      <a:pt x="119" y="10976"/>
                    </a:lnTo>
                    <a:lnTo>
                      <a:pt x="217" y="11134"/>
                    </a:lnTo>
                    <a:lnTo>
                      <a:pt x="335" y="11272"/>
                    </a:lnTo>
                    <a:lnTo>
                      <a:pt x="493" y="11370"/>
                    </a:lnTo>
                    <a:lnTo>
                      <a:pt x="651" y="11449"/>
                    </a:lnTo>
                    <a:lnTo>
                      <a:pt x="828" y="11508"/>
                    </a:lnTo>
                    <a:lnTo>
                      <a:pt x="1025" y="11528"/>
                    </a:lnTo>
                    <a:lnTo>
                      <a:pt x="1025" y="11528"/>
                    </a:lnTo>
                    <a:lnTo>
                      <a:pt x="1242" y="11508"/>
                    </a:lnTo>
                    <a:lnTo>
                      <a:pt x="1419" y="11449"/>
                    </a:lnTo>
                    <a:lnTo>
                      <a:pt x="1597" y="11351"/>
                    </a:lnTo>
                    <a:lnTo>
                      <a:pt x="1754" y="11213"/>
                    </a:lnTo>
                    <a:lnTo>
                      <a:pt x="1892" y="11075"/>
                    </a:lnTo>
                    <a:lnTo>
                      <a:pt x="1971" y="10897"/>
                    </a:lnTo>
                    <a:lnTo>
                      <a:pt x="2030" y="10700"/>
                    </a:lnTo>
                    <a:lnTo>
                      <a:pt x="2070" y="10484"/>
                    </a:lnTo>
                    <a:lnTo>
                      <a:pt x="2070" y="0"/>
                    </a:lnTo>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7"/>
              <p:cNvSpPr/>
              <p:nvPr/>
            </p:nvSpPr>
            <p:spPr>
              <a:xfrm>
                <a:off x="661619" y="2639238"/>
                <a:ext cx="107307" cy="14415"/>
              </a:xfrm>
              <a:custGeom>
                <a:avLst/>
                <a:gdLst/>
                <a:ahLst/>
                <a:cxnLst/>
                <a:rect l="l" t="t" r="r" b="b"/>
                <a:pathLst>
                  <a:path w="2799" h="376" extrusionOk="0">
                    <a:moveTo>
                      <a:pt x="118" y="1"/>
                    </a:moveTo>
                    <a:lnTo>
                      <a:pt x="59" y="40"/>
                    </a:lnTo>
                    <a:lnTo>
                      <a:pt x="0" y="99"/>
                    </a:lnTo>
                    <a:lnTo>
                      <a:pt x="0" y="178"/>
                    </a:lnTo>
                    <a:lnTo>
                      <a:pt x="0" y="257"/>
                    </a:lnTo>
                    <a:lnTo>
                      <a:pt x="59" y="316"/>
                    </a:lnTo>
                    <a:lnTo>
                      <a:pt x="118" y="356"/>
                    </a:lnTo>
                    <a:lnTo>
                      <a:pt x="177" y="375"/>
                    </a:lnTo>
                    <a:lnTo>
                      <a:pt x="2621" y="375"/>
                    </a:lnTo>
                    <a:lnTo>
                      <a:pt x="2700" y="356"/>
                    </a:lnTo>
                    <a:lnTo>
                      <a:pt x="2759" y="316"/>
                    </a:lnTo>
                    <a:lnTo>
                      <a:pt x="2798" y="257"/>
                    </a:lnTo>
                    <a:lnTo>
                      <a:pt x="2798" y="178"/>
                    </a:lnTo>
                    <a:lnTo>
                      <a:pt x="2798" y="99"/>
                    </a:lnTo>
                    <a:lnTo>
                      <a:pt x="2759" y="40"/>
                    </a:lnTo>
                    <a:lnTo>
                      <a:pt x="27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7"/>
              <p:cNvSpPr/>
              <p:nvPr/>
            </p:nvSpPr>
            <p:spPr>
              <a:xfrm>
                <a:off x="682014" y="3088739"/>
                <a:ext cx="67244" cy="11386"/>
              </a:xfrm>
              <a:custGeom>
                <a:avLst/>
                <a:gdLst/>
                <a:ahLst/>
                <a:cxnLst/>
                <a:rect l="l" t="t" r="r" b="b"/>
                <a:pathLst>
                  <a:path w="1754" h="297" extrusionOk="0">
                    <a:moveTo>
                      <a:pt x="0" y="1"/>
                    </a:moveTo>
                    <a:lnTo>
                      <a:pt x="0" y="296"/>
                    </a:lnTo>
                    <a:lnTo>
                      <a:pt x="1754" y="296"/>
                    </a:lnTo>
                    <a:lnTo>
                      <a:pt x="17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7"/>
              <p:cNvSpPr/>
              <p:nvPr/>
            </p:nvSpPr>
            <p:spPr>
              <a:xfrm>
                <a:off x="645747" y="3100087"/>
                <a:ext cx="139779" cy="12881"/>
              </a:xfrm>
              <a:custGeom>
                <a:avLst/>
                <a:gdLst/>
                <a:ahLst/>
                <a:cxnLst/>
                <a:rect l="l" t="t" r="r" b="b"/>
                <a:pathLst>
                  <a:path w="3646" h="336" extrusionOk="0">
                    <a:moveTo>
                      <a:pt x="256" y="0"/>
                    </a:moveTo>
                    <a:lnTo>
                      <a:pt x="197" y="20"/>
                    </a:lnTo>
                    <a:lnTo>
                      <a:pt x="138" y="59"/>
                    </a:lnTo>
                    <a:lnTo>
                      <a:pt x="79" y="99"/>
                    </a:lnTo>
                    <a:lnTo>
                      <a:pt x="40" y="138"/>
                    </a:lnTo>
                    <a:lnTo>
                      <a:pt x="20" y="197"/>
                    </a:lnTo>
                    <a:lnTo>
                      <a:pt x="0" y="256"/>
                    </a:lnTo>
                    <a:lnTo>
                      <a:pt x="0" y="335"/>
                    </a:lnTo>
                    <a:lnTo>
                      <a:pt x="3646" y="335"/>
                    </a:lnTo>
                    <a:lnTo>
                      <a:pt x="3626" y="256"/>
                    </a:lnTo>
                    <a:lnTo>
                      <a:pt x="3606" y="197"/>
                    </a:lnTo>
                    <a:lnTo>
                      <a:pt x="3587" y="138"/>
                    </a:lnTo>
                    <a:lnTo>
                      <a:pt x="3547" y="99"/>
                    </a:lnTo>
                    <a:lnTo>
                      <a:pt x="3488" y="59"/>
                    </a:lnTo>
                    <a:lnTo>
                      <a:pt x="3429" y="20"/>
                    </a:lnTo>
                    <a:lnTo>
                      <a:pt x="3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7"/>
              <p:cNvSpPr/>
              <p:nvPr/>
            </p:nvSpPr>
            <p:spPr>
              <a:xfrm>
                <a:off x="910887" y="2653614"/>
                <a:ext cx="79359" cy="441993"/>
              </a:xfrm>
              <a:custGeom>
                <a:avLst/>
                <a:gdLst/>
                <a:ahLst/>
                <a:cxnLst/>
                <a:rect l="l" t="t" r="r" b="b"/>
                <a:pathLst>
                  <a:path w="2070" h="11529" extrusionOk="0">
                    <a:moveTo>
                      <a:pt x="1" y="0"/>
                    </a:moveTo>
                    <a:lnTo>
                      <a:pt x="1" y="10484"/>
                    </a:lnTo>
                    <a:lnTo>
                      <a:pt x="21" y="10622"/>
                    </a:lnTo>
                    <a:lnTo>
                      <a:pt x="60" y="10819"/>
                    </a:lnTo>
                    <a:lnTo>
                      <a:pt x="139" y="10976"/>
                    </a:lnTo>
                    <a:lnTo>
                      <a:pt x="237" y="11134"/>
                    </a:lnTo>
                    <a:lnTo>
                      <a:pt x="356" y="11272"/>
                    </a:lnTo>
                    <a:lnTo>
                      <a:pt x="513" y="11370"/>
                    </a:lnTo>
                    <a:lnTo>
                      <a:pt x="671" y="11449"/>
                    </a:lnTo>
                    <a:lnTo>
                      <a:pt x="848" y="11508"/>
                    </a:lnTo>
                    <a:lnTo>
                      <a:pt x="1045" y="11528"/>
                    </a:lnTo>
                    <a:lnTo>
                      <a:pt x="1242" y="11508"/>
                    </a:lnTo>
                    <a:lnTo>
                      <a:pt x="1439" y="11449"/>
                    </a:lnTo>
                    <a:lnTo>
                      <a:pt x="1617" y="11351"/>
                    </a:lnTo>
                    <a:lnTo>
                      <a:pt x="1774" y="11213"/>
                    </a:lnTo>
                    <a:lnTo>
                      <a:pt x="1893" y="11075"/>
                    </a:lnTo>
                    <a:lnTo>
                      <a:pt x="1991" y="10897"/>
                    </a:lnTo>
                    <a:lnTo>
                      <a:pt x="2050" y="10700"/>
                    </a:lnTo>
                    <a:lnTo>
                      <a:pt x="2070" y="10484"/>
                    </a:lnTo>
                    <a:lnTo>
                      <a:pt x="20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7"/>
              <p:cNvSpPr/>
              <p:nvPr/>
            </p:nvSpPr>
            <p:spPr>
              <a:xfrm>
                <a:off x="910887" y="2653614"/>
                <a:ext cx="79359" cy="441993"/>
              </a:xfrm>
              <a:custGeom>
                <a:avLst/>
                <a:gdLst/>
                <a:ahLst/>
                <a:cxnLst/>
                <a:rect l="l" t="t" r="r" b="b"/>
                <a:pathLst>
                  <a:path w="2070" h="11529" fill="none" extrusionOk="0">
                    <a:moveTo>
                      <a:pt x="2070" y="0"/>
                    </a:moveTo>
                    <a:lnTo>
                      <a:pt x="2070" y="10484"/>
                    </a:lnTo>
                    <a:lnTo>
                      <a:pt x="2070" y="10484"/>
                    </a:lnTo>
                    <a:lnTo>
                      <a:pt x="2050" y="10700"/>
                    </a:lnTo>
                    <a:lnTo>
                      <a:pt x="1991" y="10897"/>
                    </a:lnTo>
                    <a:lnTo>
                      <a:pt x="1893" y="11075"/>
                    </a:lnTo>
                    <a:lnTo>
                      <a:pt x="1774" y="11213"/>
                    </a:lnTo>
                    <a:lnTo>
                      <a:pt x="1617" y="11351"/>
                    </a:lnTo>
                    <a:lnTo>
                      <a:pt x="1439" y="11449"/>
                    </a:lnTo>
                    <a:lnTo>
                      <a:pt x="1242" y="11508"/>
                    </a:lnTo>
                    <a:lnTo>
                      <a:pt x="1045" y="11528"/>
                    </a:lnTo>
                    <a:lnTo>
                      <a:pt x="1045" y="11528"/>
                    </a:lnTo>
                    <a:lnTo>
                      <a:pt x="848" y="11508"/>
                    </a:lnTo>
                    <a:lnTo>
                      <a:pt x="671" y="11449"/>
                    </a:lnTo>
                    <a:lnTo>
                      <a:pt x="513" y="11370"/>
                    </a:lnTo>
                    <a:lnTo>
                      <a:pt x="356" y="11272"/>
                    </a:lnTo>
                    <a:lnTo>
                      <a:pt x="237" y="11134"/>
                    </a:lnTo>
                    <a:lnTo>
                      <a:pt x="139" y="10976"/>
                    </a:lnTo>
                    <a:lnTo>
                      <a:pt x="60" y="10819"/>
                    </a:lnTo>
                    <a:lnTo>
                      <a:pt x="21" y="10622"/>
                    </a:lnTo>
                    <a:lnTo>
                      <a:pt x="21" y="10622"/>
                    </a:lnTo>
                    <a:lnTo>
                      <a:pt x="1" y="10484"/>
                    </a:lnTo>
                    <a:lnTo>
                      <a:pt x="1" y="0"/>
                    </a:lnTo>
                    <a:lnTo>
                      <a:pt x="20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7"/>
              <p:cNvSpPr/>
              <p:nvPr/>
            </p:nvSpPr>
            <p:spPr>
              <a:xfrm>
                <a:off x="911653" y="2653614"/>
                <a:ext cx="78592" cy="441993"/>
              </a:xfrm>
              <a:custGeom>
                <a:avLst/>
                <a:gdLst/>
                <a:ahLst/>
                <a:cxnLst/>
                <a:rect l="l" t="t" r="r" b="b"/>
                <a:pathLst>
                  <a:path w="2050" h="11529" extrusionOk="0">
                    <a:moveTo>
                      <a:pt x="1459" y="0"/>
                    </a:moveTo>
                    <a:lnTo>
                      <a:pt x="1459" y="6976"/>
                    </a:lnTo>
                    <a:lnTo>
                      <a:pt x="1459" y="7764"/>
                    </a:lnTo>
                    <a:lnTo>
                      <a:pt x="1459" y="8454"/>
                    </a:lnTo>
                    <a:lnTo>
                      <a:pt x="1439" y="8769"/>
                    </a:lnTo>
                    <a:lnTo>
                      <a:pt x="1419" y="9045"/>
                    </a:lnTo>
                    <a:lnTo>
                      <a:pt x="1380" y="9301"/>
                    </a:lnTo>
                    <a:lnTo>
                      <a:pt x="1341" y="9558"/>
                    </a:lnTo>
                    <a:lnTo>
                      <a:pt x="1262" y="9755"/>
                    </a:lnTo>
                    <a:lnTo>
                      <a:pt x="1163" y="9952"/>
                    </a:lnTo>
                    <a:lnTo>
                      <a:pt x="1045" y="10129"/>
                    </a:lnTo>
                    <a:lnTo>
                      <a:pt x="907" y="10267"/>
                    </a:lnTo>
                    <a:lnTo>
                      <a:pt x="730" y="10385"/>
                    </a:lnTo>
                    <a:lnTo>
                      <a:pt x="513" y="10484"/>
                    </a:lnTo>
                    <a:lnTo>
                      <a:pt x="276" y="10562"/>
                    </a:lnTo>
                    <a:lnTo>
                      <a:pt x="1" y="10622"/>
                    </a:lnTo>
                    <a:lnTo>
                      <a:pt x="40" y="10819"/>
                    </a:lnTo>
                    <a:lnTo>
                      <a:pt x="119" y="10976"/>
                    </a:lnTo>
                    <a:lnTo>
                      <a:pt x="217" y="11134"/>
                    </a:lnTo>
                    <a:lnTo>
                      <a:pt x="336" y="11272"/>
                    </a:lnTo>
                    <a:lnTo>
                      <a:pt x="493" y="11370"/>
                    </a:lnTo>
                    <a:lnTo>
                      <a:pt x="651" y="11449"/>
                    </a:lnTo>
                    <a:lnTo>
                      <a:pt x="828" y="11508"/>
                    </a:lnTo>
                    <a:lnTo>
                      <a:pt x="1025" y="11528"/>
                    </a:lnTo>
                    <a:lnTo>
                      <a:pt x="1222" y="11508"/>
                    </a:lnTo>
                    <a:lnTo>
                      <a:pt x="1419" y="11449"/>
                    </a:lnTo>
                    <a:lnTo>
                      <a:pt x="1597" y="11351"/>
                    </a:lnTo>
                    <a:lnTo>
                      <a:pt x="1754" y="11213"/>
                    </a:lnTo>
                    <a:lnTo>
                      <a:pt x="1873" y="11075"/>
                    </a:lnTo>
                    <a:lnTo>
                      <a:pt x="1971" y="10897"/>
                    </a:lnTo>
                    <a:lnTo>
                      <a:pt x="2030" y="10700"/>
                    </a:lnTo>
                    <a:lnTo>
                      <a:pt x="2050" y="10484"/>
                    </a:lnTo>
                    <a:lnTo>
                      <a:pt x="2050"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7"/>
              <p:cNvSpPr/>
              <p:nvPr/>
            </p:nvSpPr>
            <p:spPr>
              <a:xfrm>
                <a:off x="911653" y="2653614"/>
                <a:ext cx="78592" cy="441993"/>
              </a:xfrm>
              <a:custGeom>
                <a:avLst/>
                <a:gdLst/>
                <a:ahLst/>
                <a:cxnLst/>
                <a:rect l="l" t="t" r="r" b="b"/>
                <a:pathLst>
                  <a:path w="2050" h="11529" fill="none" extrusionOk="0">
                    <a:moveTo>
                      <a:pt x="2050" y="0"/>
                    </a:moveTo>
                    <a:lnTo>
                      <a:pt x="1459" y="0"/>
                    </a:lnTo>
                    <a:lnTo>
                      <a:pt x="1459" y="0"/>
                    </a:lnTo>
                    <a:lnTo>
                      <a:pt x="1459" y="6976"/>
                    </a:lnTo>
                    <a:lnTo>
                      <a:pt x="1459" y="6976"/>
                    </a:lnTo>
                    <a:lnTo>
                      <a:pt x="1459" y="7764"/>
                    </a:lnTo>
                    <a:lnTo>
                      <a:pt x="1459" y="8454"/>
                    </a:lnTo>
                    <a:lnTo>
                      <a:pt x="1439" y="8769"/>
                    </a:lnTo>
                    <a:lnTo>
                      <a:pt x="1419" y="9045"/>
                    </a:lnTo>
                    <a:lnTo>
                      <a:pt x="1380" y="9301"/>
                    </a:lnTo>
                    <a:lnTo>
                      <a:pt x="1341" y="9558"/>
                    </a:lnTo>
                    <a:lnTo>
                      <a:pt x="1262" y="9755"/>
                    </a:lnTo>
                    <a:lnTo>
                      <a:pt x="1163" y="9952"/>
                    </a:lnTo>
                    <a:lnTo>
                      <a:pt x="1045" y="10129"/>
                    </a:lnTo>
                    <a:lnTo>
                      <a:pt x="907" y="10267"/>
                    </a:lnTo>
                    <a:lnTo>
                      <a:pt x="730" y="10385"/>
                    </a:lnTo>
                    <a:lnTo>
                      <a:pt x="513" y="10484"/>
                    </a:lnTo>
                    <a:lnTo>
                      <a:pt x="276" y="10562"/>
                    </a:lnTo>
                    <a:lnTo>
                      <a:pt x="1" y="10622"/>
                    </a:lnTo>
                    <a:lnTo>
                      <a:pt x="1" y="10622"/>
                    </a:lnTo>
                    <a:lnTo>
                      <a:pt x="40" y="10819"/>
                    </a:lnTo>
                    <a:lnTo>
                      <a:pt x="119" y="10976"/>
                    </a:lnTo>
                    <a:lnTo>
                      <a:pt x="217" y="11134"/>
                    </a:lnTo>
                    <a:lnTo>
                      <a:pt x="336" y="11272"/>
                    </a:lnTo>
                    <a:lnTo>
                      <a:pt x="493" y="11370"/>
                    </a:lnTo>
                    <a:lnTo>
                      <a:pt x="651" y="11449"/>
                    </a:lnTo>
                    <a:lnTo>
                      <a:pt x="828" y="11508"/>
                    </a:lnTo>
                    <a:lnTo>
                      <a:pt x="1025" y="11528"/>
                    </a:lnTo>
                    <a:lnTo>
                      <a:pt x="1025" y="11528"/>
                    </a:lnTo>
                    <a:lnTo>
                      <a:pt x="1222" y="11508"/>
                    </a:lnTo>
                    <a:lnTo>
                      <a:pt x="1419" y="11449"/>
                    </a:lnTo>
                    <a:lnTo>
                      <a:pt x="1597" y="11351"/>
                    </a:lnTo>
                    <a:lnTo>
                      <a:pt x="1754" y="11213"/>
                    </a:lnTo>
                    <a:lnTo>
                      <a:pt x="1873" y="11075"/>
                    </a:lnTo>
                    <a:lnTo>
                      <a:pt x="1971" y="10897"/>
                    </a:lnTo>
                    <a:lnTo>
                      <a:pt x="2030" y="10700"/>
                    </a:lnTo>
                    <a:lnTo>
                      <a:pt x="2050" y="10484"/>
                    </a:lnTo>
                    <a:lnTo>
                      <a:pt x="20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7"/>
              <p:cNvSpPr/>
              <p:nvPr/>
            </p:nvSpPr>
            <p:spPr>
              <a:xfrm>
                <a:off x="896549" y="2639238"/>
                <a:ext cx="108073" cy="14415"/>
              </a:xfrm>
              <a:custGeom>
                <a:avLst/>
                <a:gdLst/>
                <a:ahLst/>
                <a:cxnLst/>
                <a:rect l="l" t="t" r="r" b="b"/>
                <a:pathLst>
                  <a:path w="2819" h="376" extrusionOk="0">
                    <a:moveTo>
                      <a:pt x="119" y="1"/>
                    </a:moveTo>
                    <a:lnTo>
                      <a:pt x="60" y="40"/>
                    </a:lnTo>
                    <a:lnTo>
                      <a:pt x="20" y="99"/>
                    </a:lnTo>
                    <a:lnTo>
                      <a:pt x="0" y="178"/>
                    </a:lnTo>
                    <a:lnTo>
                      <a:pt x="20" y="257"/>
                    </a:lnTo>
                    <a:lnTo>
                      <a:pt x="60" y="316"/>
                    </a:lnTo>
                    <a:lnTo>
                      <a:pt x="119" y="356"/>
                    </a:lnTo>
                    <a:lnTo>
                      <a:pt x="198" y="375"/>
                    </a:lnTo>
                    <a:lnTo>
                      <a:pt x="2641" y="375"/>
                    </a:lnTo>
                    <a:lnTo>
                      <a:pt x="2700" y="356"/>
                    </a:lnTo>
                    <a:lnTo>
                      <a:pt x="2759" y="316"/>
                    </a:lnTo>
                    <a:lnTo>
                      <a:pt x="2799" y="257"/>
                    </a:lnTo>
                    <a:lnTo>
                      <a:pt x="2818" y="178"/>
                    </a:lnTo>
                    <a:lnTo>
                      <a:pt x="2799" y="99"/>
                    </a:lnTo>
                    <a:lnTo>
                      <a:pt x="2759" y="40"/>
                    </a:lnTo>
                    <a:lnTo>
                      <a:pt x="27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7"/>
              <p:cNvSpPr/>
              <p:nvPr/>
            </p:nvSpPr>
            <p:spPr>
              <a:xfrm>
                <a:off x="916944" y="3088739"/>
                <a:ext cx="67282" cy="11386"/>
              </a:xfrm>
              <a:custGeom>
                <a:avLst/>
                <a:gdLst/>
                <a:ahLst/>
                <a:cxnLst/>
                <a:rect l="l" t="t" r="r" b="b"/>
                <a:pathLst>
                  <a:path w="1755" h="297" extrusionOk="0">
                    <a:moveTo>
                      <a:pt x="1" y="1"/>
                    </a:moveTo>
                    <a:lnTo>
                      <a:pt x="1" y="296"/>
                    </a:lnTo>
                    <a:lnTo>
                      <a:pt x="1754" y="296"/>
                    </a:lnTo>
                    <a:lnTo>
                      <a:pt x="17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7"/>
              <p:cNvSpPr/>
              <p:nvPr/>
            </p:nvSpPr>
            <p:spPr>
              <a:xfrm>
                <a:off x="880677" y="3100087"/>
                <a:ext cx="139817" cy="12881"/>
              </a:xfrm>
              <a:custGeom>
                <a:avLst/>
                <a:gdLst/>
                <a:ahLst/>
                <a:cxnLst/>
                <a:rect l="l" t="t" r="r" b="b"/>
                <a:pathLst>
                  <a:path w="3647" h="336" extrusionOk="0">
                    <a:moveTo>
                      <a:pt x="277" y="0"/>
                    </a:moveTo>
                    <a:lnTo>
                      <a:pt x="198" y="20"/>
                    </a:lnTo>
                    <a:lnTo>
                      <a:pt x="158" y="59"/>
                    </a:lnTo>
                    <a:lnTo>
                      <a:pt x="99" y="99"/>
                    </a:lnTo>
                    <a:lnTo>
                      <a:pt x="60" y="138"/>
                    </a:lnTo>
                    <a:lnTo>
                      <a:pt x="40" y="197"/>
                    </a:lnTo>
                    <a:lnTo>
                      <a:pt x="20" y="256"/>
                    </a:lnTo>
                    <a:lnTo>
                      <a:pt x="1" y="335"/>
                    </a:lnTo>
                    <a:lnTo>
                      <a:pt x="3646" y="335"/>
                    </a:lnTo>
                    <a:lnTo>
                      <a:pt x="3646" y="256"/>
                    </a:lnTo>
                    <a:lnTo>
                      <a:pt x="3627" y="197"/>
                    </a:lnTo>
                    <a:lnTo>
                      <a:pt x="3587" y="138"/>
                    </a:lnTo>
                    <a:lnTo>
                      <a:pt x="3548" y="99"/>
                    </a:lnTo>
                    <a:lnTo>
                      <a:pt x="3508" y="59"/>
                    </a:lnTo>
                    <a:lnTo>
                      <a:pt x="3449" y="20"/>
                    </a:lnTo>
                    <a:lnTo>
                      <a:pt x="33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7"/>
              <p:cNvSpPr/>
              <p:nvPr/>
            </p:nvSpPr>
            <p:spPr>
              <a:xfrm>
                <a:off x="-282700" y="3252668"/>
                <a:ext cx="52906" cy="299224"/>
              </a:xfrm>
              <a:custGeom>
                <a:avLst/>
                <a:gdLst/>
                <a:ahLst/>
                <a:cxnLst/>
                <a:rect l="l" t="t" r="r" b="b"/>
                <a:pathLst>
                  <a:path w="1380" h="7805" extrusionOk="0">
                    <a:moveTo>
                      <a:pt x="552" y="1"/>
                    </a:moveTo>
                    <a:lnTo>
                      <a:pt x="414" y="40"/>
                    </a:lnTo>
                    <a:lnTo>
                      <a:pt x="296" y="119"/>
                    </a:lnTo>
                    <a:lnTo>
                      <a:pt x="197" y="198"/>
                    </a:lnTo>
                    <a:lnTo>
                      <a:pt x="118" y="296"/>
                    </a:lnTo>
                    <a:lnTo>
                      <a:pt x="59" y="415"/>
                    </a:lnTo>
                    <a:lnTo>
                      <a:pt x="20" y="553"/>
                    </a:lnTo>
                    <a:lnTo>
                      <a:pt x="0" y="691"/>
                    </a:lnTo>
                    <a:lnTo>
                      <a:pt x="0" y="7115"/>
                    </a:lnTo>
                    <a:lnTo>
                      <a:pt x="20" y="7253"/>
                    </a:lnTo>
                    <a:lnTo>
                      <a:pt x="59" y="7371"/>
                    </a:lnTo>
                    <a:lnTo>
                      <a:pt x="118" y="7489"/>
                    </a:lnTo>
                    <a:lnTo>
                      <a:pt x="197" y="7588"/>
                    </a:lnTo>
                    <a:lnTo>
                      <a:pt x="296" y="7686"/>
                    </a:lnTo>
                    <a:lnTo>
                      <a:pt x="414" y="7745"/>
                    </a:lnTo>
                    <a:lnTo>
                      <a:pt x="552" y="7785"/>
                    </a:lnTo>
                    <a:lnTo>
                      <a:pt x="690" y="7804"/>
                    </a:lnTo>
                    <a:lnTo>
                      <a:pt x="828" y="7785"/>
                    </a:lnTo>
                    <a:lnTo>
                      <a:pt x="966" y="7745"/>
                    </a:lnTo>
                    <a:lnTo>
                      <a:pt x="1084" y="7686"/>
                    </a:lnTo>
                    <a:lnTo>
                      <a:pt x="1182" y="7588"/>
                    </a:lnTo>
                    <a:lnTo>
                      <a:pt x="1261" y="7489"/>
                    </a:lnTo>
                    <a:lnTo>
                      <a:pt x="1320" y="7371"/>
                    </a:lnTo>
                    <a:lnTo>
                      <a:pt x="1360" y="7253"/>
                    </a:lnTo>
                    <a:lnTo>
                      <a:pt x="1379" y="7115"/>
                    </a:lnTo>
                    <a:lnTo>
                      <a:pt x="1379" y="691"/>
                    </a:lnTo>
                    <a:lnTo>
                      <a:pt x="1360" y="553"/>
                    </a:lnTo>
                    <a:lnTo>
                      <a:pt x="1320" y="415"/>
                    </a:lnTo>
                    <a:lnTo>
                      <a:pt x="1261" y="296"/>
                    </a:lnTo>
                    <a:lnTo>
                      <a:pt x="1182" y="198"/>
                    </a:lnTo>
                    <a:lnTo>
                      <a:pt x="1084" y="119"/>
                    </a:lnTo>
                    <a:lnTo>
                      <a:pt x="966" y="40"/>
                    </a:lnTo>
                    <a:lnTo>
                      <a:pt x="82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73" name="Google Shape;3173;p37"/>
          <p:cNvGrpSpPr/>
          <p:nvPr/>
        </p:nvGrpSpPr>
        <p:grpSpPr>
          <a:xfrm flipH="1">
            <a:off x="1015132" y="1161897"/>
            <a:ext cx="1584299" cy="4895124"/>
            <a:chOff x="-2786776" y="853825"/>
            <a:chExt cx="1584299" cy="4895124"/>
          </a:xfrm>
        </p:grpSpPr>
        <p:sp>
          <p:nvSpPr>
            <p:cNvPr id="3174" name="Google Shape;3174;p37"/>
            <p:cNvSpPr/>
            <p:nvPr/>
          </p:nvSpPr>
          <p:spPr>
            <a:xfrm>
              <a:off x="-2408902" y="853825"/>
              <a:ext cx="809774" cy="1013964"/>
            </a:xfrm>
            <a:custGeom>
              <a:avLst/>
              <a:gdLst/>
              <a:ahLst/>
              <a:cxnLst/>
              <a:rect l="l" t="t" r="r" b="b"/>
              <a:pathLst>
                <a:path w="34665" h="43406" extrusionOk="0">
                  <a:moveTo>
                    <a:pt x="24175" y="0"/>
                  </a:moveTo>
                  <a:lnTo>
                    <a:pt x="23893" y="20"/>
                  </a:lnTo>
                  <a:lnTo>
                    <a:pt x="23632" y="60"/>
                  </a:lnTo>
                  <a:lnTo>
                    <a:pt x="23371" y="100"/>
                  </a:lnTo>
                  <a:lnTo>
                    <a:pt x="23110" y="161"/>
                  </a:lnTo>
                  <a:lnTo>
                    <a:pt x="22848" y="241"/>
                  </a:lnTo>
                  <a:lnTo>
                    <a:pt x="22587" y="322"/>
                  </a:lnTo>
                  <a:lnTo>
                    <a:pt x="22346" y="422"/>
                  </a:lnTo>
                  <a:lnTo>
                    <a:pt x="22125" y="522"/>
                  </a:lnTo>
                  <a:lnTo>
                    <a:pt x="21884" y="643"/>
                  </a:lnTo>
                  <a:lnTo>
                    <a:pt x="21663" y="764"/>
                  </a:lnTo>
                  <a:lnTo>
                    <a:pt x="21442" y="904"/>
                  </a:lnTo>
                  <a:lnTo>
                    <a:pt x="21221" y="1065"/>
                  </a:lnTo>
                  <a:lnTo>
                    <a:pt x="21020" y="1226"/>
                  </a:lnTo>
                  <a:lnTo>
                    <a:pt x="20839" y="1387"/>
                  </a:lnTo>
                  <a:lnTo>
                    <a:pt x="20638" y="1567"/>
                  </a:lnTo>
                  <a:lnTo>
                    <a:pt x="20457" y="1748"/>
                  </a:lnTo>
                  <a:lnTo>
                    <a:pt x="20296" y="1929"/>
                  </a:lnTo>
                  <a:lnTo>
                    <a:pt x="20136" y="2130"/>
                  </a:lnTo>
                  <a:lnTo>
                    <a:pt x="19975" y="2351"/>
                  </a:lnTo>
                  <a:lnTo>
                    <a:pt x="19834" y="2572"/>
                  </a:lnTo>
                  <a:lnTo>
                    <a:pt x="19714" y="2793"/>
                  </a:lnTo>
                  <a:lnTo>
                    <a:pt x="19593" y="3014"/>
                  </a:lnTo>
                  <a:lnTo>
                    <a:pt x="19472" y="3255"/>
                  </a:lnTo>
                  <a:lnTo>
                    <a:pt x="19372" y="3497"/>
                  </a:lnTo>
                  <a:lnTo>
                    <a:pt x="19292" y="3738"/>
                  </a:lnTo>
                  <a:lnTo>
                    <a:pt x="19211" y="3999"/>
                  </a:lnTo>
                  <a:lnTo>
                    <a:pt x="19151" y="4260"/>
                  </a:lnTo>
                  <a:lnTo>
                    <a:pt x="19111" y="4521"/>
                  </a:lnTo>
                  <a:lnTo>
                    <a:pt x="19070" y="4783"/>
                  </a:lnTo>
                  <a:lnTo>
                    <a:pt x="19050" y="5064"/>
                  </a:lnTo>
                  <a:lnTo>
                    <a:pt x="19030" y="5325"/>
                  </a:lnTo>
                  <a:lnTo>
                    <a:pt x="18528" y="5265"/>
                  </a:lnTo>
                  <a:lnTo>
                    <a:pt x="18026" y="5205"/>
                  </a:lnTo>
                  <a:lnTo>
                    <a:pt x="17503" y="5164"/>
                  </a:lnTo>
                  <a:lnTo>
                    <a:pt x="15614" y="5164"/>
                  </a:lnTo>
                  <a:lnTo>
                    <a:pt x="15031" y="5184"/>
                  </a:lnTo>
                  <a:lnTo>
                    <a:pt x="14449" y="5225"/>
                  </a:lnTo>
                  <a:lnTo>
                    <a:pt x="13886" y="5285"/>
                  </a:lnTo>
                  <a:lnTo>
                    <a:pt x="13343" y="5385"/>
                  </a:lnTo>
                  <a:lnTo>
                    <a:pt x="12781" y="5506"/>
                  </a:lnTo>
                  <a:lnTo>
                    <a:pt x="12258" y="5667"/>
                  </a:lnTo>
                  <a:lnTo>
                    <a:pt x="11736" y="5828"/>
                  </a:lnTo>
                  <a:lnTo>
                    <a:pt x="11213" y="6028"/>
                  </a:lnTo>
                  <a:lnTo>
                    <a:pt x="10711" y="6250"/>
                  </a:lnTo>
                  <a:lnTo>
                    <a:pt x="10209" y="6491"/>
                  </a:lnTo>
                  <a:lnTo>
                    <a:pt x="9746" y="6752"/>
                  </a:lnTo>
                  <a:lnTo>
                    <a:pt x="9284" y="7033"/>
                  </a:lnTo>
                  <a:lnTo>
                    <a:pt x="8822" y="7355"/>
                  </a:lnTo>
                  <a:lnTo>
                    <a:pt x="8400" y="7676"/>
                  </a:lnTo>
                  <a:lnTo>
                    <a:pt x="7978" y="8018"/>
                  </a:lnTo>
                  <a:lnTo>
                    <a:pt x="7576" y="8380"/>
                  </a:lnTo>
                  <a:lnTo>
                    <a:pt x="7194" y="8761"/>
                  </a:lnTo>
                  <a:lnTo>
                    <a:pt x="6833" y="9163"/>
                  </a:lnTo>
                  <a:lnTo>
                    <a:pt x="6471" y="9565"/>
                  </a:lnTo>
                  <a:lnTo>
                    <a:pt x="6149" y="10007"/>
                  </a:lnTo>
                  <a:lnTo>
                    <a:pt x="5828" y="10449"/>
                  </a:lnTo>
                  <a:lnTo>
                    <a:pt x="5547" y="10912"/>
                  </a:lnTo>
                  <a:lnTo>
                    <a:pt x="5285" y="11374"/>
                  </a:lnTo>
                  <a:lnTo>
                    <a:pt x="5024" y="11876"/>
                  </a:lnTo>
                  <a:lnTo>
                    <a:pt x="4803" y="12358"/>
                  </a:lnTo>
                  <a:lnTo>
                    <a:pt x="4602" y="12881"/>
                  </a:lnTo>
                  <a:lnTo>
                    <a:pt x="4421" y="13403"/>
                  </a:lnTo>
                  <a:lnTo>
                    <a:pt x="4281" y="13946"/>
                  </a:lnTo>
                  <a:lnTo>
                    <a:pt x="4140" y="14488"/>
                  </a:lnTo>
                  <a:lnTo>
                    <a:pt x="4039" y="15031"/>
                  </a:lnTo>
                  <a:lnTo>
                    <a:pt x="3959" y="15594"/>
                  </a:lnTo>
                  <a:lnTo>
                    <a:pt x="3919" y="16156"/>
                  </a:lnTo>
                  <a:lnTo>
                    <a:pt x="3597" y="16779"/>
                  </a:lnTo>
                  <a:lnTo>
                    <a:pt x="3336" y="17422"/>
                  </a:lnTo>
                  <a:lnTo>
                    <a:pt x="3095" y="18065"/>
                  </a:lnTo>
                  <a:lnTo>
                    <a:pt x="2914" y="18749"/>
                  </a:lnTo>
                  <a:lnTo>
                    <a:pt x="2753" y="19432"/>
                  </a:lnTo>
                  <a:lnTo>
                    <a:pt x="2633" y="20135"/>
                  </a:lnTo>
                  <a:lnTo>
                    <a:pt x="2552" y="20859"/>
                  </a:lnTo>
                  <a:lnTo>
                    <a:pt x="2512" y="21582"/>
                  </a:lnTo>
                  <a:lnTo>
                    <a:pt x="2472" y="24496"/>
                  </a:lnTo>
                  <a:lnTo>
                    <a:pt x="2472" y="24918"/>
                  </a:lnTo>
                  <a:lnTo>
                    <a:pt x="2492" y="25320"/>
                  </a:lnTo>
                  <a:lnTo>
                    <a:pt x="2552" y="25722"/>
                  </a:lnTo>
                  <a:lnTo>
                    <a:pt x="2633" y="26123"/>
                  </a:lnTo>
                  <a:lnTo>
                    <a:pt x="442" y="30645"/>
                  </a:lnTo>
                  <a:lnTo>
                    <a:pt x="302" y="31047"/>
                  </a:lnTo>
                  <a:lnTo>
                    <a:pt x="181" y="31449"/>
                  </a:lnTo>
                  <a:lnTo>
                    <a:pt x="101" y="31850"/>
                  </a:lnTo>
                  <a:lnTo>
                    <a:pt x="41" y="32232"/>
                  </a:lnTo>
                  <a:lnTo>
                    <a:pt x="0" y="32614"/>
                  </a:lnTo>
                  <a:lnTo>
                    <a:pt x="0" y="32996"/>
                  </a:lnTo>
                  <a:lnTo>
                    <a:pt x="0" y="33358"/>
                  </a:lnTo>
                  <a:lnTo>
                    <a:pt x="41" y="33699"/>
                  </a:lnTo>
                  <a:lnTo>
                    <a:pt x="101" y="34041"/>
                  </a:lnTo>
                  <a:lnTo>
                    <a:pt x="161" y="34382"/>
                  </a:lnTo>
                  <a:lnTo>
                    <a:pt x="262" y="34704"/>
                  </a:lnTo>
                  <a:lnTo>
                    <a:pt x="362" y="35025"/>
                  </a:lnTo>
                  <a:lnTo>
                    <a:pt x="483" y="35327"/>
                  </a:lnTo>
                  <a:lnTo>
                    <a:pt x="623" y="35608"/>
                  </a:lnTo>
                  <a:lnTo>
                    <a:pt x="764" y="35890"/>
                  </a:lnTo>
                  <a:lnTo>
                    <a:pt x="925" y="36151"/>
                  </a:lnTo>
                  <a:lnTo>
                    <a:pt x="1106" y="36412"/>
                  </a:lnTo>
                  <a:lnTo>
                    <a:pt x="1286" y="36653"/>
                  </a:lnTo>
                  <a:lnTo>
                    <a:pt x="1467" y="36894"/>
                  </a:lnTo>
                  <a:lnTo>
                    <a:pt x="1668" y="37115"/>
                  </a:lnTo>
                  <a:lnTo>
                    <a:pt x="1889" y="37336"/>
                  </a:lnTo>
                  <a:lnTo>
                    <a:pt x="2090" y="37517"/>
                  </a:lnTo>
                  <a:lnTo>
                    <a:pt x="2311" y="37698"/>
                  </a:lnTo>
                  <a:lnTo>
                    <a:pt x="2532" y="37879"/>
                  </a:lnTo>
                  <a:lnTo>
                    <a:pt x="2753" y="38040"/>
                  </a:lnTo>
                  <a:lnTo>
                    <a:pt x="2974" y="38180"/>
                  </a:lnTo>
                  <a:lnTo>
                    <a:pt x="3195" y="38301"/>
                  </a:lnTo>
                  <a:lnTo>
                    <a:pt x="3417" y="38422"/>
                  </a:lnTo>
                  <a:lnTo>
                    <a:pt x="3638" y="38522"/>
                  </a:lnTo>
                  <a:lnTo>
                    <a:pt x="3859" y="38602"/>
                  </a:lnTo>
                  <a:lnTo>
                    <a:pt x="4080" y="38663"/>
                  </a:lnTo>
                  <a:lnTo>
                    <a:pt x="4281" y="38723"/>
                  </a:lnTo>
                  <a:lnTo>
                    <a:pt x="4562" y="38783"/>
                  </a:lnTo>
                  <a:lnTo>
                    <a:pt x="4823" y="38864"/>
                  </a:lnTo>
                  <a:lnTo>
                    <a:pt x="5084" y="38944"/>
                  </a:lnTo>
                  <a:lnTo>
                    <a:pt x="5326" y="39044"/>
                  </a:lnTo>
                  <a:lnTo>
                    <a:pt x="5547" y="39145"/>
                  </a:lnTo>
                  <a:lnTo>
                    <a:pt x="5768" y="39266"/>
                  </a:lnTo>
                  <a:lnTo>
                    <a:pt x="6149" y="39507"/>
                  </a:lnTo>
                  <a:lnTo>
                    <a:pt x="6491" y="39768"/>
                  </a:lnTo>
                  <a:lnTo>
                    <a:pt x="6792" y="40049"/>
                  </a:lnTo>
                  <a:lnTo>
                    <a:pt x="7074" y="40371"/>
                  </a:lnTo>
                  <a:lnTo>
                    <a:pt x="7295" y="40692"/>
                  </a:lnTo>
                  <a:lnTo>
                    <a:pt x="7516" y="41034"/>
                  </a:lnTo>
                  <a:lnTo>
                    <a:pt x="7677" y="41375"/>
                  </a:lnTo>
                  <a:lnTo>
                    <a:pt x="7837" y="41717"/>
                  </a:lnTo>
                  <a:lnTo>
                    <a:pt x="7978" y="42059"/>
                  </a:lnTo>
                  <a:lnTo>
                    <a:pt x="8219" y="42742"/>
                  </a:lnTo>
                  <a:lnTo>
                    <a:pt x="8420" y="43405"/>
                  </a:lnTo>
                  <a:lnTo>
                    <a:pt x="9184" y="43365"/>
                  </a:lnTo>
                  <a:lnTo>
                    <a:pt x="17322" y="34644"/>
                  </a:lnTo>
                  <a:lnTo>
                    <a:pt x="25481" y="43365"/>
                  </a:lnTo>
                  <a:lnTo>
                    <a:pt x="26244" y="43405"/>
                  </a:lnTo>
                  <a:lnTo>
                    <a:pt x="26465" y="42742"/>
                  </a:lnTo>
                  <a:lnTo>
                    <a:pt x="26707" y="42039"/>
                  </a:lnTo>
                  <a:lnTo>
                    <a:pt x="26847" y="41677"/>
                  </a:lnTo>
                  <a:lnTo>
                    <a:pt x="27008" y="41315"/>
                  </a:lnTo>
                  <a:lnTo>
                    <a:pt x="27189" y="40974"/>
                  </a:lnTo>
                  <a:lnTo>
                    <a:pt x="27410" y="40632"/>
                  </a:lnTo>
                  <a:lnTo>
                    <a:pt x="27651" y="40632"/>
                  </a:lnTo>
                  <a:lnTo>
                    <a:pt x="27912" y="40612"/>
                  </a:lnTo>
                  <a:lnTo>
                    <a:pt x="28153" y="40572"/>
                  </a:lnTo>
                  <a:lnTo>
                    <a:pt x="28395" y="40531"/>
                  </a:lnTo>
                  <a:lnTo>
                    <a:pt x="28616" y="40471"/>
                  </a:lnTo>
                  <a:lnTo>
                    <a:pt x="28837" y="40391"/>
                  </a:lnTo>
                  <a:lnTo>
                    <a:pt x="29058" y="40290"/>
                  </a:lnTo>
                  <a:lnTo>
                    <a:pt x="29279" y="40190"/>
                  </a:lnTo>
                  <a:lnTo>
                    <a:pt x="29480" y="40049"/>
                  </a:lnTo>
                  <a:lnTo>
                    <a:pt x="29660" y="39909"/>
                  </a:lnTo>
                  <a:lnTo>
                    <a:pt x="29841" y="39748"/>
                  </a:lnTo>
                  <a:lnTo>
                    <a:pt x="30022" y="39567"/>
                  </a:lnTo>
                  <a:lnTo>
                    <a:pt x="30183" y="39366"/>
                  </a:lnTo>
                  <a:lnTo>
                    <a:pt x="30324" y="39145"/>
                  </a:lnTo>
                  <a:lnTo>
                    <a:pt x="30464" y="38924"/>
                  </a:lnTo>
                  <a:lnTo>
                    <a:pt x="30585" y="38663"/>
                  </a:lnTo>
                  <a:lnTo>
                    <a:pt x="30786" y="38602"/>
                  </a:lnTo>
                  <a:lnTo>
                    <a:pt x="30987" y="38522"/>
                  </a:lnTo>
                  <a:lnTo>
                    <a:pt x="31429" y="38321"/>
                  </a:lnTo>
                  <a:lnTo>
                    <a:pt x="31851" y="38060"/>
                  </a:lnTo>
                  <a:lnTo>
                    <a:pt x="32293" y="37758"/>
                  </a:lnTo>
                  <a:lnTo>
                    <a:pt x="32494" y="37578"/>
                  </a:lnTo>
                  <a:lnTo>
                    <a:pt x="32715" y="37397"/>
                  </a:lnTo>
                  <a:lnTo>
                    <a:pt x="32916" y="37196"/>
                  </a:lnTo>
                  <a:lnTo>
                    <a:pt x="33117" y="36975"/>
                  </a:lnTo>
                  <a:lnTo>
                    <a:pt x="33298" y="36754"/>
                  </a:lnTo>
                  <a:lnTo>
                    <a:pt x="33479" y="36533"/>
                  </a:lnTo>
                  <a:lnTo>
                    <a:pt x="33659" y="36291"/>
                  </a:lnTo>
                  <a:lnTo>
                    <a:pt x="33820" y="36030"/>
                  </a:lnTo>
                  <a:lnTo>
                    <a:pt x="33961" y="35769"/>
                  </a:lnTo>
                  <a:lnTo>
                    <a:pt x="34101" y="35488"/>
                  </a:lnTo>
                  <a:lnTo>
                    <a:pt x="34242" y="35206"/>
                  </a:lnTo>
                  <a:lnTo>
                    <a:pt x="34343" y="34905"/>
                  </a:lnTo>
                  <a:lnTo>
                    <a:pt x="34443" y="34603"/>
                  </a:lnTo>
                  <a:lnTo>
                    <a:pt x="34523" y="34282"/>
                  </a:lnTo>
                  <a:lnTo>
                    <a:pt x="34584" y="33960"/>
                  </a:lnTo>
                  <a:lnTo>
                    <a:pt x="34624" y="33619"/>
                  </a:lnTo>
                  <a:lnTo>
                    <a:pt x="34664" y="33277"/>
                  </a:lnTo>
                  <a:lnTo>
                    <a:pt x="34664" y="32916"/>
                  </a:lnTo>
                  <a:lnTo>
                    <a:pt x="34644" y="32554"/>
                  </a:lnTo>
                  <a:lnTo>
                    <a:pt x="34624" y="32192"/>
                  </a:lnTo>
                  <a:lnTo>
                    <a:pt x="34564" y="31810"/>
                  </a:lnTo>
                  <a:lnTo>
                    <a:pt x="34463" y="31428"/>
                  </a:lnTo>
                  <a:lnTo>
                    <a:pt x="34363" y="31047"/>
                  </a:lnTo>
                  <a:lnTo>
                    <a:pt x="34222" y="30645"/>
                  </a:lnTo>
                  <a:lnTo>
                    <a:pt x="32032" y="26123"/>
                  </a:lnTo>
                  <a:lnTo>
                    <a:pt x="32112" y="25722"/>
                  </a:lnTo>
                  <a:lnTo>
                    <a:pt x="32172" y="25320"/>
                  </a:lnTo>
                  <a:lnTo>
                    <a:pt x="32192" y="24918"/>
                  </a:lnTo>
                  <a:lnTo>
                    <a:pt x="32192" y="24496"/>
                  </a:lnTo>
                  <a:lnTo>
                    <a:pt x="32152" y="21582"/>
                  </a:lnTo>
                  <a:lnTo>
                    <a:pt x="32112" y="20919"/>
                  </a:lnTo>
                  <a:lnTo>
                    <a:pt x="32052" y="20276"/>
                  </a:lnTo>
                  <a:lnTo>
                    <a:pt x="31951" y="19633"/>
                  </a:lnTo>
                  <a:lnTo>
                    <a:pt x="31831" y="19010"/>
                  </a:lnTo>
                  <a:lnTo>
                    <a:pt x="31670" y="18407"/>
                  </a:lnTo>
                  <a:lnTo>
                    <a:pt x="31469" y="17804"/>
                  </a:lnTo>
                  <a:lnTo>
                    <a:pt x="31248" y="17221"/>
                  </a:lnTo>
                  <a:lnTo>
                    <a:pt x="31007" y="16639"/>
                  </a:lnTo>
                  <a:lnTo>
                    <a:pt x="30726" y="16096"/>
                  </a:lnTo>
                  <a:lnTo>
                    <a:pt x="30404" y="15553"/>
                  </a:lnTo>
                  <a:lnTo>
                    <a:pt x="30082" y="15031"/>
                  </a:lnTo>
                  <a:lnTo>
                    <a:pt x="29721" y="14529"/>
                  </a:lnTo>
                  <a:lnTo>
                    <a:pt x="29339" y="14046"/>
                  </a:lnTo>
                  <a:lnTo>
                    <a:pt x="28937" y="13604"/>
                  </a:lnTo>
                  <a:lnTo>
                    <a:pt x="28495" y="13162"/>
                  </a:lnTo>
                  <a:lnTo>
                    <a:pt x="28053" y="12740"/>
                  </a:lnTo>
                  <a:lnTo>
                    <a:pt x="28234" y="12760"/>
                  </a:lnTo>
                  <a:lnTo>
                    <a:pt x="28776" y="12760"/>
                  </a:lnTo>
                  <a:lnTo>
                    <a:pt x="29118" y="12700"/>
                  </a:lnTo>
                  <a:lnTo>
                    <a:pt x="29439" y="12620"/>
                  </a:lnTo>
                  <a:lnTo>
                    <a:pt x="29741" y="12499"/>
                  </a:lnTo>
                  <a:lnTo>
                    <a:pt x="30042" y="12358"/>
                  </a:lnTo>
                  <a:lnTo>
                    <a:pt x="30324" y="12198"/>
                  </a:lnTo>
                  <a:lnTo>
                    <a:pt x="30565" y="11997"/>
                  </a:lnTo>
                  <a:lnTo>
                    <a:pt x="30806" y="11796"/>
                  </a:lnTo>
                  <a:lnTo>
                    <a:pt x="31027" y="11555"/>
                  </a:lnTo>
                  <a:lnTo>
                    <a:pt x="31228" y="11293"/>
                  </a:lnTo>
                  <a:lnTo>
                    <a:pt x="31389" y="11012"/>
                  </a:lnTo>
                  <a:lnTo>
                    <a:pt x="31529" y="10731"/>
                  </a:lnTo>
                  <a:lnTo>
                    <a:pt x="31650" y="10409"/>
                  </a:lnTo>
                  <a:lnTo>
                    <a:pt x="31730" y="10088"/>
                  </a:lnTo>
                  <a:lnTo>
                    <a:pt x="31770" y="9766"/>
                  </a:lnTo>
                  <a:lnTo>
                    <a:pt x="31791" y="9425"/>
                  </a:lnTo>
                  <a:lnTo>
                    <a:pt x="31791" y="9163"/>
                  </a:lnTo>
                  <a:lnTo>
                    <a:pt x="31750" y="8902"/>
                  </a:lnTo>
                  <a:lnTo>
                    <a:pt x="31710" y="8661"/>
                  </a:lnTo>
                  <a:lnTo>
                    <a:pt x="31650" y="8420"/>
                  </a:lnTo>
                  <a:lnTo>
                    <a:pt x="31570" y="8199"/>
                  </a:lnTo>
                  <a:lnTo>
                    <a:pt x="31469" y="7978"/>
                  </a:lnTo>
                  <a:lnTo>
                    <a:pt x="31348" y="7757"/>
                  </a:lnTo>
                  <a:lnTo>
                    <a:pt x="31228" y="7556"/>
                  </a:lnTo>
                  <a:lnTo>
                    <a:pt x="31087" y="7355"/>
                  </a:lnTo>
                  <a:lnTo>
                    <a:pt x="30926" y="7174"/>
                  </a:lnTo>
                  <a:lnTo>
                    <a:pt x="30766" y="7013"/>
                  </a:lnTo>
                  <a:lnTo>
                    <a:pt x="30585" y="6852"/>
                  </a:lnTo>
                  <a:lnTo>
                    <a:pt x="30404" y="6692"/>
                  </a:lnTo>
                  <a:lnTo>
                    <a:pt x="30203" y="6571"/>
                  </a:lnTo>
                  <a:lnTo>
                    <a:pt x="30002" y="6450"/>
                  </a:lnTo>
                  <a:lnTo>
                    <a:pt x="29781" y="6350"/>
                  </a:lnTo>
                  <a:lnTo>
                    <a:pt x="29841" y="5888"/>
                  </a:lnTo>
                  <a:lnTo>
                    <a:pt x="29861" y="5426"/>
                  </a:lnTo>
                  <a:lnTo>
                    <a:pt x="29861" y="5144"/>
                  </a:lnTo>
                  <a:lnTo>
                    <a:pt x="29841" y="4863"/>
                  </a:lnTo>
                  <a:lnTo>
                    <a:pt x="29801" y="4602"/>
                  </a:lnTo>
                  <a:lnTo>
                    <a:pt x="29741" y="4320"/>
                  </a:lnTo>
                  <a:lnTo>
                    <a:pt x="29681" y="4059"/>
                  </a:lnTo>
                  <a:lnTo>
                    <a:pt x="29620" y="3798"/>
                  </a:lnTo>
                  <a:lnTo>
                    <a:pt x="29540" y="3557"/>
                  </a:lnTo>
                  <a:lnTo>
                    <a:pt x="29439" y="3316"/>
                  </a:lnTo>
                  <a:lnTo>
                    <a:pt x="29319" y="3075"/>
                  </a:lnTo>
                  <a:lnTo>
                    <a:pt x="29198" y="2833"/>
                  </a:lnTo>
                  <a:lnTo>
                    <a:pt x="29078" y="2612"/>
                  </a:lnTo>
                  <a:lnTo>
                    <a:pt x="28937" y="2391"/>
                  </a:lnTo>
                  <a:lnTo>
                    <a:pt x="28776" y="2170"/>
                  </a:lnTo>
                  <a:lnTo>
                    <a:pt x="28616" y="1969"/>
                  </a:lnTo>
                  <a:lnTo>
                    <a:pt x="28455" y="1768"/>
                  </a:lnTo>
                  <a:lnTo>
                    <a:pt x="28274" y="1588"/>
                  </a:lnTo>
                  <a:lnTo>
                    <a:pt x="28093" y="1407"/>
                  </a:lnTo>
                  <a:lnTo>
                    <a:pt x="27892" y="1246"/>
                  </a:lnTo>
                  <a:lnTo>
                    <a:pt x="27691" y="1085"/>
                  </a:lnTo>
                  <a:lnTo>
                    <a:pt x="27470" y="924"/>
                  </a:lnTo>
                  <a:lnTo>
                    <a:pt x="27249" y="784"/>
                  </a:lnTo>
                  <a:lnTo>
                    <a:pt x="27028" y="663"/>
                  </a:lnTo>
                  <a:lnTo>
                    <a:pt x="26787" y="543"/>
                  </a:lnTo>
                  <a:lnTo>
                    <a:pt x="26546" y="422"/>
                  </a:lnTo>
                  <a:lnTo>
                    <a:pt x="26305" y="322"/>
                  </a:lnTo>
                  <a:lnTo>
                    <a:pt x="26064" y="241"/>
                  </a:lnTo>
                  <a:lnTo>
                    <a:pt x="25802" y="181"/>
                  </a:lnTo>
                  <a:lnTo>
                    <a:pt x="25541" y="121"/>
                  </a:lnTo>
                  <a:lnTo>
                    <a:pt x="25260" y="60"/>
                  </a:lnTo>
                  <a:lnTo>
                    <a:pt x="24998" y="20"/>
                  </a:lnTo>
                  <a:lnTo>
                    <a:pt x="2471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7"/>
            <p:cNvSpPr/>
            <p:nvPr/>
          </p:nvSpPr>
          <p:spPr>
            <a:xfrm>
              <a:off x="-2408902" y="853825"/>
              <a:ext cx="809774" cy="1013964"/>
            </a:xfrm>
            <a:custGeom>
              <a:avLst/>
              <a:gdLst/>
              <a:ahLst/>
              <a:cxnLst/>
              <a:rect l="l" t="t" r="r" b="b"/>
              <a:pathLst>
                <a:path w="34665" h="43406" fill="none" extrusionOk="0">
                  <a:moveTo>
                    <a:pt x="34222" y="30645"/>
                  </a:moveTo>
                  <a:lnTo>
                    <a:pt x="32032" y="26123"/>
                  </a:lnTo>
                  <a:lnTo>
                    <a:pt x="32032" y="26123"/>
                  </a:lnTo>
                  <a:lnTo>
                    <a:pt x="32112" y="25722"/>
                  </a:lnTo>
                  <a:lnTo>
                    <a:pt x="32172" y="25320"/>
                  </a:lnTo>
                  <a:lnTo>
                    <a:pt x="32192" y="24918"/>
                  </a:lnTo>
                  <a:lnTo>
                    <a:pt x="32192" y="24496"/>
                  </a:lnTo>
                  <a:lnTo>
                    <a:pt x="32152" y="21582"/>
                  </a:lnTo>
                  <a:lnTo>
                    <a:pt x="32152" y="21582"/>
                  </a:lnTo>
                  <a:lnTo>
                    <a:pt x="32112" y="20919"/>
                  </a:lnTo>
                  <a:lnTo>
                    <a:pt x="32052" y="20276"/>
                  </a:lnTo>
                  <a:lnTo>
                    <a:pt x="31951" y="19633"/>
                  </a:lnTo>
                  <a:lnTo>
                    <a:pt x="31831" y="19010"/>
                  </a:lnTo>
                  <a:lnTo>
                    <a:pt x="31670" y="18407"/>
                  </a:lnTo>
                  <a:lnTo>
                    <a:pt x="31469" y="17804"/>
                  </a:lnTo>
                  <a:lnTo>
                    <a:pt x="31248" y="17221"/>
                  </a:lnTo>
                  <a:lnTo>
                    <a:pt x="31007" y="16639"/>
                  </a:lnTo>
                  <a:lnTo>
                    <a:pt x="30726" y="16096"/>
                  </a:lnTo>
                  <a:lnTo>
                    <a:pt x="30404" y="15553"/>
                  </a:lnTo>
                  <a:lnTo>
                    <a:pt x="30082" y="15031"/>
                  </a:lnTo>
                  <a:lnTo>
                    <a:pt x="29721" y="14529"/>
                  </a:lnTo>
                  <a:lnTo>
                    <a:pt x="29339" y="14046"/>
                  </a:lnTo>
                  <a:lnTo>
                    <a:pt x="28937" y="13604"/>
                  </a:lnTo>
                  <a:lnTo>
                    <a:pt x="28495" y="13162"/>
                  </a:lnTo>
                  <a:lnTo>
                    <a:pt x="28053" y="12740"/>
                  </a:lnTo>
                  <a:lnTo>
                    <a:pt x="28053" y="12740"/>
                  </a:lnTo>
                  <a:lnTo>
                    <a:pt x="28234" y="12760"/>
                  </a:lnTo>
                  <a:lnTo>
                    <a:pt x="28435" y="12760"/>
                  </a:lnTo>
                  <a:lnTo>
                    <a:pt x="28435" y="12760"/>
                  </a:lnTo>
                  <a:lnTo>
                    <a:pt x="28776" y="12760"/>
                  </a:lnTo>
                  <a:lnTo>
                    <a:pt x="29118" y="12700"/>
                  </a:lnTo>
                  <a:lnTo>
                    <a:pt x="29439" y="12620"/>
                  </a:lnTo>
                  <a:lnTo>
                    <a:pt x="29741" y="12499"/>
                  </a:lnTo>
                  <a:lnTo>
                    <a:pt x="30042" y="12358"/>
                  </a:lnTo>
                  <a:lnTo>
                    <a:pt x="30324" y="12198"/>
                  </a:lnTo>
                  <a:lnTo>
                    <a:pt x="30565" y="11997"/>
                  </a:lnTo>
                  <a:lnTo>
                    <a:pt x="30806" y="11796"/>
                  </a:lnTo>
                  <a:lnTo>
                    <a:pt x="31027" y="11555"/>
                  </a:lnTo>
                  <a:lnTo>
                    <a:pt x="31228" y="11293"/>
                  </a:lnTo>
                  <a:lnTo>
                    <a:pt x="31389" y="11012"/>
                  </a:lnTo>
                  <a:lnTo>
                    <a:pt x="31529" y="10731"/>
                  </a:lnTo>
                  <a:lnTo>
                    <a:pt x="31650" y="10409"/>
                  </a:lnTo>
                  <a:lnTo>
                    <a:pt x="31730" y="10088"/>
                  </a:lnTo>
                  <a:lnTo>
                    <a:pt x="31770" y="9766"/>
                  </a:lnTo>
                  <a:lnTo>
                    <a:pt x="31791" y="9425"/>
                  </a:lnTo>
                  <a:lnTo>
                    <a:pt x="31791" y="9425"/>
                  </a:lnTo>
                  <a:lnTo>
                    <a:pt x="31791" y="9163"/>
                  </a:lnTo>
                  <a:lnTo>
                    <a:pt x="31750" y="8902"/>
                  </a:lnTo>
                  <a:lnTo>
                    <a:pt x="31710" y="8661"/>
                  </a:lnTo>
                  <a:lnTo>
                    <a:pt x="31650" y="8420"/>
                  </a:lnTo>
                  <a:lnTo>
                    <a:pt x="31570" y="8199"/>
                  </a:lnTo>
                  <a:lnTo>
                    <a:pt x="31469" y="7978"/>
                  </a:lnTo>
                  <a:lnTo>
                    <a:pt x="31348" y="7757"/>
                  </a:lnTo>
                  <a:lnTo>
                    <a:pt x="31228" y="7556"/>
                  </a:lnTo>
                  <a:lnTo>
                    <a:pt x="31087" y="7355"/>
                  </a:lnTo>
                  <a:lnTo>
                    <a:pt x="30926" y="7174"/>
                  </a:lnTo>
                  <a:lnTo>
                    <a:pt x="30766" y="7013"/>
                  </a:lnTo>
                  <a:lnTo>
                    <a:pt x="30585" y="6852"/>
                  </a:lnTo>
                  <a:lnTo>
                    <a:pt x="30404" y="6692"/>
                  </a:lnTo>
                  <a:lnTo>
                    <a:pt x="30203" y="6571"/>
                  </a:lnTo>
                  <a:lnTo>
                    <a:pt x="30002" y="6450"/>
                  </a:lnTo>
                  <a:lnTo>
                    <a:pt x="29781" y="6350"/>
                  </a:lnTo>
                  <a:lnTo>
                    <a:pt x="29781" y="6350"/>
                  </a:lnTo>
                  <a:lnTo>
                    <a:pt x="29841" y="5888"/>
                  </a:lnTo>
                  <a:lnTo>
                    <a:pt x="29861" y="5426"/>
                  </a:lnTo>
                  <a:lnTo>
                    <a:pt x="29861" y="5426"/>
                  </a:lnTo>
                  <a:lnTo>
                    <a:pt x="29861" y="5144"/>
                  </a:lnTo>
                  <a:lnTo>
                    <a:pt x="29841" y="4863"/>
                  </a:lnTo>
                  <a:lnTo>
                    <a:pt x="29801" y="4602"/>
                  </a:lnTo>
                  <a:lnTo>
                    <a:pt x="29741" y="4320"/>
                  </a:lnTo>
                  <a:lnTo>
                    <a:pt x="29681" y="4059"/>
                  </a:lnTo>
                  <a:lnTo>
                    <a:pt x="29620" y="3798"/>
                  </a:lnTo>
                  <a:lnTo>
                    <a:pt x="29540" y="3557"/>
                  </a:lnTo>
                  <a:lnTo>
                    <a:pt x="29439" y="3316"/>
                  </a:lnTo>
                  <a:lnTo>
                    <a:pt x="29319" y="3075"/>
                  </a:lnTo>
                  <a:lnTo>
                    <a:pt x="29198" y="2833"/>
                  </a:lnTo>
                  <a:lnTo>
                    <a:pt x="29078" y="2612"/>
                  </a:lnTo>
                  <a:lnTo>
                    <a:pt x="28937" y="2391"/>
                  </a:lnTo>
                  <a:lnTo>
                    <a:pt x="28776" y="2170"/>
                  </a:lnTo>
                  <a:lnTo>
                    <a:pt x="28616" y="1969"/>
                  </a:lnTo>
                  <a:lnTo>
                    <a:pt x="28455" y="1768"/>
                  </a:lnTo>
                  <a:lnTo>
                    <a:pt x="28274" y="1588"/>
                  </a:lnTo>
                  <a:lnTo>
                    <a:pt x="28093" y="1407"/>
                  </a:lnTo>
                  <a:lnTo>
                    <a:pt x="27892" y="1246"/>
                  </a:lnTo>
                  <a:lnTo>
                    <a:pt x="27691" y="1085"/>
                  </a:lnTo>
                  <a:lnTo>
                    <a:pt x="27470" y="924"/>
                  </a:lnTo>
                  <a:lnTo>
                    <a:pt x="27249" y="784"/>
                  </a:lnTo>
                  <a:lnTo>
                    <a:pt x="27028" y="663"/>
                  </a:lnTo>
                  <a:lnTo>
                    <a:pt x="26787" y="543"/>
                  </a:lnTo>
                  <a:lnTo>
                    <a:pt x="26546" y="422"/>
                  </a:lnTo>
                  <a:lnTo>
                    <a:pt x="26305" y="322"/>
                  </a:lnTo>
                  <a:lnTo>
                    <a:pt x="26064" y="241"/>
                  </a:lnTo>
                  <a:lnTo>
                    <a:pt x="25802" y="181"/>
                  </a:lnTo>
                  <a:lnTo>
                    <a:pt x="25541" y="121"/>
                  </a:lnTo>
                  <a:lnTo>
                    <a:pt x="25260" y="60"/>
                  </a:lnTo>
                  <a:lnTo>
                    <a:pt x="24998" y="20"/>
                  </a:lnTo>
                  <a:lnTo>
                    <a:pt x="24717" y="0"/>
                  </a:lnTo>
                  <a:lnTo>
                    <a:pt x="24436" y="0"/>
                  </a:lnTo>
                  <a:lnTo>
                    <a:pt x="24436" y="0"/>
                  </a:lnTo>
                  <a:lnTo>
                    <a:pt x="24175" y="0"/>
                  </a:lnTo>
                  <a:lnTo>
                    <a:pt x="23893" y="20"/>
                  </a:lnTo>
                  <a:lnTo>
                    <a:pt x="23632" y="60"/>
                  </a:lnTo>
                  <a:lnTo>
                    <a:pt x="23371" y="100"/>
                  </a:lnTo>
                  <a:lnTo>
                    <a:pt x="23110" y="161"/>
                  </a:lnTo>
                  <a:lnTo>
                    <a:pt x="22848" y="241"/>
                  </a:lnTo>
                  <a:lnTo>
                    <a:pt x="22587" y="322"/>
                  </a:lnTo>
                  <a:lnTo>
                    <a:pt x="22346" y="422"/>
                  </a:lnTo>
                  <a:lnTo>
                    <a:pt x="22125" y="522"/>
                  </a:lnTo>
                  <a:lnTo>
                    <a:pt x="21884" y="643"/>
                  </a:lnTo>
                  <a:lnTo>
                    <a:pt x="21663" y="764"/>
                  </a:lnTo>
                  <a:lnTo>
                    <a:pt x="21442" y="904"/>
                  </a:lnTo>
                  <a:lnTo>
                    <a:pt x="21221" y="1065"/>
                  </a:lnTo>
                  <a:lnTo>
                    <a:pt x="21020" y="1226"/>
                  </a:lnTo>
                  <a:lnTo>
                    <a:pt x="20839" y="1387"/>
                  </a:lnTo>
                  <a:lnTo>
                    <a:pt x="20638" y="1567"/>
                  </a:lnTo>
                  <a:lnTo>
                    <a:pt x="20457" y="1748"/>
                  </a:lnTo>
                  <a:lnTo>
                    <a:pt x="20296" y="1929"/>
                  </a:lnTo>
                  <a:lnTo>
                    <a:pt x="20136" y="2130"/>
                  </a:lnTo>
                  <a:lnTo>
                    <a:pt x="19975" y="2351"/>
                  </a:lnTo>
                  <a:lnTo>
                    <a:pt x="19834" y="2572"/>
                  </a:lnTo>
                  <a:lnTo>
                    <a:pt x="19714" y="2793"/>
                  </a:lnTo>
                  <a:lnTo>
                    <a:pt x="19593" y="3014"/>
                  </a:lnTo>
                  <a:lnTo>
                    <a:pt x="19472" y="3255"/>
                  </a:lnTo>
                  <a:lnTo>
                    <a:pt x="19372" y="3497"/>
                  </a:lnTo>
                  <a:lnTo>
                    <a:pt x="19292" y="3738"/>
                  </a:lnTo>
                  <a:lnTo>
                    <a:pt x="19211" y="3999"/>
                  </a:lnTo>
                  <a:lnTo>
                    <a:pt x="19151" y="4260"/>
                  </a:lnTo>
                  <a:lnTo>
                    <a:pt x="19111" y="4521"/>
                  </a:lnTo>
                  <a:lnTo>
                    <a:pt x="19070" y="4783"/>
                  </a:lnTo>
                  <a:lnTo>
                    <a:pt x="19050" y="5064"/>
                  </a:lnTo>
                  <a:lnTo>
                    <a:pt x="19030" y="5325"/>
                  </a:lnTo>
                  <a:lnTo>
                    <a:pt x="19030" y="5325"/>
                  </a:lnTo>
                  <a:lnTo>
                    <a:pt x="18528" y="5265"/>
                  </a:lnTo>
                  <a:lnTo>
                    <a:pt x="18026" y="5205"/>
                  </a:lnTo>
                  <a:lnTo>
                    <a:pt x="17503" y="5164"/>
                  </a:lnTo>
                  <a:lnTo>
                    <a:pt x="16981" y="5164"/>
                  </a:lnTo>
                  <a:lnTo>
                    <a:pt x="15614" y="5164"/>
                  </a:lnTo>
                  <a:lnTo>
                    <a:pt x="15614" y="5164"/>
                  </a:lnTo>
                  <a:lnTo>
                    <a:pt x="15031" y="5184"/>
                  </a:lnTo>
                  <a:lnTo>
                    <a:pt x="14449" y="5225"/>
                  </a:lnTo>
                  <a:lnTo>
                    <a:pt x="13886" y="5285"/>
                  </a:lnTo>
                  <a:lnTo>
                    <a:pt x="13343" y="5385"/>
                  </a:lnTo>
                  <a:lnTo>
                    <a:pt x="12781" y="5506"/>
                  </a:lnTo>
                  <a:lnTo>
                    <a:pt x="12258" y="5667"/>
                  </a:lnTo>
                  <a:lnTo>
                    <a:pt x="11736" y="5828"/>
                  </a:lnTo>
                  <a:lnTo>
                    <a:pt x="11213" y="6028"/>
                  </a:lnTo>
                  <a:lnTo>
                    <a:pt x="10711" y="6250"/>
                  </a:lnTo>
                  <a:lnTo>
                    <a:pt x="10209" y="6491"/>
                  </a:lnTo>
                  <a:lnTo>
                    <a:pt x="9746" y="6752"/>
                  </a:lnTo>
                  <a:lnTo>
                    <a:pt x="9284" y="7033"/>
                  </a:lnTo>
                  <a:lnTo>
                    <a:pt x="8822" y="7355"/>
                  </a:lnTo>
                  <a:lnTo>
                    <a:pt x="8400" y="7676"/>
                  </a:lnTo>
                  <a:lnTo>
                    <a:pt x="7978" y="8018"/>
                  </a:lnTo>
                  <a:lnTo>
                    <a:pt x="7576" y="8380"/>
                  </a:lnTo>
                  <a:lnTo>
                    <a:pt x="7194" y="8761"/>
                  </a:lnTo>
                  <a:lnTo>
                    <a:pt x="6833" y="9163"/>
                  </a:lnTo>
                  <a:lnTo>
                    <a:pt x="6471" y="9565"/>
                  </a:lnTo>
                  <a:lnTo>
                    <a:pt x="6149" y="10007"/>
                  </a:lnTo>
                  <a:lnTo>
                    <a:pt x="5828" y="10449"/>
                  </a:lnTo>
                  <a:lnTo>
                    <a:pt x="5547" y="10912"/>
                  </a:lnTo>
                  <a:lnTo>
                    <a:pt x="5285" y="11374"/>
                  </a:lnTo>
                  <a:lnTo>
                    <a:pt x="5024" y="11876"/>
                  </a:lnTo>
                  <a:lnTo>
                    <a:pt x="4803" y="12358"/>
                  </a:lnTo>
                  <a:lnTo>
                    <a:pt x="4602" y="12881"/>
                  </a:lnTo>
                  <a:lnTo>
                    <a:pt x="4421" y="13403"/>
                  </a:lnTo>
                  <a:lnTo>
                    <a:pt x="4281" y="13946"/>
                  </a:lnTo>
                  <a:lnTo>
                    <a:pt x="4140" y="14488"/>
                  </a:lnTo>
                  <a:lnTo>
                    <a:pt x="4039" y="15031"/>
                  </a:lnTo>
                  <a:lnTo>
                    <a:pt x="3959" y="15594"/>
                  </a:lnTo>
                  <a:lnTo>
                    <a:pt x="3919" y="16156"/>
                  </a:lnTo>
                  <a:lnTo>
                    <a:pt x="3919" y="16156"/>
                  </a:lnTo>
                  <a:lnTo>
                    <a:pt x="3597" y="16779"/>
                  </a:lnTo>
                  <a:lnTo>
                    <a:pt x="3336" y="17422"/>
                  </a:lnTo>
                  <a:lnTo>
                    <a:pt x="3095" y="18065"/>
                  </a:lnTo>
                  <a:lnTo>
                    <a:pt x="2914" y="18749"/>
                  </a:lnTo>
                  <a:lnTo>
                    <a:pt x="2753" y="19432"/>
                  </a:lnTo>
                  <a:lnTo>
                    <a:pt x="2633" y="20135"/>
                  </a:lnTo>
                  <a:lnTo>
                    <a:pt x="2552" y="20859"/>
                  </a:lnTo>
                  <a:lnTo>
                    <a:pt x="2512" y="21582"/>
                  </a:lnTo>
                  <a:lnTo>
                    <a:pt x="2472" y="24496"/>
                  </a:lnTo>
                  <a:lnTo>
                    <a:pt x="2472" y="24496"/>
                  </a:lnTo>
                  <a:lnTo>
                    <a:pt x="2472" y="24918"/>
                  </a:lnTo>
                  <a:lnTo>
                    <a:pt x="2492" y="25320"/>
                  </a:lnTo>
                  <a:lnTo>
                    <a:pt x="2552" y="25722"/>
                  </a:lnTo>
                  <a:lnTo>
                    <a:pt x="2633" y="26123"/>
                  </a:lnTo>
                  <a:lnTo>
                    <a:pt x="442" y="30645"/>
                  </a:lnTo>
                  <a:lnTo>
                    <a:pt x="442" y="30645"/>
                  </a:lnTo>
                  <a:lnTo>
                    <a:pt x="302" y="31047"/>
                  </a:lnTo>
                  <a:lnTo>
                    <a:pt x="181" y="31449"/>
                  </a:lnTo>
                  <a:lnTo>
                    <a:pt x="101" y="31850"/>
                  </a:lnTo>
                  <a:lnTo>
                    <a:pt x="41" y="32232"/>
                  </a:lnTo>
                  <a:lnTo>
                    <a:pt x="0" y="32614"/>
                  </a:lnTo>
                  <a:lnTo>
                    <a:pt x="0" y="32996"/>
                  </a:lnTo>
                  <a:lnTo>
                    <a:pt x="0" y="33358"/>
                  </a:lnTo>
                  <a:lnTo>
                    <a:pt x="41" y="33699"/>
                  </a:lnTo>
                  <a:lnTo>
                    <a:pt x="101" y="34041"/>
                  </a:lnTo>
                  <a:lnTo>
                    <a:pt x="161" y="34382"/>
                  </a:lnTo>
                  <a:lnTo>
                    <a:pt x="262" y="34704"/>
                  </a:lnTo>
                  <a:lnTo>
                    <a:pt x="362" y="35025"/>
                  </a:lnTo>
                  <a:lnTo>
                    <a:pt x="483" y="35327"/>
                  </a:lnTo>
                  <a:lnTo>
                    <a:pt x="623" y="35608"/>
                  </a:lnTo>
                  <a:lnTo>
                    <a:pt x="764" y="35890"/>
                  </a:lnTo>
                  <a:lnTo>
                    <a:pt x="925" y="36151"/>
                  </a:lnTo>
                  <a:lnTo>
                    <a:pt x="1106" y="36412"/>
                  </a:lnTo>
                  <a:lnTo>
                    <a:pt x="1286" y="36653"/>
                  </a:lnTo>
                  <a:lnTo>
                    <a:pt x="1467" y="36894"/>
                  </a:lnTo>
                  <a:lnTo>
                    <a:pt x="1668" y="37115"/>
                  </a:lnTo>
                  <a:lnTo>
                    <a:pt x="1889" y="37336"/>
                  </a:lnTo>
                  <a:lnTo>
                    <a:pt x="2090" y="37517"/>
                  </a:lnTo>
                  <a:lnTo>
                    <a:pt x="2311" y="37698"/>
                  </a:lnTo>
                  <a:lnTo>
                    <a:pt x="2532" y="37879"/>
                  </a:lnTo>
                  <a:lnTo>
                    <a:pt x="2753" y="38040"/>
                  </a:lnTo>
                  <a:lnTo>
                    <a:pt x="2974" y="38180"/>
                  </a:lnTo>
                  <a:lnTo>
                    <a:pt x="3195" y="38301"/>
                  </a:lnTo>
                  <a:lnTo>
                    <a:pt x="3417" y="38422"/>
                  </a:lnTo>
                  <a:lnTo>
                    <a:pt x="3638" y="38522"/>
                  </a:lnTo>
                  <a:lnTo>
                    <a:pt x="3859" y="38602"/>
                  </a:lnTo>
                  <a:lnTo>
                    <a:pt x="4080" y="38663"/>
                  </a:lnTo>
                  <a:lnTo>
                    <a:pt x="4281" y="38723"/>
                  </a:lnTo>
                  <a:lnTo>
                    <a:pt x="4281" y="38723"/>
                  </a:lnTo>
                  <a:lnTo>
                    <a:pt x="4562" y="38783"/>
                  </a:lnTo>
                  <a:lnTo>
                    <a:pt x="4823" y="38864"/>
                  </a:lnTo>
                  <a:lnTo>
                    <a:pt x="5084" y="38944"/>
                  </a:lnTo>
                  <a:lnTo>
                    <a:pt x="5326" y="39044"/>
                  </a:lnTo>
                  <a:lnTo>
                    <a:pt x="5547" y="39145"/>
                  </a:lnTo>
                  <a:lnTo>
                    <a:pt x="5768" y="39266"/>
                  </a:lnTo>
                  <a:lnTo>
                    <a:pt x="6149" y="39507"/>
                  </a:lnTo>
                  <a:lnTo>
                    <a:pt x="6491" y="39768"/>
                  </a:lnTo>
                  <a:lnTo>
                    <a:pt x="6792" y="40049"/>
                  </a:lnTo>
                  <a:lnTo>
                    <a:pt x="7074" y="40371"/>
                  </a:lnTo>
                  <a:lnTo>
                    <a:pt x="7295" y="40692"/>
                  </a:lnTo>
                  <a:lnTo>
                    <a:pt x="7516" y="41034"/>
                  </a:lnTo>
                  <a:lnTo>
                    <a:pt x="7677" y="41375"/>
                  </a:lnTo>
                  <a:lnTo>
                    <a:pt x="7837" y="41717"/>
                  </a:lnTo>
                  <a:lnTo>
                    <a:pt x="7978" y="42059"/>
                  </a:lnTo>
                  <a:lnTo>
                    <a:pt x="8219" y="42742"/>
                  </a:lnTo>
                  <a:lnTo>
                    <a:pt x="8420" y="43405"/>
                  </a:lnTo>
                  <a:lnTo>
                    <a:pt x="8420" y="43405"/>
                  </a:lnTo>
                  <a:lnTo>
                    <a:pt x="9184" y="43365"/>
                  </a:lnTo>
                  <a:lnTo>
                    <a:pt x="17322" y="34644"/>
                  </a:lnTo>
                  <a:lnTo>
                    <a:pt x="25481" y="43365"/>
                  </a:lnTo>
                  <a:lnTo>
                    <a:pt x="25481" y="43365"/>
                  </a:lnTo>
                  <a:lnTo>
                    <a:pt x="26244" y="43405"/>
                  </a:lnTo>
                  <a:lnTo>
                    <a:pt x="26244" y="43405"/>
                  </a:lnTo>
                  <a:lnTo>
                    <a:pt x="26465" y="42742"/>
                  </a:lnTo>
                  <a:lnTo>
                    <a:pt x="26707" y="42039"/>
                  </a:lnTo>
                  <a:lnTo>
                    <a:pt x="26847" y="41677"/>
                  </a:lnTo>
                  <a:lnTo>
                    <a:pt x="27008" y="41315"/>
                  </a:lnTo>
                  <a:lnTo>
                    <a:pt x="27189" y="40974"/>
                  </a:lnTo>
                  <a:lnTo>
                    <a:pt x="27410" y="40632"/>
                  </a:lnTo>
                  <a:lnTo>
                    <a:pt x="27410" y="40632"/>
                  </a:lnTo>
                  <a:lnTo>
                    <a:pt x="27651" y="40632"/>
                  </a:lnTo>
                  <a:lnTo>
                    <a:pt x="27912" y="40612"/>
                  </a:lnTo>
                  <a:lnTo>
                    <a:pt x="28153" y="40572"/>
                  </a:lnTo>
                  <a:lnTo>
                    <a:pt x="28395" y="40531"/>
                  </a:lnTo>
                  <a:lnTo>
                    <a:pt x="28616" y="40471"/>
                  </a:lnTo>
                  <a:lnTo>
                    <a:pt x="28837" y="40391"/>
                  </a:lnTo>
                  <a:lnTo>
                    <a:pt x="29058" y="40290"/>
                  </a:lnTo>
                  <a:lnTo>
                    <a:pt x="29279" y="40190"/>
                  </a:lnTo>
                  <a:lnTo>
                    <a:pt x="29480" y="40049"/>
                  </a:lnTo>
                  <a:lnTo>
                    <a:pt x="29660" y="39909"/>
                  </a:lnTo>
                  <a:lnTo>
                    <a:pt x="29841" y="39748"/>
                  </a:lnTo>
                  <a:lnTo>
                    <a:pt x="30022" y="39567"/>
                  </a:lnTo>
                  <a:lnTo>
                    <a:pt x="30183" y="39366"/>
                  </a:lnTo>
                  <a:lnTo>
                    <a:pt x="30324" y="39145"/>
                  </a:lnTo>
                  <a:lnTo>
                    <a:pt x="30464" y="38924"/>
                  </a:lnTo>
                  <a:lnTo>
                    <a:pt x="30585" y="38663"/>
                  </a:lnTo>
                  <a:lnTo>
                    <a:pt x="30585" y="38663"/>
                  </a:lnTo>
                  <a:lnTo>
                    <a:pt x="30786" y="38602"/>
                  </a:lnTo>
                  <a:lnTo>
                    <a:pt x="30987" y="38522"/>
                  </a:lnTo>
                  <a:lnTo>
                    <a:pt x="31429" y="38321"/>
                  </a:lnTo>
                  <a:lnTo>
                    <a:pt x="31851" y="38060"/>
                  </a:lnTo>
                  <a:lnTo>
                    <a:pt x="32293" y="37758"/>
                  </a:lnTo>
                  <a:lnTo>
                    <a:pt x="32494" y="37578"/>
                  </a:lnTo>
                  <a:lnTo>
                    <a:pt x="32715" y="37397"/>
                  </a:lnTo>
                  <a:lnTo>
                    <a:pt x="32916" y="37196"/>
                  </a:lnTo>
                  <a:lnTo>
                    <a:pt x="33117" y="36975"/>
                  </a:lnTo>
                  <a:lnTo>
                    <a:pt x="33298" y="36754"/>
                  </a:lnTo>
                  <a:lnTo>
                    <a:pt x="33479" y="36533"/>
                  </a:lnTo>
                  <a:lnTo>
                    <a:pt x="33659" y="36291"/>
                  </a:lnTo>
                  <a:lnTo>
                    <a:pt x="33820" y="36030"/>
                  </a:lnTo>
                  <a:lnTo>
                    <a:pt x="33961" y="35769"/>
                  </a:lnTo>
                  <a:lnTo>
                    <a:pt x="34101" y="35488"/>
                  </a:lnTo>
                  <a:lnTo>
                    <a:pt x="34242" y="35206"/>
                  </a:lnTo>
                  <a:lnTo>
                    <a:pt x="34343" y="34905"/>
                  </a:lnTo>
                  <a:lnTo>
                    <a:pt x="34443" y="34603"/>
                  </a:lnTo>
                  <a:lnTo>
                    <a:pt x="34523" y="34282"/>
                  </a:lnTo>
                  <a:lnTo>
                    <a:pt x="34584" y="33960"/>
                  </a:lnTo>
                  <a:lnTo>
                    <a:pt x="34624" y="33619"/>
                  </a:lnTo>
                  <a:lnTo>
                    <a:pt x="34664" y="33277"/>
                  </a:lnTo>
                  <a:lnTo>
                    <a:pt x="34664" y="32916"/>
                  </a:lnTo>
                  <a:lnTo>
                    <a:pt x="34644" y="32554"/>
                  </a:lnTo>
                  <a:lnTo>
                    <a:pt x="34624" y="32192"/>
                  </a:lnTo>
                  <a:lnTo>
                    <a:pt x="34564" y="31810"/>
                  </a:lnTo>
                  <a:lnTo>
                    <a:pt x="34463" y="31428"/>
                  </a:lnTo>
                  <a:lnTo>
                    <a:pt x="34363" y="31047"/>
                  </a:lnTo>
                  <a:lnTo>
                    <a:pt x="34222" y="30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7"/>
            <p:cNvSpPr/>
            <p:nvPr/>
          </p:nvSpPr>
          <p:spPr>
            <a:xfrm>
              <a:off x="-2326744" y="1227004"/>
              <a:ext cx="614018" cy="760485"/>
            </a:xfrm>
            <a:custGeom>
              <a:avLst/>
              <a:gdLst/>
              <a:ahLst/>
              <a:cxnLst/>
              <a:rect l="l" t="t" r="r" b="b"/>
              <a:pathLst>
                <a:path w="26285" h="32555" extrusionOk="0">
                  <a:moveTo>
                    <a:pt x="5044" y="0"/>
                  </a:moveTo>
                  <a:lnTo>
                    <a:pt x="5044" y="201"/>
                  </a:lnTo>
                  <a:lnTo>
                    <a:pt x="5044" y="1005"/>
                  </a:lnTo>
                  <a:lnTo>
                    <a:pt x="5024" y="1789"/>
                  </a:lnTo>
                  <a:lnTo>
                    <a:pt x="4963" y="2532"/>
                  </a:lnTo>
                  <a:lnTo>
                    <a:pt x="4883" y="3256"/>
                  </a:lnTo>
                  <a:lnTo>
                    <a:pt x="4783" y="3919"/>
                  </a:lnTo>
                  <a:lnTo>
                    <a:pt x="4662" y="4542"/>
                  </a:lnTo>
                  <a:lnTo>
                    <a:pt x="4562" y="5125"/>
                  </a:lnTo>
                  <a:lnTo>
                    <a:pt x="4421" y="5667"/>
                  </a:lnTo>
                  <a:lnTo>
                    <a:pt x="4180" y="6572"/>
                  </a:lnTo>
                  <a:lnTo>
                    <a:pt x="3979" y="7255"/>
                  </a:lnTo>
                  <a:lnTo>
                    <a:pt x="3818" y="7677"/>
                  </a:lnTo>
                  <a:lnTo>
                    <a:pt x="3758" y="7817"/>
                  </a:lnTo>
                  <a:lnTo>
                    <a:pt x="3376" y="6330"/>
                  </a:lnTo>
                  <a:lnTo>
                    <a:pt x="3014" y="6330"/>
                  </a:lnTo>
                  <a:lnTo>
                    <a:pt x="2693" y="6350"/>
                  </a:lnTo>
                  <a:lnTo>
                    <a:pt x="2391" y="6391"/>
                  </a:lnTo>
                  <a:lnTo>
                    <a:pt x="2110" y="6471"/>
                  </a:lnTo>
                  <a:lnTo>
                    <a:pt x="1829" y="6572"/>
                  </a:lnTo>
                  <a:lnTo>
                    <a:pt x="1567" y="6712"/>
                  </a:lnTo>
                  <a:lnTo>
                    <a:pt x="1326" y="6853"/>
                  </a:lnTo>
                  <a:lnTo>
                    <a:pt x="1085" y="7034"/>
                  </a:lnTo>
                  <a:lnTo>
                    <a:pt x="884" y="7215"/>
                  </a:lnTo>
                  <a:lnTo>
                    <a:pt x="683" y="7436"/>
                  </a:lnTo>
                  <a:lnTo>
                    <a:pt x="522" y="7677"/>
                  </a:lnTo>
                  <a:lnTo>
                    <a:pt x="362" y="7918"/>
                  </a:lnTo>
                  <a:lnTo>
                    <a:pt x="241" y="8179"/>
                  </a:lnTo>
                  <a:lnTo>
                    <a:pt x="141" y="8460"/>
                  </a:lnTo>
                  <a:lnTo>
                    <a:pt x="60" y="8742"/>
                  </a:lnTo>
                  <a:lnTo>
                    <a:pt x="20" y="9043"/>
                  </a:lnTo>
                  <a:lnTo>
                    <a:pt x="0" y="9365"/>
                  </a:lnTo>
                  <a:lnTo>
                    <a:pt x="0" y="9626"/>
                  </a:lnTo>
                  <a:lnTo>
                    <a:pt x="20" y="9927"/>
                  </a:lnTo>
                  <a:lnTo>
                    <a:pt x="60" y="10229"/>
                  </a:lnTo>
                  <a:lnTo>
                    <a:pt x="141" y="10510"/>
                  </a:lnTo>
                  <a:lnTo>
                    <a:pt x="241" y="10791"/>
                  </a:lnTo>
                  <a:lnTo>
                    <a:pt x="382" y="11053"/>
                  </a:lnTo>
                  <a:lnTo>
                    <a:pt x="522" y="11294"/>
                  </a:lnTo>
                  <a:lnTo>
                    <a:pt x="703" y="11535"/>
                  </a:lnTo>
                  <a:lnTo>
                    <a:pt x="904" y="11736"/>
                  </a:lnTo>
                  <a:lnTo>
                    <a:pt x="1105" y="11937"/>
                  </a:lnTo>
                  <a:lnTo>
                    <a:pt x="1346" y="12118"/>
                  </a:lnTo>
                  <a:lnTo>
                    <a:pt x="1588" y="12258"/>
                  </a:lnTo>
                  <a:lnTo>
                    <a:pt x="1849" y="12379"/>
                  </a:lnTo>
                  <a:lnTo>
                    <a:pt x="2130" y="12479"/>
                  </a:lnTo>
                  <a:lnTo>
                    <a:pt x="2432" y="12560"/>
                  </a:lnTo>
                  <a:lnTo>
                    <a:pt x="2733" y="12600"/>
                  </a:lnTo>
                  <a:lnTo>
                    <a:pt x="3034" y="12620"/>
                  </a:lnTo>
                  <a:lnTo>
                    <a:pt x="3456" y="12620"/>
                  </a:lnTo>
                  <a:lnTo>
                    <a:pt x="3476" y="14630"/>
                  </a:lnTo>
                  <a:lnTo>
                    <a:pt x="3476" y="15172"/>
                  </a:lnTo>
                  <a:lnTo>
                    <a:pt x="3537" y="15695"/>
                  </a:lnTo>
                  <a:lnTo>
                    <a:pt x="3617" y="16217"/>
                  </a:lnTo>
                  <a:lnTo>
                    <a:pt x="3718" y="16740"/>
                  </a:lnTo>
                  <a:lnTo>
                    <a:pt x="3858" y="17242"/>
                  </a:lnTo>
                  <a:lnTo>
                    <a:pt x="4019" y="17724"/>
                  </a:lnTo>
                  <a:lnTo>
                    <a:pt x="4220" y="18206"/>
                  </a:lnTo>
                  <a:lnTo>
                    <a:pt x="4441" y="18669"/>
                  </a:lnTo>
                  <a:lnTo>
                    <a:pt x="4682" y="19111"/>
                  </a:lnTo>
                  <a:lnTo>
                    <a:pt x="4943" y="19553"/>
                  </a:lnTo>
                  <a:lnTo>
                    <a:pt x="5245" y="19955"/>
                  </a:lnTo>
                  <a:lnTo>
                    <a:pt x="5546" y="20357"/>
                  </a:lnTo>
                  <a:lnTo>
                    <a:pt x="5888" y="20738"/>
                  </a:lnTo>
                  <a:lnTo>
                    <a:pt x="6250" y="21100"/>
                  </a:lnTo>
                  <a:lnTo>
                    <a:pt x="6611" y="21442"/>
                  </a:lnTo>
                  <a:lnTo>
                    <a:pt x="7013" y="21763"/>
                  </a:lnTo>
                  <a:lnTo>
                    <a:pt x="7033" y="26687"/>
                  </a:lnTo>
                  <a:lnTo>
                    <a:pt x="7033" y="26988"/>
                  </a:lnTo>
                  <a:lnTo>
                    <a:pt x="7053" y="27289"/>
                  </a:lnTo>
                  <a:lnTo>
                    <a:pt x="7094" y="27591"/>
                  </a:lnTo>
                  <a:lnTo>
                    <a:pt x="7154" y="27872"/>
                  </a:lnTo>
                  <a:lnTo>
                    <a:pt x="7214" y="28153"/>
                  </a:lnTo>
                  <a:lnTo>
                    <a:pt x="7294" y="28435"/>
                  </a:lnTo>
                  <a:lnTo>
                    <a:pt x="7395" y="28716"/>
                  </a:lnTo>
                  <a:lnTo>
                    <a:pt x="7495" y="28977"/>
                  </a:lnTo>
                  <a:lnTo>
                    <a:pt x="7616" y="29239"/>
                  </a:lnTo>
                  <a:lnTo>
                    <a:pt x="7757" y="29500"/>
                  </a:lnTo>
                  <a:lnTo>
                    <a:pt x="7897" y="29741"/>
                  </a:lnTo>
                  <a:lnTo>
                    <a:pt x="8058" y="29982"/>
                  </a:lnTo>
                  <a:lnTo>
                    <a:pt x="8219" y="30203"/>
                  </a:lnTo>
                  <a:lnTo>
                    <a:pt x="8400" y="30424"/>
                  </a:lnTo>
                  <a:lnTo>
                    <a:pt x="8581" y="30645"/>
                  </a:lnTo>
                  <a:lnTo>
                    <a:pt x="8781" y="30846"/>
                  </a:lnTo>
                  <a:lnTo>
                    <a:pt x="8982" y="31047"/>
                  </a:lnTo>
                  <a:lnTo>
                    <a:pt x="9203" y="31228"/>
                  </a:lnTo>
                  <a:lnTo>
                    <a:pt x="9425" y="31409"/>
                  </a:lnTo>
                  <a:lnTo>
                    <a:pt x="9646" y="31570"/>
                  </a:lnTo>
                  <a:lnTo>
                    <a:pt x="9887" y="31710"/>
                  </a:lnTo>
                  <a:lnTo>
                    <a:pt x="10148" y="31851"/>
                  </a:lnTo>
                  <a:lnTo>
                    <a:pt x="10389" y="31992"/>
                  </a:lnTo>
                  <a:lnTo>
                    <a:pt x="10650" y="32112"/>
                  </a:lnTo>
                  <a:lnTo>
                    <a:pt x="10932" y="32213"/>
                  </a:lnTo>
                  <a:lnTo>
                    <a:pt x="11193" y="32313"/>
                  </a:lnTo>
                  <a:lnTo>
                    <a:pt x="11474" y="32373"/>
                  </a:lnTo>
                  <a:lnTo>
                    <a:pt x="11756" y="32454"/>
                  </a:lnTo>
                  <a:lnTo>
                    <a:pt x="12057" y="32494"/>
                  </a:lnTo>
                  <a:lnTo>
                    <a:pt x="12338" y="32534"/>
                  </a:lnTo>
                  <a:lnTo>
                    <a:pt x="12640" y="32554"/>
                  </a:lnTo>
                  <a:lnTo>
                    <a:pt x="13243" y="32554"/>
                  </a:lnTo>
                  <a:lnTo>
                    <a:pt x="13544" y="32534"/>
                  </a:lnTo>
                  <a:lnTo>
                    <a:pt x="13845" y="32494"/>
                  </a:lnTo>
                  <a:lnTo>
                    <a:pt x="14127" y="32434"/>
                  </a:lnTo>
                  <a:lnTo>
                    <a:pt x="14408" y="32373"/>
                  </a:lnTo>
                  <a:lnTo>
                    <a:pt x="14689" y="32293"/>
                  </a:lnTo>
                  <a:lnTo>
                    <a:pt x="14971" y="32193"/>
                  </a:lnTo>
                  <a:lnTo>
                    <a:pt x="15232" y="32092"/>
                  </a:lnTo>
                  <a:lnTo>
                    <a:pt x="15493" y="31972"/>
                  </a:lnTo>
                  <a:lnTo>
                    <a:pt x="15754" y="31831"/>
                  </a:lnTo>
                  <a:lnTo>
                    <a:pt x="15996" y="31690"/>
                  </a:lnTo>
                  <a:lnTo>
                    <a:pt x="16237" y="31550"/>
                  </a:lnTo>
                  <a:lnTo>
                    <a:pt x="16458" y="31369"/>
                  </a:lnTo>
                  <a:lnTo>
                    <a:pt x="16679" y="31208"/>
                  </a:lnTo>
                  <a:lnTo>
                    <a:pt x="16900" y="31007"/>
                  </a:lnTo>
                  <a:lnTo>
                    <a:pt x="17101" y="30806"/>
                  </a:lnTo>
                  <a:lnTo>
                    <a:pt x="17302" y="30605"/>
                  </a:lnTo>
                  <a:lnTo>
                    <a:pt x="17483" y="30404"/>
                  </a:lnTo>
                  <a:lnTo>
                    <a:pt x="17663" y="30163"/>
                  </a:lnTo>
                  <a:lnTo>
                    <a:pt x="17824" y="29942"/>
                  </a:lnTo>
                  <a:lnTo>
                    <a:pt x="17985" y="29701"/>
                  </a:lnTo>
                  <a:lnTo>
                    <a:pt x="18126" y="29460"/>
                  </a:lnTo>
                  <a:lnTo>
                    <a:pt x="18246" y="29198"/>
                  </a:lnTo>
                  <a:lnTo>
                    <a:pt x="18367" y="28937"/>
                  </a:lnTo>
                  <a:lnTo>
                    <a:pt x="18467" y="28676"/>
                  </a:lnTo>
                  <a:lnTo>
                    <a:pt x="18568" y="28395"/>
                  </a:lnTo>
                  <a:lnTo>
                    <a:pt x="18648" y="28113"/>
                  </a:lnTo>
                  <a:lnTo>
                    <a:pt x="18708" y="27832"/>
                  </a:lnTo>
                  <a:lnTo>
                    <a:pt x="18749" y="27531"/>
                  </a:lnTo>
                  <a:lnTo>
                    <a:pt x="18789" y="27249"/>
                  </a:lnTo>
                  <a:lnTo>
                    <a:pt x="18809" y="26948"/>
                  </a:lnTo>
                  <a:lnTo>
                    <a:pt x="18829" y="26646"/>
                  </a:lnTo>
                  <a:lnTo>
                    <a:pt x="18809" y="21803"/>
                  </a:lnTo>
                  <a:lnTo>
                    <a:pt x="19211" y="21462"/>
                  </a:lnTo>
                  <a:lnTo>
                    <a:pt x="19593" y="21120"/>
                  </a:lnTo>
                  <a:lnTo>
                    <a:pt x="19954" y="20759"/>
                  </a:lnTo>
                  <a:lnTo>
                    <a:pt x="20276" y="20377"/>
                  </a:lnTo>
                  <a:lnTo>
                    <a:pt x="20597" y="19975"/>
                  </a:lnTo>
                  <a:lnTo>
                    <a:pt x="20899" y="19553"/>
                  </a:lnTo>
                  <a:lnTo>
                    <a:pt x="21180" y="19111"/>
                  </a:lnTo>
                  <a:lnTo>
                    <a:pt x="21421" y="18649"/>
                  </a:lnTo>
                  <a:lnTo>
                    <a:pt x="21642" y="18186"/>
                  </a:lnTo>
                  <a:lnTo>
                    <a:pt x="21843" y="17704"/>
                  </a:lnTo>
                  <a:lnTo>
                    <a:pt x="22004" y="17202"/>
                  </a:lnTo>
                  <a:lnTo>
                    <a:pt x="22145" y="16699"/>
                  </a:lnTo>
                  <a:lnTo>
                    <a:pt x="22245" y="16177"/>
                  </a:lnTo>
                  <a:lnTo>
                    <a:pt x="22325" y="15634"/>
                  </a:lnTo>
                  <a:lnTo>
                    <a:pt x="22366" y="15092"/>
                  </a:lnTo>
                  <a:lnTo>
                    <a:pt x="22386" y="14549"/>
                  </a:lnTo>
                  <a:lnTo>
                    <a:pt x="22386" y="12700"/>
                  </a:lnTo>
                  <a:lnTo>
                    <a:pt x="22386" y="12680"/>
                  </a:lnTo>
                  <a:lnTo>
                    <a:pt x="22386" y="12540"/>
                  </a:lnTo>
                  <a:lnTo>
                    <a:pt x="23290" y="12540"/>
                  </a:lnTo>
                  <a:lnTo>
                    <a:pt x="23591" y="12520"/>
                  </a:lnTo>
                  <a:lnTo>
                    <a:pt x="23893" y="12479"/>
                  </a:lnTo>
                  <a:lnTo>
                    <a:pt x="24174" y="12399"/>
                  </a:lnTo>
                  <a:lnTo>
                    <a:pt x="24456" y="12299"/>
                  </a:lnTo>
                  <a:lnTo>
                    <a:pt x="24717" y="12178"/>
                  </a:lnTo>
                  <a:lnTo>
                    <a:pt x="24978" y="12017"/>
                  </a:lnTo>
                  <a:lnTo>
                    <a:pt x="25199" y="11836"/>
                  </a:lnTo>
                  <a:lnTo>
                    <a:pt x="25420" y="11656"/>
                  </a:lnTo>
                  <a:lnTo>
                    <a:pt x="25601" y="11434"/>
                  </a:lnTo>
                  <a:lnTo>
                    <a:pt x="25782" y="11193"/>
                  </a:lnTo>
                  <a:lnTo>
                    <a:pt x="25922" y="10952"/>
                  </a:lnTo>
                  <a:lnTo>
                    <a:pt x="26063" y="10691"/>
                  </a:lnTo>
                  <a:lnTo>
                    <a:pt x="26164" y="10410"/>
                  </a:lnTo>
                  <a:lnTo>
                    <a:pt x="26224" y="10128"/>
                  </a:lnTo>
                  <a:lnTo>
                    <a:pt x="26284" y="9827"/>
                  </a:lnTo>
                  <a:lnTo>
                    <a:pt x="26284" y="9505"/>
                  </a:lnTo>
                  <a:lnTo>
                    <a:pt x="26284" y="9264"/>
                  </a:lnTo>
                  <a:lnTo>
                    <a:pt x="26264" y="8943"/>
                  </a:lnTo>
                  <a:lnTo>
                    <a:pt x="26224" y="8641"/>
                  </a:lnTo>
                  <a:lnTo>
                    <a:pt x="26143" y="8360"/>
                  </a:lnTo>
                  <a:lnTo>
                    <a:pt x="26043" y="8079"/>
                  </a:lnTo>
                  <a:lnTo>
                    <a:pt x="25922" y="7817"/>
                  </a:lnTo>
                  <a:lnTo>
                    <a:pt x="25762" y="7576"/>
                  </a:lnTo>
                  <a:lnTo>
                    <a:pt x="25601" y="7335"/>
                  </a:lnTo>
                  <a:lnTo>
                    <a:pt x="25400" y="7134"/>
                  </a:lnTo>
                  <a:lnTo>
                    <a:pt x="25179" y="6933"/>
                  </a:lnTo>
                  <a:lnTo>
                    <a:pt x="24958" y="6772"/>
                  </a:lnTo>
                  <a:lnTo>
                    <a:pt x="24697" y="6612"/>
                  </a:lnTo>
                  <a:lnTo>
                    <a:pt x="24435" y="6491"/>
                  </a:lnTo>
                  <a:lnTo>
                    <a:pt x="24154" y="6391"/>
                  </a:lnTo>
                  <a:lnTo>
                    <a:pt x="23873" y="6310"/>
                  </a:lnTo>
                  <a:lnTo>
                    <a:pt x="23571" y="6270"/>
                  </a:lnTo>
                  <a:lnTo>
                    <a:pt x="23270" y="6250"/>
                  </a:lnTo>
                  <a:lnTo>
                    <a:pt x="22386" y="6250"/>
                  </a:lnTo>
                  <a:lnTo>
                    <a:pt x="22346" y="6310"/>
                  </a:lnTo>
                  <a:lnTo>
                    <a:pt x="22325" y="4080"/>
                  </a:lnTo>
                  <a:lnTo>
                    <a:pt x="21019" y="4241"/>
                  </a:lnTo>
                  <a:lnTo>
                    <a:pt x="20276" y="4321"/>
                  </a:lnTo>
                  <a:lnTo>
                    <a:pt x="19492" y="4381"/>
                  </a:lnTo>
                  <a:lnTo>
                    <a:pt x="18708" y="4381"/>
                  </a:lnTo>
                  <a:lnTo>
                    <a:pt x="18306" y="4361"/>
                  </a:lnTo>
                  <a:lnTo>
                    <a:pt x="17925" y="4321"/>
                  </a:lnTo>
                  <a:lnTo>
                    <a:pt x="17543" y="4241"/>
                  </a:lnTo>
                  <a:lnTo>
                    <a:pt x="17181" y="4160"/>
                  </a:lnTo>
                  <a:lnTo>
                    <a:pt x="16840" y="4040"/>
                  </a:lnTo>
                  <a:lnTo>
                    <a:pt x="16498" y="3899"/>
                  </a:lnTo>
                  <a:lnTo>
                    <a:pt x="16297" y="3778"/>
                  </a:lnTo>
                  <a:lnTo>
                    <a:pt x="16096" y="3618"/>
                  </a:lnTo>
                  <a:lnTo>
                    <a:pt x="15895" y="3437"/>
                  </a:lnTo>
                  <a:lnTo>
                    <a:pt x="15694" y="3236"/>
                  </a:lnTo>
                  <a:lnTo>
                    <a:pt x="15513" y="3035"/>
                  </a:lnTo>
                  <a:lnTo>
                    <a:pt x="15332" y="2794"/>
                  </a:lnTo>
                  <a:lnTo>
                    <a:pt x="14991" y="2352"/>
                  </a:lnTo>
                  <a:lnTo>
                    <a:pt x="14709" y="1909"/>
                  </a:lnTo>
                  <a:lnTo>
                    <a:pt x="14509" y="1548"/>
                  </a:lnTo>
                  <a:lnTo>
                    <a:pt x="14308" y="1206"/>
                  </a:lnTo>
                  <a:lnTo>
                    <a:pt x="14468" y="1648"/>
                  </a:lnTo>
                  <a:lnTo>
                    <a:pt x="14609" y="2070"/>
                  </a:lnTo>
                  <a:lnTo>
                    <a:pt x="14770" y="2573"/>
                  </a:lnTo>
                  <a:lnTo>
                    <a:pt x="14910" y="3075"/>
                  </a:lnTo>
                  <a:lnTo>
                    <a:pt x="14991" y="3497"/>
                  </a:lnTo>
                  <a:lnTo>
                    <a:pt x="15011" y="3658"/>
                  </a:lnTo>
                  <a:lnTo>
                    <a:pt x="15011" y="3798"/>
                  </a:lnTo>
                  <a:lnTo>
                    <a:pt x="14991" y="3879"/>
                  </a:lnTo>
                  <a:lnTo>
                    <a:pt x="14971" y="3879"/>
                  </a:lnTo>
                  <a:lnTo>
                    <a:pt x="14931" y="3899"/>
                  </a:lnTo>
                  <a:lnTo>
                    <a:pt x="13785" y="3718"/>
                  </a:lnTo>
                  <a:lnTo>
                    <a:pt x="13122" y="3597"/>
                  </a:lnTo>
                  <a:lnTo>
                    <a:pt x="12600" y="3497"/>
                  </a:lnTo>
                  <a:lnTo>
                    <a:pt x="12539" y="3457"/>
                  </a:lnTo>
                  <a:lnTo>
                    <a:pt x="12419" y="3356"/>
                  </a:lnTo>
                  <a:lnTo>
                    <a:pt x="12117" y="3015"/>
                  </a:lnTo>
                  <a:lnTo>
                    <a:pt x="11756" y="2532"/>
                  </a:lnTo>
                  <a:lnTo>
                    <a:pt x="11354" y="2010"/>
                  </a:lnTo>
                  <a:lnTo>
                    <a:pt x="10650" y="1005"/>
                  </a:lnTo>
                  <a:lnTo>
                    <a:pt x="10349" y="563"/>
                  </a:lnTo>
                  <a:lnTo>
                    <a:pt x="10510" y="985"/>
                  </a:lnTo>
                  <a:lnTo>
                    <a:pt x="10851" y="1869"/>
                  </a:lnTo>
                  <a:lnTo>
                    <a:pt x="11012" y="2331"/>
                  </a:lnTo>
                  <a:lnTo>
                    <a:pt x="11133" y="2733"/>
                  </a:lnTo>
                  <a:lnTo>
                    <a:pt x="11153" y="2894"/>
                  </a:lnTo>
                  <a:lnTo>
                    <a:pt x="11153" y="3015"/>
                  </a:lnTo>
                  <a:lnTo>
                    <a:pt x="11133" y="3075"/>
                  </a:lnTo>
                  <a:lnTo>
                    <a:pt x="11072" y="3075"/>
                  </a:lnTo>
                  <a:lnTo>
                    <a:pt x="10349" y="2834"/>
                  </a:lnTo>
                  <a:lnTo>
                    <a:pt x="9666" y="2593"/>
                  </a:lnTo>
                  <a:lnTo>
                    <a:pt x="9043" y="2331"/>
                  </a:lnTo>
                  <a:lnTo>
                    <a:pt x="8440" y="2070"/>
                  </a:lnTo>
                  <a:lnTo>
                    <a:pt x="7897" y="1809"/>
                  </a:lnTo>
                  <a:lnTo>
                    <a:pt x="7415" y="1548"/>
                  </a:lnTo>
                  <a:lnTo>
                    <a:pt x="6953" y="1307"/>
                  </a:lnTo>
                  <a:lnTo>
                    <a:pt x="6551" y="1066"/>
                  </a:lnTo>
                  <a:lnTo>
                    <a:pt x="5908" y="644"/>
                  </a:lnTo>
                  <a:lnTo>
                    <a:pt x="5426" y="302"/>
                  </a:lnTo>
                  <a:lnTo>
                    <a:pt x="5144" y="81"/>
                  </a:lnTo>
                  <a:lnTo>
                    <a:pt x="5044" y="0"/>
                  </a:lnTo>
                  <a:close/>
                </a:path>
              </a:pathLst>
            </a:custGeom>
            <a:solidFill>
              <a:srgbClr val="C76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7"/>
            <p:cNvSpPr/>
            <p:nvPr/>
          </p:nvSpPr>
          <p:spPr>
            <a:xfrm>
              <a:off x="-2326744" y="1224668"/>
              <a:ext cx="614018" cy="762821"/>
            </a:xfrm>
            <a:custGeom>
              <a:avLst/>
              <a:gdLst/>
              <a:ahLst/>
              <a:cxnLst/>
              <a:rect l="l" t="t" r="r" b="b"/>
              <a:pathLst>
                <a:path w="26285" h="32655" fill="none" extrusionOk="0">
                  <a:moveTo>
                    <a:pt x="26284" y="9364"/>
                  </a:moveTo>
                  <a:lnTo>
                    <a:pt x="26284" y="9364"/>
                  </a:lnTo>
                  <a:lnTo>
                    <a:pt x="26264" y="9043"/>
                  </a:lnTo>
                  <a:lnTo>
                    <a:pt x="26224" y="8741"/>
                  </a:lnTo>
                  <a:lnTo>
                    <a:pt x="26143" y="8460"/>
                  </a:lnTo>
                  <a:lnTo>
                    <a:pt x="26043" y="8179"/>
                  </a:lnTo>
                  <a:lnTo>
                    <a:pt x="25922" y="7917"/>
                  </a:lnTo>
                  <a:lnTo>
                    <a:pt x="25762" y="7676"/>
                  </a:lnTo>
                  <a:lnTo>
                    <a:pt x="25601" y="7435"/>
                  </a:lnTo>
                  <a:lnTo>
                    <a:pt x="25400" y="7234"/>
                  </a:lnTo>
                  <a:lnTo>
                    <a:pt x="25179" y="7033"/>
                  </a:lnTo>
                  <a:lnTo>
                    <a:pt x="24958" y="6872"/>
                  </a:lnTo>
                  <a:lnTo>
                    <a:pt x="24697" y="6712"/>
                  </a:lnTo>
                  <a:lnTo>
                    <a:pt x="24435" y="6591"/>
                  </a:lnTo>
                  <a:lnTo>
                    <a:pt x="24154" y="6491"/>
                  </a:lnTo>
                  <a:lnTo>
                    <a:pt x="23873" y="6410"/>
                  </a:lnTo>
                  <a:lnTo>
                    <a:pt x="23571" y="6370"/>
                  </a:lnTo>
                  <a:lnTo>
                    <a:pt x="23270" y="6350"/>
                  </a:lnTo>
                  <a:lnTo>
                    <a:pt x="22386" y="6350"/>
                  </a:lnTo>
                  <a:lnTo>
                    <a:pt x="22346" y="6410"/>
                  </a:lnTo>
                  <a:lnTo>
                    <a:pt x="22325" y="4180"/>
                  </a:lnTo>
                  <a:lnTo>
                    <a:pt x="22325" y="4180"/>
                  </a:lnTo>
                  <a:lnTo>
                    <a:pt x="21019" y="4341"/>
                  </a:lnTo>
                  <a:lnTo>
                    <a:pt x="20276" y="4421"/>
                  </a:lnTo>
                  <a:lnTo>
                    <a:pt x="19492" y="4481"/>
                  </a:lnTo>
                  <a:lnTo>
                    <a:pt x="19090" y="4481"/>
                  </a:lnTo>
                  <a:lnTo>
                    <a:pt x="18708" y="4481"/>
                  </a:lnTo>
                  <a:lnTo>
                    <a:pt x="18306" y="4461"/>
                  </a:lnTo>
                  <a:lnTo>
                    <a:pt x="17925" y="4421"/>
                  </a:lnTo>
                  <a:lnTo>
                    <a:pt x="17543" y="4341"/>
                  </a:lnTo>
                  <a:lnTo>
                    <a:pt x="17181" y="4260"/>
                  </a:lnTo>
                  <a:lnTo>
                    <a:pt x="16840" y="4140"/>
                  </a:lnTo>
                  <a:lnTo>
                    <a:pt x="16498" y="3999"/>
                  </a:lnTo>
                  <a:lnTo>
                    <a:pt x="16498" y="3999"/>
                  </a:lnTo>
                  <a:lnTo>
                    <a:pt x="16297" y="3878"/>
                  </a:lnTo>
                  <a:lnTo>
                    <a:pt x="16096" y="3718"/>
                  </a:lnTo>
                  <a:lnTo>
                    <a:pt x="15895" y="3537"/>
                  </a:lnTo>
                  <a:lnTo>
                    <a:pt x="15694" y="3336"/>
                  </a:lnTo>
                  <a:lnTo>
                    <a:pt x="15513" y="3135"/>
                  </a:lnTo>
                  <a:lnTo>
                    <a:pt x="15332" y="2894"/>
                  </a:lnTo>
                  <a:lnTo>
                    <a:pt x="14991" y="2452"/>
                  </a:lnTo>
                  <a:lnTo>
                    <a:pt x="14709" y="2009"/>
                  </a:lnTo>
                  <a:lnTo>
                    <a:pt x="14509" y="1648"/>
                  </a:lnTo>
                  <a:lnTo>
                    <a:pt x="14308" y="1306"/>
                  </a:lnTo>
                  <a:lnTo>
                    <a:pt x="14308" y="1306"/>
                  </a:lnTo>
                  <a:lnTo>
                    <a:pt x="14468" y="1748"/>
                  </a:lnTo>
                  <a:lnTo>
                    <a:pt x="14609" y="2170"/>
                  </a:lnTo>
                  <a:lnTo>
                    <a:pt x="14770" y="2673"/>
                  </a:lnTo>
                  <a:lnTo>
                    <a:pt x="14910" y="3175"/>
                  </a:lnTo>
                  <a:lnTo>
                    <a:pt x="14991" y="3597"/>
                  </a:lnTo>
                  <a:lnTo>
                    <a:pt x="15011" y="3758"/>
                  </a:lnTo>
                  <a:lnTo>
                    <a:pt x="15011" y="3898"/>
                  </a:lnTo>
                  <a:lnTo>
                    <a:pt x="14991" y="3979"/>
                  </a:lnTo>
                  <a:lnTo>
                    <a:pt x="14971" y="3979"/>
                  </a:lnTo>
                  <a:lnTo>
                    <a:pt x="14931" y="3999"/>
                  </a:lnTo>
                  <a:lnTo>
                    <a:pt x="14931" y="3999"/>
                  </a:lnTo>
                  <a:lnTo>
                    <a:pt x="13785" y="3818"/>
                  </a:lnTo>
                  <a:lnTo>
                    <a:pt x="13122" y="3697"/>
                  </a:lnTo>
                  <a:lnTo>
                    <a:pt x="12600" y="3597"/>
                  </a:lnTo>
                  <a:lnTo>
                    <a:pt x="12600" y="3597"/>
                  </a:lnTo>
                  <a:lnTo>
                    <a:pt x="12539" y="3557"/>
                  </a:lnTo>
                  <a:lnTo>
                    <a:pt x="12419" y="3456"/>
                  </a:lnTo>
                  <a:lnTo>
                    <a:pt x="12117" y="3115"/>
                  </a:lnTo>
                  <a:lnTo>
                    <a:pt x="11756" y="2632"/>
                  </a:lnTo>
                  <a:lnTo>
                    <a:pt x="11354" y="2110"/>
                  </a:lnTo>
                  <a:lnTo>
                    <a:pt x="10650" y="1105"/>
                  </a:lnTo>
                  <a:lnTo>
                    <a:pt x="10349" y="663"/>
                  </a:lnTo>
                  <a:lnTo>
                    <a:pt x="10349" y="663"/>
                  </a:lnTo>
                  <a:lnTo>
                    <a:pt x="10510" y="1085"/>
                  </a:lnTo>
                  <a:lnTo>
                    <a:pt x="10851" y="1969"/>
                  </a:lnTo>
                  <a:lnTo>
                    <a:pt x="11012" y="2431"/>
                  </a:lnTo>
                  <a:lnTo>
                    <a:pt x="11133" y="2833"/>
                  </a:lnTo>
                  <a:lnTo>
                    <a:pt x="11153" y="2994"/>
                  </a:lnTo>
                  <a:lnTo>
                    <a:pt x="11153" y="3115"/>
                  </a:lnTo>
                  <a:lnTo>
                    <a:pt x="11133" y="3175"/>
                  </a:lnTo>
                  <a:lnTo>
                    <a:pt x="11113" y="3175"/>
                  </a:lnTo>
                  <a:lnTo>
                    <a:pt x="11072" y="3175"/>
                  </a:lnTo>
                  <a:lnTo>
                    <a:pt x="11072" y="3175"/>
                  </a:lnTo>
                  <a:lnTo>
                    <a:pt x="10349" y="2934"/>
                  </a:lnTo>
                  <a:lnTo>
                    <a:pt x="9666" y="2693"/>
                  </a:lnTo>
                  <a:lnTo>
                    <a:pt x="9043" y="2431"/>
                  </a:lnTo>
                  <a:lnTo>
                    <a:pt x="8440" y="2170"/>
                  </a:lnTo>
                  <a:lnTo>
                    <a:pt x="7897" y="1909"/>
                  </a:lnTo>
                  <a:lnTo>
                    <a:pt x="7415" y="1648"/>
                  </a:lnTo>
                  <a:lnTo>
                    <a:pt x="6953" y="1407"/>
                  </a:lnTo>
                  <a:lnTo>
                    <a:pt x="6551" y="1166"/>
                  </a:lnTo>
                  <a:lnTo>
                    <a:pt x="5908" y="744"/>
                  </a:lnTo>
                  <a:lnTo>
                    <a:pt x="5426" y="402"/>
                  </a:lnTo>
                  <a:lnTo>
                    <a:pt x="5144" y="181"/>
                  </a:lnTo>
                  <a:lnTo>
                    <a:pt x="5044" y="100"/>
                  </a:lnTo>
                  <a:lnTo>
                    <a:pt x="5044" y="100"/>
                  </a:lnTo>
                  <a:lnTo>
                    <a:pt x="5044" y="0"/>
                  </a:lnTo>
                  <a:lnTo>
                    <a:pt x="5044" y="0"/>
                  </a:lnTo>
                  <a:lnTo>
                    <a:pt x="5044" y="301"/>
                  </a:lnTo>
                  <a:lnTo>
                    <a:pt x="5044" y="301"/>
                  </a:lnTo>
                  <a:lnTo>
                    <a:pt x="5044" y="1105"/>
                  </a:lnTo>
                  <a:lnTo>
                    <a:pt x="5024" y="1889"/>
                  </a:lnTo>
                  <a:lnTo>
                    <a:pt x="4963" y="2632"/>
                  </a:lnTo>
                  <a:lnTo>
                    <a:pt x="4883" y="3356"/>
                  </a:lnTo>
                  <a:lnTo>
                    <a:pt x="4783" y="4019"/>
                  </a:lnTo>
                  <a:lnTo>
                    <a:pt x="4662" y="4642"/>
                  </a:lnTo>
                  <a:lnTo>
                    <a:pt x="4562" y="5225"/>
                  </a:lnTo>
                  <a:lnTo>
                    <a:pt x="4421" y="5767"/>
                  </a:lnTo>
                  <a:lnTo>
                    <a:pt x="4180" y="6672"/>
                  </a:lnTo>
                  <a:lnTo>
                    <a:pt x="3979" y="7355"/>
                  </a:lnTo>
                  <a:lnTo>
                    <a:pt x="3818" y="7777"/>
                  </a:lnTo>
                  <a:lnTo>
                    <a:pt x="3758" y="7917"/>
                  </a:lnTo>
                  <a:lnTo>
                    <a:pt x="3376" y="6430"/>
                  </a:lnTo>
                  <a:lnTo>
                    <a:pt x="3014" y="6430"/>
                  </a:lnTo>
                  <a:lnTo>
                    <a:pt x="3014" y="6430"/>
                  </a:lnTo>
                  <a:lnTo>
                    <a:pt x="2693" y="6450"/>
                  </a:lnTo>
                  <a:lnTo>
                    <a:pt x="2391" y="6491"/>
                  </a:lnTo>
                  <a:lnTo>
                    <a:pt x="2110" y="6571"/>
                  </a:lnTo>
                  <a:lnTo>
                    <a:pt x="1829" y="6672"/>
                  </a:lnTo>
                  <a:lnTo>
                    <a:pt x="1567" y="6812"/>
                  </a:lnTo>
                  <a:lnTo>
                    <a:pt x="1326" y="6953"/>
                  </a:lnTo>
                  <a:lnTo>
                    <a:pt x="1085" y="7134"/>
                  </a:lnTo>
                  <a:lnTo>
                    <a:pt x="884" y="7315"/>
                  </a:lnTo>
                  <a:lnTo>
                    <a:pt x="683" y="7536"/>
                  </a:lnTo>
                  <a:lnTo>
                    <a:pt x="522" y="7777"/>
                  </a:lnTo>
                  <a:lnTo>
                    <a:pt x="362" y="8018"/>
                  </a:lnTo>
                  <a:lnTo>
                    <a:pt x="241" y="8279"/>
                  </a:lnTo>
                  <a:lnTo>
                    <a:pt x="141" y="8560"/>
                  </a:lnTo>
                  <a:lnTo>
                    <a:pt x="60" y="8842"/>
                  </a:lnTo>
                  <a:lnTo>
                    <a:pt x="20" y="9143"/>
                  </a:lnTo>
                  <a:lnTo>
                    <a:pt x="0" y="9465"/>
                  </a:lnTo>
                  <a:lnTo>
                    <a:pt x="0" y="9726"/>
                  </a:lnTo>
                  <a:lnTo>
                    <a:pt x="0" y="9726"/>
                  </a:lnTo>
                  <a:lnTo>
                    <a:pt x="20" y="10027"/>
                  </a:lnTo>
                  <a:lnTo>
                    <a:pt x="60" y="10329"/>
                  </a:lnTo>
                  <a:lnTo>
                    <a:pt x="141" y="10610"/>
                  </a:lnTo>
                  <a:lnTo>
                    <a:pt x="241" y="10891"/>
                  </a:lnTo>
                  <a:lnTo>
                    <a:pt x="382" y="11153"/>
                  </a:lnTo>
                  <a:lnTo>
                    <a:pt x="522" y="11394"/>
                  </a:lnTo>
                  <a:lnTo>
                    <a:pt x="703" y="11635"/>
                  </a:lnTo>
                  <a:lnTo>
                    <a:pt x="904" y="11836"/>
                  </a:lnTo>
                  <a:lnTo>
                    <a:pt x="1105" y="12037"/>
                  </a:lnTo>
                  <a:lnTo>
                    <a:pt x="1346" y="12218"/>
                  </a:lnTo>
                  <a:lnTo>
                    <a:pt x="1588" y="12358"/>
                  </a:lnTo>
                  <a:lnTo>
                    <a:pt x="1849" y="12479"/>
                  </a:lnTo>
                  <a:lnTo>
                    <a:pt x="2130" y="12579"/>
                  </a:lnTo>
                  <a:lnTo>
                    <a:pt x="2432" y="12660"/>
                  </a:lnTo>
                  <a:lnTo>
                    <a:pt x="2733" y="12700"/>
                  </a:lnTo>
                  <a:lnTo>
                    <a:pt x="3034" y="12720"/>
                  </a:lnTo>
                  <a:lnTo>
                    <a:pt x="3456" y="12720"/>
                  </a:lnTo>
                  <a:lnTo>
                    <a:pt x="3476" y="14730"/>
                  </a:lnTo>
                  <a:lnTo>
                    <a:pt x="3476" y="14730"/>
                  </a:lnTo>
                  <a:lnTo>
                    <a:pt x="3476" y="15272"/>
                  </a:lnTo>
                  <a:lnTo>
                    <a:pt x="3537" y="15795"/>
                  </a:lnTo>
                  <a:lnTo>
                    <a:pt x="3617" y="16317"/>
                  </a:lnTo>
                  <a:lnTo>
                    <a:pt x="3718" y="16840"/>
                  </a:lnTo>
                  <a:lnTo>
                    <a:pt x="3858" y="17342"/>
                  </a:lnTo>
                  <a:lnTo>
                    <a:pt x="4019" y="17824"/>
                  </a:lnTo>
                  <a:lnTo>
                    <a:pt x="4220" y="18306"/>
                  </a:lnTo>
                  <a:lnTo>
                    <a:pt x="4441" y="18769"/>
                  </a:lnTo>
                  <a:lnTo>
                    <a:pt x="4682" y="19211"/>
                  </a:lnTo>
                  <a:lnTo>
                    <a:pt x="4943" y="19653"/>
                  </a:lnTo>
                  <a:lnTo>
                    <a:pt x="5245" y="20055"/>
                  </a:lnTo>
                  <a:lnTo>
                    <a:pt x="5546" y="20457"/>
                  </a:lnTo>
                  <a:lnTo>
                    <a:pt x="5888" y="20838"/>
                  </a:lnTo>
                  <a:lnTo>
                    <a:pt x="6250" y="21200"/>
                  </a:lnTo>
                  <a:lnTo>
                    <a:pt x="6611" y="21542"/>
                  </a:lnTo>
                  <a:lnTo>
                    <a:pt x="7013" y="21863"/>
                  </a:lnTo>
                  <a:lnTo>
                    <a:pt x="7033" y="26787"/>
                  </a:lnTo>
                  <a:lnTo>
                    <a:pt x="7033" y="26787"/>
                  </a:lnTo>
                  <a:lnTo>
                    <a:pt x="7033" y="27088"/>
                  </a:lnTo>
                  <a:lnTo>
                    <a:pt x="7053" y="27389"/>
                  </a:lnTo>
                  <a:lnTo>
                    <a:pt x="7094" y="27691"/>
                  </a:lnTo>
                  <a:lnTo>
                    <a:pt x="7154" y="27972"/>
                  </a:lnTo>
                  <a:lnTo>
                    <a:pt x="7214" y="28253"/>
                  </a:lnTo>
                  <a:lnTo>
                    <a:pt x="7294" y="28535"/>
                  </a:lnTo>
                  <a:lnTo>
                    <a:pt x="7395" y="28816"/>
                  </a:lnTo>
                  <a:lnTo>
                    <a:pt x="7495" y="29077"/>
                  </a:lnTo>
                  <a:lnTo>
                    <a:pt x="7616" y="29339"/>
                  </a:lnTo>
                  <a:lnTo>
                    <a:pt x="7757" y="29600"/>
                  </a:lnTo>
                  <a:lnTo>
                    <a:pt x="7897" y="29841"/>
                  </a:lnTo>
                  <a:lnTo>
                    <a:pt x="8058" y="30082"/>
                  </a:lnTo>
                  <a:lnTo>
                    <a:pt x="8219" y="30303"/>
                  </a:lnTo>
                  <a:lnTo>
                    <a:pt x="8400" y="30524"/>
                  </a:lnTo>
                  <a:lnTo>
                    <a:pt x="8581" y="30745"/>
                  </a:lnTo>
                  <a:lnTo>
                    <a:pt x="8781" y="30946"/>
                  </a:lnTo>
                  <a:lnTo>
                    <a:pt x="8982" y="31147"/>
                  </a:lnTo>
                  <a:lnTo>
                    <a:pt x="9203" y="31328"/>
                  </a:lnTo>
                  <a:lnTo>
                    <a:pt x="9425" y="31509"/>
                  </a:lnTo>
                  <a:lnTo>
                    <a:pt x="9646" y="31670"/>
                  </a:lnTo>
                  <a:lnTo>
                    <a:pt x="9887" y="31810"/>
                  </a:lnTo>
                  <a:lnTo>
                    <a:pt x="10148" y="31951"/>
                  </a:lnTo>
                  <a:lnTo>
                    <a:pt x="10389" y="32092"/>
                  </a:lnTo>
                  <a:lnTo>
                    <a:pt x="10650" y="32212"/>
                  </a:lnTo>
                  <a:lnTo>
                    <a:pt x="10932" y="32313"/>
                  </a:lnTo>
                  <a:lnTo>
                    <a:pt x="11193" y="32413"/>
                  </a:lnTo>
                  <a:lnTo>
                    <a:pt x="11474" y="32473"/>
                  </a:lnTo>
                  <a:lnTo>
                    <a:pt x="11756" y="32554"/>
                  </a:lnTo>
                  <a:lnTo>
                    <a:pt x="12057" y="32594"/>
                  </a:lnTo>
                  <a:lnTo>
                    <a:pt x="12338" y="32634"/>
                  </a:lnTo>
                  <a:lnTo>
                    <a:pt x="12640" y="32654"/>
                  </a:lnTo>
                  <a:lnTo>
                    <a:pt x="12941" y="32654"/>
                  </a:lnTo>
                  <a:lnTo>
                    <a:pt x="12941" y="32654"/>
                  </a:lnTo>
                  <a:lnTo>
                    <a:pt x="13243" y="32654"/>
                  </a:lnTo>
                  <a:lnTo>
                    <a:pt x="13544" y="32634"/>
                  </a:lnTo>
                  <a:lnTo>
                    <a:pt x="13845" y="32594"/>
                  </a:lnTo>
                  <a:lnTo>
                    <a:pt x="14127" y="32534"/>
                  </a:lnTo>
                  <a:lnTo>
                    <a:pt x="14408" y="32473"/>
                  </a:lnTo>
                  <a:lnTo>
                    <a:pt x="14689" y="32393"/>
                  </a:lnTo>
                  <a:lnTo>
                    <a:pt x="14971" y="32293"/>
                  </a:lnTo>
                  <a:lnTo>
                    <a:pt x="15232" y="32192"/>
                  </a:lnTo>
                  <a:lnTo>
                    <a:pt x="15493" y="32072"/>
                  </a:lnTo>
                  <a:lnTo>
                    <a:pt x="15754" y="31931"/>
                  </a:lnTo>
                  <a:lnTo>
                    <a:pt x="15996" y="31790"/>
                  </a:lnTo>
                  <a:lnTo>
                    <a:pt x="16237" y="31650"/>
                  </a:lnTo>
                  <a:lnTo>
                    <a:pt x="16458" y="31469"/>
                  </a:lnTo>
                  <a:lnTo>
                    <a:pt x="16679" y="31308"/>
                  </a:lnTo>
                  <a:lnTo>
                    <a:pt x="16900" y="31107"/>
                  </a:lnTo>
                  <a:lnTo>
                    <a:pt x="17101" y="30906"/>
                  </a:lnTo>
                  <a:lnTo>
                    <a:pt x="17302" y="30705"/>
                  </a:lnTo>
                  <a:lnTo>
                    <a:pt x="17483" y="30504"/>
                  </a:lnTo>
                  <a:lnTo>
                    <a:pt x="17663" y="30263"/>
                  </a:lnTo>
                  <a:lnTo>
                    <a:pt x="17824" y="30042"/>
                  </a:lnTo>
                  <a:lnTo>
                    <a:pt x="17985" y="29801"/>
                  </a:lnTo>
                  <a:lnTo>
                    <a:pt x="18126" y="29560"/>
                  </a:lnTo>
                  <a:lnTo>
                    <a:pt x="18246" y="29298"/>
                  </a:lnTo>
                  <a:lnTo>
                    <a:pt x="18367" y="29037"/>
                  </a:lnTo>
                  <a:lnTo>
                    <a:pt x="18467" y="28776"/>
                  </a:lnTo>
                  <a:lnTo>
                    <a:pt x="18568" y="28495"/>
                  </a:lnTo>
                  <a:lnTo>
                    <a:pt x="18648" y="28213"/>
                  </a:lnTo>
                  <a:lnTo>
                    <a:pt x="18708" y="27932"/>
                  </a:lnTo>
                  <a:lnTo>
                    <a:pt x="18749" y="27631"/>
                  </a:lnTo>
                  <a:lnTo>
                    <a:pt x="18789" y="27349"/>
                  </a:lnTo>
                  <a:lnTo>
                    <a:pt x="18809" y="27048"/>
                  </a:lnTo>
                  <a:lnTo>
                    <a:pt x="18829" y="26746"/>
                  </a:lnTo>
                  <a:lnTo>
                    <a:pt x="18809" y="21903"/>
                  </a:lnTo>
                  <a:lnTo>
                    <a:pt x="18809" y="21903"/>
                  </a:lnTo>
                  <a:lnTo>
                    <a:pt x="19211" y="21562"/>
                  </a:lnTo>
                  <a:lnTo>
                    <a:pt x="19593" y="21220"/>
                  </a:lnTo>
                  <a:lnTo>
                    <a:pt x="19954" y="20859"/>
                  </a:lnTo>
                  <a:lnTo>
                    <a:pt x="20276" y="20477"/>
                  </a:lnTo>
                  <a:lnTo>
                    <a:pt x="20597" y="20075"/>
                  </a:lnTo>
                  <a:lnTo>
                    <a:pt x="20899" y="19653"/>
                  </a:lnTo>
                  <a:lnTo>
                    <a:pt x="21180" y="19211"/>
                  </a:lnTo>
                  <a:lnTo>
                    <a:pt x="21421" y="18749"/>
                  </a:lnTo>
                  <a:lnTo>
                    <a:pt x="21642" y="18286"/>
                  </a:lnTo>
                  <a:lnTo>
                    <a:pt x="21843" y="17804"/>
                  </a:lnTo>
                  <a:lnTo>
                    <a:pt x="22004" y="17302"/>
                  </a:lnTo>
                  <a:lnTo>
                    <a:pt x="22145" y="16799"/>
                  </a:lnTo>
                  <a:lnTo>
                    <a:pt x="22245" y="16277"/>
                  </a:lnTo>
                  <a:lnTo>
                    <a:pt x="22325" y="15734"/>
                  </a:lnTo>
                  <a:lnTo>
                    <a:pt x="22366" y="15192"/>
                  </a:lnTo>
                  <a:lnTo>
                    <a:pt x="22386" y="14649"/>
                  </a:lnTo>
                  <a:lnTo>
                    <a:pt x="22386" y="12800"/>
                  </a:lnTo>
                  <a:lnTo>
                    <a:pt x="22386" y="12800"/>
                  </a:lnTo>
                  <a:lnTo>
                    <a:pt x="22386" y="12780"/>
                  </a:lnTo>
                  <a:lnTo>
                    <a:pt x="22386" y="12640"/>
                  </a:lnTo>
                  <a:lnTo>
                    <a:pt x="23290" y="12640"/>
                  </a:lnTo>
                  <a:lnTo>
                    <a:pt x="23290" y="12640"/>
                  </a:lnTo>
                  <a:lnTo>
                    <a:pt x="23591" y="12620"/>
                  </a:lnTo>
                  <a:lnTo>
                    <a:pt x="23893" y="12579"/>
                  </a:lnTo>
                  <a:lnTo>
                    <a:pt x="24174" y="12499"/>
                  </a:lnTo>
                  <a:lnTo>
                    <a:pt x="24456" y="12399"/>
                  </a:lnTo>
                  <a:lnTo>
                    <a:pt x="24717" y="12278"/>
                  </a:lnTo>
                  <a:lnTo>
                    <a:pt x="24978" y="12117"/>
                  </a:lnTo>
                  <a:lnTo>
                    <a:pt x="25199" y="11936"/>
                  </a:lnTo>
                  <a:lnTo>
                    <a:pt x="25420" y="11756"/>
                  </a:lnTo>
                  <a:lnTo>
                    <a:pt x="25601" y="11534"/>
                  </a:lnTo>
                  <a:lnTo>
                    <a:pt x="25782" y="11293"/>
                  </a:lnTo>
                  <a:lnTo>
                    <a:pt x="25922" y="11052"/>
                  </a:lnTo>
                  <a:lnTo>
                    <a:pt x="26063" y="10791"/>
                  </a:lnTo>
                  <a:lnTo>
                    <a:pt x="26164" y="10510"/>
                  </a:lnTo>
                  <a:lnTo>
                    <a:pt x="26224" y="10228"/>
                  </a:lnTo>
                  <a:lnTo>
                    <a:pt x="26284" y="9927"/>
                  </a:lnTo>
                  <a:lnTo>
                    <a:pt x="26284" y="9605"/>
                  </a:lnTo>
                  <a:lnTo>
                    <a:pt x="26284" y="93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7"/>
            <p:cNvSpPr/>
            <p:nvPr/>
          </p:nvSpPr>
          <p:spPr>
            <a:xfrm>
              <a:off x="-1839030" y="1618030"/>
              <a:ext cx="29130" cy="66202"/>
            </a:xfrm>
            <a:custGeom>
              <a:avLst/>
              <a:gdLst/>
              <a:ahLst/>
              <a:cxnLst/>
              <a:rect l="l" t="t" r="r" b="b"/>
              <a:pathLst>
                <a:path w="1247" h="2834" extrusionOk="0">
                  <a:moveTo>
                    <a:pt x="1247" y="1"/>
                  </a:moveTo>
                  <a:lnTo>
                    <a:pt x="1106" y="503"/>
                  </a:lnTo>
                  <a:lnTo>
                    <a:pt x="945" y="1005"/>
                  </a:lnTo>
                  <a:lnTo>
                    <a:pt x="1106" y="523"/>
                  </a:lnTo>
                  <a:lnTo>
                    <a:pt x="1247" y="1"/>
                  </a:lnTo>
                  <a:close/>
                  <a:moveTo>
                    <a:pt x="523" y="1950"/>
                  </a:moveTo>
                  <a:lnTo>
                    <a:pt x="282" y="2392"/>
                  </a:lnTo>
                  <a:lnTo>
                    <a:pt x="1" y="2834"/>
                  </a:lnTo>
                  <a:lnTo>
                    <a:pt x="282" y="2412"/>
                  </a:lnTo>
                  <a:lnTo>
                    <a:pt x="523" y="1950"/>
                  </a:lnTo>
                  <a:close/>
                </a:path>
              </a:pathLst>
            </a:custGeom>
            <a:solidFill>
              <a:srgbClr val="5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7"/>
            <p:cNvSpPr/>
            <p:nvPr/>
          </p:nvSpPr>
          <p:spPr>
            <a:xfrm>
              <a:off x="-2170441" y="1729762"/>
              <a:ext cx="491" cy="23"/>
            </a:xfrm>
            <a:custGeom>
              <a:avLst/>
              <a:gdLst/>
              <a:ahLst/>
              <a:cxnLst/>
              <a:rect l="l" t="t" r="r" b="b"/>
              <a:pathLst>
                <a:path w="21" h="1" fill="none" extrusionOk="0">
                  <a:moveTo>
                    <a:pt x="1" y="0"/>
                  </a:moveTo>
                  <a:lnTo>
                    <a:pt x="1" y="0"/>
                  </a:lnTo>
                  <a:lnTo>
                    <a:pt x="21" y="0"/>
                  </a:lnTo>
                  <a:lnTo>
                    <a:pt x="2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7"/>
            <p:cNvSpPr/>
            <p:nvPr/>
          </p:nvSpPr>
          <p:spPr>
            <a:xfrm>
              <a:off x="-2245544" y="1572034"/>
              <a:ext cx="75126" cy="157750"/>
            </a:xfrm>
            <a:custGeom>
              <a:avLst/>
              <a:gdLst/>
              <a:ahLst/>
              <a:cxnLst/>
              <a:rect l="l" t="t" r="r" b="b"/>
              <a:pathLst>
                <a:path w="3216" h="6753" fill="none" extrusionOk="0">
                  <a:moveTo>
                    <a:pt x="0" y="0"/>
                  </a:moveTo>
                  <a:lnTo>
                    <a:pt x="0" y="0"/>
                  </a:lnTo>
                  <a:lnTo>
                    <a:pt x="21" y="503"/>
                  </a:lnTo>
                  <a:lnTo>
                    <a:pt x="61" y="985"/>
                  </a:lnTo>
                  <a:lnTo>
                    <a:pt x="141" y="1487"/>
                  </a:lnTo>
                  <a:lnTo>
                    <a:pt x="242" y="1970"/>
                  </a:lnTo>
                  <a:lnTo>
                    <a:pt x="382" y="2432"/>
                  </a:lnTo>
                  <a:lnTo>
                    <a:pt x="523" y="2894"/>
                  </a:lnTo>
                  <a:lnTo>
                    <a:pt x="704" y="3336"/>
                  </a:lnTo>
                  <a:lnTo>
                    <a:pt x="905" y="3778"/>
                  </a:lnTo>
                  <a:lnTo>
                    <a:pt x="1126" y="4200"/>
                  </a:lnTo>
                  <a:lnTo>
                    <a:pt x="1367" y="4602"/>
                  </a:lnTo>
                  <a:lnTo>
                    <a:pt x="1628" y="5004"/>
                  </a:lnTo>
                  <a:lnTo>
                    <a:pt x="1909" y="5386"/>
                  </a:lnTo>
                  <a:lnTo>
                    <a:pt x="2211" y="5747"/>
                  </a:lnTo>
                  <a:lnTo>
                    <a:pt x="2532" y="6109"/>
                  </a:lnTo>
                  <a:lnTo>
                    <a:pt x="2874" y="6431"/>
                  </a:lnTo>
                  <a:lnTo>
                    <a:pt x="3216" y="6752"/>
                  </a:lnTo>
                  <a:lnTo>
                    <a:pt x="3216" y="6752"/>
                  </a:lnTo>
                  <a:lnTo>
                    <a:pt x="2874" y="6431"/>
                  </a:lnTo>
                  <a:lnTo>
                    <a:pt x="2532" y="6109"/>
                  </a:lnTo>
                  <a:lnTo>
                    <a:pt x="2211" y="5747"/>
                  </a:lnTo>
                  <a:lnTo>
                    <a:pt x="1909" y="5386"/>
                  </a:lnTo>
                  <a:lnTo>
                    <a:pt x="1628" y="5004"/>
                  </a:lnTo>
                  <a:lnTo>
                    <a:pt x="1367" y="4602"/>
                  </a:lnTo>
                  <a:lnTo>
                    <a:pt x="1126" y="4200"/>
                  </a:lnTo>
                  <a:lnTo>
                    <a:pt x="905" y="3778"/>
                  </a:lnTo>
                  <a:lnTo>
                    <a:pt x="704" y="3336"/>
                  </a:lnTo>
                  <a:lnTo>
                    <a:pt x="523" y="2894"/>
                  </a:lnTo>
                  <a:lnTo>
                    <a:pt x="382" y="2432"/>
                  </a:lnTo>
                  <a:lnTo>
                    <a:pt x="242" y="1970"/>
                  </a:lnTo>
                  <a:lnTo>
                    <a:pt x="141" y="1487"/>
                  </a:lnTo>
                  <a:lnTo>
                    <a:pt x="61" y="985"/>
                  </a:lnTo>
                  <a:lnTo>
                    <a:pt x="21" y="50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7"/>
            <p:cNvSpPr/>
            <p:nvPr/>
          </p:nvSpPr>
          <p:spPr>
            <a:xfrm>
              <a:off x="-2245544" y="1571566"/>
              <a:ext cx="23" cy="2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7"/>
            <p:cNvSpPr/>
            <p:nvPr/>
          </p:nvSpPr>
          <p:spPr>
            <a:xfrm>
              <a:off x="-2245544" y="1571099"/>
              <a:ext cx="23" cy="23"/>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7"/>
            <p:cNvSpPr/>
            <p:nvPr/>
          </p:nvSpPr>
          <p:spPr>
            <a:xfrm>
              <a:off x="-2245544" y="1570141"/>
              <a:ext cx="23" cy="491"/>
            </a:xfrm>
            <a:custGeom>
              <a:avLst/>
              <a:gdLst/>
              <a:ahLst/>
              <a:cxnLst/>
              <a:rect l="l" t="t" r="r" b="b"/>
              <a:pathLst>
                <a:path w="1" h="21" fill="none" extrusionOk="0">
                  <a:moveTo>
                    <a:pt x="0" y="1"/>
                  </a:moveTo>
                  <a:lnTo>
                    <a:pt x="0" y="1"/>
                  </a:lnTo>
                  <a:lnTo>
                    <a:pt x="0" y="21"/>
                  </a:lnTo>
                  <a:lnTo>
                    <a:pt x="0" y="2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7"/>
            <p:cNvSpPr/>
            <p:nvPr/>
          </p:nvSpPr>
          <p:spPr>
            <a:xfrm>
              <a:off x="-2245544" y="1569674"/>
              <a:ext cx="23" cy="491"/>
            </a:xfrm>
            <a:custGeom>
              <a:avLst/>
              <a:gdLst/>
              <a:ahLst/>
              <a:cxnLst/>
              <a:rect l="l" t="t" r="r" b="b"/>
              <a:pathLst>
                <a:path w="1" h="21" fill="none" extrusionOk="0">
                  <a:moveTo>
                    <a:pt x="0" y="1"/>
                  </a:moveTo>
                  <a:lnTo>
                    <a:pt x="0" y="1"/>
                  </a:lnTo>
                  <a:lnTo>
                    <a:pt x="0" y="21"/>
                  </a:lnTo>
                  <a:lnTo>
                    <a:pt x="0" y="2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7"/>
            <p:cNvSpPr/>
            <p:nvPr/>
          </p:nvSpPr>
          <p:spPr>
            <a:xfrm>
              <a:off x="-2245544" y="1569674"/>
              <a:ext cx="23" cy="2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7"/>
            <p:cNvSpPr/>
            <p:nvPr/>
          </p:nvSpPr>
          <p:spPr>
            <a:xfrm>
              <a:off x="-2245544" y="1569207"/>
              <a:ext cx="23" cy="23"/>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7"/>
            <p:cNvSpPr/>
            <p:nvPr/>
          </p:nvSpPr>
          <p:spPr>
            <a:xfrm>
              <a:off x="-1887386" y="1568740"/>
              <a:ext cx="83582" cy="167608"/>
            </a:xfrm>
            <a:custGeom>
              <a:avLst/>
              <a:gdLst/>
              <a:ahLst/>
              <a:cxnLst/>
              <a:rect l="l" t="t" r="r" b="b"/>
              <a:pathLst>
                <a:path w="3578" h="7175" fill="none" extrusionOk="0">
                  <a:moveTo>
                    <a:pt x="3578" y="1"/>
                  </a:moveTo>
                  <a:lnTo>
                    <a:pt x="3578" y="1"/>
                  </a:lnTo>
                  <a:lnTo>
                    <a:pt x="3558" y="543"/>
                  </a:lnTo>
                  <a:lnTo>
                    <a:pt x="3517" y="1066"/>
                  </a:lnTo>
                  <a:lnTo>
                    <a:pt x="3437" y="1608"/>
                  </a:lnTo>
                  <a:lnTo>
                    <a:pt x="3317" y="2111"/>
                  </a:lnTo>
                  <a:lnTo>
                    <a:pt x="3176" y="2613"/>
                  </a:lnTo>
                  <a:lnTo>
                    <a:pt x="3015" y="3115"/>
                  </a:lnTo>
                  <a:lnTo>
                    <a:pt x="2814" y="3598"/>
                  </a:lnTo>
                  <a:lnTo>
                    <a:pt x="2593" y="4060"/>
                  </a:lnTo>
                  <a:lnTo>
                    <a:pt x="2352" y="4502"/>
                  </a:lnTo>
                  <a:lnTo>
                    <a:pt x="2071" y="4944"/>
                  </a:lnTo>
                  <a:lnTo>
                    <a:pt x="1789" y="5366"/>
                  </a:lnTo>
                  <a:lnTo>
                    <a:pt x="1468" y="5768"/>
                  </a:lnTo>
                  <a:lnTo>
                    <a:pt x="1126" y="6150"/>
                  </a:lnTo>
                  <a:lnTo>
                    <a:pt x="764" y="6511"/>
                  </a:lnTo>
                  <a:lnTo>
                    <a:pt x="383" y="6853"/>
                  </a:lnTo>
                  <a:lnTo>
                    <a:pt x="1" y="7174"/>
                  </a:lnTo>
                  <a:lnTo>
                    <a:pt x="1" y="7174"/>
                  </a:lnTo>
                  <a:lnTo>
                    <a:pt x="1" y="7174"/>
                  </a:lnTo>
                  <a:lnTo>
                    <a:pt x="383" y="6853"/>
                  </a:lnTo>
                  <a:lnTo>
                    <a:pt x="764" y="6511"/>
                  </a:lnTo>
                  <a:lnTo>
                    <a:pt x="1126" y="6150"/>
                  </a:lnTo>
                  <a:lnTo>
                    <a:pt x="1468" y="5768"/>
                  </a:lnTo>
                  <a:lnTo>
                    <a:pt x="1789" y="5366"/>
                  </a:lnTo>
                  <a:lnTo>
                    <a:pt x="2071" y="4944"/>
                  </a:lnTo>
                  <a:lnTo>
                    <a:pt x="2352" y="4522"/>
                  </a:lnTo>
                  <a:lnTo>
                    <a:pt x="2593" y="4060"/>
                  </a:lnTo>
                  <a:lnTo>
                    <a:pt x="2814" y="3598"/>
                  </a:lnTo>
                  <a:lnTo>
                    <a:pt x="3015" y="3115"/>
                  </a:lnTo>
                  <a:lnTo>
                    <a:pt x="3176" y="2633"/>
                  </a:lnTo>
                  <a:lnTo>
                    <a:pt x="3317" y="2111"/>
                  </a:lnTo>
                  <a:lnTo>
                    <a:pt x="3437" y="1608"/>
                  </a:lnTo>
                  <a:lnTo>
                    <a:pt x="3517" y="1066"/>
                  </a:lnTo>
                  <a:lnTo>
                    <a:pt x="3558" y="543"/>
                  </a:lnTo>
                  <a:lnTo>
                    <a:pt x="35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7"/>
            <p:cNvSpPr/>
            <p:nvPr/>
          </p:nvSpPr>
          <p:spPr>
            <a:xfrm>
              <a:off x="-1803826" y="1568273"/>
              <a:ext cx="23" cy="23"/>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7"/>
            <p:cNvSpPr/>
            <p:nvPr/>
          </p:nvSpPr>
          <p:spPr>
            <a:xfrm>
              <a:off x="-1803826" y="1567805"/>
              <a:ext cx="23" cy="23"/>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7"/>
            <p:cNvSpPr/>
            <p:nvPr/>
          </p:nvSpPr>
          <p:spPr>
            <a:xfrm>
              <a:off x="-1803826" y="1567338"/>
              <a:ext cx="23" cy="23"/>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7"/>
            <p:cNvSpPr/>
            <p:nvPr/>
          </p:nvSpPr>
          <p:spPr>
            <a:xfrm>
              <a:off x="-1803826" y="1523678"/>
              <a:ext cx="23" cy="43216"/>
            </a:xfrm>
            <a:custGeom>
              <a:avLst/>
              <a:gdLst/>
              <a:ahLst/>
              <a:cxnLst/>
              <a:rect l="l" t="t" r="r" b="b"/>
              <a:pathLst>
                <a:path w="1" h="1850" fill="none" extrusionOk="0">
                  <a:moveTo>
                    <a:pt x="1" y="0"/>
                  </a:moveTo>
                  <a:lnTo>
                    <a:pt x="1" y="0"/>
                  </a:lnTo>
                  <a:lnTo>
                    <a:pt x="1" y="1849"/>
                  </a:lnTo>
                  <a:lnTo>
                    <a:pt x="1" y="1849"/>
                  </a:lnTo>
                  <a:lnTo>
                    <a:pt x="1" y="18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7"/>
            <p:cNvSpPr/>
            <p:nvPr/>
          </p:nvSpPr>
          <p:spPr>
            <a:xfrm>
              <a:off x="-2246011" y="1521809"/>
              <a:ext cx="442205" cy="334702"/>
            </a:xfrm>
            <a:custGeom>
              <a:avLst/>
              <a:gdLst/>
              <a:ahLst/>
              <a:cxnLst/>
              <a:rect l="l" t="t" r="r" b="b"/>
              <a:pathLst>
                <a:path w="18930" h="14328" extrusionOk="0">
                  <a:moveTo>
                    <a:pt x="0" y="0"/>
                  </a:moveTo>
                  <a:lnTo>
                    <a:pt x="0" y="141"/>
                  </a:lnTo>
                  <a:lnTo>
                    <a:pt x="2" y="183"/>
                  </a:lnTo>
                  <a:lnTo>
                    <a:pt x="0" y="0"/>
                  </a:lnTo>
                  <a:close/>
                  <a:moveTo>
                    <a:pt x="18930" y="80"/>
                  </a:moveTo>
                  <a:lnTo>
                    <a:pt x="18910" y="543"/>
                  </a:lnTo>
                  <a:lnTo>
                    <a:pt x="18869" y="1005"/>
                  </a:lnTo>
                  <a:lnTo>
                    <a:pt x="18829" y="1467"/>
                  </a:lnTo>
                  <a:lnTo>
                    <a:pt x="18749" y="1909"/>
                  </a:lnTo>
                  <a:lnTo>
                    <a:pt x="18648" y="2351"/>
                  </a:lnTo>
                  <a:lnTo>
                    <a:pt x="18528" y="2773"/>
                  </a:lnTo>
                  <a:lnTo>
                    <a:pt x="18387" y="3195"/>
                  </a:lnTo>
                  <a:lnTo>
                    <a:pt x="18226" y="3617"/>
                  </a:lnTo>
                  <a:lnTo>
                    <a:pt x="18046" y="4019"/>
                  </a:lnTo>
                  <a:lnTo>
                    <a:pt x="17845" y="4401"/>
                  </a:lnTo>
                  <a:lnTo>
                    <a:pt x="17624" y="4783"/>
                  </a:lnTo>
                  <a:lnTo>
                    <a:pt x="17382" y="5144"/>
                  </a:lnTo>
                  <a:lnTo>
                    <a:pt x="17141" y="5506"/>
                  </a:lnTo>
                  <a:lnTo>
                    <a:pt x="16860" y="5848"/>
                  </a:lnTo>
                  <a:lnTo>
                    <a:pt x="16579" y="6169"/>
                  </a:lnTo>
                  <a:lnTo>
                    <a:pt x="16277" y="6491"/>
                  </a:lnTo>
                  <a:lnTo>
                    <a:pt x="15976" y="6792"/>
                  </a:lnTo>
                  <a:lnTo>
                    <a:pt x="15654" y="7074"/>
                  </a:lnTo>
                  <a:lnTo>
                    <a:pt x="15313" y="7355"/>
                  </a:lnTo>
                  <a:lnTo>
                    <a:pt x="14951" y="7596"/>
                  </a:lnTo>
                  <a:lnTo>
                    <a:pt x="14589" y="7837"/>
                  </a:lnTo>
                  <a:lnTo>
                    <a:pt x="14207" y="8058"/>
                  </a:lnTo>
                  <a:lnTo>
                    <a:pt x="13806" y="8259"/>
                  </a:lnTo>
                  <a:lnTo>
                    <a:pt x="13404" y="8440"/>
                  </a:lnTo>
                  <a:lnTo>
                    <a:pt x="13002" y="8601"/>
                  </a:lnTo>
                  <a:lnTo>
                    <a:pt x="12580" y="8761"/>
                  </a:lnTo>
                  <a:lnTo>
                    <a:pt x="12158" y="8882"/>
                  </a:lnTo>
                  <a:lnTo>
                    <a:pt x="11716" y="8983"/>
                  </a:lnTo>
                  <a:lnTo>
                    <a:pt x="11274" y="9063"/>
                  </a:lnTo>
                  <a:lnTo>
                    <a:pt x="10811" y="9123"/>
                  </a:lnTo>
                  <a:lnTo>
                    <a:pt x="10349" y="9163"/>
                  </a:lnTo>
                  <a:lnTo>
                    <a:pt x="8601" y="9163"/>
                  </a:lnTo>
                  <a:lnTo>
                    <a:pt x="8159" y="9123"/>
                  </a:lnTo>
                  <a:lnTo>
                    <a:pt x="7697" y="9063"/>
                  </a:lnTo>
                  <a:lnTo>
                    <a:pt x="7255" y="8983"/>
                  </a:lnTo>
                  <a:lnTo>
                    <a:pt x="6813" y="8882"/>
                  </a:lnTo>
                  <a:lnTo>
                    <a:pt x="6391" y="8761"/>
                  </a:lnTo>
                  <a:lnTo>
                    <a:pt x="5969" y="8621"/>
                  </a:lnTo>
                  <a:lnTo>
                    <a:pt x="5547" y="8460"/>
                  </a:lnTo>
                  <a:lnTo>
                    <a:pt x="5145" y="8279"/>
                  </a:lnTo>
                  <a:lnTo>
                    <a:pt x="4763" y="8078"/>
                  </a:lnTo>
                  <a:lnTo>
                    <a:pt x="4381" y="7857"/>
                  </a:lnTo>
                  <a:lnTo>
                    <a:pt x="4019" y="7636"/>
                  </a:lnTo>
                  <a:lnTo>
                    <a:pt x="3658" y="7375"/>
                  </a:lnTo>
                  <a:lnTo>
                    <a:pt x="3316" y="7114"/>
                  </a:lnTo>
                  <a:lnTo>
                    <a:pt x="2994" y="6832"/>
                  </a:lnTo>
                  <a:lnTo>
                    <a:pt x="2673" y="6531"/>
                  </a:lnTo>
                  <a:lnTo>
                    <a:pt x="2372" y="6209"/>
                  </a:lnTo>
                  <a:lnTo>
                    <a:pt x="2090" y="5888"/>
                  </a:lnTo>
                  <a:lnTo>
                    <a:pt x="1829" y="5546"/>
                  </a:lnTo>
                  <a:lnTo>
                    <a:pt x="1568" y="5185"/>
                  </a:lnTo>
                  <a:lnTo>
                    <a:pt x="1327" y="4823"/>
                  </a:lnTo>
                  <a:lnTo>
                    <a:pt x="1106" y="4441"/>
                  </a:lnTo>
                  <a:lnTo>
                    <a:pt x="905" y="4059"/>
                  </a:lnTo>
                  <a:lnTo>
                    <a:pt x="724" y="3657"/>
                  </a:lnTo>
                  <a:lnTo>
                    <a:pt x="563" y="3255"/>
                  </a:lnTo>
                  <a:lnTo>
                    <a:pt x="422" y="2833"/>
                  </a:lnTo>
                  <a:lnTo>
                    <a:pt x="302" y="2391"/>
                  </a:lnTo>
                  <a:lnTo>
                    <a:pt x="201" y="1969"/>
                  </a:lnTo>
                  <a:lnTo>
                    <a:pt x="121" y="1507"/>
                  </a:lnTo>
                  <a:lnTo>
                    <a:pt x="61" y="1065"/>
                  </a:lnTo>
                  <a:lnTo>
                    <a:pt x="20" y="603"/>
                  </a:lnTo>
                  <a:lnTo>
                    <a:pt x="2" y="183"/>
                  </a:lnTo>
                  <a:lnTo>
                    <a:pt x="20" y="2010"/>
                  </a:lnTo>
                  <a:lnTo>
                    <a:pt x="20" y="2030"/>
                  </a:lnTo>
                  <a:lnTo>
                    <a:pt x="20" y="2050"/>
                  </a:lnTo>
                  <a:lnTo>
                    <a:pt x="20" y="2070"/>
                  </a:lnTo>
                  <a:lnTo>
                    <a:pt x="20" y="2090"/>
                  </a:lnTo>
                  <a:lnTo>
                    <a:pt x="20" y="2110"/>
                  </a:lnTo>
                  <a:lnTo>
                    <a:pt x="20" y="2130"/>
                  </a:lnTo>
                  <a:lnTo>
                    <a:pt x="20" y="2150"/>
                  </a:lnTo>
                  <a:lnTo>
                    <a:pt x="41" y="2653"/>
                  </a:lnTo>
                  <a:lnTo>
                    <a:pt x="81" y="3135"/>
                  </a:lnTo>
                  <a:lnTo>
                    <a:pt x="161" y="3637"/>
                  </a:lnTo>
                  <a:lnTo>
                    <a:pt x="262" y="4120"/>
                  </a:lnTo>
                  <a:lnTo>
                    <a:pt x="402" y="4582"/>
                  </a:lnTo>
                  <a:lnTo>
                    <a:pt x="543" y="5044"/>
                  </a:lnTo>
                  <a:lnTo>
                    <a:pt x="724" y="5486"/>
                  </a:lnTo>
                  <a:lnTo>
                    <a:pt x="925" y="5928"/>
                  </a:lnTo>
                  <a:lnTo>
                    <a:pt x="1146" y="6350"/>
                  </a:lnTo>
                  <a:lnTo>
                    <a:pt x="1387" y="6752"/>
                  </a:lnTo>
                  <a:lnTo>
                    <a:pt x="1648" y="7154"/>
                  </a:lnTo>
                  <a:lnTo>
                    <a:pt x="1929" y="7536"/>
                  </a:lnTo>
                  <a:lnTo>
                    <a:pt x="2231" y="7897"/>
                  </a:lnTo>
                  <a:lnTo>
                    <a:pt x="2552" y="8259"/>
                  </a:lnTo>
                  <a:lnTo>
                    <a:pt x="2894" y="8581"/>
                  </a:lnTo>
                  <a:lnTo>
                    <a:pt x="3236" y="8902"/>
                  </a:lnTo>
                  <a:lnTo>
                    <a:pt x="3256" y="8902"/>
                  </a:lnTo>
                  <a:lnTo>
                    <a:pt x="3718" y="9264"/>
                  </a:lnTo>
                  <a:lnTo>
                    <a:pt x="4220" y="9605"/>
                  </a:lnTo>
                  <a:lnTo>
                    <a:pt x="4723" y="9907"/>
                  </a:lnTo>
                  <a:lnTo>
                    <a:pt x="5265" y="10188"/>
                  </a:lnTo>
                  <a:lnTo>
                    <a:pt x="5285" y="10429"/>
                  </a:lnTo>
                  <a:lnTo>
                    <a:pt x="5325" y="10650"/>
                  </a:lnTo>
                  <a:lnTo>
                    <a:pt x="5366" y="10892"/>
                  </a:lnTo>
                  <a:lnTo>
                    <a:pt x="5426" y="11113"/>
                  </a:lnTo>
                  <a:lnTo>
                    <a:pt x="5948" y="11394"/>
                  </a:lnTo>
                  <a:lnTo>
                    <a:pt x="6431" y="11695"/>
                  </a:lnTo>
                  <a:lnTo>
                    <a:pt x="6873" y="12037"/>
                  </a:lnTo>
                  <a:lnTo>
                    <a:pt x="7315" y="12419"/>
                  </a:lnTo>
                  <a:lnTo>
                    <a:pt x="7717" y="12821"/>
                  </a:lnTo>
                  <a:lnTo>
                    <a:pt x="8078" y="13263"/>
                  </a:lnTo>
                  <a:lnTo>
                    <a:pt x="8420" y="13725"/>
                  </a:lnTo>
                  <a:lnTo>
                    <a:pt x="8722" y="14207"/>
                  </a:lnTo>
                  <a:lnTo>
                    <a:pt x="8963" y="14268"/>
                  </a:lnTo>
                  <a:lnTo>
                    <a:pt x="9344" y="14308"/>
                  </a:lnTo>
                  <a:lnTo>
                    <a:pt x="9726" y="14328"/>
                  </a:lnTo>
                  <a:lnTo>
                    <a:pt x="10168" y="14308"/>
                  </a:lnTo>
                  <a:lnTo>
                    <a:pt x="10610" y="14247"/>
                  </a:lnTo>
                  <a:lnTo>
                    <a:pt x="10912" y="13745"/>
                  </a:lnTo>
                  <a:lnTo>
                    <a:pt x="11253" y="13263"/>
                  </a:lnTo>
                  <a:lnTo>
                    <a:pt x="11635" y="12801"/>
                  </a:lnTo>
                  <a:lnTo>
                    <a:pt x="12057" y="12379"/>
                  </a:lnTo>
                  <a:lnTo>
                    <a:pt x="12499" y="11997"/>
                  </a:lnTo>
                  <a:lnTo>
                    <a:pt x="12982" y="11655"/>
                  </a:lnTo>
                  <a:lnTo>
                    <a:pt x="13484" y="11334"/>
                  </a:lnTo>
                  <a:lnTo>
                    <a:pt x="14027" y="11052"/>
                  </a:lnTo>
                  <a:lnTo>
                    <a:pt x="14127" y="10630"/>
                  </a:lnTo>
                  <a:lnTo>
                    <a:pt x="14167" y="10269"/>
                  </a:lnTo>
                  <a:lnTo>
                    <a:pt x="14187" y="9947"/>
                  </a:lnTo>
                  <a:lnTo>
                    <a:pt x="14489" y="9766"/>
                  </a:lnTo>
                  <a:lnTo>
                    <a:pt x="14770" y="9585"/>
                  </a:lnTo>
                  <a:lnTo>
                    <a:pt x="15072" y="9384"/>
                  </a:lnTo>
                  <a:lnTo>
                    <a:pt x="15353" y="9183"/>
                  </a:lnTo>
                  <a:lnTo>
                    <a:pt x="15735" y="8862"/>
                  </a:lnTo>
                  <a:lnTo>
                    <a:pt x="16116" y="8520"/>
                  </a:lnTo>
                  <a:lnTo>
                    <a:pt x="16478" y="8159"/>
                  </a:lnTo>
                  <a:lnTo>
                    <a:pt x="16820" y="7777"/>
                  </a:lnTo>
                  <a:lnTo>
                    <a:pt x="17141" y="7375"/>
                  </a:lnTo>
                  <a:lnTo>
                    <a:pt x="17423" y="6953"/>
                  </a:lnTo>
                  <a:lnTo>
                    <a:pt x="17704" y="6511"/>
                  </a:lnTo>
                  <a:lnTo>
                    <a:pt x="17945" y="6069"/>
                  </a:lnTo>
                  <a:lnTo>
                    <a:pt x="18166" y="5607"/>
                  </a:lnTo>
                  <a:lnTo>
                    <a:pt x="18367" y="5124"/>
                  </a:lnTo>
                  <a:lnTo>
                    <a:pt x="18528" y="4622"/>
                  </a:lnTo>
                  <a:lnTo>
                    <a:pt x="18669" y="4120"/>
                  </a:lnTo>
                  <a:lnTo>
                    <a:pt x="18789" y="3617"/>
                  </a:lnTo>
                  <a:lnTo>
                    <a:pt x="18869" y="3075"/>
                  </a:lnTo>
                  <a:lnTo>
                    <a:pt x="18910" y="2552"/>
                  </a:lnTo>
                  <a:lnTo>
                    <a:pt x="18930" y="2010"/>
                  </a:lnTo>
                  <a:lnTo>
                    <a:pt x="18930" y="1989"/>
                  </a:lnTo>
                  <a:lnTo>
                    <a:pt x="18930" y="1969"/>
                  </a:lnTo>
                  <a:lnTo>
                    <a:pt x="18930" y="1949"/>
                  </a:lnTo>
                  <a:lnTo>
                    <a:pt x="18930" y="1929"/>
                  </a:lnTo>
                  <a:lnTo>
                    <a:pt x="18930" y="8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7"/>
            <p:cNvSpPr/>
            <p:nvPr/>
          </p:nvSpPr>
          <p:spPr>
            <a:xfrm>
              <a:off x="-2246011" y="1521809"/>
              <a:ext cx="442205" cy="334702"/>
            </a:xfrm>
            <a:custGeom>
              <a:avLst/>
              <a:gdLst/>
              <a:ahLst/>
              <a:cxnLst/>
              <a:rect l="l" t="t" r="r" b="b"/>
              <a:pathLst>
                <a:path w="18930" h="14328" fill="none" extrusionOk="0">
                  <a:moveTo>
                    <a:pt x="0" y="0"/>
                  </a:moveTo>
                  <a:lnTo>
                    <a:pt x="0" y="0"/>
                  </a:lnTo>
                  <a:lnTo>
                    <a:pt x="20" y="2010"/>
                  </a:lnTo>
                  <a:lnTo>
                    <a:pt x="20" y="2010"/>
                  </a:lnTo>
                  <a:lnTo>
                    <a:pt x="20" y="2030"/>
                  </a:lnTo>
                  <a:lnTo>
                    <a:pt x="20" y="2030"/>
                  </a:lnTo>
                  <a:lnTo>
                    <a:pt x="20" y="2030"/>
                  </a:lnTo>
                  <a:lnTo>
                    <a:pt x="20" y="2030"/>
                  </a:lnTo>
                  <a:lnTo>
                    <a:pt x="20" y="2050"/>
                  </a:lnTo>
                  <a:lnTo>
                    <a:pt x="20" y="2050"/>
                  </a:lnTo>
                  <a:lnTo>
                    <a:pt x="20" y="2050"/>
                  </a:lnTo>
                  <a:lnTo>
                    <a:pt x="20" y="2050"/>
                  </a:lnTo>
                  <a:lnTo>
                    <a:pt x="20" y="2050"/>
                  </a:lnTo>
                  <a:lnTo>
                    <a:pt x="20" y="2050"/>
                  </a:lnTo>
                  <a:lnTo>
                    <a:pt x="20" y="2070"/>
                  </a:lnTo>
                  <a:lnTo>
                    <a:pt x="20" y="2070"/>
                  </a:lnTo>
                  <a:lnTo>
                    <a:pt x="20" y="2070"/>
                  </a:lnTo>
                  <a:lnTo>
                    <a:pt x="20" y="2070"/>
                  </a:lnTo>
                  <a:lnTo>
                    <a:pt x="20" y="2090"/>
                  </a:lnTo>
                  <a:lnTo>
                    <a:pt x="20" y="2090"/>
                  </a:lnTo>
                  <a:lnTo>
                    <a:pt x="20" y="2110"/>
                  </a:lnTo>
                  <a:lnTo>
                    <a:pt x="20" y="2110"/>
                  </a:lnTo>
                  <a:lnTo>
                    <a:pt x="20" y="2110"/>
                  </a:lnTo>
                  <a:lnTo>
                    <a:pt x="20" y="2110"/>
                  </a:lnTo>
                  <a:lnTo>
                    <a:pt x="20" y="2130"/>
                  </a:lnTo>
                  <a:lnTo>
                    <a:pt x="20" y="2130"/>
                  </a:lnTo>
                  <a:lnTo>
                    <a:pt x="20" y="2130"/>
                  </a:lnTo>
                  <a:lnTo>
                    <a:pt x="20" y="2130"/>
                  </a:lnTo>
                  <a:lnTo>
                    <a:pt x="20" y="2150"/>
                  </a:lnTo>
                  <a:lnTo>
                    <a:pt x="20" y="2150"/>
                  </a:lnTo>
                  <a:lnTo>
                    <a:pt x="41" y="2653"/>
                  </a:lnTo>
                  <a:lnTo>
                    <a:pt x="81" y="3135"/>
                  </a:lnTo>
                  <a:lnTo>
                    <a:pt x="161" y="3637"/>
                  </a:lnTo>
                  <a:lnTo>
                    <a:pt x="262" y="4120"/>
                  </a:lnTo>
                  <a:lnTo>
                    <a:pt x="402" y="4582"/>
                  </a:lnTo>
                  <a:lnTo>
                    <a:pt x="543" y="5044"/>
                  </a:lnTo>
                  <a:lnTo>
                    <a:pt x="724" y="5486"/>
                  </a:lnTo>
                  <a:lnTo>
                    <a:pt x="925" y="5928"/>
                  </a:lnTo>
                  <a:lnTo>
                    <a:pt x="1146" y="6350"/>
                  </a:lnTo>
                  <a:lnTo>
                    <a:pt x="1387" y="6752"/>
                  </a:lnTo>
                  <a:lnTo>
                    <a:pt x="1648" y="7154"/>
                  </a:lnTo>
                  <a:lnTo>
                    <a:pt x="1929" y="7536"/>
                  </a:lnTo>
                  <a:lnTo>
                    <a:pt x="2231" y="7897"/>
                  </a:lnTo>
                  <a:lnTo>
                    <a:pt x="2552" y="8259"/>
                  </a:lnTo>
                  <a:lnTo>
                    <a:pt x="2894" y="8581"/>
                  </a:lnTo>
                  <a:lnTo>
                    <a:pt x="3236" y="8902"/>
                  </a:lnTo>
                  <a:lnTo>
                    <a:pt x="3236" y="8902"/>
                  </a:lnTo>
                  <a:lnTo>
                    <a:pt x="3236" y="8902"/>
                  </a:lnTo>
                  <a:lnTo>
                    <a:pt x="3236" y="8902"/>
                  </a:lnTo>
                  <a:lnTo>
                    <a:pt x="3256" y="8902"/>
                  </a:lnTo>
                  <a:lnTo>
                    <a:pt x="3256" y="8902"/>
                  </a:lnTo>
                  <a:lnTo>
                    <a:pt x="3718" y="9264"/>
                  </a:lnTo>
                  <a:lnTo>
                    <a:pt x="4220" y="9605"/>
                  </a:lnTo>
                  <a:lnTo>
                    <a:pt x="4723" y="9907"/>
                  </a:lnTo>
                  <a:lnTo>
                    <a:pt x="5265" y="10188"/>
                  </a:lnTo>
                  <a:lnTo>
                    <a:pt x="5265" y="10188"/>
                  </a:lnTo>
                  <a:lnTo>
                    <a:pt x="5285" y="10429"/>
                  </a:lnTo>
                  <a:lnTo>
                    <a:pt x="5325" y="10650"/>
                  </a:lnTo>
                  <a:lnTo>
                    <a:pt x="5366" y="10892"/>
                  </a:lnTo>
                  <a:lnTo>
                    <a:pt x="5426" y="11113"/>
                  </a:lnTo>
                  <a:lnTo>
                    <a:pt x="5426" y="11113"/>
                  </a:lnTo>
                  <a:lnTo>
                    <a:pt x="5948" y="11394"/>
                  </a:lnTo>
                  <a:lnTo>
                    <a:pt x="6431" y="11695"/>
                  </a:lnTo>
                  <a:lnTo>
                    <a:pt x="6873" y="12037"/>
                  </a:lnTo>
                  <a:lnTo>
                    <a:pt x="7315" y="12419"/>
                  </a:lnTo>
                  <a:lnTo>
                    <a:pt x="7717" y="12821"/>
                  </a:lnTo>
                  <a:lnTo>
                    <a:pt x="8078" y="13263"/>
                  </a:lnTo>
                  <a:lnTo>
                    <a:pt x="8420" y="13725"/>
                  </a:lnTo>
                  <a:lnTo>
                    <a:pt x="8722" y="14207"/>
                  </a:lnTo>
                  <a:lnTo>
                    <a:pt x="8722" y="14207"/>
                  </a:lnTo>
                  <a:lnTo>
                    <a:pt x="8963" y="14268"/>
                  </a:lnTo>
                  <a:lnTo>
                    <a:pt x="8963" y="14268"/>
                  </a:lnTo>
                  <a:lnTo>
                    <a:pt x="9344" y="14308"/>
                  </a:lnTo>
                  <a:lnTo>
                    <a:pt x="9726" y="14328"/>
                  </a:lnTo>
                  <a:lnTo>
                    <a:pt x="9726" y="14328"/>
                  </a:lnTo>
                  <a:lnTo>
                    <a:pt x="10168" y="14308"/>
                  </a:lnTo>
                  <a:lnTo>
                    <a:pt x="10610" y="14247"/>
                  </a:lnTo>
                  <a:lnTo>
                    <a:pt x="10610" y="14247"/>
                  </a:lnTo>
                  <a:lnTo>
                    <a:pt x="10912" y="13745"/>
                  </a:lnTo>
                  <a:lnTo>
                    <a:pt x="11253" y="13263"/>
                  </a:lnTo>
                  <a:lnTo>
                    <a:pt x="11635" y="12801"/>
                  </a:lnTo>
                  <a:lnTo>
                    <a:pt x="12057" y="12379"/>
                  </a:lnTo>
                  <a:lnTo>
                    <a:pt x="12499" y="11997"/>
                  </a:lnTo>
                  <a:lnTo>
                    <a:pt x="12982" y="11655"/>
                  </a:lnTo>
                  <a:lnTo>
                    <a:pt x="13484" y="11334"/>
                  </a:lnTo>
                  <a:lnTo>
                    <a:pt x="14027" y="11052"/>
                  </a:lnTo>
                  <a:lnTo>
                    <a:pt x="14027" y="11052"/>
                  </a:lnTo>
                  <a:lnTo>
                    <a:pt x="14127" y="10630"/>
                  </a:lnTo>
                  <a:lnTo>
                    <a:pt x="14127" y="10630"/>
                  </a:lnTo>
                  <a:lnTo>
                    <a:pt x="14167" y="10269"/>
                  </a:lnTo>
                  <a:lnTo>
                    <a:pt x="14187" y="9947"/>
                  </a:lnTo>
                  <a:lnTo>
                    <a:pt x="14187" y="9947"/>
                  </a:lnTo>
                  <a:lnTo>
                    <a:pt x="14489" y="9766"/>
                  </a:lnTo>
                  <a:lnTo>
                    <a:pt x="14770" y="9585"/>
                  </a:lnTo>
                  <a:lnTo>
                    <a:pt x="15072" y="9384"/>
                  </a:lnTo>
                  <a:lnTo>
                    <a:pt x="15353" y="9183"/>
                  </a:lnTo>
                  <a:lnTo>
                    <a:pt x="15353" y="9183"/>
                  </a:lnTo>
                  <a:lnTo>
                    <a:pt x="15353" y="9183"/>
                  </a:lnTo>
                  <a:lnTo>
                    <a:pt x="15735" y="8862"/>
                  </a:lnTo>
                  <a:lnTo>
                    <a:pt x="16116" y="8520"/>
                  </a:lnTo>
                  <a:lnTo>
                    <a:pt x="16478" y="8159"/>
                  </a:lnTo>
                  <a:lnTo>
                    <a:pt x="16820" y="7777"/>
                  </a:lnTo>
                  <a:lnTo>
                    <a:pt x="17141" y="7375"/>
                  </a:lnTo>
                  <a:lnTo>
                    <a:pt x="17423" y="6953"/>
                  </a:lnTo>
                  <a:lnTo>
                    <a:pt x="17704" y="6511"/>
                  </a:lnTo>
                  <a:lnTo>
                    <a:pt x="17945" y="6069"/>
                  </a:lnTo>
                  <a:lnTo>
                    <a:pt x="18166" y="5607"/>
                  </a:lnTo>
                  <a:lnTo>
                    <a:pt x="18367" y="5124"/>
                  </a:lnTo>
                  <a:lnTo>
                    <a:pt x="18528" y="4622"/>
                  </a:lnTo>
                  <a:lnTo>
                    <a:pt x="18669" y="4120"/>
                  </a:lnTo>
                  <a:lnTo>
                    <a:pt x="18789" y="3617"/>
                  </a:lnTo>
                  <a:lnTo>
                    <a:pt x="18869" y="3075"/>
                  </a:lnTo>
                  <a:lnTo>
                    <a:pt x="18910" y="2552"/>
                  </a:lnTo>
                  <a:lnTo>
                    <a:pt x="18930" y="2010"/>
                  </a:lnTo>
                  <a:lnTo>
                    <a:pt x="18930" y="2010"/>
                  </a:lnTo>
                  <a:lnTo>
                    <a:pt x="18930" y="1989"/>
                  </a:lnTo>
                  <a:lnTo>
                    <a:pt x="18930" y="1989"/>
                  </a:lnTo>
                  <a:lnTo>
                    <a:pt x="18930" y="1989"/>
                  </a:lnTo>
                  <a:lnTo>
                    <a:pt x="18930" y="1989"/>
                  </a:lnTo>
                  <a:lnTo>
                    <a:pt x="18930" y="1969"/>
                  </a:lnTo>
                  <a:lnTo>
                    <a:pt x="18930" y="1969"/>
                  </a:lnTo>
                  <a:lnTo>
                    <a:pt x="18930" y="1969"/>
                  </a:lnTo>
                  <a:lnTo>
                    <a:pt x="18930" y="1969"/>
                  </a:lnTo>
                  <a:lnTo>
                    <a:pt x="18930" y="1949"/>
                  </a:lnTo>
                  <a:lnTo>
                    <a:pt x="18930" y="1949"/>
                  </a:lnTo>
                  <a:lnTo>
                    <a:pt x="18930" y="1949"/>
                  </a:lnTo>
                  <a:lnTo>
                    <a:pt x="18930" y="1949"/>
                  </a:lnTo>
                  <a:lnTo>
                    <a:pt x="18930" y="1929"/>
                  </a:lnTo>
                  <a:lnTo>
                    <a:pt x="18930" y="1929"/>
                  </a:lnTo>
                  <a:lnTo>
                    <a:pt x="18930" y="80"/>
                  </a:lnTo>
                  <a:lnTo>
                    <a:pt x="18930" y="80"/>
                  </a:lnTo>
                  <a:lnTo>
                    <a:pt x="18910" y="543"/>
                  </a:lnTo>
                  <a:lnTo>
                    <a:pt x="18869" y="1005"/>
                  </a:lnTo>
                  <a:lnTo>
                    <a:pt x="18829" y="1467"/>
                  </a:lnTo>
                  <a:lnTo>
                    <a:pt x="18749" y="1909"/>
                  </a:lnTo>
                  <a:lnTo>
                    <a:pt x="18648" y="2351"/>
                  </a:lnTo>
                  <a:lnTo>
                    <a:pt x="18528" y="2773"/>
                  </a:lnTo>
                  <a:lnTo>
                    <a:pt x="18387" y="3195"/>
                  </a:lnTo>
                  <a:lnTo>
                    <a:pt x="18226" y="3617"/>
                  </a:lnTo>
                  <a:lnTo>
                    <a:pt x="18046" y="4019"/>
                  </a:lnTo>
                  <a:lnTo>
                    <a:pt x="17845" y="4401"/>
                  </a:lnTo>
                  <a:lnTo>
                    <a:pt x="17624" y="4783"/>
                  </a:lnTo>
                  <a:lnTo>
                    <a:pt x="17382" y="5144"/>
                  </a:lnTo>
                  <a:lnTo>
                    <a:pt x="17141" y="5506"/>
                  </a:lnTo>
                  <a:lnTo>
                    <a:pt x="16860" y="5848"/>
                  </a:lnTo>
                  <a:lnTo>
                    <a:pt x="16579" y="6169"/>
                  </a:lnTo>
                  <a:lnTo>
                    <a:pt x="16277" y="6491"/>
                  </a:lnTo>
                  <a:lnTo>
                    <a:pt x="15976" y="6792"/>
                  </a:lnTo>
                  <a:lnTo>
                    <a:pt x="15654" y="7074"/>
                  </a:lnTo>
                  <a:lnTo>
                    <a:pt x="15313" y="7355"/>
                  </a:lnTo>
                  <a:lnTo>
                    <a:pt x="14951" y="7596"/>
                  </a:lnTo>
                  <a:lnTo>
                    <a:pt x="14589" y="7837"/>
                  </a:lnTo>
                  <a:lnTo>
                    <a:pt x="14207" y="8058"/>
                  </a:lnTo>
                  <a:lnTo>
                    <a:pt x="13806" y="8259"/>
                  </a:lnTo>
                  <a:lnTo>
                    <a:pt x="13404" y="8440"/>
                  </a:lnTo>
                  <a:lnTo>
                    <a:pt x="13002" y="8601"/>
                  </a:lnTo>
                  <a:lnTo>
                    <a:pt x="12580" y="8761"/>
                  </a:lnTo>
                  <a:lnTo>
                    <a:pt x="12158" y="8882"/>
                  </a:lnTo>
                  <a:lnTo>
                    <a:pt x="11716" y="8983"/>
                  </a:lnTo>
                  <a:lnTo>
                    <a:pt x="11274" y="9063"/>
                  </a:lnTo>
                  <a:lnTo>
                    <a:pt x="10811" y="9123"/>
                  </a:lnTo>
                  <a:lnTo>
                    <a:pt x="10349" y="9163"/>
                  </a:lnTo>
                  <a:lnTo>
                    <a:pt x="9887" y="9163"/>
                  </a:lnTo>
                  <a:lnTo>
                    <a:pt x="9103" y="9163"/>
                  </a:lnTo>
                  <a:lnTo>
                    <a:pt x="9103" y="9163"/>
                  </a:lnTo>
                  <a:lnTo>
                    <a:pt x="9083" y="9163"/>
                  </a:lnTo>
                  <a:lnTo>
                    <a:pt x="9083" y="9163"/>
                  </a:lnTo>
                  <a:lnTo>
                    <a:pt x="8601" y="9163"/>
                  </a:lnTo>
                  <a:lnTo>
                    <a:pt x="8159" y="9123"/>
                  </a:lnTo>
                  <a:lnTo>
                    <a:pt x="7697" y="9063"/>
                  </a:lnTo>
                  <a:lnTo>
                    <a:pt x="7255" y="8983"/>
                  </a:lnTo>
                  <a:lnTo>
                    <a:pt x="6813" y="8882"/>
                  </a:lnTo>
                  <a:lnTo>
                    <a:pt x="6391" y="8761"/>
                  </a:lnTo>
                  <a:lnTo>
                    <a:pt x="5969" y="8621"/>
                  </a:lnTo>
                  <a:lnTo>
                    <a:pt x="5547" y="8460"/>
                  </a:lnTo>
                  <a:lnTo>
                    <a:pt x="5145" y="8279"/>
                  </a:lnTo>
                  <a:lnTo>
                    <a:pt x="4763" y="8078"/>
                  </a:lnTo>
                  <a:lnTo>
                    <a:pt x="4381" y="7857"/>
                  </a:lnTo>
                  <a:lnTo>
                    <a:pt x="4019" y="7636"/>
                  </a:lnTo>
                  <a:lnTo>
                    <a:pt x="3658" y="7375"/>
                  </a:lnTo>
                  <a:lnTo>
                    <a:pt x="3316" y="7114"/>
                  </a:lnTo>
                  <a:lnTo>
                    <a:pt x="2994" y="6832"/>
                  </a:lnTo>
                  <a:lnTo>
                    <a:pt x="2673" y="6531"/>
                  </a:lnTo>
                  <a:lnTo>
                    <a:pt x="2372" y="6209"/>
                  </a:lnTo>
                  <a:lnTo>
                    <a:pt x="2090" y="5888"/>
                  </a:lnTo>
                  <a:lnTo>
                    <a:pt x="1829" y="5546"/>
                  </a:lnTo>
                  <a:lnTo>
                    <a:pt x="1568" y="5185"/>
                  </a:lnTo>
                  <a:lnTo>
                    <a:pt x="1327" y="4823"/>
                  </a:lnTo>
                  <a:lnTo>
                    <a:pt x="1106" y="4441"/>
                  </a:lnTo>
                  <a:lnTo>
                    <a:pt x="905" y="4059"/>
                  </a:lnTo>
                  <a:lnTo>
                    <a:pt x="724" y="3657"/>
                  </a:lnTo>
                  <a:lnTo>
                    <a:pt x="563" y="3255"/>
                  </a:lnTo>
                  <a:lnTo>
                    <a:pt x="422" y="2833"/>
                  </a:lnTo>
                  <a:lnTo>
                    <a:pt x="302" y="2391"/>
                  </a:lnTo>
                  <a:lnTo>
                    <a:pt x="201" y="1969"/>
                  </a:lnTo>
                  <a:lnTo>
                    <a:pt x="121" y="1507"/>
                  </a:lnTo>
                  <a:lnTo>
                    <a:pt x="61" y="1065"/>
                  </a:lnTo>
                  <a:lnTo>
                    <a:pt x="20" y="603"/>
                  </a:lnTo>
                  <a:lnTo>
                    <a:pt x="0" y="14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7"/>
            <p:cNvSpPr/>
            <p:nvPr/>
          </p:nvSpPr>
          <p:spPr>
            <a:xfrm>
              <a:off x="-1795837" y="1406784"/>
              <a:ext cx="40389" cy="56835"/>
            </a:xfrm>
            <a:custGeom>
              <a:avLst/>
              <a:gdLst/>
              <a:ahLst/>
              <a:cxnLst/>
              <a:rect l="l" t="t" r="r" b="b"/>
              <a:pathLst>
                <a:path w="1729" h="2433" extrusionOk="0">
                  <a:moveTo>
                    <a:pt x="1427" y="1"/>
                  </a:moveTo>
                  <a:lnTo>
                    <a:pt x="1327" y="21"/>
                  </a:lnTo>
                  <a:lnTo>
                    <a:pt x="1246" y="101"/>
                  </a:lnTo>
                  <a:lnTo>
                    <a:pt x="0" y="1528"/>
                  </a:lnTo>
                  <a:lnTo>
                    <a:pt x="965" y="2372"/>
                  </a:lnTo>
                  <a:lnTo>
                    <a:pt x="1045" y="2412"/>
                  </a:lnTo>
                  <a:lnTo>
                    <a:pt x="1146" y="2432"/>
                  </a:lnTo>
                  <a:lnTo>
                    <a:pt x="1206" y="2432"/>
                  </a:lnTo>
                  <a:lnTo>
                    <a:pt x="1266" y="2412"/>
                  </a:lnTo>
                  <a:lnTo>
                    <a:pt x="1307" y="2372"/>
                  </a:lnTo>
                  <a:lnTo>
                    <a:pt x="1367" y="2332"/>
                  </a:lnTo>
                  <a:lnTo>
                    <a:pt x="1407" y="2251"/>
                  </a:lnTo>
                  <a:lnTo>
                    <a:pt x="1427" y="2131"/>
                  </a:lnTo>
                  <a:lnTo>
                    <a:pt x="1407" y="2030"/>
                  </a:lnTo>
                  <a:lnTo>
                    <a:pt x="1327" y="1950"/>
                  </a:lnTo>
                  <a:lnTo>
                    <a:pt x="784" y="1468"/>
                  </a:lnTo>
                  <a:lnTo>
                    <a:pt x="1668" y="463"/>
                  </a:lnTo>
                  <a:lnTo>
                    <a:pt x="1708" y="363"/>
                  </a:lnTo>
                  <a:lnTo>
                    <a:pt x="1729" y="262"/>
                  </a:lnTo>
                  <a:lnTo>
                    <a:pt x="1708" y="162"/>
                  </a:lnTo>
                  <a:lnTo>
                    <a:pt x="1628" y="61"/>
                  </a:lnTo>
                  <a:lnTo>
                    <a:pt x="152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7"/>
            <p:cNvSpPr/>
            <p:nvPr/>
          </p:nvSpPr>
          <p:spPr>
            <a:xfrm>
              <a:off x="-2281682" y="1411479"/>
              <a:ext cx="40857" cy="57302"/>
            </a:xfrm>
            <a:custGeom>
              <a:avLst/>
              <a:gdLst/>
              <a:ahLst/>
              <a:cxnLst/>
              <a:rect l="l" t="t" r="r" b="b"/>
              <a:pathLst>
                <a:path w="1749" h="2453" extrusionOk="0">
                  <a:moveTo>
                    <a:pt x="302" y="1"/>
                  </a:moveTo>
                  <a:lnTo>
                    <a:pt x="201" y="21"/>
                  </a:lnTo>
                  <a:lnTo>
                    <a:pt x="101" y="81"/>
                  </a:lnTo>
                  <a:lnTo>
                    <a:pt x="40" y="162"/>
                  </a:lnTo>
                  <a:lnTo>
                    <a:pt x="0" y="262"/>
                  </a:lnTo>
                  <a:lnTo>
                    <a:pt x="20" y="383"/>
                  </a:lnTo>
                  <a:lnTo>
                    <a:pt x="81" y="463"/>
                  </a:lnTo>
                  <a:lnTo>
                    <a:pt x="965" y="1468"/>
                  </a:lnTo>
                  <a:lnTo>
                    <a:pt x="402" y="1950"/>
                  </a:lnTo>
                  <a:lnTo>
                    <a:pt x="342" y="2050"/>
                  </a:lnTo>
                  <a:lnTo>
                    <a:pt x="322" y="2151"/>
                  </a:lnTo>
                  <a:lnTo>
                    <a:pt x="342" y="2251"/>
                  </a:lnTo>
                  <a:lnTo>
                    <a:pt x="382" y="2352"/>
                  </a:lnTo>
                  <a:lnTo>
                    <a:pt x="442" y="2392"/>
                  </a:lnTo>
                  <a:lnTo>
                    <a:pt x="482" y="2412"/>
                  </a:lnTo>
                  <a:lnTo>
                    <a:pt x="603" y="2452"/>
                  </a:lnTo>
                  <a:lnTo>
                    <a:pt x="703" y="2432"/>
                  </a:lnTo>
                  <a:lnTo>
                    <a:pt x="784" y="2372"/>
                  </a:lnTo>
                  <a:lnTo>
                    <a:pt x="1748" y="1528"/>
                  </a:lnTo>
                  <a:lnTo>
                    <a:pt x="503" y="101"/>
                  </a:lnTo>
                  <a:lnTo>
                    <a:pt x="402" y="41"/>
                  </a:lnTo>
                  <a:lnTo>
                    <a:pt x="302"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7"/>
            <p:cNvSpPr/>
            <p:nvPr/>
          </p:nvSpPr>
          <p:spPr>
            <a:xfrm>
              <a:off x="-1975617" y="1349061"/>
              <a:ext cx="77929" cy="35227"/>
            </a:xfrm>
            <a:custGeom>
              <a:avLst/>
              <a:gdLst/>
              <a:ahLst/>
              <a:cxnLst/>
              <a:rect l="l" t="t" r="r" b="b"/>
              <a:pathLst>
                <a:path w="3336" h="1508" extrusionOk="0">
                  <a:moveTo>
                    <a:pt x="1286" y="0"/>
                  </a:moveTo>
                  <a:lnTo>
                    <a:pt x="1045" y="20"/>
                  </a:lnTo>
                  <a:lnTo>
                    <a:pt x="824" y="60"/>
                  </a:lnTo>
                  <a:lnTo>
                    <a:pt x="623" y="121"/>
                  </a:lnTo>
                  <a:lnTo>
                    <a:pt x="442" y="201"/>
                  </a:lnTo>
                  <a:lnTo>
                    <a:pt x="301" y="281"/>
                  </a:lnTo>
                  <a:lnTo>
                    <a:pt x="201" y="382"/>
                  </a:lnTo>
                  <a:lnTo>
                    <a:pt x="100" y="482"/>
                  </a:lnTo>
                  <a:lnTo>
                    <a:pt x="40" y="563"/>
                  </a:lnTo>
                  <a:lnTo>
                    <a:pt x="0" y="663"/>
                  </a:lnTo>
                  <a:lnTo>
                    <a:pt x="0" y="744"/>
                  </a:lnTo>
                  <a:lnTo>
                    <a:pt x="0" y="824"/>
                  </a:lnTo>
                  <a:lnTo>
                    <a:pt x="40" y="904"/>
                  </a:lnTo>
                  <a:lnTo>
                    <a:pt x="80" y="965"/>
                  </a:lnTo>
                  <a:lnTo>
                    <a:pt x="141" y="1005"/>
                  </a:lnTo>
                  <a:lnTo>
                    <a:pt x="301" y="1085"/>
                  </a:lnTo>
                  <a:lnTo>
                    <a:pt x="462" y="1125"/>
                  </a:lnTo>
                  <a:lnTo>
                    <a:pt x="864" y="1186"/>
                  </a:lnTo>
                  <a:lnTo>
                    <a:pt x="1608" y="1286"/>
                  </a:lnTo>
                  <a:lnTo>
                    <a:pt x="2351" y="1427"/>
                  </a:lnTo>
                  <a:lnTo>
                    <a:pt x="2733" y="1487"/>
                  </a:lnTo>
                  <a:lnTo>
                    <a:pt x="2914" y="1507"/>
                  </a:lnTo>
                  <a:lnTo>
                    <a:pt x="3075" y="1487"/>
                  </a:lnTo>
                  <a:lnTo>
                    <a:pt x="3155" y="1467"/>
                  </a:lnTo>
                  <a:lnTo>
                    <a:pt x="3215" y="1427"/>
                  </a:lnTo>
                  <a:lnTo>
                    <a:pt x="3275" y="1367"/>
                  </a:lnTo>
                  <a:lnTo>
                    <a:pt x="3316" y="1286"/>
                  </a:lnTo>
                  <a:lnTo>
                    <a:pt x="3336" y="1206"/>
                  </a:lnTo>
                  <a:lnTo>
                    <a:pt x="3316" y="1105"/>
                  </a:lnTo>
                  <a:lnTo>
                    <a:pt x="3296" y="1005"/>
                  </a:lnTo>
                  <a:lnTo>
                    <a:pt x="3235" y="884"/>
                  </a:lnTo>
                  <a:lnTo>
                    <a:pt x="3175" y="764"/>
                  </a:lnTo>
                  <a:lnTo>
                    <a:pt x="3054" y="623"/>
                  </a:lnTo>
                  <a:lnTo>
                    <a:pt x="2914" y="503"/>
                  </a:lnTo>
                  <a:lnTo>
                    <a:pt x="2753" y="382"/>
                  </a:lnTo>
                  <a:lnTo>
                    <a:pt x="2552" y="261"/>
                  </a:lnTo>
                  <a:lnTo>
                    <a:pt x="2331" y="161"/>
                  </a:lnTo>
                  <a:lnTo>
                    <a:pt x="2090" y="81"/>
                  </a:lnTo>
                  <a:lnTo>
                    <a:pt x="1829" y="20"/>
                  </a:lnTo>
                  <a:lnTo>
                    <a:pt x="15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7"/>
            <p:cNvSpPr/>
            <p:nvPr/>
          </p:nvSpPr>
          <p:spPr>
            <a:xfrm>
              <a:off x="-2170908" y="1342006"/>
              <a:ext cx="77485" cy="36652"/>
            </a:xfrm>
            <a:custGeom>
              <a:avLst/>
              <a:gdLst/>
              <a:ahLst/>
              <a:cxnLst/>
              <a:rect l="l" t="t" r="r" b="b"/>
              <a:pathLst>
                <a:path w="3317" h="1569" extrusionOk="0">
                  <a:moveTo>
                    <a:pt x="1729" y="1"/>
                  </a:moveTo>
                  <a:lnTo>
                    <a:pt x="1467" y="41"/>
                  </a:lnTo>
                  <a:lnTo>
                    <a:pt x="1186" y="121"/>
                  </a:lnTo>
                  <a:lnTo>
                    <a:pt x="945" y="202"/>
                  </a:lnTo>
                  <a:lnTo>
                    <a:pt x="744" y="302"/>
                  </a:lnTo>
                  <a:lnTo>
                    <a:pt x="543" y="423"/>
                  </a:lnTo>
                  <a:lnTo>
                    <a:pt x="382" y="563"/>
                  </a:lnTo>
                  <a:lnTo>
                    <a:pt x="242" y="684"/>
                  </a:lnTo>
                  <a:lnTo>
                    <a:pt x="141" y="825"/>
                  </a:lnTo>
                  <a:lnTo>
                    <a:pt x="81" y="945"/>
                  </a:lnTo>
                  <a:lnTo>
                    <a:pt x="21" y="1066"/>
                  </a:lnTo>
                  <a:lnTo>
                    <a:pt x="1" y="1166"/>
                  </a:lnTo>
                  <a:lnTo>
                    <a:pt x="1" y="1267"/>
                  </a:lnTo>
                  <a:lnTo>
                    <a:pt x="21" y="1347"/>
                  </a:lnTo>
                  <a:lnTo>
                    <a:pt x="61" y="1427"/>
                  </a:lnTo>
                  <a:lnTo>
                    <a:pt x="121" y="1488"/>
                  </a:lnTo>
                  <a:lnTo>
                    <a:pt x="181" y="1528"/>
                  </a:lnTo>
                  <a:lnTo>
                    <a:pt x="262" y="1548"/>
                  </a:lnTo>
                  <a:lnTo>
                    <a:pt x="423" y="1568"/>
                  </a:lnTo>
                  <a:lnTo>
                    <a:pt x="623" y="1548"/>
                  </a:lnTo>
                  <a:lnTo>
                    <a:pt x="985" y="1448"/>
                  </a:lnTo>
                  <a:lnTo>
                    <a:pt x="1729" y="1287"/>
                  </a:lnTo>
                  <a:lnTo>
                    <a:pt x="2472" y="1166"/>
                  </a:lnTo>
                  <a:lnTo>
                    <a:pt x="2854" y="1086"/>
                  </a:lnTo>
                  <a:lnTo>
                    <a:pt x="3035" y="1046"/>
                  </a:lnTo>
                  <a:lnTo>
                    <a:pt x="3176" y="965"/>
                  </a:lnTo>
                  <a:lnTo>
                    <a:pt x="3236" y="905"/>
                  </a:lnTo>
                  <a:lnTo>
                    <a:pt x="3296" y="845"/>
                  </a:lnTo>
                  <a:lnTo>
                    <a:pt x="3316" y="784"/>
                  </a:lnTo>
                  <a:lnTo>
                    <a:pt x="3316" y="704"/>
                  </a:lnTo>
                  <a:lnTo>
                    <a:pt x="3296" y="604"/>
                  </a:lnTo>
                  <a:lnTo>
                    <a:pt x="3256" y="523"/>
                  </a:lnTo>
                  <a:lnTo>
                    <a:pt x="3196" y="423"/>
                  </a:lnTo>
                  <a:lnTo>
                    <a:pt x="3115" y="342"/>
                  </a:lnTo>
                  <a:lnTo>
                    <a:pt x="2995" y="242"/>
                  </a:lnTo>
                  <a:lnTo>
                    <a:pt x="2834" y="161"/>
                  </a:lnTo>
                  <a:lnTo>
                    <a:pt x="2673" y="101"/>
                  </a:lnTo>
                  <a:lnTo>
                    <a:pt x="2472" y="41"/>
                  </a:lnTo>
                  <a:lnTo>
                    <a:pt x="22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7"/>
            <p:cNvSpPr/>
            <p:nvPr/>
          </p:nvSpPr>
          <p:spPr>
            <a:xfrm>
              <a:off x="-1969053" y="1426967"/>
              <a:ext cx="34292" cy="34292"/>
            </a:xfrm>
            <a:custGeom>
              <a:avLst/>
              <a:gdLst/>
              <a:ahLst/>
              <a:cxnLst/>
              <a:rect l="l" t="t" r="r" b="b"/>
              <a:pathLst>
                <a:path w="1468" h="1468" extrusionOk="0">
                  <a:moveTo>
                    <a:pt x="764" y="1"/>
                  </a:moveTo>
                  <a:lnTo>
                    <a:pt x="623" y="21"/>
                  </a:lnTo>
                  <a:lnTo>
                    <a:pt x="483" y="61"/>
                  </a:lnTo>
                  <a:lnTo>
                    <a:pt x="362" y="101"/>
                  </a:lnTo>
                  <a:lnTo>
                    <a:pt x="241" y="202"/>
                  </a:lnTo>
                  <a:lnTo>
                    <a:pt x="141" y="302"/>
                  </a:lnTo>
                  <a:lnTo>
                    <a:pt x="81" y="423"/>
                  </a:lnTo>
                  <a:lnTo>
                    <a:pt x="20" y="564"/>
                  </a:lnTo>
                  <a:lnTo>
                    <a:pt x="0" y="704"/>
                  </a:lnTo>
                  <a:lnTo>
                    <a:pt x="20" y="845"/>
                  </a:lnTo>
                  <a:lnTo>
                    <a:pt x="41" y="986"/>
                  </a:lnTo>
                  <a:lnTo>
                    <a:pt x="101" y="1106"/>
                  </a:lnTo>
                  <a:lnTo>
                    <a:pt x="201" y="1227"/>
                  </a:lnTo>
                  <a:lnTo>
                    <a:pt x="302" y="1307"/>
                  </a:lnTo>
                  <a:lnTo>
                    <a:pt x="422" y="1387"/>
                  </a:lnTo>
                  <a:lnTo>
                    <a:pt x="563" y="1448"/>
                  </a:lnTo>
                  <a:lnTo>
                    <a:pt x="704" y="1468"/>
                  </a:lnTo>
                  <a:lnTo>
                    <a:pt x="844" y="1448"/>
                  </a:lnTo>
                  <a:lnTo>
                    <a:pt x="985" y="1408"/>
                  </a:lnTo>
                  <a:lnTo>
                    <a:pt x="1106" y="1347"/>
                  </a:lnTo>
                  <a:lnTo>
                    <a:pt x="1226" y="1267"/>
                  </a:lnTo>
                  <a:lnTo>
                    <a:pt x="1307" y="1166"/>
                  </a:lnTo>
                  <a:lnTo>
                    <a:pt x="1387" y="1046"/>
                  </a:lnTo>
                  <a:lnTo>
                    <a:pt x="1447" y="905"/>
                  </a:lnTo>
                  <a:lnTo>
                    <a:pt x="1467" y="765"/>
                  </a:lnTo>
                  <a:lnTo>
                    <a:pt x="1447" y="624"/>
                  </a:lnTo>
                  <a:lnTo>
                    <a:pt x="1407" y="483"/>
                  </a:lnTo>
                  <a:lnTo>
                    <a:pt x="1347" y="363"/>
                  </a:lnTo>
                  <a:lnTo>
                    <a:pt x="1266" y="242"/>
                  </a:lnTo>
                  <a:lnTo>
                    <a:pt x="1166" y="162"/>
                  </a:lnTo>
                  <a:lnTo>
                    <a:pt x="1045" y="81"/>
                  </a:lnTo>
                  <a:lnTo>
                    <a:pt x="905" y="21"/>
                  </a:lnTo>
                  <a:lnTo>
                    <a:pt x="7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7"/>
            <p:cNvSpPr/>
            <p:nvPr/>
          </p:nvSpPr>
          <p:spPr>
            <a:xfrm>
              <a:off x="-1973748" y="1456541"/>
              <a:ext cx="45552" cy="16936"/>
            </a:xfrm>
            <a:custGeom>
              <a:avLst/>
              <a:gdLst/>
              <a:ahLst/>
              <a:cxnLst/>
              <a:rect l="l" t="t" r="r" b="b"/>
              <a:pathLst>
                <a:path w="1950" h="725" extrusionOk="0">
                  <a:moveTo>
                    <a:pt x="804" y="1"/>
                  </a:moveTo>
                  <a:lnTo>
                    <a:pt x="664" y="21"/>
                  </a:lnTo>
                  <a:lnTo>
                    <a:pt x="503" y="61"/>
                  </a:lnTo>
                  <a:lnTo>
                    <a:pt x="342" y="121"/>
                  </a:lnTo>
                  <a:lnTo>
                    <a:pt x="161" y="202"/>
                  </a:lnTo>
                  <a:lnTo>
                    <a:pt x="81" y="282"/>
                  </a:lnTo>
                  <a:lnTo>
                    <a:pt x="20" y="363"/>
                  </a:lnTo>
                  <a:lnTo>
                    <a:pt x="0" y="483"/>
                  </a:lnTo>
                  <a:lnTo>
                    <a:pt x="41" y="584"/>
                  </a:lnTo>
                  <a:lnTo>
                    <a:pt x="81" y="644"/>
                  </a:lnTo>
                  <a:lnTo>
                    <a:pt x="141" y="684"/>
                  </a:lnTo>
                  <a:lnTo>
                    <a:pt x="221" y="724"/>
                  </a:lnTo>
                  <a:lnTo>
                    <a:pt x="362" y="724"/>
                  </a:lnTo>
                  <a:lnTo>
                    <a:pt x="422" y="704"/>
                  </a:lnTo>
                  <a:lnTo>
                    <a:pt x="643" y="604"/>
                  </a:lnTo>
                  <a:lnTo>
                    <a:pt x="844" y="564"/>
                  </a:lnTo>
                  <a:lnTo>
                    <a:pt x="1045" y="543"/>
                  </a:lnTo>
                  <a:lnTo>
                    <a:pt x="1206" y="564"/>
                  </a:lnTo>
                  <a:lnTo>
                    <a:pt x="1327" y="604"/>
                  </a:lnTo>
                  <a:lnTo>
                    <a:pt x="1427" y="624"/>
                  </a:lnTo>
                  <a:lnTo>
                    <a:pt x="1528" y="684"/>
                  </a:lnTo>
                  <a:lnTo>
                    <a:pt x="1628" y="724"/>
                  </a:lnTo>
                  <a:lnTo>
                    <a:pt x="1729" y="724"/>
                  </a:lnTo>
                  <a:lnTo>
                    <a:pt x="1829" y="684"/>
                  </a:lnTo>
                  <a:lnTo>
                    <a:pt x="1909" y="604"/>
                  </a:lnTo>
                  <a:lnTo>
                    <a:pt x="1950" y="503"/>
                  </a:lnTo>
                  <a:lnTo>
                    <a:pt x="1950" y="403"/>
                  </a:lnTo>
                  <a:lnTo>
                    <a:pt x="1909" y="302"/>
                  </a:lnTo>
                  <a:lnTo>
                    <a:pt x="1829" y="222"/>
                  </a:lnTo>
                  <a:lnTo>
                    <a:pt x="1688" y="142"/>
                  </a:lnTo>
                  <a:lnTo>
                    <a:pt x="1548" y="81"/>
                  </a:lnTo>
                  <a:lnTo>
                    <a:pt x="1327" y="21"/>
                  </a:lnTo>
                  <a:lnTo>
                    <a:pt x="108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7"/>
            <p:cNvSpPr/>
            <p:nvPr/>
          </p:nvSpPr>
          <p:spPr>
            <a:xfrm>
              <a:off x="-2140867" y="1427925"/>
              <a:ext cx="33825" cy="33802"/>
            </a:xfrm>
            <a:custGeom>
              <a:avLst/>
              <a:gdLst/>
              <a:ahLst/>
              <a:cxnLst/>
              <a:rect l="l" t="t" r="r" b="b"/>
              <a:pathLst>
                <a:path w="1448" h="1447" extrusionOk="0">
                  <a:moveTo>
                    <a:pt x="624" y="0"/>
                  </a:moveTo>
                  <a:lnTo>
                    <a:pt x="483" y="40"/>
                  </a:lnTo>
                  <a:lnTo>
                    <a:pt x="362" y="101"/>
                  </a:lnTo>
                  <a:lnTo>
                    <a:pt x="242" y="181"/>
                  </a:lnTo>
                  <a:lnTo>
                    <a:pt x="141" y="281"/>
                  </a:lnTo>
                  <a:lnTo>
                    <a:pt x="81" y="422"/>
                  </a:lnTo>
                  <a:lnTo>
                    <a:pt x="21" y="563"/>
                  </a:lnTo>
                  <a:lnTo>
                    <a:pt x="1" y="703"/>
                  </a:lnTo>
                  <a:lnTo>
                    <a:pt x="21" y="844"/>
                  </a:lnTo>
                  <a:lnTo>
                    <a:pt x="41" y="965"/>
                  </a:lnTo>
                  <a:lnTo>
                    <a:pt x="101" y="1105"/>
                  </a:lnTo>
                  <a:lnTo>
                    <a:pt x="202" y="1206"/>
                  </a:lnTo>
                  <a:lnTo>
                    <a:pt x="302" y="1306"/>
                  </a:lnTo>
                  <a:lnTo>
                    <a:pt x="423" y="1387"/>
                  </a:lnTo>
                  <a:lnTo>
                    <a:pt x="563" y="1427"/>
                  </a:lnTo>
                  <a:lnTo>
                    <a:pt x="704" y="1447"/>
                  </a:lnTo>
                  <a:lnTo>
                    <a:pt x="845" y="1447"/>
                  </a:lnTo>
                  <a:lnTo>
                    <a:pt x="985" y="1407"/>
                  </a:lnTo>
                  <a:lnTo>
                    <a:pt x="1106" y="1346"/>
                  </a:lnTo>
                  <a:lnTo>
                    <a:pt x="1226" y="1266"/>
                  </a:lnTo>
                  <a:lnTo>
                    <a:pt x="1307" y="1166"/>
                  </a:lnTo>
                  <a:lnTo>
                    <a:pt x="1387" y="1025"/>
                  </a:lnTo>
                  <a:lnTo>
                    <a:pt x="1427" y="884"/>
                  </a:lnTo>
                  <a:lnTo>
                    <a:pt x="1447" y="744"/>
                  </a:lnTo>
                  <a:lnTo>
                    <a:pt x="1447" y="603"/>
                  </a:lnTo>
                  <a:lnTo>
                    <a:pt x="1407" y="482"/>
                  </a:lnTo>
                  <a:lnTo>
                    <a:pt x="1347" y="342"/>
                  </a:lnTo>
                  <a:lnTo>
                    <a:pt x="1267" y="241"/>
                  </a:lnTo>
                  <a:lnTo>
                    <a:pt x="1166" y="141"/>
                  </a:lnTo>
                  <a:lnTo>
                    <a:pt x="1046" y="60"/>
                  </a:lnTo>
                  <a:lnTo>
                    <a:pt x="905" y="20"/>
                  </a:lnTo>
                  <a:lnTo>
                    <a:pt x="7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7"/>
            <p:cNvSpPr/>
            <p:nvPr/>
          </p:nvSpPr>
          <p:spPr>
            <a:xfrm>
              <a:off x="-2144628" y="1457008"/>
              <a:ext cx="39922" cy="16469"/>
            </a:xfrm>
            <a:custGeom>
              <a:avLst/>
              <a:gdLst/>
              <a:ahLst/>
              <a:cxnLst/>
              <a:rect l="l" t="t" r="r" b="b"/>
              <a:pathLst>
                <a:path w="1709" h="705" extrusionOk="0">
                  <a:moveTo>
                    <a:pt x="945" y="1"/>
                  </a:moveTo>
                  <a:lnTo>
                    <a:pt x="704" y="21"/>
                  </a:lnTo>
                  <a:lnTo>
                    <a:pt x="584" y="41"/>
                  </a:lnTo>
                  <a:lnTo>
                    <a:pt x="443" y="61"/>
                  </a:lnTo>
                  <a:lnTo>
                    <a:pt x="302" y="122"/>
                  </a:lnTo>
                  <a:lnTo>
                    <a:pt x="142" y="182"/>
                  </a:lnTo>
                  <a:lnTo>
                    <a:pt x="61" y="262"/>
                  </a:lnTo>
                  <a:lnTo>
                    <a:pt x="21" y="343"/>
                  </a:lnTo>
                  <a:lnTo>
                    <a:pt x="1" y="463"/>
                  </a:lnTo>
                  <a:lnTo>
                    <a:pt x="21" y="564"/>
                  </a:lnTo>
                  <a:lnTo>
                    <a:pt x="81" y="624"/>
                  </a:lnTo>
                  <a:lnTo>
                    <a:pt x="142" y="684"/>
                  </a:lnTo>
                  <a:lnTo>
                    <a:pt x="202" y="704"/>
                  </a:lnTo>
                  <a:lnTo>
                    <a:pt x="342" y="704"/>
                  </a:lnTo>
                  <a:lnTo>
                    <a:pt x="403" y="684"/>
                  </a:lnTo>
                  <a:lnTo>
                    <a:pt x="584" y="604"/>
                  </a:lnTo>
                  <a:lnTo>
                    <a:pt x="744" y="564"/>
                  </a:lnTo>
                  <a:lnTo>
                    <a:pt x="1026" y="564"/>
                  </a:lnTo>
                  <a:lnTo>
                    <a:pt x="1126" y="604"/>
                  </a:lnTo>
                  <a:lnTo>
                    <a:pt x="1207" y="624"/>
                  </a:lnTo>
                  <a:lnTo>
                    <a:pt x="1287" y="664"/>
                  </a:lnTo>
                  <a:lnTo>
                    <a:pt x="1387" y="704"/>
                  </a:lnTo>
                  <a:lnTo>
                    <a:pt x="1488" y="704"/>
                  </a:lnTo>
                  <a:lnTo>
                    <a:pt x="1588" y="664"/>
                  </a:lnTo>
                  <a:lnTo>
                    <a:pt x="1669" y="584"/>
                  </a:lnTo>
                  <a:lnTo>
                    <a:pt x="1709" y="483"/>
                  </a:lnTo>
                  <a:lnTo>
                    <a:pt x="1709" y="383"/>
                  </a:lnTo>
                  <a:lnTo>
                    <a:pt x="1669" y="282"/>
                  </a:lnTo>
                  <a:lnTo>
                    <a:pt x="1588" y="202"/>
                  </a:lnTo>
                  <a:lnTo>
                    <a:pt x="1468" y="142"/>
                  </a:lnTo>
                  <a:lnTo>
                    <a:pt x="1347" y="81"/>
                  </a:lnTo>
                  <a:lnTo>
                    <a:pt x="1166" y="41"/>
                  </a:lnTo>
                  <a:lnTo>
                    <a:pt x="94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7"/>
            <p:cNvSpPr/>
            <p:nvPr/>
          </p:nvSpPr>
          <p:spPr>
            <a:xfrm>
              <a:off x="-2061069" y="1646202"/>
              <a:ext cx="53541" cy="19739"/>
            </a:xfrm>
            <a:custGeom>
              <a:avLst/>
              <a:gdLst/>
              <a:ahLst/>
              <a:cxnLst/>
              <a:rect l="l" t="t" r="r" b="b"/>
              <a:pathLst>
                <a:path w="2292" h="845" extrusionOk="0">
                  <a:moveTo>
                    <a:pt x="1026" y="0"/>
                  </a:moveTo>
                  <a:lnTo>
                    <a:pt x="865" y="20"/>
                  </a:lnTo>
                  <a:lnTo>
                    <a:pt x="684" y="40"/>
                  </a:lnTo>
                  <a:lnTo>
                    <a:pt x="483" y="101"/>
                  </a:lnTo>
                  <a:lnTo>
                    <a:pt x="302" y="201"/>
                  </a:lnTo>
                  <a:lnTo>
                    <a:pt x="121" y="322"/>
                  </a:lnTo>
                  <a:lnTo>
                    <a:pt x="41" y="402"/>
                  </a:lnTo>
                  <a:lnTo>
                    <a:pt x="1" y="503"/>
                  </a:lnTo>
                  <a:lnTo>
                    <a:pt x="1" y="603"/>
                  </a:lnTo>
                  <a:lnTo>
                    <a:pt x="41" y="704"/>
                  </a:lnTo>
                  <a:lnTo>
                    <a:pt x="121" y="784"/>
                  </a:lnTo>
                  <a:lnTo>
                    <a:pt x="222" y="824"/>
                  </a:lnTo>
                  <a:lnTo>
                    <a:pt x="342" y="804"/>
                  </a:lnTo>
                  <a:lnTo>
                    <a:pt x="443" y="764"/>
                  </a:lnTo>
                  <a:lnTo>
                    <a:pt x="563" y="683"/>
                  </a:lnTo>
                  <a:lnTo>
                    <a:pt x="684" y="623"/>
                  </a:lnTo>
                  <a:lnTo>
                    <a:pt x="825" y="583"/>
                  </a:lnTo>
                  <a:lnTo>
                    <a:pt x="945" y="563"/>
                  </a:lnTo>
                  <a:lnTo>
                    <a:pt x="1166" y="563"/>
                  </a:lnTo>
                  <a:lnTo>
                    <a:pt x="1387" y="603"/>
                  </a:lnTo>
                  <a:lnTo>
                    <a:pt x="1568" y="643"/>
                  </a:lnTo>
                  <a:lnTo>
                    <a:pt x="1709" y="724"/>
                  </a:lnTo>
                  <a:lnTo>
                    <a:pt x="1849" y="804"/>
                  </a:lnTo>
                  <a:lnTo>
                    <a:pt x="1930" y="824"/>
                  </a:lnTo>
                  <a:lnTo>
                    <a:pt x="2010" y="844"/>
                  </a:lnTo>
                  <a:lnTo>
                    <a:pt x="2071" y="844"/>
                  </a:lnTo>
                  <a:lnTo>
                    <a:pt x="2131" y="824"/>
                  </a:lnTo>
                  <a:lnTo>
                    <a:pt x="2191" y="784"/>
                  </a:lnTo>
                  <a:lnTo>
                    <a:pt x="2231" y="724"/>
                  </a:lnTo>
                  <a:lnTo>
                    <a:pt x="2271" y="623"/>
                  </a:lnTo>
                  <a:lnTo>
                    <a:pt x="2292" y="523"/>
                  </a:lnTo>
                  <a:lnTo>
                    <a:pt x="2251" y="422"/>
                  </a:lnTo>
                  <a:lnTo>
                    <a:pt x="2171" y="342"/>
                  </a:lnTo>
                  <a:lnTo>
                    <a:pt x="1970" y="221"/>
                  </a:lnTo>
                  <a:lnTo>
                    <a:pt x="1769" y="141"/>
                  </a:lnTo>
                  <a:lnTo>
                    <a:pt x="1508" y="40"/>
                  </a:lnTo>
                  <a:lnTo>
                    <a:pt x="1367" y="20"/>
                  </a:lnTo>
                  <a:lnTo>
                    <a:pt x="120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7"/>
            <p:cNvSpPr/>
            <p:nvPr/>
          </p:nvSpPr>
          <p:spPr>
            <a:xfrm>
              <a:off x="-2077024" y="1548557"/>
              <a:ext cx="115025" cy="77952"/>
            </a:xfrm>
            <a:custGeom>
              <a:avLst/>
              <a:gdLst/>
              <a:ahLst/>
              <a:cxnLst/>
              <a:rect l="l" t="t" r="r" b="b"/>
              <a:pathLst>
                <a:path w="4924" h="3337" extrusionOk="0">
                  <a:moveTo>
                    <a:pt x="4321" y="1"/>
                  </a:moveTo>
                  <a:lnTo>
                    <a:pt x="4040" y="41"/>
                  </a:lnTo>
                  <a:lnTo>
                    <a:pt x="3698" y="81"/>
                  </a:lnTo>
                  <a:lnTo>
                    <a:pt x="3256" y="121"/>
                  </a:lnTo>
                  <a:lnTo>
                    <a:pt x="2733" y="141"/>
                  </a:lnTo>
                  <a:lnTo>
                    <a:pt x="2171" y="161"/>
                  </a:lnTo>
                  <a:lnTo>
                    <a:pt x="1568" y="121"/>
                  </a:lnTo>
                  <a:lnTo>
                    <a:pt x="965" y="61"/>
                  </a:lnTo>
                  <a:lnTo>
                    <a:pt x="824" y="41"/>
                  </a:lnTo>
                  <a:lnTo>
                    <a:pt x="684" y="41"/>
                  </a:lnTo>
                  <a:lnTo>
                    <a:pt x="563" y="81"/>
                  </a:lnTo>
                  <a:lnTo>
                    <a:pt x="443" y="101"/>
                  </a:lnTo>
                  <a:lnTo>
                    <a:pt x="362" y="161"/>
                  </a:lnTo>
                  <a:lnTo>
                    <a:pt x="262" y="222"/>
                  </a:lnTo>
                  <a:lnTo>
                    <a:pt x="201" y="302"/>
                  </a:lnTo>
                  <a:lnTo>
                    <a:pt x="121" y="402"/>
                  </a:lnTo>
                  <a:lnTo>
                    <a:pt x="81" y="483"/>
                  </a:lnTo>
                  <a:lnTo>
                    <a:pt x="41" y="603"/>
                  </a:lnTo>
                  <a:lnTo>
                    <a:pt x="21" y="724"/>
                  </a:lnTo>
                  <a:lnTo>
                    <a:pt x="1" y="844"/>
                  </a:lnTo>
                  <a:lnTo>
                    <a:pt x="1" y="1106"/>
                  </a:lnTo>
                  <a:lnTo>
                    <a:pt x="61" y="1407"/>
                  </a:lnTo>
                  <a:lnTo>
                    <a:pt x="161" y="1688"/>
                  </a:lnTo>
                  <a:lnTo>
                    <a:pt x="302" y="1990"/>
                  </a:lnTo>
                  <a:lnTo>
                    <a:pt x="503" y="2271"/>
                  </a:lnTo>
                  <a:lnTo>
                    <a:pt x="623" y="2412"/>
                  </a:lnTo>
                  <a:lnTo>
                    <a:pt x="744" y="2553"/>
                  </a:lnTo>
                  <a:lnTo>
                    <a:pt x="885" y="2673"/>
                  </a:lnTo>
                  <a:lnTo>
                    <a:pt x="1025" y="2794"/>
                  </a:lnTo>
                  <a:lnTo>
                    <a:pt x="1186" y="2894"/>
                  </a:lnTo>
                  <a:lnTo>
                    <a:pt x="1367" y="2995"/>
                  </a:lnTo>
                  <a:lnTo>
                    <a:pt x="1548" y="3095"/>
                  </a:lnTo>
                  <a:lnTo>
                    <a:pt x="1749" y="3176"/>
                  </a:lnTo>
                  <a:lnTo>
                    <a:pt x="1970" y="3236"/>
                  </a:lnTo>
                  <a:lnTo>
                    <a:pt x="2191" y="3296"/>
                  </a:lnTo>
                  <a:lnTo>
                    <a:pt x="2412" y="3336"/>
                  </a:lnTo>
                  <a:lnTo>
                    <a:pt x="2834" y="3336"/>
                  </a:lnTo>
                  <a:lnTo>
                    <a:pt x="3035" y="3296"/>
                  </a:lnTo>
                  <a:lnTo>
                    <a:pt x="3216" y="3256"/>
                  </a:lnTo>
                  <a:lnTo>
                    <a:pt x="3397" y="3196"/>
                  </a:lnTo>
                  <a:lnTo>
                    <a:pt x="3577" y="3095"/>
                  </a:lnTo>
                  <a:lnTo>
                    <a:pt x="3738" y="3015"/>
                  </a:lnTo>
                  <a:lnTo>
                    <a:pt x="3879" y="2894"/>
                  </a:lnTo>
                  <a:lnTo>
                    <a:pt x="4040" y="2774"/>
                  </a:lnTo>
                  <a:lnTo>
                    <a:pt x="4160" y="2633"/>
                  </a:lnTo>
                  <a:lnTo>
                    <a:pt x="4281" y="2492"/>
                  </a:lnTo>
                  <a:lnTo>
                    <a:pt x="4401" y="2352"/>
                  </a:lnTo>
                  <a:lnTo>
                    <a:pt x="4502" y="2191"/>
                  </a:lnTo>
                  <a:lnTo>
                    <a:pt x="4683" y="1869"/>
                  </a:lnTo>
                  <a:lnTo>
                    <a:pt x="4803" y="1548"/>
                  </a:lnTo>
                  <a:lnTo>
                    <a:pt x="4884" y="1226"/>
                  </a:lnTo>
                  <a:lnTo>
                    <a:pt x="4924" y="905"/>
                  </a:lnTo>
                  <a:lnTo>
                    <a:pt x="4924" y="764"/>
                  </a:lnTo>
                  <a:lnTo>
                    <a:pt x="4904" y="623"/>
                  </a:lnTo>
                  <a:lnTo>
                    <a:pt x="4884" y="503"/>
                  </a:lnTo>
                  <a:lnTo>
                    <a:pt x="4843" y="382"/>
                  </a:lnTo>
                  <a:lnTo>
                    <a:pt x="4783" y="282"/>
                  </a:lnTo>
                  <a:lnTo>
                    <a:pt x="4723" y="201"/>
                  </a:lnTo>
                  <a:lnTo>
                    <a:pt x="4642" y="121"/>
                  </a:lnTo>
                  <a:lnTo>
                    <a:pt x="4562" y="61"/>
                  </a:lnTo>
                  <a:lnTo>
                    <a:pt x="4441" y="21"/>
                  </a:lnTo>
                  <a:lnTo>
                    <a:pt x="43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7"/>
            <p:cNvSpPr/>
            <p:nvPr/>
          </p:nvSpPr>
          <p:spPr>
            <a:xfrm>
              <a:off x="-2066698" y="1393655"/>
              <a:ext cx="64801" cy="112198"/>
            </a:xfrm>
            <a:custGeom>
              <a:avLst/>
              <a:gdLst/>
              <a:ahLst/>
              <a:cxnLst/>
              <a:rect l="l" t="t" r="r" b="b"/>
              <a:pathLst>
                <a:path w="2774" h="4803" extrusionOk="0">
                  <a:moveTo>
                    <a:pt x="1267" y="0"/>
                  </a:moveTo>
                  <a:lnTo>
                    <a:pt x="1146" y="20"/>
                  </a:lnTo>
                  <a:lnTo>
                    <a:pt x="1066" y="81"/>
                  </a:lnTo>
                  <a:lnTo>
                    <a:pt x="1005" y="161"/>
                  </a:lnTo>
                  <a:lnTo>
                    <a:pt x="985" y="261"/>
                  </a:lnTo>
                  <a:lnTo>
                    <a:pt x="985" y="2271"/>
                  </a:lnTo>
                  <a:lnTo>
                    <a:pt x="704" y="2271"/>
                  </a:lnTo>
                  <a:lnTo>
                    <a:pt x="543" y="2331"/>
                  </a:lnTo>
                  <a:lnTo>
                    <a:pt x="402" y="2391"/>
                  </a:lnTo>
                  <a:lnTo>
                    <a:pt x="262" y="2492"/>
                  </a:lnTo>
                  <a:lnTo>
                    <a:pt x="141" y="2613"/>
                  </a:lnTo>
                  <a:lnTo>
                    <a:pt x="61" y="2753"/>
                  </a:lnTo>
                  <a:lnTo>
                    <a:pt x="21" y="2914"/>
                  </a:lnTo>
                  <a:lnTo>
                    <a:pt x="1" y="3075"/>
                  </a:lnTo>
                  <a:lnTo>
                    <a:pt x="1" y="3537"/>
                  </a:lnTo>
                  <a:lnTo>
                    <a:pt x="1" y="3657"/>
                  </a:lnTo>
                  <a:lnTo>
                    <a:pt x="21" y="3798"/>
                  </a:lnTo>
                  <a:lnTo>
                    <a:pt x="61" y="3919"/>
                  </a:lnTo>
                  <a:lnTo>
                    <a:pt x="101" y="4019"/>
                  </a:lnTo>
                  <a:lnTo>
                    <a:pt x="161" y="4140"/>
                  </a:lnTo>
                  <a:lnTo>
                    <a:pt x="242" y="4240"/>
                  </a:lnTo>
                  <a:lnTo>
                    <a:pt x="322" y="4341"/>
                  </a:lnTo>
                  <a:lnTo>
                    <a:pt x="423" y="4421"/>
                  </a:lnTo>
                  <a:lnTo>
                    <a:pt x="523" y="4501"/>
                  </a:lnTo>
                  <a:lnTo>
                    <a:pt x="624" y="4582"/>
                  </a:lnTo>
                  <a:lnTo>
                    <a:pt x="744" y="4642"/>
                  </a:lnTo>
                  <a:lnTo>
                    <a:pt x="865" y="4702"/>
                  </a:lnTo>
                  <a:lnTo>
                    <a:pt x="1005" y="4743"/>
                  </a:lnTo>
                  <a:lnTo>
                    <a:pt x="1146" y="4763"/>
                  </a:lnTo>
                  <a:lnTo>
                    <a:pt x="1287" y="4783"/>
                  </a:lnTo>
                  <a:lnTo>
                    <a:pt x="1427" y="4803"/>
                  </a:lnTo>
                  <a:lnTo>
                    <a:pt x="2492" y="4803"/>
                  </a:lnTo>
                  <a:lnTo>
                    <a:pt x="2593" y="4783"/>
                  </a:lnTo>
                  <a:lnTo>
                    <a:pt x="2693" y="4722"/>
                  </a:lnTo>
                  <a:lnTo>
                    <a:pt x="2754" y="4622"/>
                  </a:lnTo>
                  <a:lnTo>
                    <a:pt x="2774" y="4522"/>
                  </a:lnTo>
                  <a:lnTo>
                    <a:pt x="2754" y="4401"/>
                  </a:lnTo>
                  <a:lnTo>
                    <a:pt x="2693" y="4321"/>
                  </a:lnTo>
                  <a:lnTo>
                    <a:pt x="2593" y="4260"/>
                  </a:lnTo>
                  <a:lnTo>
                    <a:pt x="2492" y="4240"/>
                  </a:lnTo>
                  <a:lnTo>
                    <a:pt x="1427" y="4240"/>
                  </a:lnTo>
                  <a:lnTo>
                    <a:pt x="1246" y="4220"/>
                  </a:lnTo>
                  <a:lnTo>
                    <a:pt x="1086" y="4180"/>
                  </a:lnTo>
                  <a:lnTo>
                    <a:pt x="945" y="4120"/>
                  </a:lnTo>
                  <a:lnTo>
                    <a:pt x="804" y="4039"/>
                  </a:lnTo>
                  <a:lnTo>
                    <a:pt x="704" y="3939"/>
                  </a:lnTo>
                  <a:lnTo>
                    <a:pt x="624" y="3818"/>
                  </a:lnTo>
                  <a:lnTo>
                    <a:pt x="563" y="3678"/>
                  </a:lnTo>
                  <a:lnTo>
                    <a:pt x="563" y="3537"/>
                  </a:lnTo>
                  <a:lnTo>
                    <a:pt x="563" y="3075"/>
                  </a:lnTo>
                  <a:lnTo>
                    <a:pt x="563" y="3014"/>
                  </a:lnTo>
                  <a:lnTo>
                    <a:pt x="583" y="2974"/>
                  </a:lnTo>
                  <a:lnTo>
                    <a:pt x="664" y="2894"/>
                  </a:lnTo>
                  <a:lnTo>
                    <a:pt x="764" y="2834"/>
                  </a:lnTo>
                  <a:lnTo>
                    <a:pt x="885" y="2813"/>
                  </a:lnTo>
                  <a:lnTo>
                    <a:pt x="1548" y="2813"/>
                  </a:lnTo>
                  <a:lnTo>
                    <a:pt x="1548" y="261"/>
                  </a:lnTo>
                  <a:lnTo>
                    <a:pt x="1528" y="161"/>
                  </a:lnTo>
                  <a:lnTo>
                    <a:pt x="1468" y="81"/>
                  </a:lnTo>
                  <a:lnTo>
                    <a:pt x="1367" y="20"/>
                  </a:lnTo>
                  <a:lnTo>
                    <a:pt x="126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7"/>
            <p:cNvSpPr/>
            <p:nvPr/>
          </p:nvSpPr>
          <p:spPr>
            <a:xfrm>
              <a:off x="-2228187" y="1401621"/>
              <a:ext cx="159175" cy="112221"/>
            </a:xfrm>
            <a:custGeom>
              <a:avLst/>
              <a:gdLst/>
              <a:ahLst/>
              <a:cxnLst/>
              <a:rect l="l" t="t" r="r" b="b"/>
              <a:pathLst>
                <a:path w="6814" h="4804" extrusionOk="0">
                  <a:moveTo>
                    <a:pt x="6050" y="543"/>
                  </a:moveTo>
                  <a:lnTo>
                    <a:pt x="6130" y="563"/>
                  </a:lnTo>
                  <a:lnTo>
                    <a:pt x="6190" y="604"/>
                  </a:lnTo>
                  <a:lnTo>
                    <a:pt x="6230" y="684"/>
                  </a:lnTo>
                  <a:lnTo>
                    <a:pt x="6250" y="764"/>
                  </a:lnTo>
                  <a:lnTo>
                    <a:pt x="6250" y="2694"/>
                  </a:lnTo>
                  <a:lnTo>
                    <a:pt x="6250" y="2854"/>
                  </a:lnTo>
                  <a:lnTo>
                    <a:pt x="6230" y="3015"/>
                  </a:lnTo>
                  <a:lnTo>
                    <a:pt x="6190" y="3156"/>
                  </a:lnTo>
                  <a:lnTo>
                    <a:pt x="6130" y="3296"/>
                  </a:lnTo>
                  <a:lnTo>
                    <a:pt x="6070" y="3437"/>
                  </a:lnTo>
                  <a:lnTo>
                    <a:pt x="5989" y="3558"/>
                  </a:lnTo>
                  <a:lnTo>
                    <a:pt x="5909" y="3678"/>
                  </a:lnTo>
                  <a:lnTo>
                    <a:pt x="5808" y="3799"/>
                  </a:lnTo>
                  <a:lnTo>
                    <a:pt x="5688" y="3899"/>
                  </a:lnTo>
                  <a:lnTo>
                    <a:pt x="5567" y="3980"/>
                  </a:lnTo>
                  <a:lnTo>
                    <a:pt x="5447" y="4060"/>
                  </a:lnTo>
                  <a:lnTo>
                    <a:pt x="5306" y="4120"/>
                  </a:lnTo>
                  <a:lnTo>
                    <a:pt x="5165" y="4181"/>
                  </a:lnTo>
                  <a:lnTo>
                    <a:pt x="5025" y="4221"/>
                  </a:lnTo>
                  <a:lnTo>
                    <a:pt x="4864" y="4241"/>
                  </a:lnTo>
                  <a:lnTo>
                    <a:pt x="3317" y="4241"/>
                  </a:lnTo>
                  <a:lnTo>
                    <a:pt x="3035" y="4221"/>
                  </a:lnTo>
                  <a:lnTo>
                    <a:pt x="2774" y="4181"/>
                  </a:lnTo>
                  <a:lnTo>
                    <a:pt x="2513" y="4120"/>
                  </a:lnTo>
                  <a:lnTo>
                    <a:pt x="2252" y="4020"/>
                  </a:lnTo>
                  <a:lnTo>
                    <a:pt x="2010" y="3899"/>
                  </a:lnTo>
                  <a:lnTo>
                    <a:pt x="1789" y="3779"/>
                  </a:lnTo>
                  <a:lnTo>
                    <a:pt x="1568" y="3618"/>
                  </a:lnTo>
                  <a:lnTo>
                    <a:pt x="1367" y="3437"/>
                  </a:lnTo>
                  <a:lnTo>
                    <a:pt x="1207" y="3236"/>
                  </a:lnTo>
                  <a:lnTo>
                    <a:pt x="1046" y="3035"/>
                  </a:lnTo>
                  <a:lnTo>
                    <a:pt x="905" y="2794"/>
                  </a:lnTo>
                  <a:lnTo>
                    <a:pt x="785" y="2553"/>
                  </a:lnTo>
                  <a:lnTo>
                    <a:pt x="684" y="2312"/>
                  </a:lnTo>
                  <a:lnTo>
                    <a:pt x="624" y="2050"/>
                  </a:lnTo>
                  <a:lnTo>
                    <a:pt x="584" y="1769"/>
                  </a:lnTo>
                  <a:lnTo>
                    <a:pt x="564" y="1488"/>
                  </a:lnTo>
                  <a:lnTo>
                    <a:pt x="564" y="805"/>
                  </a:lnTo>
                  <a:lnTo>
                    <a:pt x="584" y="704"/>
                  </a:lnTo>
                  <a:lnTo>
                    <a:pt x="644" y="624"/>
                  </a:lnTo>
                  <a:lnTo>
                    <a:pt x="724" y="563"/>
                  </a:lnTo>
                  <a:lnTo>
                    <a:pt x="805" y="543"/>
                  </a:lnTo>
                  <a:close/>
                  <a:moveTo>
                    <a:pt x="644" y="1"/>
                  </a:moveTo>
                  <a:lnTo>
                    <a:pt x="503" y="61"/>
                  </a:lnTo>
                  <a:lnTo>
                    <a:pt x="363" y="121"/>
                  </a:lnTo>
                  <a:lnTo>
                    <a:pt x="242" y="222"/>
                  </a:lnTo>
                  <a:lnTo>
                    <a:pt x="142" y="342"/>
                  </a:lnTo>
                  <a:lnTo>
                    <a:pt x="81" y="483"/>
                  </a:lnTo>
                  <a:lnTo>
                    <a:pt x="21" y="644"/>
                  </a:lnTo>
                  <a:lnTo>
                    <a:pt x="1" y="805"/>
                  </a:lnTo>
                  <a:lnTo>
                    <a:pt x="1" y="1488"/>
                  </a:lnTo>
                  <a:lnTo>
                    <a:pt x="21" y="1829"/>
                  </a:lnTo>
                  <a:lnTo>
                    <a:pt x="81" y="2151"/>
                  </a:lnTo>
                  <a:lnTo>
                    <a:pt x="162" y="2472"/>
                  </a:lnTo>
                  <a:lnTo>
                    <a:pt x="262" y="2774"/>
                  </a:lnTo>
                  <a:lnTo>
                    <a:pt x="403" y="3055"/>
                  </a:lnTo>
                  <a:lnTo>
                    <a:pt x="584" y="3337"/>
                  </a:lnTo>
                  <a:lnTo>
                    <a:pt x="765" y="3598"/>
                  </a:lnTo>
                  <a:lnTo>
                    <a:pt x="986" y="3819"/>
                  </a:lnTo>
                  <a:lnTo>
                    <a:pt x="1227" y="4040"/>
                  </a:lnTo>
                  <a:lnTo>
                    <a:pt x="1468" y="4241"/>
                  </a:lnTo>
                  <a:lnTo>
                    <a:pt x="1749" y="4402"/>
                  </a:lnTo>
                  <a:lnTo>
                    <a:pt x="2031" y="4542"/>
                  </a:lnTo>
                  <a:lnTo>
                    <a:pt x="2332" y="4643"/>
                  </a:lnTo>
                  <a:lnTo>
                    <a:pt x="2653" y="4723"/>
                  </a:lnTo>
                  <a:lnTo>
                    <a:pt x="2995" y="4783"/>
                  </a:lnTo>
                  <a:lnTo>
                    <a:pt x="3317" y="4803"/>
                  </a:lnTo>
                  <a:lnTo>
                    <a:pt x="4703" y="4803"/>
                  </a:lnTo>
                  <a:lnTo>
                    <a:pt x="4924" y="4783"/>
                  </a:lnTo>
                  <a:lnTo>
                    <a:pt x="5125" y="4763"/>
                  </a:lnTo>
                  <a:lnTo>
                    <a:pt x="5326" y="4703"/>
                  </a:lnTo>
                  <a:lnTo>
                    <a:pt x="5527" y="4643"/>
                  </a:lnTo>
                  <a:lnTo>
                    <a:pt x="5708" y="4542"/>
                  </a:lnTo>
                  <a:lnTo>
                    <a:pt x="5889" y="4442"/>
                  </a:lnTo>
                  <a:lnTo>
                    <a:pt x="6050" y="4321"/>
                  </a:lnTo>
                  <a:lnTo>
                    <a:pt x="6190" y="4181"/>
                  </a:lnTo>
                  <a:lnTo>
                    <a:pt x="6331" y="4040"/>
                  </a:lnTo>
                  <a:lnTo>
                    <a:pt x="6451" y="3879"/>
                  </a:lnTo>
                  <a:lnTo>
                    <a:pt x="6552" y="3698"/>
                  </a:lnTo>
                  <a:lnTo>
                    <a:pt x="6652" y="3517"/>
                  </a:lnTo>
                  <a:lnTo>
                    <a:pt x="6713" y="3316"/>
                  </a:lnTo>
                  <a:lnTo>
                    <a:pt x="6773" y="3116"/>
                  </a:lnTo>
                  <a:lnTo>
                    <a:pt x="6793" y="2915"/>
                  </a:lnTo>
                  <a:lnTo>
                    <a:pt x="6813" y="2694"/>
                  </a:lnTo>
                  <a:lnTo>
                    <a:pt x="6813" y="764"/>
                  </a:lnTo>
                  <a:lnTo>
                    <a:pt x="6793" y="604"/>
                  </a:lnTo>
                  <a:lnTo>
                    <a:pt x="6753" y="463"/>
                  </a:lnTo>
                  <a:lnTo>
                    <a:pt x="6672" y="342"/>
                  </a:lnTo>
                  <a:lnTo>
                    <a:pt x="6592" y="222"/>
                  </a:lnTo>
                  <a:lnTo>
                    <a:pt x="6472" y="121"/>
                  </a:lnTo>
                  <a:lnTo>
                    <a:pt x="6331" y="61"/>
                  </a:lnTo>
                  <a:lnTo>
                    <a:pt x="6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7"/>
            <p:cNvSpPr/>
            <p:nvPr/>
          </p:nvSpPr>
          <p:spPr>
            <a:xfrm>
              <a:off x="-2010377" y="1401621"/>
              <a:ext cx="158708" cy="112221"/>
            </a:xfrm>
            <a:custGeom>
              <a:avLst/>
              <a:gdLst/>
              <a:ahLst/>
              <a:cxnLst/>
              <a:rect l="l" t="t" r="r" b="b"/>
              <a:pathLst>
                <a:path w="6794" h="4804" extrusionOk="0">
                  <a:moveTo>
                    <a:pt x="5989" y="543"/>
                  </a:moveTo>
                  <a:lnTo>
                    <a:pt x="6090" y="563"/>
                  </a:lnTo>
                  <a:lnTo>
                    <a:pt x="6170" y="624"/>
                  </a:lnTo>
                  <a:lnTo>
                    <a:pt x="6210" y="704"/>
                  </a:lnTo>
                  <a:lnTo>
                    <a:pt x="6230" y="805"/>
                  </a:lnTo>
                  <a:lnTo>
                    <a:pt x="6230" y="1488"/>
                  </a:lnTo>
                  <a:lnTo>
                    <a:pt x="6230" y="1769"/>
                  </a:lnTo>
                  <a:lnTo>
                    <a:pt x="6190" y="2050"/>
                  </a:lnTo>
                  <a:lnTo>
                    <a:pt x="6110" y="2312"/>
                  </a:lnTo>
                  <a:lnTo>
                    <a:pt x="6029" y="2553"/>
                  </a:lnTo>
                  <a:lnTo>
                    <a:pt x="5909" y="2794"/>
                  </a:lnTo>
                  <a:lnTo>
                    <a:pt x="5768" y="3035"/>
                  </a:lnTo>
                  <a:lnTo>
                    <a:pt x="5607" y="3236"/>
                  </a:lnTo>
                  <a:lnTo>
                    <a:pt x="5427" y="3437"/>
                  </a:lnTo>
                  <a:lnTo>
                    <a:pt x="5226" y="3618"/>
                  </a:lnTo>
                  <a:lnTo>
                    <a:pt x="5025" y="3779"/>
                  </a:lnTo>
                  <a:lnTo>
                    <a:pt x="4804" y="3899"/>
                  </a:lnTo>
                  <a:lnTo>
                    <a:pt x="4563" y="4020"/>
                  </a:lnTo>
                  <a:lnTo>
                    <a:pt x="4301" y="4120"/>
                  </a:lnTo>
                  <a:lnTo>
                    <a:pt x="4040" y="4181"/>
                  </a:lnTo>
                  <a:lnTo>
                    <a:pt x="3759" y="4221"/>
                  </a:lnTo>
                  <a:lnTo>
                    <a:pt x="3477" y="4241"/>
                  </a:lnTo>
                  <a:lnTo>
                    <a:pt x="1930" y="4241"/>
                  </a:lnTo>
                  <a:lnTo>
                    <a:pt x="1789" y="4221"/>
                  </a:lnTo>
                  <a:lnTo>
                    <a:pt x="1629" y="4181"/>
                  </a:lnTo>
                  <a:lnTo>
                    <a:pt x="1488" y="4120"/>
                  </a:lnTo>
                  <a:lnTo>
                    <a:pt x="1367" y="4060"/>
                  </a:lnTo>
                  <a:lnTo>
                    <a:pt x="1227" y="3980"/>
                  </a:lnTo>
                  <a:lnTo>
                    <a:pt x="1106" y="3899"/>
                  </a:lnTo>
                  <a:lnTo>
                    <a:pt x="1006" y="3799"/>
                  </a:lnTo>
                  <a:lnTo>
                    <a:pt x="905" y="3678"/>
                  </a:lnTo>
                  <a:lnTo>
                    <a:pt x="805" y="3558"/>
                  </a:lnTo>
                  <a:lnTo>
                    <a:pt x="744" y="3437"/>
                  </a:lnTo>
                  <a:lnTo>
                    <a:pt x="664" y="3296"/>
                  </a:lnTo>
                  <a:lnTo>
                    <a:pt x="624" y="3156"/>
                  </a:lnTo>
                  <a:lnTo>
                    <a:pt x="584" y="3015"/>
                  </a:lnTo>
                  <a:lnTo>
                    <a:pt x="564" y="2854"/>
                  </a:lnTo>
                  <a:lnTo>
                    <a:pt x="544" y="2694"/>
                  </a:lnTo>
                  <a:lnTo>
                    <a:pt x="544" y="764"/>
                  </a:lnTo>
                  <a:lnTo>
                    <a:pt x="564" y="684"/>
                  </a:lnTo>
                  <a:lnTo>
                    <a:pt x="604" y="604"/>
                  </a:lnTo>
                  <a:lnTo>
                    <a:pt x="684" y="563"/>
                  </a:lnTo>
                  <a:lnTo>
                    <a:pt x="765" y="543"/>
                  </a:lnTo>
                  <a:close/>
                  <a:moveTo>
                    <a:pt x="604" y="1"/>
                  </a:moveTo>
                  <a:lnTo>
                    <a:pt x="463" y="61"/>
                  </a:lnTo>
                  <a:lnTo>
                    <a:pt x="343" y="121"/>
                  </a:lnTo>
                  <a:lnTo>
                    <a:pt x="222" y="222"/>
                  </a:lnTo>
                  <a:lnTo>
                    <a:pt x="122" y="342"/>
                  </a:lnTo>
                  <a:lnTo>
                    <a:pt x="61" y="463"/>
                  </a:lnTo>
                  <a:lnTo>
                    <a:pt x="1" y="604"/>
                  </a:lnTo>
                  <a:lnTo>
                    <a:pt x="1" y="764"/>
                  </a:lnTo>
                  <a:lnTo>
                    <a:pt x="1" y="2694"/>
                  </a:lnTo>
                  <a:lnTo>
                    <a:pt x="1" y="2915"/>
                  </a:lnTo>
                  <a:lnTo>
                    <a:pt x="41" y="3116"/>
                  </a:lnTo>
                  <a:lnTo>
                    <a:pt x="81" y="3316"/>
                  </a:lnTo>
                  <a:lnTo>
                    <a:pt x="162" y="3517"/>
                  </a:lnTo>
                  <a:lnTo>
                    <a:pt x="242" y="3698"/>
                  </a:lnTo>
                  <a:lnTo>
                    <a:pt x="343" y="3879"/>
                  </a:lnTo>
                  <a:lnTo>
                    <a:pt x="483" y="4040"/>
                  </a:lnTo>
                  <a:lnTo>
                    <a:pt x="604" y="4181"/>
                  </a:lnTo>
                  <a:lnTo>
                    <a:pt x="765" y="4321"/>
                  </a:lnTo>
                  <a:lnTo>
                    <a:pt x="925" y="4442"/>
                  </a:lnTo>
                  <a:lnTo>
                    <a:pt x="1086" y="4542"/>
                  </a:lnTo>
                  <a:lnTo>
                    <a:pt x="1267" y="4643"/>
                  </a:lnTo>
                  <a:lnTo>
                    <a:pt x="1468" y="4703"/>
                  </a:lnTo>
                  <a:lnTo>
                    <a:pt x="1669" y="4763"/>
                  </a:lnTo>
                  <a:lnTo>
                    <a:pt x="1870" y="4783"/>
                  </a:lnTo>
                  <a:lnTo>
                    <a:pt x="2091" y="4803"/>
                  </a:lnTo>
                  <a:lnTo>
                    <a:pt x="3477" y="4803"/>
                  </a:lnTo>
                  <a:lnTo>
                    <a:pt x="3819" y="4783"/>
                  </a:lnTo>
                  <a:lnTo>
                    <a:pt x="4141" y="4723"/>
                  </a:lnTo>
                  <a:lnTo>
                    <a:pt x="4462" y="4643"/>
                  </a:lnTo>
                  <a:lnTo>
                    <a:pt x="4763" y="4542"/>
                  </a:lnTo>
                  <a:lnTo>
                    <a:pt x="5065" y="4402"/>
                  </a:lnTo>
                  <a:lnTo>
                    <a:pt x="5326" y="4241"/>
                  </a:lnTo>
                  <a:lnTo>
                    <a:pt x="5587" y="4040"/>
                  </a:lnTo>
                  <a:lnTo>
                    <a:pt x="5829" y="3819"/>
                  </a:lnTo>
                  <a:lnTo>
                    <a:pt x="6029" y="3598"/>
                  </a:lnTo>
                  <a:lnTo>
                    <a:pt x="6230" y="3337"/>
                  </a:lnTo>
                  <a:lnTo>
                    <a:pt x="6391" y="3055"/>
                  </a:lnTo>
                  <a:lnTo>
                    <a:pt x="6532" y="2774"/>
                  </a:lnTo>
                  <a:lnTo>
                    <a:pt x="6652" y="2472"/>
                  </a:lnTo>
                  <a:lnTo>
                    <a:pt x="6733" y="2151"/>
                  </a:lnTo>
                  <a:lnTo>
                    <a:pt x="6773" y="1829"/>
                  </a:lnTo>
                  <a:lnTo>
                    <a:pt x="6793" y="1488"/>
                  </a:lnTo>
                  <a:lnTo>
                    <a:pt x="6793" y="805"/>
                  </a:lnTo>
                  <a:lnTo>
                    <a:pt x="6773" y="644"/>
                  </a:lnTo>
                  <a:lnTo>
                    <a:pt x="6733" y="483"/>
                  </a:lnTo>
                  <a:lnTo>
                    <a:pt x="6652" y="342"/>
                  </a:lnTo>
                  <a:lnTo>
                    <a:pt x="6552" y="222"/>
                  </a:lnTo>
                  <a:lnTo>
                    <a:pt x="6431" y="121"/>
                  </a:lnTo>
                  <a:lnTo>
                    <a:pt x="6311" y="61"/>
                  </a:lnTo>
                  <a:lnTo>
                    <a:pt x="61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7"/>
            <p:cNvSpPr/>
            <p:nvPr/>
          </p:nvSpPr>
          <p:spPr>
            <a:xfrm>
              <a:off x="-2078892" y="1417109"/>
              <a:ext cx="77929" cy="19739"/>
            </a:xfrm>
            <a:custGeom>
              <a:avLst/>
              <a:gdLst/>
              <a:ahLst/>
              <a:cxnLst/>
              <a:rect l="l" t="t" r="r" b="b"/>
              <a:pathLst>
                <a:path w="3336" h="845" extrusionOk="0">
                  <a:moveTo>
                    <a:pt x="1568" y="1"/>
                  </a:moveTo>
                  <a:lnTo>
                    <a:pt x="1226" y="41"/>
                  </a:lnTo>
                  <a:lnTo>
                    <a:pt x="864" y="101"/>
                  </a:lnTo>
                  <a:lnTo>
                    <a:pt x="523" y="182"/>
                  </a:lnTo>
                  <a:lnTo>
                    <a:pt x="181" y="322"/>
                  </a:lnTo>
                  <a:lnTo>
                    <a:pt x="81" y="383"/>
                  </a:lnTo>
                  <a:lnTo>
                    <a:pt x="20" y="463"/>
                  </a:lnTo>
                  <a:lnTo>
                    <a:pt x="0" y="564"/>
                  </a:lnTo>
                  <a:lnTo>
                    <a:pt x="40" y="684"/>
                  </a:lnTo>
                  <a:lnTo>
                    <a:pt x="101" y="765"/>
                  </a:lnTo>
                  <a:lnTo>
                    <a:pt x="181" y="825"/>
                  </a:lnTo>
                  <a:lnTo>
                    <a:pt x="281" y="845"/>
                  </a:lnTo>
                  <a:lnTo>
                    <a:pt x="402" y="825"/>
                  </a:lnTo>
                  <a:lnTo>
                    <a:pt x="683" y="724"/>
                  </a:lnTo>
                  <a:lnTo>
                    <a:pt x="985" y="644"/>
                  </a:lnTo>
                  <a:lnTo>
                    <a:pt x="1286" y="584"/>
                  </a:lnTo>
                  <a:lnTo>
                    <a:pt x="1588" y="564"/>
                  </a:lnTo>
                  <a:lnTo>
                    <a:pt x="1889" y="564"/>
                  </a:lnTo>
                  <a:lnTo>
                    <a:pt x="2190" y="604"/>
                  </a:lnTo>
                  <a:lnTo>
                    <a:pt x="2492" y="664"/>
                  </a:lnTo>
                  <a:lnTo>
                    <a:pt x="2793" y="765"/>
                  </a:lnTo>
                  <a:lnTo>
                    <a:pt x="2954" y="825"/>
                  </a:lnTo>
                  <a:lnTo>
                    <a:pt x="3055" y="845"/>
                  </a:lnTo>
                  <a:lnTo>
                    <a:pt x="3135" y="845"/>
                  </a:lnTo>
                  <a:lnTo>
                    <a:pt x="3215" y="805"/>
                  </a:lnTo>
                  <a:lnTo>
                    <a:pt x="3276" y="744"/>
                  </a:lnTo>
                  <a:lnTo>
                    <a:pt x="3316" y="664"/>
                  </a:lnTo>
                  <a:lnTo>
                    <a:pt x="3336" y="564"/>
                  </a:lnTo>
                  <a:lnTo>
                    <a:pt x="3316" y="463"/>
                  </a:lnTo>
                  <a:lnTo>
                    <a:pt x="3256" y="363"/>
                  </a:lnTo>
                  <a:lnTo>
                    <a:pt x="3155" y="302"/>
                  </a:lnTo>
                  <a:lnTo>
                    <a:pt x="2994" y="242"/>
                  </a:lnTo>
                  <a:lnTo>
                    <a:pt x="2633" y="142"/>
                  </a:lnTo>
                  <a:lnTo>
                    <a:pt x="2291" y="61"/>
                  </a:lnTo>
                  <a:lnTo>
                    <a:pt x="1929" y="21"/>
                  </a:lnTo>
                  <a:lnTo>
                    <a:pt x="1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7"/>
            <p:cNvSpPr/>
            <p:nvPr/>
          </p:nvSpPr>
          <p:spPr>
            <a:xfrm>
              <a:off x="-1804761" y="1344833"/>
              <a:ext cx="491" cy="3784"/>
            </a:xfrm>
            <a:custGeom>
              <a:avLst/>
              <a:gdLst/>
              <a:ahLst/>
              <a:cxnLst/>
              <a:rect l="l" t="t" r="r" b="b"/>
              <a:pathLst>
                <a:path w="21" h="162" extrusionOk="0">
                  <a:moveTo>
                    <a:pt x="1" y="0"/>
                  </a:moveTo>
                  <a:lnTo>
                    <a:pt x="1" y="161"/>
                  </a:lnTo>
                  <a:lnTo>
                    <a:pt x="21" y="141"/>
                  </a:lnTo>
                  <a:lnTo>
                    <a:pt x="1" y="0"/>
                  </a:lnTo>
                  <a:close/>
                </a:path>
              </a:pathLst>
            </a:custGeom>
            <a:solidFill>
              <a:srgbClr val="B0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7"/>
            <p:cNvSpPr/>
            <p:nvPr/>
          </p:nvSpPr>
          <p:spPr>
            <a:xfrm>
              <a:off x="-1937610" y="5572908"/>
              <a:ext cx="499016" cy="176041"/>
            </a:xfrm>
            <a:custGeom>
              <a:avLst/>
              <a:gdLst/>
              <a:ahLst/>
              <a:cxnLst/>
              <a:rect l="l" t="t" r="r" b="b"/>
              <a:pathLst>
                <a:path w="21362" h="7536" extrusionOk="0">
                  <a:moveTo>
                    <a:pt x="322" y="0"/>
                  </a:moveTo>
                  <a:lnTo>
                    <a:pt x="222" y="563"/>
                  </a:lnTo>
                  <a:lnTo>
                    <a:pt x="161" y="1126"/>
                  </a:lnTo>
                  <a:lnTo>
                    <a:pt x="101" y="1708"/>
                  </a:lnTo>
                  <a:lnTo>
                    <a:pt x="61" y="2271"/>
                  </a:lnTo>
                  <a:lnTo>
                    <a:pt x="21" y="2834"/>
                  </a:lnTo>
                  <a:lnTo>
                    <a:pt x="1" y="3417"/>
                  </a:lnTo>
                  <a:lnTo>
                    <a:pt x="1" y="3979"/>
                  </a:lnTo>
                  <a:lnTo>
                    <a:pt x="21" y="4562"/>
                  </a:lnTo>
                  <a:lnTo>
                    <a:pt x="141" y="7536"/>
                  </a:lnTo>
                  <a:lnTo>
                    <a:pt x="21362" y="7536"/>
                  </a:lnTo>
                  <a:lnTo>
                    <a:pt x="21362" y="7456"/>
                  </a:lnTo>
                  <a:lnTo>
                    <a:pt x="21362" y="7134"/>
                  </a:lnTo>
                  <a:lnTo>
                    <a:pt x="21321" y="6833"/>
                  </a:lnTo>
                  <a:lnTo>
                    <a:pt x="21281" y="6511"/>
                  </a:lnTo>
                  <a:lnTo>
                    <a:pt x="21201" y="6210"/>
                  </a:lnTo>
                  <a:lnTo>
                    <a:pt x="21100" y="5928"/>
                  </a:lnTo>
                  <a:lnTo>
                    <a:pt x="20980" y="5627"/>
                  </a:lnTo>
                  <a:lnTo>
                    <a:pt x="20859" y="5366"/>
                  </a:lnTo>
                  <a:lnTo>
                    <a:pt x="20698" y="5084"/>
                  </a:lnTo>
                  <a:lnTo>
                    <a:pt x="20538" y="4823"/>
                  </a:lnTo>
                  <a:lnTo>
                    <a:pt x="20337" y="4582"/>
                  </a:lnTo>
                  <a:lnTo>
                    <a:pt x="20136" y="4361"/>
                  </a:lnTo>
                  <a:lnTo>
                    <a:pt x="19915" y="4140"/>
                  </a:lnTo>
                  <a:lnTo>
                    <a:pt x="19674" y="3939"/>
                  </a:lnTo>
                  <a:lnTo>
                    <a:pt x="19432" y="3738"/>
                  </a:lnTo>
                  <a:lnTo>
                    <a:pt x="19171" y="3577"/>
                  </a:lnTo>
                  <a:lnTo>
                    <a:pt x="18890" y="3417"/>
                  </a:lnTo>
                  <a:lnTo>
                    <a:pt x="15373" y="1909"/>
                  </a:lnTo>
                  <a:lnTo>
                    <a:pt x="15112" y="2171"/>
                  </a:lnTo>
                  <a:lnTo>
                    <a:pt x="14791" y="2432"/>
                  </a:lnTo>
                  <a:lnTo>
                    <a:pt x="14469" y="2673"/>
                  </a:lnTo>
                  <a:lnTo>
                    <a:pt x="14107" y="2894"/>
                  </a:lnTo>
                  <a:lnTo>
                    <a:pt x="13746" y="3115"/>
                  </a:lnTo>
                  <a:lnTo>
                    <a:pt x="13344" y="3296"/>
                  </a:lnTo>
                  <a:lnTo>
                    <a:pt x="12942" y="3477"/>
                  </a:lnTo>
                  <a:lnTo>
                    <a:pt x="12540" y="3617"/>
                  </a:lnTo>
                  <a:lnTo>
                    <a:pt x="12118" y="3738"/>
                  </a:lnTo>
                  <a:lnTo>
                    <a:pt x="11696" y="3818"/>
                  </a:lnTo>
                  <a:lnTo>
                    <a:pt x="11294" y="3879"/>
                  </a:lnTo>
                  <a:lnTo>
                    <a:pt x="10872" y="3919"/>
                  </a:lnTo>
                  <a:lnTo>
                    <a:pt x="10470" y="3919"/>
                  </a:lnTo>
                  <a:lnTo>
                    <a:pt x="10088" y="3859"/>
                  </a:lnTo>
                  <a:lnTo>
                    <a:pt x="9707" y="3778"/>
                  </a:lnTo>
                  <a:lnTo>
                    <a:pt x="9345" y="3658"/>
                  </a:lnTo>
                  <a:lnTo>
                    <a:pt x="3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7"/>
            <p:cNvSpPr/>
            <p:nvPr/>
          </p:nvSpPr>
          <p:spPr>
            <a:xfrm>
              <a:off x="-1975617" y="4345844"/>
              <a:ext cx="397143" cy="1318602"/>
            </a:xfrm>
            <a:custGeom>
              <a:avLst/>
              <a:gdLst/>
              <a:ahLst/>
              <a:cxnLst/>
              <a:rect l="l" t="t" r="r" b="b"/>
              <a:pathLst>
                <a:path w="17001" h="56447" extrusionOk="0">
                  <a:moveTo>
                    <a:pt x="16096" y="0"/>
                  </a:moveTo>
                  <a:lnTo>
                    <a:pt x="15292" y="81"/>
                  </a:lnTo>
                  <a:lnTo>
                    <a:pt x="14448" y="161"/>
                  </a:lnTo>
                  <a:lnTo>
                    <a:pt x="12660" y="282"/>
                  </a:lnTo>
                  <a:lnTo>
                    <a:pt x="10751" y="382"/>
                  </a:lnTo>
                  <a:lnTo>
                    <a:pt x="8741" y="442"/>
                  </a:lnTo>
                  <a:lnTo>
                    <a:pt x="6631" y="483"/>
                  </a:lnTo>
                  <a:lnTo>
                    <a:pt x="2251" y="483"/>
                  </a:lnTo>
                  <a:lnTo>
                    <a:pt x="0" y="442"/>
                  </a:lnTo>
                  <a:lnTo>
                    <a:pt x="0" y="442"/>
                  </a:lnTo>
                  <a:lnTo>
                    <a:pt x="1949" y="52528"/>
                  </a:lnTo>
                  <a:lnTo>
                    <a:pt x="10972" y="56186"/>
                  </a:lnTo>
                  <a:lnTo>
                    <a:pt x="11334" y="56306"/>
                  </a:lnTo>
                  <a:lnTo>
                    <a:pt x="11715" y="56387"/>
                  </a:lnTo>
                  <a:lnTo>
                    <a:pt x="12097" y="56447"/>
                  </a:lnTo>
                  <a:lnTo>
                    <a:pt x="12499" y="56447"/>
                  </a:lnTo>
                  <a:lnTo>
                    <a:pt x="12921" y="56407"/>
                  </a:lnTo>
                  <a:lnTo>
                    <a:pt x="13323" y="56346"/>
                  </a:lnTo>
                  <a:lnTo>
                    <a:pt x="13745" y="56266"/>
                  </a:lnTo>
                  <a:lnTo>
                    <a:pt x="14167" y="56145"/>
                  </a:lnTo>
                  <a:lnTo>
                    <a:pt x="14569" y="56005"/>
                  </a:lnTo>
                  <a:lnTo>
                    <a:pt x="14971" y="55824"/>
                  </a:lnTo>
                  <a:lnTo>
                    <a:pt x="15373" y="55643"/>
                  </a:lnTo>
                  <a:lnTo>
                    <a:pt x="15734" y="55422"/>
                  </a:lnTo>
                  <a:lnTo>
                    <a:pt x="16096" y="55201"/>
                  </a:lnTo>
                  <a:lnTo>
                    <a:pt x="16418" y="54960"/>
                  </a:lnTo>
                  <a:lnTo>
                    <a:pt x="16739" y="54699"/>
                  </a:lnTo>
                  <a:lnTo>
                    <a:pt x="17000" y="54437"/>
                  </a:lnTo>
                  <a:lnTo>
                    <a:pt x="11615" y="51524"/>
                  </a:lnTo>
                  <a:lnTo>
                    <a:pt x="16096" y="0"/>
                  </a:lnTo>
                  <a:close/>
                </a:path>
              </a:pathLst>
            </a:custGeom>
            <a:solidFill>
              <a:srgbClr val="C76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7"/>
            <p:cNvSpPr/>
            <p:nvPr/>
          </p:nvSpPr>
          <p:spPr>
            <a:xfrm>
              <a:off x="-2673199" y="5572908"/>
              <a:ext cx="499016" cy="176041"/>
            </a:xfrm>
            <a:custGeom>
              <a:avLst/>
              <a:gdLst/>
              <a:ahLst/>
              <a:cxnLst/>
              <a:rect l="l" t="t" r="r" b="b"/>
              <a:pathLst>
                <a:path w="21362" h="7536" extrusionOk="0">
                  <a:moveTo>
                    <a:pt x="21060" y="0"/>
                  </a:moveTo>
                  <a:lnTo>
                    <a:pt x="12038" y="3658"/>
                  </a:lnTo>
                  <a:lnTo>
                    <a:pt x="11676" y="3778"/>
                  </a:lnTo>
                  <a:lnTo>
                    <a:pt x="11294" y="3859"/>
                  </a:lnTo>
                  <a:lnTo>
                    <a:pt x="10892" y="3919"/>
                  </a:lnTo>
                  <a:lnTo>
                    <a:pt x="10491" y="3919"/>
                  </a:lnTo>
                  <a:lnTo>
                    <a:pt x="10089" y="3879"/>
                  </a:lnTo>
                  <a:lnTo>
                    <a:pt x="9667" y="3818"/>
                  </a:lnTo>
                  <a:lnTo>
                    <a:pt x="9245" y="3738"/>
                  </a:lnTo>
                  <a:lnTo>
                    <a:pt x="8843" y="3617"/>
                  </a:lnTo>
                  <a:lnTo>
                    <a:pt x="8421" y="3477"/>
                  </a:lnTo>
                  <a:lnTo>
                    <a:pt x="8019" y="3296"/>
                  </a:lnTo>
                  <a:lnTo>
                    <a:pt x="7637" y="3115"/>
                  </a:lnTo>
                  <a:lnTo>
                    <a:pt x="7255" y="2894"/>
                  </a:lnTo>
                  <a:lnTo>
                    <a:pt x="6914" y="2673"/>
                  </a:lnTo>
                  <a:lnTo>
                    <a:pt x="6572" y="2432"/>
                  </a:lnTo>
                  <a:lnTo>
                    <a:pt x="6271" y="2171"/>
                  </a:lnTo>
                  <a:lnTo>
                    <a:pt x="5989" y="1909"/>
                  </a:lnTo>
                  <a:lnTo>
                    <a:pt x="2493" y="3417"/>
                  </a:lnTo>
                  <a:lnTo>
                    <a:pt x="2211" y="3577"/>
                  </a:lnTo>
                  <a:lnTo>
                    <a:pt x="1950" y="3738"/>
                  </a:lnTo>
                  <a:lnTo>
                    <a:pt x="1689" y="3939"/>
                  </a:lnTo>
                  <a:lnTo>
                    <a:pt x="1468" y="4140"/>
                  </a:lnTo>
                  <a:lnTo>
                    <a:pt x="1247" y="4361"/>
                  </a:lnTo>
                  <a:lnTo>
                    <a:pt x="1026" y="4582"/>
                  </a:lnTo>
                  <a:lnTo>
                    <a:pt x="845" y="4823"/>
                  </a:lnTo>
                  <a:lnTo>
                    <a:pt x="684" y="5084"/>
                  </a:lnTo>
                  <a:lnTo>
                    <a:pt x="523" y="5366"/>
                  </a:lnTo>
                  <a:lnTo>
                    <a:pt x="383" y="5627"/>
                  </a:lnTo>
                  <a:lnTo>
                    <a:pt x="282" y="5928"/>
                  </a:lnTo>
                  <a:lnTo>
                    <a:pt x="182" y="6210"/>
                  </a:lnTo>
                  <a:lnTo>
                    <a:pt x="101" y="6511"/>
                  </a:lnTo>
                  <a:lnTo>
                    <a:pt x="41" y="6833"/>
                  </a:lnTo>
                  <a:lnTo>
                    <a:pt x="21" y="7134"/>
                  </a:lnTo>
                  <a:lnTo>
                    <a:pt x="1" y="7456"/>
                  </a:lnTo>
                  <a:lnTo>
                    <a:pt x="1" y="7536"/>
                  </a:lnTo>
                  <a:lnTo>
                    <a:pt x="21241" y="7536"/>
                  </a:lnTo>
                  <a:lnTo>
                    <a:pt x="21362" y="4562"/>
                  </a:lnTo>
                  <a:lnTo>
                    <a:pt x="21362" y="3979"/>
                  </a:lnTo>
                  <a:lnTo>
                    <a:pt x="21362" y="3417"/>
                  </a:lnTo>
                  <a:lnTo>
                    <a:pt x="21362" y="2834"/>
                  </a:lnTo>
                  <a:lnTo>
                    <a:pt x="21322" y="2271"/>
                  </a:lnTo>
                  <a:lnTo>
                    <a:pt x="21281" y="1708"/>
                  </a:lnTo>
                  <a:lnTo>
                    <a:pt x="21221" y="1126"/>
                  </a:lnTo>
                  <a:lnTo>
                    <a:pt x="21141" y="563"/>
                  </a:lnTo>
                  <a:lnTo>
                    <a:pt x="210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7"/>
            <p:cNvSpPr/>
            <p:nvPr/>
          </p:nvSpPr>
          <p:spPr>
            <a:xfrm>
              <a:off x="-2533295" y="4338322"/>
              <a:ext cx="476007" cy="1326124"/>
            </a:xfrm>
            <a:custGeom>
              <a:avLst/>
              <a:gdLst/>
              <a:ahLst/>
              <a:cxnLst/>
              <a:rect l="l" t="t" r="r" b="b"/>
              <a:pathLst>
                <a:path w="20377" h="56769" extrusionOk="0">
                  <a:moveTo>
                    <a:pt x="5446" y="1"/>
                  </a:moveTo>
                  <a:lnTo>
                    <a:pt x="5366" y="51946"/>
                  </a:lnTo>
                  <a:lnTo>
                    <a:pt x="0" y="54759"/>
                  </a:lnTo>
                  <a:lnTo>
                    <a:pt x="282" y="55021"/>
                  </a:lnTo>
                  <a:lnTo>
                    <a:pt x="583" y="55282"/>
                  </a:lnTo>
                  <a:lnTo>
                    <a:pt x="925" y="55523"/>
                  </a:lnTo>
                  <a:lnTo>
                    <a:pt x="1266" y="55744"/>
                  </a:lnTo>
                  <a:lnTo>
                    <a:pt x="1648" y="55965"/>
                  </a:lnTo>
                  <a:lnTo>
                    <a:pt x="2030" y="56146"/>
                  </a:lnTo>
                  <a:lnTo>
                    <a:pt x="2432" y="56327"/>
                  </a:lnTo>
                  <a:lnTo>
                    <a:pt x="2854" y="56467"/>
                  </a:lnTo>
                  <a:lnTo>
                    <a:pt x="3256" y="56588"/>
                  </a:lnTo>
                  <a:lnTo>
                    <a:pt x="3678" y="56668"/>
                  </a:lnTo>
                  <a:lnTo>
                    <a:pt x="4100" y="56729"/>
                  </a:lnTo>
                  <a:lnTo>
                    <a:pt x="4502" y="56769"/>
                  </a:lnTo>
                  <a:lnTo>
                    <a:pt x="4903" y="56769"/>
                  </a:lnTo>
                  <a:lnTo>
                    <a:pt x="5305" y="56709"/>
                  </a:lnTo>
                  <a:lnTo>
                    <a:pt x="5687" y="56628"/>
                  </a:lnTo>
                  <a:lnTo>
                    <a:pt x="6049" y="56508"/>
                  </a:lnTo>
                  <a:lnTo>
                    <a:pt x="15071" y="52850"/>
                  </a:lnTo>
                  <a:lnTo>
                    <a:pt x="20376" y="684"/>
                  </a:lnTo>
                  <a:lnTo>
                    <a:pt x="16317" y="543"/>
                  </a:lnTo>
                  <a:lnTo>
                    <a:pt x="12399" y="383"/>
                  </a:lnTo>
                  <a:lnTo>
                    <a:pt x="8742" y="182"/>
                  </a:lnTo>
                  <a:lnTo>
                    <a:pt x="5446" y="1"/>
                  </a:lnTo>
                  <a:close/>
                </a:path>
              </a:pathLst>
            </a:custGeom>
            <a:solidFill>
              <a:srgbClr val="C76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7"/>
            <p:cNvSpPr/>
            <p:nvPr/>
          </p:nvSpPr>
          <p:spPr>
            <a:xfrm>
              <a:off x="-2580249" y="2632913"/>
              <a:ext cx="1125228" cy="1724202"/>
            </a:xfrm>
            <a:custGeom>
              <a:avLst/>
              <a:gdLst/>
              <a:ahLst/>
              <a:cxnLst/>
              <a:rect l="l" t="t" r="r" b="b"/>
              <a:pathLst>
                <a:path w="48169" h="73810" extrusionOk="0">
                  <a:moveTo>
                    <a:pt x="11475" y="1"/>
                  </a:moveTo>
                  <a:lnTo>
                    <a:pt x="10269" y="2251"/>
                  </a:lnTo>
                  <a:lnTo>
                    <a:pt x="8561" y="5386"/>
                  </a:lnTo>
                  <a:lnTo>
                    <a:pt x="6773" y="8662"/>
                  </a:lnTo>
                  <a:lnTo>
                    <a:pt x="6170" y="9827"/>
                  </a:lnTo>
                  <a:lnTo>
                    <a:pt x="5607" y="10993"/>
                  </a:lnTo>
                  <a:lnTo>
                    <a:pt x="5085" y="12198"/>
                  </a:lnTo>
                  <a:lnTo>
                    <a:pt x="4602" y="13424"/>
                  </a:lnTo>
                  <a:lnTo>
                    <a:pt x="4160" y="14670"/>
                  </a:lnTo>
                  <a:lnTo>
                    <a:pt x="3759" y="15956"/>
                  </a:lnTo>
                  <a:lnTo>
                    <a:pt x="3417" y="17222"/>
                  </a:lnTo>
                  <a:lnTo>
                    <a:pt x="3095" y="18528"/>
                  </a:lnTo>
                  <a:lnTo>
                    <a:pt x="2834" y="19855"/>
                  </a:lnTo>
                  <a:lnTo>
                    <a:pt x="2593" y="21181"/>
                  </a:lnTo>
                  <a:lnTo>
                    <a:pt x="2412" y="22507"/>
                  </a:lnTo>
                  <a:lnTo>
                    <a:pt x="2271" y="23854"/>
                  </a:lnTo>
                  <a:lnTo>
                    <a:pt x="2191" y="25220"/>
                  </a:lnTo>
                  <a:lnTo>
                    <a:pt x="2131" y="26586"/>
                  </a:lnTo>
                  <a:lnTo>
                    <a:pt x="2131" y="27953"/>
                  </a:lnTo>
                  <a:lnTo>
                    <a:pt x="2171" y="29319"/>
                  </a:lnTo>
                  <a:lnTo>
                    <a:pt x="21" y="68183"/>
                  </a:lnTo>
                  <a:lnTo>
                    <a:pt x="1" y="68625"/>
                  </a:lnTo>
                  <a:lnTo>
                    <a:pt x="41" y="69067"/>
                  </a:lnTo>
                  <a:lnTo>
                    <a:pt x="101" y="69469"/>
                  </a:lnTo>
                  <a:lnTo>
                    <a:pt x="202" y="69871"/>
                  </a:lnTo>
                  <a:lnTo>
                    <a:pt x="322" y="70273"/>
                  </a:lnTo>
                  <a:lnTo>
                    <a:pt x="483" y="70635"/>
                  </a:lnTo>
                  <a:lnTo>
                    <a:pt x="664" y="70976"/>
                  </a:lnTo>
                  <a:lnTo>
                    <a:pt x="865" y="71298"/>
                  </a:lnTo>
                  <a:lnTo>
                    <a:pt x="1106" y="71599"/>
                  </a:lnTo>
                  <a:lnTo>
                    <a:pt x="1367" y="71860"/>
                  </a:lnTo>
                  <a:lnTo>
                    <a:pt x="1628" y="72101"/>
                  </a:lnTo>
                  <a:lnTo>
                    <a:pt x="1930" y="72302"/>
                  </a:lnTo>
                  <a:lnTo>
                    <a:pt x="2231" y="72463"/>
                  </a:lnTo>
                  <a:lnTo>
                    <a:pt x="2573" y="72604"/>
                  </a:lnTo>
                  <a:lnTo>
                    <a:pt x="2915" y="72684"/>
                  </a:lnTo>
                  <a:lnTo>
                    <a:pt x="3276" y="72724"/>
                  </a:lnTo>
                  <a:lnTo>
                    <a:pt x="7456" y="73006"/>
                  </a:lnTo>
                  <a:lnTo>
                    <a:pt x="10752" y="73187"/>
                  </a:lnTo>
                  <a:lnTo>
                    <a:pt x="14409" y="73388"/>
                  </a:lnTo>
                  <a:lnTo>
                    <a:pt x="18327" y="73548"/>
                  </a:lnTo>
                  <a:lnTo>
                    <a:pt x="22386" y="73689"/>
                  </a:lnTo>
                  <a:lnTo>
                    <a:pt x="25883" y="73769"/>
                  </a:lnTo>
                  <a:lnTo>
                    <a:pt x="28134" y="73810"/>
                  </a:lnTo>
                  <a:lnTo>
                    <a:pt x="32514" y="73810"/>
                  </a:lnTo>
                  <a:lnTo>
                    <a:pt x="34624" y="73769"/>
                  </a:lnTo>
                  <a:lnTo>
                    <a:pt x="36634" y="73709"/>
                  </a:lnTo>
                  <a:lnTo>
                    <a:pt x="38543" y="73609"/>
                  </a:lnTo>
                  <a:lnTo>
                    <a:pt x="40331" y="73488"/>
                  </a:lnTo>
                  <a:lnTo>
                    <a:pt x="41175" y="73408"/>
                  </a:lnTo>
                  <a:lnTo>
                    <a:pt x="41979" y="73327"/>
                  </a:lnTo>
                  <a:lnTo>
                    <a:pt x="42682" y="73247"/>
                  </a:lnTo>
                  <a:lnTo>
                    <a:pt x="43345" y="73146"/>
                  </a:lnTo>
                  <a:lnTo>
                    <a:pt x="43989" y="73046"/>
                  </a:lnTo>
                  <a:lnTo>
                    <a:pt x="44571" y="72945"/>
                  </a:lnTo>
                  <a:lnTo>
                    <a:pt x="45134" y="72825"/>
                  </a:lnTo>
                  <a:lnTo>
                    <a:pt x="45656" y="72704"/>
                  </a:lnTo>
                  <a:lnTo>
                    <a:pt x="46119" y="72564"/>
                  </a:lnTo>
                  <a:lnTo>
                    <a:pt x="46541" y="72423"/>
                  </a:lnTo>
                  <a:lnTo>
                    <a:pt x="46922" y="72262"/>
                  </a:lnTo>
                  <a:lnTo>
                    <a:pt x="47264" y="72101"/>
                  </a:lnTo>
                  <a:lnTo>
                    <a:pt x="47545" y="71921"/>
                  </a:lnTo>
                  <a:lnTo>
                    <a:pt x="47786" y="71740"/>
                  </a:lnTo>
                  <a:lnTo>
                    <a:pt x="47967" y="71539"/>
                  </a:lnTo>
                  <a:lnTo>
                    <a:pt x="48028" y="71438"/>
                  </a:lnTo>
                  <a:lnTo>
                    <a:pt x="48088" y="71338"/>
                  </a:lnTo>
                  <a:lnTo>
                    <a:pt x="48128" y="71237"/>
                  </a:lnTo>
                  <a:lnTo>
                    <a:pt x="48168" y="71117"/>
                  </a:lnTo>
                  <a:lnTo>
                    <a:pt x="48168" y="71016"/>
                  </a:lnTo>
                  <a:lnTo>
                    <a:pt x="48168" y="70896"/>
                  </a:lnTo>
                  <a:lnTo>
                    <a:pt x="45938" y="38201"/>
                  </a:lnTo>
                  <a:lnTo>
                    <a:pt x="45214" y="27712"/>
                  </a:lnTo>
                  <a:lnTo>
                    <a:pt x="44913" y="23411"/>
                  </a:lnTo>
                  <a:lnTo>
                    <a:pt x="44792" y="22427"/>
                  </a:lnTo>
                  <a:lnTo>
                    <a:pt x="44672" y="21462"/>
                  </a:lnTo>
                  <a:lnTo>
                    <a:pt x="44511" y="20478"/>
                  </a:lnTo>
                  <a:lnTo>
                    <a:pt x="44330" y="19513"/>
                  </a:lnTo>
                  <a:lnTo>
                    <a:pt x="44129" y="18569"/>
                  </a:lnTo>
                  <a:lnTo>
                    <a:pt x="43908" y="17604"/>
                  </a:lnTo>
                  <a:lnTo>
                    <a:pt x="43667" y="16680"/>
                  </a:lnTo>
                  <a:lnTo>
                    <a:pt x="43406" y="15735"/>
                  </a:lnTo>
                  <a:lnTo>
                    <a:pt x="43104" y="14811"/>
                  </a:lnTo>
                  <a:lnTo>
                    <a:pt x="42803" y="13907"/>
                  </a:lnTo>
                  <a:lnTo>
                    <a:pt x="42461" y="13002"/>
                  </a:lnTo>
                  <a:lnTo>
                    <a:pt x="42100" y="12098"/>
                  </a:lnTo>
                  <a:lnTo>
                    <a:pt x="41718" y="11234"/>
                  </a:lnTo>
                  <a:lnTo>
                    <a:pt x="41316" y="10350"/>
                  </a:lnTo>
                  <a:lnTo>
                    <a:pt x="40894" y="9506"/>
                  </a:lnTo>
                  <a:lnTo>
                    <a:pt x="40452" y="8662"/>
                  </a:lnTo>
                  <a:lnTo>
                    <a:pt x="38663" y="5386"/>
                  </a:lnTo>
                  <a:lnTo>
                    <a:pt x="36975" y="2251"/>
                  </a:lnTo>
                  <a:lnTo>
                    <a:pt x="35750" y="1"/>
                  </a:lnTo>
                  <a:lnTo>
                    <a:pt x="23612" y="1066"/>
                  </a:lnTo>
                  <a:lnTo>
                    <a:pt x="114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7"/>
            <p:cNvSpPr/>
            <p:nvPr/>
          </p:nvSpPr>
          <p:spPr>
            <a:xfrm>
              <a:off x="-2580249" y="2632913"/>
              <a:ext cx="1125228" cy="1724202"/>
            </a:xfrm>
            <a:custGeom>
              <a:avLst/>
              <a:gdLst/>
              <a:ahLst/>
              <a:cxnLst/>
              <a:rect l="l" t="t" r="r" b="b"/>
              <a:pathLst>
                <a:path w="48169" h="73810" fill="none" extrusionOk="0">
                  <a:moveTo>
                    <a:pt x="41979" y="73327"/>
                  </a:moveTo>
                  <a:lnTo>
                    <a:pt x="41979" y="73327"/>
                  </a:lnTo>
                  <a:lnTo>
                    <a:pt x="42682" y="73247"/>
                  </a:lnTo>
                  <a:lnTo>
                    <a:pt x="43345" y="73146"/>
                  </a:lnTo>
                  <a:lnTo>
                    <a:pt x="43989" y="73046"/>
                  </a:lnTo>
                  <a:lnTo>
                    <a:pt x="44571" y="72945"/>
                  </a:lnTo>
                  <a:lnTo>
                    <a:pt x="45134" y="72825"/>
                  </a:lnTo>
                  <a:lnTo>
                    <a:pt x="45656" y="72704"/>
                  </a:lnTo>
                  <a:lnTo>
                    <a:pt x="46119" y="72564"/>
                  </a:lnTo>
                  <a:lnTo>
                    <a:pt x="46541" y="72423"/>
                  </a:lnTo>
                  <a:lnTo>
                    <a:pt x="46922" y="72262"/>
                  </a:lnTo>
                  <a:lnTo>
                    <a:pt x="47264" y="72101"/>
                  </a:lnTo>
                  <a:lnTo>
                    <a:pt x="47545" y="71921"/>
                  </a:lnTo>
                  <a:lnTo>
                    <a:pt x="47786" y="71740"/>
                  </a:lnTo>
                  <a:lnTo>
                    <a:pt x="47967" y="71539"/>
                  </a:lnTo>
                  <a:lnTo>
                    <a:pt x="48028" y="71438"/>
                  </a:lnTo>
                  <a:lnTo>
                    <a:pt x="48088" y="71338"/>
                  </a:lnTo>
                  <a:lnTo>
                    <a:pt x="48128" y="71237"/>
                  </a:lnTo>
                  <a:lnTo>
                    <a:pt x="48168" y="71117"/>
                  </a:lnTo>
                  <a:lnTo>
                    <a:pt x="48168" y="71016"/>
                  </a:lnTo>
                  <a:lnTo>
                    <a:pt x="48168" y="70896"/>
                  </a:lnTo>
                  <a:lnTo>
                    <a:pt x="48168" y="70896"/>
                  </a:lnTo>
                  <a:lnTo>
                    <a:pt x="45938" y="38201"/>
                  </a:lnTo>
                  <a:lnTo>
                    <a:pt x="45214" y="27712"/>
                  </a:lnTo>
                  <a:lnTo>
                    <a:pt x="44913" y="23411"/>
                  </a:lnTo>
                  <a:lnTo>
                    <a:pt x="44913" y="23411"/>
                  </a:lnTo>
                  <a:lnTo>
                    <a:pt x="44792" y="22427"/>
                  </a:lnTo>
                  <a:lnTo>
                    <a:pt x="44672" y="21462"/>
                  </a:lnTo>
                  <a:lnTo>
                    <a:pt x="44511" y="20478"/>
                  </a:lnTo>
                  <a:lnTo>
                    <a:pt x="44330" y="19513"/>
                  </a:lnTo>
                  <a:lnTo>
                    <a:pt x="44129" y="18569"/>
                  </a:lnTo>
                  <a:lnTo>
                    <a:pt x="43908" y="17604"/>
                  </a:lnTo>
                  <a:lnTo>
                    <a:pt x="43667" y="16680"/>
                  </a:lnTo>
                  <a:lnTo>
                    <a:pt x="43406" y="15735"/>
                  </a:lnTo>
                  <a:lnTo>
                    <a:pt x="43104" y="14811"/>
                  </a:lnTo>
                  <a:lnTo>
                    <a:pt x="42803" y="13907"/>
                  </a:lnTo>
                  <a:lnTo>
                    <a:pt x="42461" y="13002"/>
                  </a:lnTo>
                  <a:lnTo>
                    <a:pt x="42100" y="12098"/>
                  </a:lnTo>
                  <a:lnTo>
                    <a:pt x="41718" y="11234"/>
                  </a:lnTo>
                  <a:lnTo>
                    <a:pt x="41316" y="10350"/>
                  </a:lnTo>
                  <a:lnTo>
                    <a:pt x="40894" y="9506"/>
                  </a:lnTo>
                  <a:lnTo>
                    <a:pt x="40452" y="8662"/>
                  </a:lnTo>
                  <a:lnTo>
                    <a:pt x="38663" y="5386"/>
                  </a:lnTo>
                  <a:lnTo>
                    <a:pt x="36975" y="2251"/>
                  </a:lnTo>
                  <a:lnTo>
                    <a:pt x="35750" y="1"/>
                  </a:lnTo>
                  <a:lnTo>
                    <a:pt x="23612" y="1066"/>
                  </a:lnTo>
                  <a:lnTo>
                    <a:pt x="11475" y="1"/>
                  </a:lnTo>
                  <a:lnTo>
                    <a:pt x="10269" y="2251"/>
                  </a:lnTo>
                  <a:lnTo>
                    <a:pt x="8561" y="5386"/>
                  </a:lnTo>
                  <a:lnTo>
                    <a:pt x="6773" y="8662"/>
                  </a:lnTo>
                  <a:lnTo>
                    <a:pt x="6773" y="8662"/>
                  </a:lnTo>
                  <a:lnTo>
                    <a:pt x="6170" y="9827"/>
                  </a:lnTo>
                  <a:lnTo>
                    <a:pt x="5607" y="10993"/>
                  </a:lnTo>
                  <a:lnTo>
                    <a:pt x="5085" y="12198"/>
                  </a:lnTo>
                  <a:lnTo>
                    <a:pt x="4602" y="13424"/>
                  </a:lnTo>
                  <a:lnTo>
                    <a:pt x="4160" y="14670"/>
                  </a:lnTo>
                  <a:lnTo>
                    <a:pt x="3759" y="15956"/>
                  </a:lnTo>
                  <a:lnTo>
                    <a:pt x="3417" y="17222"/>
                  </a:lnTo>
                  <a:lnTo>
                    <a:pt x="3095" y="18528"/>
                  </a:lnTo>
                  <a:lnTo>
                    <a:pt x="2834" y="19855"/>
                  </a:lnTo>
                  <a:lnTo>
                    <a:pt x="2593" y="21181"/>
                  </a:lnTo>
                  <a:lnTo>
                    <a:pt x="2412" y="22507"/>
                  </a:lnTo>
                  <a:lnTo>
                    <a:pt x="2271" y="23854"/>
                  </a:lnTo>
                  <a:lnTo>
                    <a:pt x="2191" y="25220"/>
                  </a:lnTo>
                  <a:lnTo>
                    <a:pt x="2131" y="26586"/>
                  </a:lnTo>
                  <a:lnTo>
                    <a:pt x="2131" y="27953"/>
                  </a:lnTo>
                  <a:lnTo>
                    <a:pt x="2171" y="29319"/>
                  </a:lnTo>
                  <a:lnTo>
                    <a:pt x="21" y="68183"/>
                  </a:lnTo>
                  <a:lnTo>
                    <a:pt x="21" y="68183"/>
                  </a:lnTo>
                  <a:lnTo>
                    <a:pt x="1" y="68625"/>
                  </a:lnTo>
                  <a:lnTo>
                    <a:pt x="41" y="69067"/>
                  </a:lnTo>
                  <a:lnTo>
                    <a:pt x="101" y="69469"/>
                  </a:lnTo>
                  <a:lnTo>
                    <a:pt x="202" y="69871"/>
                  </a:lnTo>
                  <a:lnTo>
                    <a:pt x="322" y="70273"/>
                  </a:lnTo>
                  <a:lnTo>
                    <a:pt x="483" y="70635"/>
                  </a:lnTo>
                  <a:lnTo>
                    <a:pt x="664" y="70976"/>
                  </a:lnTo>
                  <a:lnTo>
                    <a:pt x="865" y="71298"/>
                  </a:lnTo>
                  <a:lnTo>
                    <a:pt x="1106" y="71599"/>
                  </a:lnTo>
                  <a:lnTo>
                    <a:pt x="1367" y="71860"/>
                  </a:lnTo>
                  <a:lnTo>
                    <a:pt x="1628" y="72101"/>
                  </a:lnTo>
                  <a:lnTo>
                    <a:pt x="1930" y="72302"/>
                  </a:lnTo>
                  <a:lnTo>
                    <a:pt x="2231" y="72463"/>
                  </a:lnTo>
                  <a:lnTo>
                    <a:pt x="2573" y="72604"/>
                  </a:lnTo>
                  <a:lnTo>
                    <a:pt x="2915" y="72684"/>
                  </a:lnTo>
                  <a:lnTo>
                    <a:pt x="3276" y="72724"/>
                  </a:lnTo>
                  <a:lnTo>
                    <a:pt x="3276" y="72724"/>
                  </a:lnTo>
                  <a:lnTo>
                    <a:pt x="7456" y="73006"/>
                  </a:lnTo>
                  <a:lnTo>
                    <a:pt x="7456" y="73006"/>
                  </a:lnTo>
                  <a:lnTo>
                    <a:pt x="10752" y="73187"/>
                  </a:lnTo>
                  <a:lnTo>
                    <a:pt x="14409" y="73388"/>
                  </a:lnTo>
                  <a:lnTo>
                    <a:pt x="18327" y="73548"/>
                  </a:lnTo>
                  <a:lnTo>
                    <a:pt x="22386" y="73689"/>
                  </a:lnTo>
                  <a:lnTo>
                    <a:pt x="22386" y="73689"/>
                  </a:lnTo>
                  <a:lnTo>
                    <a:pt x="25883" y="73769"/>
                  </a:lnTo>
                  <a:lnTo>
                    <a:pt x="25883" y="73769"/>
                  </a:lnTo>
                  <a:lnTo>
                    <a:pt x="28134" y="73810"/>
                  </a:lnTo>
                  <a:lnTo>
                    <a:pt x="30364" y="73810"/>
                  </a:lnTo>
                  <a:lnTo>
                    <a:pt x="32514" y="73810"/>
                  </a:lnTo>
                  <a:lnTo>
                    <a:pt x="34624" y="73769"/>
                  </a:lnTo>
                  <a:lnTo>
                    <a:pt x="36634" y="73709"/>
                  </a:lnTo>
                  <a:lnTo>
                    <a:pt x="38543" y="73609"/>
                  </a:lnTo>
                  <a:lnTo>
                    <a:pt x="40331" y="73488"/>
                  </a:lnTo>
                  <a:lnTo>
                    <a:pt x="41175" y="73408"/>
                  </a:lnTo>
                  <a:lnTo>
                    <a:pt x="41979" y="733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7"/>
            <p:cNvSpPr/>
            <p:nvPr/>
          </p:nvSpPr>
          <p:spPr>
            <a:xfrm>
              <a:off x="-2288270" y="1855089"/>
              <a:ext cx="491" cy="23"/>
            </a:xfrm>
            <a:custGeom>
              <a:avLst/>
              <a:gdLst/>
              <a:ahLst/>
              <a:cxnLst/>
              <a:rect l="l" t="t" r="r" b="b"/>
              <a:pathLst>
                <a:path w="21" h="1" extrusionOk="0">
                  <a:moveTo>
                    <a:pt x="1" y="1"/>
                  </a:moveTo>
                  <a:lnTo>
                    <a:pt x="1" y="1"/>
                  </a:lnTo>
                  <a:lnTo>
                    <a:pt x="21" y="1"/>
                  </a:lnTo>
                  <a:lnTo>
                    <a:pt x="1" y="1"/>
                  </a:lnTo>
                  <a:close/>
                </a:path>
              </a:pathLst>
            </a:custGeom>
            <a:solidFill>
              <a:srgbClr val="9F9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7"/>
            <p:cNvSpPr/>
            <p:nvPr/>
          </p:nvSpPr>
          <p:spPr>
            <a:xfrm>
              <a:off x="-2284976" y="1763540"/>
              <a:ext cx="509341" cy="702295"/>
            </a:xfrm>
            <a:custGeom>
              <a:avLst/>
              <a:gdLst/>
              <a:ahLst/>
              <a:cxnLst/>
              <a:rect l="l" t="t" r="r" b="b"/>
              <a:pathLst>
                <a:path w="21804" h="30064" extrusionOk="0">
                  <a:moveTo>
                    <a:pt x="3798" y="1"/>
                  </a:moveTo>
                  <a:lnTo>
                    <a:pt x="3678" y="423"/>
                  </a:lnTo>
                  <a:lnTo>
                    <a:pt x="3577" y="885"/>
                  </a:lnTo>
                  <a:lnTo>
                    <a:pt x="3477" y="1508"/>
                  </a:lnTo>
                  <a:lnTo>
                    <a:pt x="3397" y="2232"/>
                  </a:lnTo>
                  <a:lnTo>
                    <a:pt x="3376" y="2633"/>
                  </a:lnTo>
                  <a:lnTo>
                    <a:pt x="3356" y="3035"/>
                  </a:lnTo>
                  <a:lnTo>
                    <a:pt x="3356" y="3477"/>
                  </a:lnTo>
                  <a:lnTo>
                    <a:pt x="3376" y="3920"/>
                  </a:lnTo>
                  <a:lnTo>
                    <a:pt x="3417" y="4382"/>
                  </a:lnTo>
                  <a:lnTo>
                    <a:pt x="3477" y="4844"/>
                  </a:lnTo>
                  <a:lnTo>
                    <a:pt x="0" y="3960"/>
                  </a:lnTo>
                  <a:lnTo>
                    <a:pt x="4100" y="14268"/>
                  </a:lnTo>
                  <a:lnTo>
                    <a:pt x="10168" y="29520"/>
                  </a:lnTo>
                  <a:lnTo>
                    <a:pt x="10229" y="29641"/>
                  </a:lnTo>
                  <a:lnTo>
                    <a:pt x="10309" y="29741"/>
                  </a:lnTo>
                  <a:lnTo>
                    <a:pt x="10390" y="29842"/>
                  </a:lnTo>
                  <a:lnTo>
                    <a:pt x="10470" y="29902"/>
                  </a:lnTo>
                  <a:lnTo>
                    <a:pt x="10570" y="29963"/>
                  </a:lnTo>
                  <a:lnTo>
                    <a:pt x="10671" y="30003"/>
                  </a:lnTo>
                  <a:lnTo>
                    <a:pt x="10791" y="30043"/>
                  </a:lnTo>
                  <a:lnTo>
                    <a:pt x="10912" y="30063"/>
                  </a:lnTo>
                  <a:lnTo>
                    <a:pt x="11012" y="30043"/>
                  </a:lnTo>
                  <a:lnTo>
                    <a:pt x="11133" y="30003"/>
                  </a:lnTo>
                  <a:lnTo>
                    <a:pt x="11234" y="29963"/>
                  </a:lnTo>
                  <a:lnTo>
                    <a:pt x="11334" y="29902"/>
                  </a:lnTo>
                  <a:lnTo>
                    <a:pt x="11434" y="29842"/>
                  </a:lnTo>
                  <a:lnTo>
                    <a:pt x="11515" y="29741"/>
                  </a:lnTo>
                  <a:lnTo>
                    <a:pt x="11575" y="29641"/>
                  </a:lnTo>
                  <a:lnTo>
                    <a:pt x="11635" y="29520"/>
                  </a:lnTo>
                  <a:lnTo>
                    <a:pt x="17704" y="14268"/>
                  </a:lnTo>
                  <a:lnTo>
                    <a:pt x="21803" y="3980"/>
                  </a:lnTo>
                  <a:lnTo>
                    <a:pt x="19211" y="4703"/>
                  </a:lnTo>
                  <a:lnTo>
                    <a:pt x="19271" y="4261"/>
                  </a:lnTo>
                  <a:lnTo>
                    <a:pt x="19312" y="3819"/>
                  </a:lnTo>
                  <a:lnTo>
                    <a:pt x="19312" y="3377"/>
                  </a:lnTo>
                  <a:lnTo>
                    <a:pt x="19312" y="2955"/>
                  </a:lnTo>
                  <a:lnTo>
                    <a:pt x="19292" y="2533"/>
                  </a:lnTo>
                  <a:lnTo>
                    <a:pt x="19271" y="2151"/>
                  </a:lnTo>
                  <a:lnTo>
                    <a:pt x="19191" y="1448"/>
                  </a:lnTo>
                  <a:lnTo>
                    <a:pt x="19071" y="865"/>
                  </a:lnTo>
                  <a:lnTo>
                    <a:pt x="18990" y="403"/>
                  </a:lnTo>
                  <a:lnTo>
                    <a:pt x="18870" y="1"/>
                  </a:lnTo>
                  <a:lnTo>
                    <a:pt x="18508" y="21"/>
                  </a:lnTo>
                  <a:lnTo>
                    <a:pt x="18146" y="41"/>
                  </a:lnTo>
                  <a:lnTo>
                    <a:pt x="17784" y="81"/>
                  </a:lnTo>
                  <a:lnTo>
                    <a:pt x="17443" y="142"/>
                  </a:lnTo>
                  <a:lnTo>
                    <a:pt x="17101" y="222"/>
                  </a:lnTo>
                  <a:lnTo>
                    <a:pt x="16760" y="302"/>
                  </a:lnTo>
                  <a:lnTo>
                    <a:pt x="16418" y="423"/>
                  </a:lnTo>
                  <a:lnTo>
                    <a:pt x="16096" y="544"/>
                  </a:lnTo>
                  <a:lnTo>
                    <a:pt x="15775" y="664"/>
                  </a:lnTo>
                  <a:lnTo>
                    <a:pt x="15453" y="825"/>
                  </a:lnTo>
                  <a:lnTo>
                    <a:pt x="15152" y="986"/>
                  </a:lnTo>
                  <a:lnTo>
                    <a:pt x="14871" y="1166"/>
                  </a:lnTo>
                  <a:lnTo>
                    <a:pt x="14569" y="1347"/>
                  </a:lnTo>
                  <a:lnTo>
                    <a:pt x="14308" y="1548"/>
                  </a:lnTo>
                  <a:lnTo>
                    <a:pt x="14027" y="1769"/>
                  </a:lnTo>
                  <a:lnTo>
                    <a:pt x="13786" y="1990"/>
                  </a:lnTo>
                  <a:lnTo>
                    <a:pt x="13524" y="2232"/>
                  </a:lnTo>
                  <a:lnTo>
                    <a:pt x="13283" y="2473"/>
                  </a:lnTo>
                  <a:lnTo>
                    <a:pt x="13062" y="2734"/>
                  </a:lnTo>
                  <a:lnTo>
                    <a:pt x="12861" y="2995"/>
                  </a:lnTo>
                  <a:lnTo>
                    <a:pt x="12660" y="3276"/>
                  </a:lnTo>
                  <a:lnTo>
                    <a:pt x="12459" y="3558"/>
                  </a:lnTo>
                  <a:lnTo>
                    <a:pt x="12299" y="3859"/>
                  </a:lnTo>
                  <a:lnTo>
                    <a:pt x="12118" y="4161"/>
                  </a:lnTo>
                  <a:lnTo>
                    <a:pt x="11977" y="4482"/>
                  </a:lnTo>
                  <a:lnTo>
                    <a:pt x="11836" y="4804"/>
                  </a:lnTo>
                  <a:lnTo>
                    <a:pt x="11716" y="5125"/>
                  </a:lnTo>
                  <a:lnTo>
                    <a:pt x="11615" y="5447"/>
                  </a:lnTo>
                  <a:lnTo>
                    <a:pt x="11535" y="5788"/>
                  </a:lnTo>
                  <a:lnTo>
                    <a:pt x="11455" y="6150"/>
                  </a:lnTo>
                  <a:lnTo>
                    <a:pt x="11394" y="6492"/>
                  </a:lnTo>
                  <a:lnTo>
                    <a:pt x="11354" y="6853"/>
                  </a:lnTo>
                  <a:lnTo>
                    <a:pt x="11314" y="6833"/>
                  </a:lnTo>
                  <a:lnTo>
                    <a:pt x="11274" y="6492"/>
                  </a:lnTo>
                  <a:lnTo>
                    <a:pt x="11213" y="6130"/>
                  </a:lnTo>
                  <a:lnTo>
                    <a:pt x="11133" y="5788"/>
                  </a:lnTo>
                  <a:lnTo>
                    <a:pt x="11053" y="5447"/>
                  </a:lnTo>
                  <a:lnTo>
                    <a:pt x="10952" y="5105"/>
                  </a:lnTo>
                  <a:lnTo>
                    <a:pt x="10832" y="4784"/>
                  </a:lnTo>
                  <a:lnTo>
                    <a:pt x="10691" y="4462"/>
                  </a:lnTo>
                  <a:lnTo>
                    <a:pt x="10530" y="4161"/>
                  </a:lnTo>
                  <a:lnTo>
                    <a:pt x="10369" y="3859"/>
                  </a:lnTo>
                  <a:lnTo>
                    <a:pt x="10209" y="3558"/>
                  </a:lnTo>
                  <a:lnTo>
                    <a:pt x="10008" y="3276"/>
                  </a:lnTo>
                  <a:lnTo>
                    <a:pt x="9807" y="2995"/>
                  </a:lnTo>
                  <a:lnTo>
                    <a:pt x="9606" y="2734"/>
                  </a:lnTo>
                  <a:lnTo>
                    <a:pt x="9365" y="2473"/>
                  </a:lnTo>
                  <a:lnTo>
                    <a:pt x="9144" y="2232"/>
                  </a:lnTo>
                  <a:lnTo>
                    <a:pt x="8882" y="1990"/>
                  </a:lnTo>
                  <a:lnTo>
                    <a:pt x="8641" y="1769"/>
                  </a:lnTo>
                  <a:lnTo>
                    <a:pt x="8360" y="1548"/>
                  </a:lnTo>
                  <a:lnTo>
                    <a:pt x="8079" y="1347"/>
                  </a:lnTo>
                  <a:lnTo>
                    <a:pt x="7797" y="1166"/>
                  </a:lnTo>
                  <a:lnTo>
                    <a:pt x="7516" y="986"/>
                  </a:lnTo>
                  <a:lnTo>
                    <a:pt x="7194" y="825"/>
                  </a:lnTo>
                  <a:lnTo>
                    <a:pt x="6893" y="664"/>
                  </a:lnTo>
                  <a:lnTo>
                    <a:pt x="6571" y="544"/>
                  </a:lnTo>
                  <a:lnTo>
                    <a:pt x="6250" y="423"/>
                  </a:lnTo>
                  <a:lnTo>
                    <a:pt x="5908" y="302"/>
                  </a:lnTo>
                  <a:lnTo>
                    <a:pt x="5567" y="222"/>
                  </a:lnTo>
                  <a:lnTo>
                    <a:pt x="5225" y="142"/>
                  </a:lnTo>
                  <a:lnTo>
                    <a:pt x="4884" y="81"/>
                  </a:lnTo>
                  <a:lnTo>
                    <a:pt x="4522" y="41"/>
                  </a:lnTo>
                  <a:lnTo>
                    <a:pt x="4160" y="21"/>
                  </a:lnTo>
                  <a:lnTo>
                    <a:pt x="37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7"/>
            <p:cNvSpPr/>
            <p:nvPr/>
          </p:nvSpPr>
          <p:spPr>
            <a:xfrm>
              <a:off x="-2284976" y="1763540"/>
              <a:ext cx="509341" cy="702295"/>
            </a:xfrm>
            <a:custGeom>
              <a:avLst/>
              <a:gdLst/>
              <a:ahLst/>
              <a:cxnLst/>
              <a:rect l="l" t="t" r="r" b="b"/>
              <a:pathLst>
                <a:path w="21804" h="30064" fill="none" extrusionOk="0">
                  <a:moveTo>
                    <a:pt x="10168" y="29520"/>
                  </a:moveTo>
                  <a:lnTo>
                    <a:pt x="10168" y="29520"/>
                  </a:lnTo>
                  <a:lnTo>
                    <a:pt x="10229" y="29641"/>
                  </a:lnTo>
                  <a:lnTo>
                    <a:pt x="10309" y="29741"/>
                  </a:lnTo>
                  <a:lnTo>
                    <a:pt x="10390" y="29842"/>
                  </a:lnTo>
                  <a:lnTo>
                    <a:pt x="10470" y="29902"/>
                  </a:lnTo>
                  <a:lnTo>
                    <a:pt x="10570" y="29963"/>
                  </a:lnTo>
                  <a:lnTo>
                    <a:pt x="10671" y="30003"/>
                  </a:lnTo>
                  <a:lnTo>
                    <a:pt x="10791" y="30043"/>
                  </a:lnTo>
                  <a:lnTo>
                    <a:pt x="10912" y="30063"/>
                  </a:lnTo>
                  <a:lnTo>
                    <a:pt x="10912" y="30063"/>
                  </a:lnTo>
                  <a:lnTo>
                    <a:pt x="11012" y="30043"/>
                  </a:lnTo>
                  <a:lnTo>
                    <a:pt x="11133" y="30003"/>
                  </a:lnTo>
                  <a:lnTo>
                    <a:pt x="11234" y="29963"/>
                  </a:lnTo>
                  <a:lnTo>
                    <a:pt x="11334" y="29902"/>
                  </a:lnTo>
                  <a:lnTo>
                    <a:pt x="11434" y="29842"/>
                  </a:lnTo>
                  <a:lnTo>
                    <a:pt x="11515" y="29741"/>
                  </a:lnTo>
                  <a:lnTo>
                    <a:pt x="11575" y="29641"/>
                  </a:lnTo>
                  <a:lnTo>
                    <a:pt x="11635" y="29520"/>
                  </a:lnTo>
                  <a:lnTo>
                    <a:pt x="17704" y="14268"/>
                  </a:lnTo>
                  <a:lnTo>
                    <a:pt x="21803" y="3980"/>
                  </a:lnTo>
                  <a:lnTo>
                    <a:pt x="19211" y="4703"/>
                  </a:lnTo>
                  <a:lnTo>
                    <a:pt x="19211" y="4703"/>
                  </a:lnTo>
                  <a:lnTo>
                    <a:pt x="19271" y="4261"/>
                  </a:lnTo>
                  <a:lnTo>
                    <a:pt x="19312" y="3819"/>
                  </a:lnTo>
                  <a:lnTo>
                    <a:pt x="19312" y="3377"/>
                  </a:lnTo>
                  <a:lnTo>
                    <a:pt x="19312" y="2955"/>
                  </a:lnTo>
                  <a:lnTo>
                    <a:pt x="19292" y="2533"/>
                  </a:lnTo>
                  <a:lnTo>
                    <a:pt x="19271" y="2151"/>
                  </a:lnTo>
                  <a:lnTo>
                    <a:pt x="19191" y="1448"/>
                  </a:lnTo>
                  <a:lnTo>
                    <a:pt x="19071" y="865"/>
                  </a:lnTo>
                  <a:lnTo>
                    <a:pt x="18990" y="403"/>
                  </a:lnTo>
                  <a:lnTo>
                    <a:pt x="18870" y="1"/>
                  </a:lnTo>
                  <a:lnTo>
                    <a:pt x="18870" y="1"/>
                  </a:lnTo>
                  <a:lnTo>
                    <a:pt x="18508" y="21"/>
                  </a:lnTo>
                  <a:lnTo>
                    <a:pt x="18146" y="41"/>
                  </a:lnTo>
                  <a:lnTo>
                    <a:pt x="17784" y="81"/>
                  </a:lnTo>
                  <a:lnTo>
                    <a:pt x="17443" y="142"/>
                  </a:lnTo>
                  <a:lnTo>
                    <a:pt x="17101" y="222"/>
                  </a:lnTo>
                  <a:lnTo>
                    <a:pt x="16760" y="302"/>
                  </a:lnTo>
                  <a:lnTo>
                    <a:pt x="16418" y="423"/>
                  </a:lnTo>
                  <a:lnTo>
                    <a:pt x="16096" y="544"/>
                  </a:lnTo>
                  <a:lnTo>
                    <a:pt x="15775" y="664"/>
                  </a:lnTo>
                  <a:lnTo>
                    <a:pt x="15453" y="825"/>
                  </a:lnTo>
                  <a:lnTo>
                    <a:pt x="15152" y="986"/>
                  </a:lnTo>
                  <a:lnTo>
                    <a:pt x="14871" y="1166"/>
                  </a:lnTo>
                  <a:lnTo>
                    <a:pt x="14569" y="1347"/>
                  </a:lnTo>
                  <a:lnTo>
                    <a:pt x="14308" y="1548"/>
                  </a:lnTo>
                  <a:lnTo>
                    <a:pt x="14027" y="1769"/>
                  </a:lnTo>
                  <a:lnTo>
                    <a:pt x="13786" y="1990"/>
                  </a:lnTo>
                  <a:lnTo>
                    <a:pt x="13524" y="2232"/>
                  </a:lnTo>
                  <a:lnTo>
                    <a:pt x="13283" y="2473"/>
                  </a:lnTo>
                  <a:lnTo>
                    <a:pt x="13062" y="2734"/>
                  </a:lnTo>
                  <a:lnTo>
                    <a:pt x="12861" y="2995"/>
                  </a:lnTo>
                  <a:lnTo>
                    <a:pt x="12660" y="3276"/>
                  </a:lnTo>
                  <a:lnTo>
                    <a:pt x="12459" y="3558"/>
                  </a:lnTo>
                  <a:lnTo>
                    <a:pt x="12299" y="3859"/>
                  </a:lnTo>
                  <a:lnTo>
                    <a:pt x="12118" y="4161"/>
                  </a:lnTo>
                  <a:lnTo>
                    <a:pt x="11977" y="4482"/>
                  </a:lnTo>
                  <a:lnTo>
                    <a:pt x="11836" y="4804"/>
                  </a:lnTo>
                  <a:lnTo>
                    <a:pt x="11716" y="5125"/>
                  </a:lnTo>
                  <a:lnTo>
                    <a:pt x="11615" y="5447"/>
                  </a:lnTo>
                  <a:lnTo>
                    <a:pt x="11535" y="5788"/>
                  </a:lnTo>
                  <a:lnTo>
                    <a:pt x="11455" y="6150"/>
                  </a:lnTo>
                  <a:lnTo>
                    <a:pt x="11394" y="6492"/>
                  </a:lnTo>
                  <a:lnTo>
                    <a:pt x="11354" y="6853"/>
                  </a:lnTo>
                  <a:lnTo>
                    <a:pt x="11314" y="6833"/>
                  </a:lnTo>
                  <a:lnTo>
                    <a:pt x="11314" y="6833"/>
                  </a:lnTo>
                  <a:lnTo>
                    <a:pt x="11274" y="6492"/>
                  </a:lnTo>
                  <a:lnTo>
                    <a:pt x="11213" y="6130"/>
                  </a:lnTo>
                  <a:lnTo>
                    <a:pt x="11133" y="5788"/>
                  </a:lnTo>
                  <a:lnTo>
                    <a:pt x="11053" y="5447"/>
                  </a:lnTo>
                  <a:lnTo>
                    <a:pt x="10952" y="5105"/>
                  </a:lnTo>
                  <a:lnTo>
                    <a:pt x="10832" y="4784"/>
                  </a:lnTo>
                  <a:lnTo>
                    <a:pt x="10691" y="4462"/>
                  </a:lnTo>
                  <a:lnTo>
                    <a:pt x="10530" y="4161"/>
                  </a:lnTo>
                  <a:lnTo>
                    <a:pt x="10369" y="3859"/>
                  </a:lnTo>
                  <a:lnTo>
                    <a:pt x="10209" y="3558"/>
                  </a:lnTo>
                  <a:lnTo>
                    <a:pt x="10008" y="3276"/>
                  </a:lnTo>
                  <a:lnTo>
                    <a:pt x="9807" y="2995"/>
                  </a:lnTo>
                  <a:lnTo>
                    <a:pt x="9606" y="2734"/>
                  </a:lnTo>
                  <a:lnTo>
                    <a:pt x="9365" y="2473"/>
                  </a:lnTo>
                  <a:lnTo>
                    <a:pt x="9144" y="2232"/>
                  </a:lnTo>
                  <a:lnTo>
                    <a:pt x="8882" y="1990"/>
                  </a:lnTo>
                  <a:lnTo>
                    <a:pt x="8641" y="1769"/>
                  </a:lnTo>
                  <a:lnTo>
                    <a:pt x="8360" y="1548"/>
                  </a:lnTo>
                  <a:lnTo>
                    <a:pt x="8079" y="1347"/>
                  </a:lnTo>
                  <a:lnTo>
                    <a:pt x="7797" y="1166"/>
                  </a:lnTo>
                  <a:lnTo>
                    <a:pt x="7516" y="986"/>
                  </a:lnTo>
                  <a:lnTo>
                    <a:pt x="7194" y="825"/>
                  </a:lnTo>
                  <a:lnTo>
                    <a:pt x="6893" y="664"/>
                  </a:lnTo>
                  <a:lnTo>
                    <a:pt x="6571" y="544"/>
                  </a:lnTo>
                  <a:lnTo>
                    <a:pt x="6250" y="423"/>
                  </a:lnTo>
                  <a:lnTo>
                    <a:pt x="5908" y="302"/>
                  </a:lnTo>
                  <a:lnTo>
                    <a:pt x="5567" y="222"/>
                  </a:lnTo>
                  <a:lnTo>
                    <a:pt x="5225" y="142"/>
                  </a:lnTo>
                  <a:lnTo>
                    <a:pt x="4884" y="81"/>
                  </a:lnTo>
                  <a:lnTo>
                    <a:pt x="4522" y="41"/>
                  </a:lnTo>
                  <a:lnTo>
                    <a:pt x="4160" y="21"/>
                  </a:lnTo>
                  <a:lnTo>
                    <a:pt x="3798" y="1"/>
                  </a:lnTo>
                  <a:lnTo>
                    <a:pt x="3798" y="1"/>
                  </a:lnTo>
                  <a:lnTo>
                    <a:pt x="3678" y="423"/>
                  </a:lnTo>
                  <a:lnTo>
                    <a:pt x="3577" y="885"/>
                  </a:lnTo>
                  <a:lnTo>
                    <a:pt x="3477" y="1508"/>
                  </a:lnTo>
                  <a:lnTo>
                    <a:pt x="3397" y="2232"/>
                  </a:lnTo>
                  <a:lnTo>
                    <a:pt x="3376" y="2633"/>
                  </a:lnTo>
                  <a:lnTo>
                    <a:pt x="3356" y="3035"/>
                  </a:lnTo>
                  <a:lnTo>
                    <a:pt x="3356" y="3477"/>
                  </a:lnTo>
                  <a:lnTo>
                    <a:pt x="3376" y="3920"/>
                  </a:lnTo>
                  <a:lnTo>
                    <a:pt x="3417" y="4382"/>
                  </a:lnTo>
                  <a:lnTo>
                    <a:pt x="3477" y="4844"/>
                  </a:lnTo>
                  <a:lnTo>
                    <a:pt x="0" y="3960"/>
                  </a:lnTo>
                  <a:lnTo>
                    <a:pt x="4100" y="14268"/>
                  </a:lnTo>
                  <a:lnTo>
                    <a:pt x="10168" y="295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7"/>
            <p:cNvSpPr/>
            <p:nvPr/>
          </p:nvSpPr>
          <p:spPr>
            <a:xfrm>
              <a:off x="-2786776" y="1851328"/>
              <a:ext cx="1584299" cy="2041524"/>
            </a:xfrm>
            <a:custGeom>
              <a:avLst/>
              <a:gdLst/>
              <a:ahLst/>
              <a:cxnLst/>
              <a:rect l="l" t="t" r="r" b="b"/>
              <a:pathLst>
                <a:path w="67821" h="87394" extrusionOk="0">
                  <a:moveTo>
                    <a:pt x="49996" y="26606"/>
                  </a:moveTo>
                  <a:lnTo>
                    <a:pt x="54035" y="32273"/>
                  </a:lnTo>
                  <a:lnTo>
                    <a:pt x="48931" y="35267"/>
                  </a:lnTo>
                  <a:lnTo>
                    <a:pt x="48549" y="34524"/>
                  </a:lnTo>
                  <a:lnTo>
                    <a:pt x="48348" y="30666"/>
                  </a:lnTo>
                  <a:lnTo>
                    <a:pt x="48589" y="30364"/>
                  </a:lnTo>
                  <a:lnTo>
                    <a:pt x="48851" y="30023"/>
                  </a:lnTo>
                  <a:lnTo>
                    <a:pt x="49092" y="29661"/>
                  </a:lnTo>
                  <a:lnTo>
                    <a:pt x="49293" y="29299"/>
                  </a:lnTo>
                  <a:lnTo>
                    <a:pt x="49474" y="28897"/>
                  </a:lnTo>
                  <a:lnTo>
                    <a:pt x="49634" y="28495"/>
                  </a:lnTo>
                  <a:lnTo>
                    <a:pt x="49755" y="28093"/>
                  </a:lnTo>
                  <a:lnTo>
                    <a:pt x="49835" y="27671"/>
                  </a:lnTo>
                  <a:lnTo>
                    <a:pt x="49896" y="27249"/>
                  </a:lnTo>
                  <a:lnTo>
                    <a:pt x="49996" y="26606"/>
                  </a:lnTo>
                  <a:close/>
                  <a:moveTo>
                    <a:pt x="48389" y="1"/>
                  </a:moveTo>
                  <a:lnTo>
                    <a:pt x="47725" y="21"/>
                  </a:lnTo>
                  <a:lnTo>
                    <a:pt x="46379" y="81"/>
                  </a:lnTo>
                  <a:lnTo>
                    <a:pt x="44852" y="141"/>
                  </a:lnTo>
                  <a:lnTo>
                    <a:pt x="44088" y="162"/>
                  </a:lnTo>
                  <a:lnTo>
                    <a:pt x="43305" y="162"/>
                  </a:lnTo>
                  <a:lnTo>
                    <a:pt x="43284" y="222"/>
                  </a:lnTo>
                  <a:lnTo>
                    <a:pt x="39185" y="10510"/>
                  </a:lnTo>
                  <a:lnTo>
                    <a:pt x="33116" y="25762"/>
                  </a:lnTo>
                  <a:lnTo>
                    <a:pt x="33056" y="25883"/>
                  </a:lnTo>
                  <a:lnTo>
                    <a:pt x="32996" y="25983"/>
                  </a:lnTo>
                  <a:lnTo>
                    <a:pt x="32915" y="26084"/>
                  </a:lnTo>
                  <a:lnTo>
                    <a:pt x="32815" y="26144"/>
                  </a:lnTo>
                  <a:lnTo>
                    <a:pt x="32715" y="26205"/>
                  </a:lnTo>
                  <a:lnTo>
                    <a:pt x="32614" y="26245"/>
                  </a:lnTo>
                  <a:lnTo>
                    <a:pt x="32493" y="26285"/>
                  </a:lnTo>
                  <a:lnTo>
                    <a:pt x="32393" y="26305"/>
                  </a:lnTo>
                  <a:lnTo>
                    <a:pt x="32272" y="26285"/>
                  </a:lnTo>
                  <a:lnTo>
                    <a:pt x="32152" y="26245"/>
                  </a:lnTo>
                  <a:lnTo>
                    <a:pt x="32051" y="26205"/>
                  </a:lnTo>
                  <a:lnTo>
                    <a:pt x="31951" y="26144"/>
                  </a:lnTo>
                  <a:lnTo>
                    <a:pt x="31871" y="26084"/>
                  </a:lnTo>
                  <a:lnTo>
                    <a:pt x="31790" y="25983"/>
                  </a:lnTo>
                  <a:lnTo>
                    <a:pt x="31710" y="25883"/>
                  </a:lnTo>
                  <a:lnTo>
                    <a:pt x="31649" y="25762"/>
                  </a:lnTo>
                  <a:lnTo>
                    <a:pt x="25581" y="10510"/>
                  </a:lnTo>
                  <a:lnTo>
                    <a:pt x="22848" y="3638"/>
                  </a:lnTo>
                  <a:lnTo>
                    <a:pt x="22526" y="2794"/>
                  </a:lnTo>
                  <a:lnTo>
                    <a:pt x="22526" y="2814"/>
                  </a:lnTo>
                  <a:lnTo>
                    <a:pt x="21481" y="202"/>
                  </a:lnTo>
                  <a:lnTo>
                    <a:pt x="21461" y="162"/>
                  </a:lnTo>
                  <a:lnTo>
                    <a:pt x="21341" y="162"/>
                  </a:lnTo>
                  <a:lnTo>
                    <a:pt x="20497" y="202"/>
                  </a:lnTo>
                  <a:lnTo>
                    <a:pt x="19713" y="282"/>
                  </a:lnTo>
                  <a:lnTo>
                    <a:pt x="19351" y="342"/>
                  </a:lnTo>
                  <a:lnTo>
                    <a:pt x="19010" y="403"/>
                  </a:lnTo>
                  <a:lnTo>
                    <a:pt x="18668" y="483"/>
                  </a:lnTo>
                  <a:lnTo>
                    <a:pt x="18347" y="563"/>
                  </a:lnTo>
                  <a:lnTo>
                    <a:pt x="18025" y="664"/>
                  </a:lnTo>
                  <a:lnTo>
                    <a:pt x="17724" y="764"/>
                  </a:lnTo>
                  <a:lnTo>
                    <a:pt x="17422" y="865"/>
                  </a:lnTo>
                  <a:lnTo>
                    <a:pt x="17141" y="985"/>
                  </a:lnTo>
                  <a:lnTo>
                    <a:pt x="16860" y="1126"/>
                  </a:lnTo>
                  <a:lnTo>
                    <a:pt x="16598" y="1267"/>
                  </a:lnTo>
                  <a:lnTo>
                    <a:pt x="16076" y="1588"/>
                  </a:lnTo>
                  <a:lnTo>
                    <a:pt x="15574" y="1950"/>
                  </a:lnTo>
                  <a:lnTo>
                    <a:pt x="15091" y="2352"/>
                  </a:lnTo>
                  <a:lnTo>
                    <a:pt x="14609" y="2794"/>
                  </a:lnTo>
                  <a:lnTo>
                    <a:pt x="14107" y="3276"/>
                  </a:lnTo>
                  <a:lnTo>
                    <a:pt x="13624" y="3799"/>
                  </a:lnTo>
                  <a:lnTo>
                    <a:pt x="13102" y="4361"/>
                  </a:lnTo>
                  <a:lnTo>
                    <a:pt x="11977" y="5627"/>
                  </a:lnTo>
                  <a:lnTo>
                    <a:pt x="3195" y="16961"/>
                  </a:lnTo>
                  <a:lnTo>
                    <a:pt x="2813" y="17343"/>
                  </a:lnTo>
                  <a:lnTo>
                    <a:pt x="2472" y="17765"/>
                  </a:lnTo>
                  <a:lnTo>
                    <a:pt x="2130" y="18187"/>
                  </a:lnTo>
                  <a:lnTo>
                    <a:pt x="1809" y="18649"/>
                  </a:lnTo>
                  <a:lnTo>
                    <a:pt x="1507" y="19131"/>
                  </a:lnTo>
                  <a:lnTo>
                    <a:pt x="1226" y="19633"/>
                  </a:lnTo>
                  <a:lnTo>
                    <a:pt x="965" y="20156"/>
                  </a:lnTo>
                  <a:lnTo>
                    <a:pt x="723" y="20719"/>
                  </a:lnTo>
                  <a:lnTo>
                    <a:pt x="563" y="21080"/>
                  </a:lnTo>
                  <a:lnTo>
                    <a:pt x="442" y="21462"/>
                  </a:lnTo>
                  <a:lnTo>
                    <a:pt x="322" y="21844"/>
                  </a:lnTo>
                  <a:lnTo>
                    <a:pt x="221" y="22226"/>
                  </a:lnTo>
                  <a:lnTo>
                    <a:pt x="141" y="22587"/>
                  </a:lnTo>
                  <a:lnTo>
                    <a:pt x="80" y="22969"/>
                  </a:lnTo>
                  <a:lnTo>
                    <a:pt x="40" y="23331"/>
                  </a:lnTo>
                  <a:lnTo>
                    <a:pt x="0" y="23693"/>
                  </a:lnTo>
                  <a:lnTo>
                    <a:pt x="0" y="24054"/>
                  </a:lnTo>
                  <a:lnTo>
                    <a:pt x="0" y="24416"/>
                  </a:lnTo>
                  <a:lnTo>
                    <a:pt x="20" y="24778"/>
                  </a:lnTo>
                  <a:lnTo>
                    <a:pt x="40" y="25119"/>
                  </a:lnTo>
                  <a:lnTo>
                    <a:pt x="100" y="25461"/>
                  </a:lnTo>
                  <a:lnTo>
                    <a:pt x="161" y="25803"/>
                  </a:lnTo>
                  <a:lnTo>
                    <a:pt x="261" y="26144"/>
                  </a:lnTo>
                  <a:lnTo>
                    <a:pt x="362" y="26466"/>
                  </a:lnTo>
                  <a:lnTo>
                    <a:pt x="482" y="26767"/>
                  </a:lnTo>
                  <a:lnTo>
                    <a:pt x="603" y="27089"/>
                  </a:lnTo>
                  <a:lnTo>
                    <a:pt x="764" y="27390"/>
                  </a:lnTo>
                  <a:lnTo>
                    <a:pt x="944" y="27671"/>
                  </a:lnTo>
                  <a:lnTo>
                    <a:pt x="1125" y="27953"/>
                  </a:lnTo>
                  <a:lnTo>
                    <a:pt x="1326" y="28234"/>
                  </a:lnTo>
                  <a:lnTo>
                    <a:pt x="1547" y="28495"/>
                  </a:lnTo>
                  <a:lnTo>
                    <a:pt x="1788" y="28737"/>
                  </a:lnTo>
                  <a:lnTo>
                    <a:pt x="2050" y="28978"/>
                  </a:lnTo>
                  <a:lnTo>
                    <a:pt x="2311" y="29199"/>
                  </a:lnTo>
                  <a:lnTo>
                    <a:pt x="2612" y="29420"/>
                  </a:lnTo>
                  <a:lnTo>
                    <a:pt x="2914" y="29621"/>
                  </a:lnTo>
                  <a:lnTo>
                    <a:pt x="3255" y="29802"/>
                  </a:lnTo>
                  <a:lnTo>
                    <a:pt x="3597" y="29982"/>
                  </a:lnTo>
                  <a:lnTo>
                    <a:pt x="3959" y="30143"/>
                  </a:lnTo>
                  <a:lnTo>
                    <a:pt x="4341" y="30284"/>
                  </a:lnTo>
                  <a:lnTo>
                    <a:pt x="4622" y="30384"/>
                  </a:lnTo>
                  <a:lnTo>
                    <a:pt x="4923" y="30465"/>
                  </a:lnTo>
                  <a:lnTo>
                    <a:pt x="5526" y="30605"/>
                  </a:lnTo>
                  <a:lnTo>
                    <a:pt x="6129" y="30686"/>
                  </a:lnTo>
                  <a:lnTo>
                    <a:pt x="6752" y="30726"/>
                  </a:lnTo>
                  <a:lnTo>
                    <a:pt x="7375" y="30726"/>
                  </a:lnTo>
                  <a:lnTo>
                    <a:pt x="7998" y="30686"/>
                  </a:lnTo>
                  <a:lnTo>
                    <a:pt x="8621" y="30585"/>
                  </a:lnTo>
                  <a:lnTo>
                    <a:pt x="9244" y="30465"/>
                  </a:lnTo>
                  <a:lnTo>
                    <a:pt x="9867" y="30284"/>
                  </a:lnTo>
                  <a:lnTo>
                    <a:pt x="10490" y="30083"/>
                  </a:lnTo>
                  <a:lnTo>
                    <a:pt x="11092" y="29822"/>
                  </a:lnTo>
                  <a:lnTo>
                    <a:pt x="11675" y="29540"/>
                  </a:lnTo>
                  <a:lnTo>
                    <a:pt x="12258" y="29199"/>
                  </a:lnTo>
                  <a:lnTo>
                    <a:pt x="12821" y="28837"/>
                  </a:lnTo>
                  <a:lnTo>
                    <a:pt x="13383" y="28415"/>
                  </a:lnTo>
                  <a:lnTo>
                    <a:pt x="13906" y="27973"/>
                  </a:lnTo>
                  <a:lnTo>
                    <a:pt x="14026" y="27852"/>
                  </a:lnTo>
                  <a:lnTo>
                    <a:pt x="14127" y="27712"/>
                  </a:lnTo>
                  <a:lnTo>
                    <a:pt x="14830" y="26606"/>
                  </a:lnTo>
                  <a:lnTo>
                    <a:pt x="14850" y="26988"/>
                  </a:lnTo>
                  <a:lnTo>
                    <a:pt x="14890" y="27350"/>
                  </a:lnTo>
                  <a:lnTo>
                    <a:pt x="14931" y="27732"/>
                  </a:lnTo>
                  <a:lnTo>
                    <a:pt x="15011" y="28093"/>
                  </a:lnTo>
                  <a:lnTo>
                    <a:pt x="15131" y="28455"/>
                  </a:lnTo>
                  <a:lnTo>
                    <a:pt x="15252" y="28797"/>
                  </a:lnTo>
                  <a:lnTo>
                    <a:pt x="15393" y="29138"/>
                  </a:lnTo>
                  <a:lnTo>
                    <a:pt x="15553" y="29480"/>
                  </a:lnTo>
                  <a:lnTo>
                    <a:pt x="15754" y="29802"/>
                  </a:lnTo>
                  <a:lnTo>
                    <a:pt x="15955" y="30103"/>
                  </a:lnTo>
                  <a:lnTo>
                    <a:pt x="16197" y="30404"/>
                  </a:lnTo>
                  <a:lnTo>
                    <a:pt x="16438" y="30686"/>
                  </a:lnTo>
                  <a:lnTo>
                    <a:pt x="16719" y="30947"/>
                  </a:lnTo>
                  <a:lnTo>
                    <a:pt x="17000" y="31188"/>
                  </a:lnTo>
                  <a:lnTo>
                    <a:pt x="17302" y="31429"/>
                  </a:lnTo>
                  <a:lnTo>
                    <a:pt x="17623" y="31630"/>
                  </a:lnTo>
                  <a:lnTo>
                    <a:pt x="17804" y="32394"/>
                  </a:lnTo>
                  <a:lnTo>
                    <a:pt x="17704" y="34524"/>
                  </a:lnTo>
                  <a:lnTo>
                    <a:pt x="17000" y="35870"/>
                  </a:lnTo>
                  <a:lnTo>
                    <a:pt x="16337" y="37237"/>
                  </a:lnTo>
                  <a:lnTo>
                    <a:pt x="15734" y="38623"/>
                  </a:lnTo>
                  <a:lnTo>
                    <a:pt x="15152" y="40010"/>
                  </a:lnTo>
                  <a:lnTo>
                    <a:pt x="14629" y="41437"/>
                  </a:lnTo>
                  <a:lnTo>
                    <a:pt x="14147" y="42863"/>
                  </a:lnTo>
                  <a:lnTo>
                    <a:pt x="13705" y="44310"/>
                  </a:lnTo>
                  <a:lnTo>
                    <a:pt x="13303" y="45777"/>
                  </a:lnTo>
                  <a:lnTo>
                    <a:pt x="4783" y="79295"/>
                  </a:lnTo>
                  <a:lnTo>
                    <a:pt x="4702" y="79657"/>
                  </a:lnTo>
                  <a:lnTo>
                    <a:pt x="4642" y="79999"/>
                  </a:lnTo>
                  <a:lnTo>
                    <a:pt x="4602" y="80360"/>
                  </a:lnTo>
                  <a:lnTo>
                    <a:pt x="4602" y="80702"/>
                  </a:lnTo>
                  <a:lnTo>
                    <a:pt x="4602" y="81044"/>
                  </a:lnTo>
                  <a:lnTo>
                    <a:pt x="4622" y="81385"/>
                  </a:lnTo>
                  <a:lnTo>
                    <a:pt x="4662" y="81727"/>
                  </a:lnTo>
                  <a:lnTo>
                    <a:pt x="4722" y="82048"/>
                  </a:lnTo>
                  <a:lnTo>
                    <a:pt x="4803" y="82370"/>
                  </a:lnTo>
                  <a:lnTo>
                    <a:pt x="4883" y="82691"/>
                  </a:lnTo>
                  <a:lnTo>
                    <a:pt x="5004" y="83013"/>
                  </a:lnTo>
                  <a:lnTo>
                    <a:pt x="5124" y="83314"/>
                  </a:lnTo>
                  <a:lnTo>
                    <a:pt x="5285" y="83616"/>
                  </a:lnTo>
                  <a:lnTo>
                    <a:pt x="5426" y="83897"/>
                  </a:lnTo>
                  <a:lnTo>
                    <a:pt x="5606" y="84178"/>
                  </a:lnTo>
                  <a:lnTo>
                    <a:pt x="5807" y="84460"/>
                  </a:lnTo>
                  <a:lnTo>
                    <a:pt x="6008" y="84721"/>
                  </a:lnTo>
                  <a:lnTo>
                    <a:pt x="6229" y="84962"/>
                  </a:lnTo>
                  <a:lnTo>
                    <a:pt x="6450" y="85203"/>
                  </a:lnTo>
                  <a:lnTo>
                    <a:pt x="6692" y="85424"/>
                  </a:lnTo>
                  <a:lnTo>
                    <a:pt x="6953" y="85625"/>
                  </a:lnTo>
                  <a:lnTo>
                    <a:pt x="7214" y="85826"/>
                  </a:lnTo>
                  <a:lnTo>
                    <a:pt x="7495" y="86007"/>
                  </a:lnTo>
                  <a:lnTo>
                    <a:pt x="7777" y="86188"/>
                  </a:lnTo>
                  <a:lnTo>
                    <a:pt x="8078" y="86329"/>
                  </a:lnTo>
                  <a:lnTo>
                    <a:pt x="8400" y="86469"/>
                  </a:lnTo>
                  <a:lnTo>
                    <a:pt x="8701" y="86590"/>
                  </a:lnTo>
                  <a:lnTo>
                    <a:pt x="9043" y="86690"/>
                  </a:lnTo>
                  <a:lnTo>
                    <a:pt x="9384" y="86791"/>
                  </a:lnTo>
                  <a:lnTo>
                    <a:pt x="9726" y="86851"/>
                  </a:lnTo>
                  <a:lnTo>
                    <a:pt x="10068" y="86891"/>
                  </a:lnTo>
                  <a:lnTo>
                    <a:pt x="10429" y="86931"/>
                  </a:lnTo>
                  <a:lnTo>
                    <a:pt x="20437" y="87394"/>
                  </a:lnTo>
                  <a:lnTo>
                    <a:pt x="20919" y="87394"/>
                  </a:lnTo>
                  <a:lnTo>
                    <a:pt x="21401" y="87333"/>
                  </a:lnTo>
                  <a:lnTo>
                    <a:pt x="21883" y="87253"/>
                  </a:lnTo>
                  <a:lnTo>
                    <a:pt x="22346" y="87112"/>
                  </a:lnTo>
                  <a:lnTo>
                    <a:pt x="22788" y="86952"/>
                  </a:lnTo>
                  <a:lnTo>
                    <a:pt x="23210" y="86730"/>
                  </a:lnTo>
                  <a:lnTo>
                    <a:pt x="23591" y="86489"/>
                  </a:lnTo>
                  <a:lnTo>
                    <a:pt x="23973" y="86208"/>
                  </a:lnTo>
                  <a:lnTo>
                    <a:pt x="24315" y="85907"/>
                  </a:lnTo>
                  <a:lnTo>
                    <a:pt x="24636" y="85545"/>
                  </a:lnTo>
                  <a:lnTo>
                    <a:pt x="24938" y="85183"/>
                  </a:lnTo>
                  <a:lnTo>
                    <a:pt x="25179" y="84781"/>
                  </a:lnTo>
                  <a:lnTo>
                    <a:pt x="25400" y="84359"/>
                  </a:lnTo>
                  <a:lnTo>
                    <a:pt x="25581" y="83917"/>
                  </a:lnTo>
                  <a:lnTo>
                    <a:pt x="25721" y="83455"/>
                  </a:lnTo>
                  <a:lnTo>
                    <a:pt x="25822" y="82953"/>
                  </a:lnTo>
                  <a:lnTo>
                    <a:pt x="30806" y="49696"/>
                  </a:lnTo>
                  <a:lnTo>
                    <a:pt x="29761" y="41075"/>
                  </a:lnTo>
                  <a:lnTo>
                    <a:pt x="30404" y="41135"/>
                  </a:lnTo>
                  <a:lnTo>
                    <a:pt x="31067" y="41155"/>
                  </a:lnTo>
                  <a:lnTo>
                    <a:pt x="31730" y="41175"/>
                  </a:lnTo>
                  <a:lnTo>
                    <a:pt x="32393" y="41195"/>
                  </a:lnTo>
                  <a:lnTo>
                    <a:pt x="33418" y="41175"/>
                  </a:lnTo>
                  <a:lnTo>
                    <a:pt x="34463" y="41115"/>
                  </a:lnTo>
                  <a:lnTo>
                    <a:pt x="35488" y="41035"/>
                  </a:lnTo>
                  <a:lnTo>
                    <a:pt x="36512" y="40894"/>
                  </a:lnTo>
                  <a:lnTo>
                    <a:pt x="35447" y="49696"/>
                  </a:lnTo>
                  <a:lnTo>
                    <a:pt x="40431" y="82953"/>
                  </a:lnTo>
                  <a:lnTo>
                    <a:pt x="40531" y="83455"/>
                  </a:lnTo>
                  <a:lnTo>
                    <a:pt x="40672" y="83917"/>
                  </a:lnTo>
                  <a:lnTo>
                    <a:pt x="40853" y="84359"/>
                  </a:lnTo>
                  <a:lnTo>
                    <a:pt x="41074" y="84781"/>
                  </a:lnTo>
                  <a:lnTo>
                    <a:pt x="41315" y="85183"/>
                  </a:lnTo>
                  <a:lnTo>
                    <a:pt x="41617" y="85545"/>
                  </a:lnTo>
                  <a:lnTo>
                    <a:pt x="41938" y="85907"/>
                  </a:lnTo>
                  <a:lnTo>
                    <a:pt x="42280" y="86208"/>
                  </a:lnTo>
                  <a:lnTo>
                    <a:pt x="42641" y="86489"/>
                  </a:lnTo>
                  <a:lnTo>
                    <a:pt x="43043" y="86730"/>
                  </a:lnTo>
                  <a:lnTo>
                    <a:pt x="43465" y="86952"/>
                  </a:lnTo>
                  <a:lnTo>
                    <a:pt x="43907" y="87112"/>
                  </a:lnTo>
                  <a:lnTo>
                    <a:pt x="44370" y="87253"/>
                  </a:lnTo>
                  <a:lnTo>
                    <a:pt x="44852" y="87333"/>
                  </a:lnTo>
                  <a:lnTo>
                    <a:pt x="45334" y="87394"/>
                  </a:lnTo>
                  <a:lnTo>
                    <a:pt x="45816" y="87394"/>
                  </a:lnTo>
                  <a:lnTo>
                    <a:pt x="55824" y="86931"/>
                  </a:lnTo>
                  <a:lnTo>
                    <a:pt x="56185" y="86891"/>
                  </a:lnTo>
                  <a:lnTo>
                    <a:pt x="56527" y="86851"/>
                  </a:lnTo>
                  <a:lnTo>
                    <a:pt x="56869" y="86791"/>
                  </a:lnTo>
                  <a:lnTo>
                    <a:pt x="57210" y="86690"/>
                  </a:lnTo>
                  <a:lnTo>
                    <a:pt x="57532" y="86590"/>
                  </a:lnTo>
                  <a:lnTo>
                    <a:pt x="57853" y="86469"/>
                  </a:lnTo>
                  <a:lnTo>
                    <a:pt x="58175" y="86329"/>
                  </a:lnTo>
                  <a:lnTo>
                    <a:pt x="58476" y="86188"/>
                  </a:lnTo>
                  <a:lnTo>
                    <a:pt x="58758" y="86007"/>
                  </a:lnTo>
                  <a:lnTo>
                    <a:pt x="59039" y="85826"/>
                  </a:lnTo>
                  <a:lnTo>
                    <a:pt x="59300" y="85625"/>
                  </a:lnTo>
                  <a:lnTo>
                    <a:pt x="59561" y="85424"/>
                  </a:lnTo>
                  <a:lnTo>
                    <a:pt x="59802" y="85203"/>
                  </a:lnTo>
                  <a:lnTo>
                    <a:pt x="60024" y="84962"/>
                  </a:lnTo>
                  <a:lnTo>
                    <a:pt x="60245" y="84721"/>
                  </a:lnTo>
                  <a:lnTo>
                    <a:pt x="60445" y="84460"/>
                  </a:lnTo>
                  <a:lnTo>
                    <a:pt x="60646" y="84178"/>
                  </a:lnTo>
                  <a:lnTo>
                    <a:pt x="60807" y="83897"/>
                  </a:lnTo>
                  <a:lnTo>
                    <a:pt x="60968" y="83616"/>
                  </a:lnTo>
                  <a:lnTo>
                    <a:pt x="61129" y="83314"/>
                  </a:lnTo>
                  <a:lnTo>
                    <a:pt x="61249" y="83013"/>
                  </a:lnTo>
                  <a:lnTo>
                    <a:pt x="61350" y="82691"/>
                  </a:lnTo>
                  <a:lnTo>
                    <a:pt x="61450" y="82370"/>
                  </a:lnTo>
                  <a:lnTo>
                    <a:pt x="61531" y="82048"/>
                  </a:lnTo>
                  <a:lnTo>
                    <a:pt x="61591" y="81727"/>
                  </a:lnTo>
                  <a:lnTo>
                    <a:pt x="61631" y="81385"/>
                  </a:lnTo>
                  <a:lnTo>
                    <a:pt x="61651" y="81044"/>
                  </a:lnTo>
                  <a:lnTo>
                    <a:pt x="61651" y="80702"/>
                  </a:lnTo>
                  <a:lnTo>
                    <a:pt x="61631" y="80360"/>
                  </a:lnTo>
                  <a:lnTo>
                    <a:pt x="61611" y="79999"/>
                  </a:lnTo>
                  <a:lnTo>
                    <a:pt x="61551" y="79657"/>
                  </a:lnTo>
                  <a:lnTo>
                    <a:pt x="61470" y="79295"/>
                  </a:lnTo>
                  <a:lnTo>
                    <a:pt x="52970" y="45857"/>
                  </a:lnTo>
                  <a:lnTo>
                    <a:pt x="61410" y="43888"/>
                  </a:lnTo>
                  <a:lnTo>
                    <a:pt x="61812" y="43788"/>
                  </a:lnTo>
                  <a:lnTo>
                    <a:pt x="62194" y="43667"/>
                  </a:lnTo>
                  <a:lnTo>
                    <a:pt x="62576" y="43546"/>
                  </a:lnTo>
                  <a:lnTo>
                    <a:pt x="62937" y="43386"/>
                  </a:lnTo>
                  <a:lnTo>
                    <a:pt x="63279" y="43205"/>
                  </a:lnTo>
                  <a:lnTo>
                    <a:pt x="63641" y="43024"/>
                  </a:lnTo>
                  <a:lnTo>
                    <a:pt x="63962" y="42823"/>
                  </a:lnTo>
                  <a:lnTo>
                    <a:pt x="64284" y="42622"/>
                  </a:lnTo>
                  <a:lnTo>
                    <a:pt x="64605" y="42381"/>
                  </a:lnTo>
                  <a:lnTo>
                    <a:pt x="64907" y="42140"/>
                  </a:lnTo>
                  <a:lnTo>
                    <a:pt x="65188" y="41899"/>
                  </a:lnTo>
                  <a:lnTo>
                    <a:pt x="65469" y="41617"/>
                  </a:lnTo>
                  <a:lnTo>
                    <a:pt x="65730" y="41336"/>
                  </a:lnTo>
                  <a:lnTo>
                    <a:pt x="65972" y="41055"/>
                  </a:lnTo>
                  <a:lnTo>
                    <a:pt x="66213" y="40753"/>
                  </a:lnTo>
                  <a:lnTo>
                    <a:pt x="66434" y="40432"/>
                  </a:lnTo>
                  <a:lnTo>
                    <a:pt x="66635" y="40110"/>
                  </a:lnTo>
                  <a:lnTo>
                    <a:pt x="66836" y="39789"/>
                  </a:lnTo>
                  <a:lnTo>
                    <a:pt x="66996" y="39447"/>
                  </a:lnTo>
                  <a:lnTo>
                    <a:pt x="67157" y="39105"/>
                  </a:lnTo>
                  <a:lnTo>
                    <a:pt x="67298" y="38744"/>
                  </a:lnTo>
                  <a:lnTo>
                    <a:pt x="67439" y="38382"/>
                  </a:lnTo>
                  <a:lnTo>
                    <a:pt x="67539" y="38020"/>
                  </a:lnTo>
                  <a:lnTo>
                    <a:pt x="67639" y="37639"/>
                  </a:lnTo>
                  <a:lnTo>
                    <a:pt x="67700" y="37257"/>
                  </a:lnTo>
                  <a:lnTo>
                    <a:pt x="67760" y="36875"/>
                  </a:lnTo>
                  <a:lnTo>
                    <a:pt x="67800" y="36493"/>
                  </a:lnTo>
                  <a:lnTo>
                    <a:pt x="67820" y="36091"/>
                  </a:lnTo>
                  <a:lnTo>
                    <a:pt x="67820" y="35709"/>
                  </a:lnTo>
                  <a:lnTo>
                    <a:pt x="67800" y="35308"/>
                  </a:lnTo>
                  <a:lnTo>
                    <a:pt x="67740" y="34906"/>
                  </a:lnTo>
                  <a:lnTo>
                    <a:pt x="67680" y="34504"/>
                  </a:lnTo>
                  <a:lnTo>
                    <a:pt x="67519" y="33700"/>
                  </a:lnTo>
                  <a:lnTo>
                    <a:pt x="67318" y="32896"/>
                  </a:lnTo>
                  <a:lnTo>
                    <a:pt x="67097" y="32153"/>
                  </a:lnTo>
                  <a:lnTo>
                    <a:pt x="66876" y="31429"/>
                  </a:lnTo>
                  <a:lnTo>
                    <a:pt x="63359" y="22346"/>
                  </a:lnTo>
                  <a:lnTo>
                    <a:pt x="63440" y="22306"/>
                  </a:lnTo>
                  <a:lnTo>
                    <a:pt x="55804" y="2573"/>
                  </a:lnTo>
                  <a:lnTo>
                    <a:pt x="55562" y="2312"/>
                  </a:lnTo>
                  <a:lnTo>
                    <a:pt x="55321" y="2071"/>
                  </a:lnTo>
                  <a:lnTo>
                    <a:pt x="55080" y="1849"/>
                  </a:lnTo>
                  <a:lnTo>
                    <a:pt x="54839" y="1649"/>
                  </a:lnTo>
                  <a:lnTo>
                    <a:pt x="54578" y="1448"/>
                  </a:lnTo>
                  <a:lnTo>
                    <a:pt x="54317" y="1267"/>
                  </a:lnTo>
                  <a:lnTo>
                    <a:pt x="54055" y="1106"/>
                  </a:lnTo>
                  <a:lnTo>
                    <a:pt x="53794" y="965"/>
                  </a:lnTo>
                  <a:lnTo>
                    <a:pt x="53513" y="825"/>
                  </a:lnTo>
                  <a:lnTo>
                    <a:pt x="53252" y="704"/>
                  </a:lnTo>
                  <a:lnTo>
                    <a:pt x="52970" y="604"/>
                  </a:lnTo>
                  <a:lnTo>
                    <a:pt x="52689" y="503"/>
                  </a:lnTo>
                  <a:lnTo>
                    <a:pt x="52106" y="322"/>
                  </a:lnTo>
                  <a:lnTo>
                    <a:pt x="51523" y="202"/>
                  </a:lnTo>
                  <a:lnTo>
                    <a:pt x="50921" y="101"/>
                  </a:lnTo>
                  <a:lnTo>
                    <a:pt x="50298" y="41"/>
                  </a:lnTo>
                  <a:lnTo>
                    <a:pt x="49675" y="21"/>
                  </a:lnTo>
                  <a:lnTo>
                    <a:pt x="490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7"/>
            <p:cNvSpPr/>
            <p:nvPr/>
          </p:nvSpPr>
          <p:spPr>
            <a:xfrm>
              <a:off x="-2786776" y="1851328"/>
              <a:ext cx="1584299" cy="2041524"/>
            </a:xfrm>
            <a:custGeom>
              <a:avLst/>
              <a:gdLst/>
              <a:ahLst/>
              <a:cxnLst/>
              <a:rect l="l" t="t" r="r" b="b"/>
              <a:pathLst>
                <a:path w="67821" h="87394" fill="none" extrusionOk="0">
                  <a:moveTo>
                    <a:pt x="67680" y="34504"/>
                  </a:moveTo>
                  <a:lnTo>
                    <a:pt x="67680" y="34504"/>
                  </a:lnTo>
                  <a:lnTo>
                    <a:pt x="67519" y="33700"/>
                  </a:lnTo>
                  <a:lnTo>
                    <a:pt x="67318" y="32896"/>
                  </a:lnTo>
                  <a:lnTo>
                    <a:pt x="67097" y="32153"/>
                  </a:lnTo>
                  <a:lnTo>
                    <a:pt x="66876" y="31429"/>
                  </a:lnTo>
                  <a:lnTo>
                    <a:pt x="63359" y="22346"/>
                  </a:lnTo>
                  <a:lnTo>
                    <a:pt x="63440" y="22306"/>
                  </a:lnTo>
                  <a:lnTo>
                    <a:pt x="55804" y="2573"/>
                  </a:lnTo>
                  <a:lnTo>
                    <a:pt x="55804" y="2573"/>
                  </a:lnTo>
                  <a:lnTo>
                    <a:pt x="55562" y="2312"/>
                  </a:lnTo>
                  <a:lnTo>
                    <a:pt x="55321" y="2071"/>
                  </a:lnTo>
                  <a:lnTo>
                    <a:pt x="55080" y="1849"/>
                  </a:lnTo>
                  <a:lnTo>
                    <a:pt x="54839" y="1649"/>
                  </a:lnTo>
                  <a:lnTo>
                    <a:pt x="54578" y="1448"/>
                  </a:lnTo>
                  <a:lnTo>
                    <a:pt x="54317" y="1267"/>
                  </a:lnTo>
                  <a:lnTo>
                    <a:pt x="54055" y="1106"/>
                  </a:lnTo>
                  <a:lnTo>
                    <a:pt x="53794" y="965"/>
                  </a:lnTo>
                  <a:lnTo>
                    <a:pt x="53513" y="825"/>
                  </a:lnTo>
                  <a:lnTo>
                    <a:pt x="53252" y="704"/>
                  </a:lnTo>
                  <a:lnTo>
                    <a:pt x="52970" y="604"/>
                  </a:lnTo>
                  <a:lnTo>
                    <a:pt x="52689" y="503"/>
                  </a:lnTo>
                  <a:lnTo>
                    <a:pt x="52106" y="322"/>
                  </a:lnTo>
                  <a:lnTo>
                    <a:pt x="51523" y="202"/>
                  </a:lnTo>
                  <a:lnTo>
                    <a:pt x="50921" y="101"/>
                  </a:lnTo>
                  <a:lnTo>
                    <a:pt x="50298" y="41"/>
                  </a:lnTo>
                  <a:lnTo>
                    <a:pt x="49675" y="21"/>
                  </a:lnTo>
                  <a:lnTo>
                    <a:pt x="49032" y="1"/>
                  </a:lnTo>
                  <a:lnTo>
                    <a:pt x="48389" y="1"/>
                  </a:lnTo>
                  <a:lnTo>
                    <a:pt x="47725" y="21"/>
                  </a:lnTo>
                  <a:lnTo>
                    <a:pt x="46379" y="81"/>
                  </a:lnTo>
                  <a:lnTo>
                    <a:pt x="46379" y="81"/>
                  </a:lnTo>
                  <a:lnTo>
                    <a:pt x="44852" y="141"/>
                  </a:lnTo>
                  <a:lnTo>
                    <a:pt x="44088" y="162"/>
                  </a:lnTo>
                  <a:lnTo>
                    <a:pt x="43305" y="162"/>
                  </a:lnTo>
                  <a:lnTo>
                    <a:pt x="43284" y="222"/>
                  </a:lnTo>
                  <a:lnTo>
                    <a:pt x="39185" y="10510"/>
                  </a:lnTo>
                  <a:lnTo>
                    <a:pt x="33116" y="25762"/>
                  </a:lnTo>
                  <a:lnTo>
                    <a:pt x="33116" y="25762"/>
                  </a:lnTo>
                  <a:lnTo>
                    <a:pt x="33056" y="25883"/>
                  </a:lnTo>
                  <a:lnTo>
                    <a:pt x="32996" y="25983"/>
                  </a:lnTo>
                  <a:lnTo>
                    <a:pt x="32915" y="26084"/>
                  </a:lnTo>
                  <a:lnTo>
                    <a:pt x="32815" y="26144"/>
                  </a:lnTo>
                  <a:lnTo>
                    <a:pt x="32715" y="26205"/>
                  </a:lnTo>
                  <a:lnTo>
                    <a:pt x="32614" y="26245"/>
                  </a:lnTo>
                  <a:lnTo>
                    <a:pt x="32493" y="26285"/>
                  </a:lnTo>
                  <a:lnTo>
                    <a:pt x="32393" y="26305"/>
                  </a:lnTo>
                  <a:lnTo>
                    <a:pt x="32393" y="26305"/>
                  </a:lnTo>
                  <a:lnTo>
                    <a:pt x="32272" y="26285"/>
                  </a:lnTo>
                  <a:lnTo>
                    <a:pt x="32152" y="26245"/>
                  </a:lnTo>
                  <a:lnTo>
                    <a:pt x="32051" y="26205"/>
                  </a:lnTo>
                  <a:lnTo>
                    <a:pt x="31951" y="26144"/>
                  </a:lnTo>
                  <a:lnTo>
                    <a:pt x="31871" y="26084"/>
                  </a:lnTo>
                  <a:lnTo>
                    <a:pt x="31790" y="25983"/>
                  </a:lnTo>
                  <a:lnTo>
                    <a:pt x="31710" y="25883"/>
                  </a:lnTo>
                  <a:lnTo>
                    <a:pt x="31649" y="25762"/>
                  </a:lnTo>
                  <a:lnTo>
                    <a:pt x="25581" y="10510"/>
                  </a:lnTo>
                  <a:lnTo>
                    <a:pt x="22848" y="3638"/>
                  </a:lnTo>
                  <a:lnTo>
                    <a:pt x="22526" y="2794"/>
                  </a:lnTo>
                  <a:lnTo>
                    <a:pt x="22526" y="2814"/>
                  </a:lnTo>
                  <a:lnTo>
                    <a:pt x="21481" y="202"/>
                  </a:lnTo>
                  <a:lnTo>
                    <a:pt x="21461" y="162"/>
                  </a:lnTo>
                  <a:lnTo>
                    <a:pt x="21461" y="162"/>
                  </a:lnTo>
                  <a:lnTo>
                    <a:pt x="21361" y="162"/>
                  </a:lnTo>
                  <a:lnTo>
                    <a:pt x="21341" y="162"/>
                  </a:lnTo>
                  <a:lnTo>
                    <a:pt x="21341" y="162"/>
                  </a:lnTo>
                  <a:lnTo>
                    <a:pt x="20497" y="202"/>
                  </a:lnTo>
                  <a:lnTo>
                    <a:pt x="19713" y="282"/>
                  </a:lnTo>
                  <a:lnTo>
                    <a:pt x="19351" y="342"/>
                  </a:lnTo>
                  <a:lnTo>
                    <a:pt x="19010" y="403"/>
                  </a:lnTo>
                  <a:lnTo>
                    <a:pt x="18668" y="483"/>
                  </a:lnTo>
                  <a:lnTo>
                    <a:pt x="18347" y="563"/>
                  </a:lnTo>
                  <a:lnTo>
                    <a:pt x="18025" y="664"/>
                  </a:lnTo>
                  <a:lnTo>
                    <a:pt x="17724" y="764"/>
                  </a:lnTo>
                  <a:lnTo>
                    <a:pt x="17422" y="865"/>
                  </a:lnTo>
                  <a:lnTo>
                    <a:pt x="17141" y="985"/>
                  </a:lnTo>
                  <a:lnTo>
                    <a:pt x="16860" y="1126"/>
                  </a:lnTo>
                  <a:lnTo>
                    <a:pt x="16598" y="1267"/>
                  </a:lnTo>
                  <a:lnTo>
                    <a:pt x="16076" y="1588"/>
                  </a:lnTo>
                  <a:lnTo>
                    <a:pt x="15574" y="1950"/>
                  </a:lnTo>
                  <a:lnTo>
                    <a:pt x="15091" y="2352"/>
                  </a:lnTo>
                  <a:lnTo>
                    <a:pt x="14609" y="2794"/>
                  </a:lnTo>
                  <a:lnTo>
                    <a:pt x="14107" y="3276"/>
                  </a:lnTo>
                  <a:lnTo>
                    <a:pt x="13624" y="3799"/>
                  </a:lnTo>
                  <a:lnTo>
                    <a:pt x="13102" y="4361"/>
                  </a:lnTo>
                  <a:lnTo>
                    <a:pt x="11977" y="5627"/>
                  </a:lnTo>
                  <a:lnTo>
                    <a:pt x="3195" y="16961"/>
                  </a:lnTo>
                  <a:lnTo>
                    <a:pt x="3195" y="16961"/>
                  </a:lnTo>
                  <a:lnTo>
                    <a:pt x="2813" y="17343"/>
                  </a:lnTo>
                  <a:lnTo>
                    <a:pt x="2472" y="17765"/>
                  </a:lnTo>
                  <a:lnTo>
                    <a:pt x="2130" y="18187"/>
                  </a:lnTo>
                  <a:lnTo>
                    <a:pt x="1809" y="18649"/>
                  </a:lnTo>
                  <a:lnTo>
                    <a:pt x="1507" y="19131"/>
                  </a:lnTo>
                  <a:lnTo>
                    <a:pt x="1226" y="19633"/>
                  </a:lnTo>
                  <a:lnTo>
                    <a:pt x="965" y="20156"/>
                  </a:lnTo>
                  <a:lnTo>
                    <a:pt x="723" y="20719"/>
                  </a:lnTo>
                  <a:lnTo>
                    <a:pt x="723" y="20719"/>
                  </a:lnTo>
                  <a:lnTo>
                    <a:pt x="563" y="21080"/>
                  </a:lnTo>
                  <a:lnTo>
                    <a:pt x="442" y="21462"/>
                  </a:lnTo>
                  <a:lnTo>
                    <a:pt x="322" y="21844"/>
                  </a:lnTo>
                  <a:lnTo>
                    <a:pt x="221" y="22226"/>
                  </a:lnTo>
                  <a:lnTo>
                    <a:pt x="141" y="22587"/>
                  </a:lnTo>
                  <a:lnTo>
                    <a:pt x="80" y="22969"/>
                  </a:lnTo>
                  <a:lnTo>
                    <a:pt x="40" y="23331"/>
                  </a:lnTo>
                  <a:lnTo>
                    <a:pt x="0" y="23693"/>
                  </a:lnTo>
                  <a:lnTo>
                    <a:pt x="0" y="24054"/>
                  </a:lnTo>
                  <a:lnTo>
                    <a:pt x="0" y="24416"/>
                  </a:lnTo>
                  <a:lnTo>
                    <a:pt x="20" y="24778"/>
                  </a:lnTo>
                  <a:lnTo>
                    <a:pt x="40" y="25119"/>
                  </a:lnTo>
                  <a:lnTo>
                    <a:pt x="100" y="25461"/>
                  </a:lnTo>
                  <a:lnTo>
                    <a:pt x="161" y="25803"/>
                  </a:lnTo>
                  <a:lnTo>
                    <a:pt x="261" y="26144"/>
                  </a:lnTo>
                  <a:lnTo>
                    <a:pt x="362" y="26466"/>
                  </a:lnTo>
                  <a:lnTo>
                    <a:pt x="482" y="26767"/>
                  </a:lnTo>
                  <a:lnTo>
                    <a:pt x="603" y="27089"/>
                  </a:lnTo>
                  <a:lnTo>
                    <a:pt x="764" y="27390"/>
                  </a:lnTo>
                  <a:lnTo>
                    <a:pt x="944" y="27671"/>
                  </a:lnTo>
                  <a:lnTo>
                    <a:pt x="1125" y="27953"/>
                  </a:lnTo>
                  <a:lnTo>
                    <a:pt x="1326" y="28234"/>
                  </a:lnTo>
                  <a:lnTo>
                    <a:pt x="1547" y="28495"/>
                  </a:lnTo>
                  <a:lnTo>
                    <a:pt x="1788" y="28737"/>
                  </a:lnTo>
                  <a:lnTo>
                    <a:pt x="2050" y="28978"/>
                  </a:lnTo>
                  <a:lnTo>
                    <a:pt x="2311" y="29199"/>
                  </a:lnTo>
                  <a:lnTo>
                    <a:pt x="2612" y="29420"/>
                  </a:lnTo>
                  <a:lnTo>
                    <a:pt x="2914" y="29621"/>
                  </a:lnTo>
                  <a:lnTo>
                    <a:pt x="3255" y="29802"/>
                  </a:lnTo>
                  <a:lnTo>
                    <a:pt x="3597" y="29982"/>
                  </a:lnTo>
                  <a:lnTo>
                    <a:pt x="3959" y="30143"/>
                  </a:lnTo>
                  <a:lnTo>
                    <a:pt x="4341" y="30284"/>
                  </a:lnTo>
                  <a:lnTo>
                    <a:pt x="4341" y="30284"/>
                  </a:lnTo>
                  <a:lnTo>
                    <a:pt x="4622" y="30384"/>
                  </a:lnTo>
                  <a:lnTo>
                    <a:pt x="4923" y="30465"/>
                  </a:lnTo>
                  <a:lnTo>
                    <a:pt x="5526" y="30605"/>
                  </a:lnTo>
                  <a:lnTo>
                    <a:pt x="6129" y="30686"/>
                  </a:lnTo>
                  <a:lnTo>
                    <a:pt x="6752" y="30726"/>
                  </a:lnTo>
                  <a:lnTo>
                    <a:pt x="7375" y="30726"/>
                  </a:lnTo>
                  <a:lnTo>
                    <a:pt x="7998" y="30686"/>
                  </a:lnTo>
                  <a:lnTo>
                    <a:pt x="8621" y="30585"/>
                  </a:lnTo>
                  <a:lnTo>
                    <a:pt x="9244" y="30465"/>
                  </a:lnTo>
                  <a:lnTo>
                    <a:pt x="9867" y="30284"/>
                  </a:lnTo>
                  <a:lnTo>
                    <a:pt x="10490" y="30083"/>
                  </a:lnTo>
                  <a:lnTo>
                    <a:pt x="11092" y="29822"/>
                  </a:lnTo>
                  <a:lnTo>
                    <a:pt x="11675" y="29540"/>
                  </a:lnTo>
                  <a:lnTo>
                    <a:pt x="12258" y="29199"/>
                  </a:lnTo>
                  <a:lnTo>
                    <a:pt x="12821" y="28837"/>
                  </a:lnTo>
                  <a:lnTo>
                    <a:pt x="13383" y="28415"/>
                  </a:lnTo>
                  <a:lnTo>
                    <a:pt x="13906" y="27973"/>
                  </a:lnTo>
                  <a:lnTo>
                    <a:pt x="13906" y="27973"/>
                  </a:lnTo>
                  <a:lnTo>
                    <a:pt x="14026" y="27852"/>
                  </a:lnTo>
                  <a:lnTo>
                    <a:pt x="14127" y="27712"/>
                  </a:lnTo>
                  <a:lnTo>
                    <a:pt x="14830" y="26606"/>
                  </a:lnTo>
                  <a:lnTo>
                    <a:pt x="14830" y="26606"/>
                  </a:lnTo>
                  <a:lnTo>
                    <a:pt x="14850" y="26988"/>
                  </a:lnTo>
                  <a:lnTo>
                    <a:pt x="14890" y="27350"/>
                  </a:lnTo>
                  <a:lnTo>
                    <a:pt x="14931" y="27732"/>
                  </a:lnTo>
                  <a:lnTo>
                    <a:pt x="15011" y="28093"/>
                  </a:lnTo>
                  <a:lnTo>
                    <a:pt x="15131" y="28455"/>
                  </a:lnTo>
                  <a:lnTo>
                    <a:pt x="15252" y="28797"/>
                  </a:lnTo>
                  <a:lnTo>
                    <a:pt x="15393" y="29138"/>
                  </a:lnTo>
                  <a:lnTo>
                    <a:pt x="15553" y="29480"/>
                  </a:lnTo>
                  <a:lnTo>
                    <a:pt x="15754" y="29802"/>
                  </a:lnTo>
                  <a:lnTo>
                    <a:pt x="15955" y="30103"/>
                  </a:lnTo>
                  <a:lnTo>
                    <a:pt x="16197" y="30404"/>
                  </a:lnTo>
                  <a:lnTo>
                    <a:pt x="16438" y="30686"/>
                  </a:lnTo>
                  <a:lnTo>
                    <a:pt x="16719" y="30947"/>
                  </a:lnTo>
                  <a:lnTo>
                    <a:pt x="17000" y="31188"/>
                  </a:lnTo>
                  <a:lnTo>
                    <a:pt x="17302" y="31429"/>
                  </a:lnTo>
                  <a:lnTo>
                    <a:pt x="17623" y="31630"/>
                  </a:lnTo>
                  <a:lnTo>
                    <a:pt x="17623" y="31630"/>
                  </a:lnTo>
                  <a:lnTo>
                    <a:pt x="17804" y="32394"/>
                  </a:lnTo>
                  <a:lnTo>
                    <a:pt x="17704" y="34524"/>
                  </a:lnTo>
                  <a:lnTo>
                    <a:pt x="17704" y="34524"/>
                  </a:lnTo>
                  <a:lnTo>
                    <a:pt x="17000" y="35870"/>
                  </a:lnTo>
                  <a:lnTo>
                    <a:pt x="16337" y="37237"/>
                  </a:lnTo>
                  <a:lnTo>
                    <a:pt x="15734" y="38623"/>
                  </a:lnTo>
                  <a:lnTo>
                    <a:pt x="15152" y="40010"/>
                  </a:lnTo>
                  <a:lnTo>
                    <a:pt x="14629" y="41437"/>
                  </a:lnTo>
                  <a:lnTo>
                    <a:pt x="14147" y="42863"/>
                  </a:lnTo>
                  <a:lnTo>
                    <a:pt x="13705" y="44310"/>
                  </a:lnTo>
                  <a:lnTo>
                    <a:pt x="13303" y="45777"/>
                  </a:lnTo>
                  <a:lnTo>
                    <a:pt x="4783" y="79295"/>
                  </a:lnTo>
                  <a:lnTo>
                    <a:pt x="4783" y="79295"/>
                  </a:lnTo>
                  <a:lnTo>
                    <a:pt x="4702" y="79657"/>
                  </a:lnTo>
                  <a:lnTo>
                    <a:pt x="4642" y="79999"/>
                  </a:lnTo>
                  <a:lnTo>
                    <a:pt x="4602" y="80360"/>
                  </a:lnTo>
                  <a:lnTo>
                    <a:pt x="4602" y="80702"/>
                  </a:lnTo>
                  <a:lnTo>
                    <a:pt x="4602" y="81044"/>
                  </a:lnTo>
                  <a:lnTo>
                    <a:pt x="4622" y="81385"/>
                  </a:lnTo>
                  <a:lnTo>
                    <a:pt x="4662" y="81727"/>
                  </a:lnTo>
                  <a:lnTo>
                    <a:pt x="4722" y="82048"/>
                  </a:lnTo>
                  <a:lnTo>
                    <a:pt x="4803" y="82370"/>
                  </a:lnTo>
                  <a:lnTo>
                    <a:pt x="4883" y="82691"/>
                  </a:lnTo>
                  <a:lnTo>
                    <a:pt x="5004" y="83013"/>
                  </a:lnTo>
                  <a:lnTo>
                    <a:pt x="5124" y="83314"/>
                  </a:lnTo>
                  <a:lnTo>
                    <a:pt x="5285" y="83616"/>
                  </a:lnTo>
                  <a:lnTo>
                    <a:pt x="5426" y="83897"/>
                  </a:lnTo>
                  <a:lnTo>
                    <a:pt x="5606" y="84178"/>
                  </a:lnTo>
                  <a:lnTo>
                    <a:pt x="5807" y="84460"/>
                  </a:lnTo>
                  <a:lnTo>
                    <a:pt x="6008" y="84721"/>
                  </a:lnTo>
                  <a:lnTo>
                    <a:pt x="6229" y="84962"/>
                  </a:lnTo>
                  <a:lnTo>
                    <a:pt x="6450" y="85203"/>
                  </a:lnTo>
                  <a:lnTo>
                    <a:pt x="6692" y="85424"/>
                  </a:lnTo>
                  <a:lnTo>
                    <a:pt x="6953" y="85625"/>
                  </a:lnTo>
                  <a:lnTo>
                    <a:pt x="7214" y="85826"/>
                  </a:lnTo>
                  <a:lnTo>
                    <a:pt x="7495" y="86007"/>
                  </a:lnTo>
                  <a:lnTo>
                    <a:pt x="7777" y="86188"/>
                  </a:lnTo>
                  <a:lnTo>
                    <a:pt x="8078" y="86329"/>
                  </a:lnTo>
                  <a:lnTo>
                    <a:pt x="8400" y="86469"/>
                  </a:lnTo>
                  <a:lnTo>
                    <a:pt x="8701" y="86590"/>
                  </a:lnTo>
                  <a:lnTo>
                    <a:pt x="9043" y="86690"/>
                  </a:lnTo>
                  <a:lnTo>
                    <a:pt x="9384" y="86791"/>
                  </a:lnTo>
                  <a:lnTo>
                    <a:pt x="9726" y="86851"/>
                  </a:lnTo>
                  <a:lnTo>
                    <a:pt x="10068" y="86891"/>
                  </a:lnTo>
                  <a:lnTo>
                    <a:pt x="10429" y="86931"/>
                  </a:lnTo>
                  <a:lnTo>
                    <a:pt x="20437" y="87394"/>
                  </a:lnTo>
                  <a:lnTo>
                    <a:pt x="20437" y="87394"/>
                  </a:lnTo>
                  <a:lnTo>
                    <a:pt x="20919" y="87394"/>
                  </a:lnTo>
                  <a:lnTo>
                    <a:pt x="21401" y="87333"/>
                  </a:lnTo>
                  <a:lnTo>
                    <a:pt x="21883" y="87253"/>
                  </a:lnTo>
                  <a:lnTo>
                    <a:pt x="22346" y="87112"/>
                  </a:lnTo>
                  <a:lnTo>
                    <a:pt x="22788" y="86952"/>
                  </a:lnTo>
                  <a:lnTo>
                    <a:pt x="23210" y="86730"/>
                  </a:lnTo>
                  <a:lnTo>
                    <a:pt x="23591" y="86489"/>
                  </a:lnTo>
                  <a:lnTo>
                    <a:pt x="23973" y="86208"/>
                  </a:lnTo>
                  <a:lnTo>
                    <a:pt x="24315" y="85907"/>
                  </a:lnTo>
                  <a:lnTo>
                    <a:pt x="24636" y="85545"/>
                  </a:lnTo>
                  <a:lnTo>
                    <a:pt x="24938" y="85183"/>
                  </a:lnTo>
                  <a:lnTo>
                    <a:pt x="25179" y="84781"/>
                  </a:lnTo>
                  <a:lnTo>
                    <a:pt x="25400" y="84359"/>
                  </a:lnTo>
                  <a:lnTo>
                    <a:pt x="25581" y="83917"/>
                  </a:lnTo>
                  <a:lnTo>
                    <a:pt x="25721" y="83455"/>
                  </a:lnTo>
                  <a:lnTo>
                    <a:pt x="25822" y="82953"/>
                  </a:lnTo>
                  <a:lnTo>
                    <a:pt x="30806" y="49696"/>
                  </a:lnTo>
                  <a:lnTo>
                    <a:pt x="29761" y="41075"/>
                  </a:lnTo>
                  <a:lnTo>
                    <a:pt x="29761" y="41075"/>
                  </a:lnTo>
                  <a:lnTo>
                    <a:pt x="30404" y="41135"/>
                  </a:lnTo>
                  <a:lnTo>
                    <a:pt x="31067" y="41155"/>
                  </a:lnTo>
                  <a:lnTo>
                    <a:pt x="31730" y="41175"/>
                  </a:lnTo>
                  <a:lnTo>
                    <a:pt x="32393" y="41195"/>
                  </a:lnTo>
                  <a:lnTo>
                    <a:pt x="32393" y="41195"/>
                  </a:lnTo>
                  <a:lnTo>
                    <a:pt x="33418" y="41175"/>
                  </a:lnTo>
                  <a:lnTo>
                    <a:pt x="34463" y="41115"/>
                  </a:lnTo>
                  <a:lnTo>
                    <a:pt x="35488" y="41035"/>
                  </a:lnTo>
                  <a:lnTo>
                    <a:pt x="36512" y="40894"/>
                  </a:lnTo>
                  <a:lnTo>
                    <a:pt x="35447" y="49696"/>
                  </a:lnTo>
                  <a:lnTo>
                    <a:pt x="40431" y="82953"/>
                  </a:lnTo>
                  <a:lnTo>
                    <a:pt x="40431" y="82953"/>
                  </a:lnTo>
                  <a:lnTo>
                    <a:pt x="40531" y="83455"/>
                  </a:lnTo>
                  <a:lnTo>
                    <a:pt x="40672" y="83917"/>
                  </a:lnTo>
                  <a:lnTo>
                    <a:pt x="40853" y="84359"/>
                  </a:lnTo>
                  <a:lnTo>
                    <a:pt x="41074" y="84781"/>
                  </a:lnTo>
                  <a:lnTo>
                    <a:pt x="41315" y="85183"/>
                  </a:lnTo>
                  <a:lnTo>
                    <a:pt x="41617" y="85545"/>
                  </a:lnTo>
                  <a:lnTo>
                    <a:pt x="41938" y="85907"/>
                  </a:lnTo>
                  <a:lnTo>
                    <a:pt x="42280" y="86208"/>
                  </a:lnTo>
                  <a:lnTo>
                    <a:pt x="42641" y="86489"/>
                  </a:lnTo>
                  <a:lnTo>
                    <a:pt x="43043" y="86730"/>
                  </a:lnTo>
                  <a:lnTo>
                    <a:pt x="43465" y="86952"/>
                  </a:lnTo>
                  <a:lnTo>
                    <a:pt x="43907" y="87112"/>
                  </a:lnTo>
                  <a:lnTo>
                    <a:pt x="44370" y="87253"/>
                  </a:lnTo>
                  <a:lnTo>
                    <a:pt x="44852" y="87333"/>
                  </a:lnTo>
                  <a:lnTo>
                    <a:pt x="45334" y="87394"/>
                  </a:lnTo>
                  <a:lnTo>
                    <a:pt x="45816" y="87394"/>
                  </a:lnTo>
                  <a:lnTo>
                    <a:pt x="55824" y="86931"/>
                  </a:lnTo>
                  <a:lnTo>
                    <a:pt x="55824" y="86931"/>
                  </a:lnTo>
                  <a:lnTo>
                    <a:pt x="56185" y="86891"/>
                  </a:lnTo>
                  <a:lnTo>
                    <a:pt x="56527" y="86851"/>
                  </a:lnTo>
                  <a:lnTo>
                    <a:pt x="56869" y="86791"/>
                  </a:lnTo>
                  <a:lnTo>
                    <a:pt x="57210" y="86690"/>
                  </a:lnTo>
                  <a:lnTo>
                    <a:pt x="57532" y="86590"/>
                  </a:lnTo>
                  <a:lnTo>
                    <a:pt x="57853" y="86469"/>
                  </a:lnTo>
                  <a:lnTo>
                    <a:pt x="58175" y="86329"/>
                  </a:lnTo>
                  <a:lnTo>
                    <a:pt x="58476" y="86188"/>
                  </a:lnTo>
                  <a:lnTo>
                    <a:pt x="58758" y="86007"/>
                  </a:lnTo>
                  <a:lnTo>
                    <a:pt x="59039" y="85826"/>
                  </a:lnTo>
                  <a:lnTo>
                    <a:pt x="59300" y="85625"/>
                  </a:lnTo>
                  <a:lnTo>
                    <a:pt x="59561" y="85424"/>
                  </a:lnTo>
                  <a:lnTo>
                    <a:pt x="59802" y="85203"/>
                  </a:lnTo>
                  <a:lnTo>
                    <a:pt x="60024" y="84962"/>
                  </a:lnTo>
                  <a:lnTo>
                    <a:pt x="60245" y="84721"/>
                  </a:lnTo>
                  <a:lnTo>
                    <a:pt x="60445" y="84460"/>
                  </a:lnTo>
                  <a:lnTo>
                    <a:pt x="60646" y="84178"/>
                  </a:lnTo>
                  <a:lnTo>
                    <a:pt x="60807" y="83897"/>
                  </a:lnTo>
                  <a:lnTo>
                    <a:pt x="60968" y="83616"/>
                  </a:lnTo>
                  <a:lnTo>
                    <a:pt x="61129" y="83314"/>
                  </a:lnTo>
                  <a:lnTo>
                    <a:pt x="61249" y="83013"/>
                  </a:lnTo>
                  <a:lnTo>
                    <a:pt x="61350" y="82691"/>
                  </a:lnTo>
                  <a:lnTo>
                    <a:pt x="61450" y="82370"/>
                  </a:lnTo>
                  <a:lnTo>
                    <a:pt x="61531" y="82048"/>
                  </a:lnTo>
                  <a:lnTo>
                    <a:pt x="61591" y="81727"/>
                  </a:lnTo>
                  <a:lnTo>
                    <a:pt x="61631" y="81385"/>
                  </a:lnTo>
                  <a:lnTo>
                    <a:pt x="61651" y="81044"/>
                  </a:lnTo>
                  <a:lnTo>
                    <a:pt x="61651" y="80702"/>
                  </a:lnTo>
                  <a:lnTo>
                    <a:pt x="61631" y="80360"/>
                  </a:lnTo>
                  <a:lnTo>
                    <a:pt x="61611" y="79999"/>
                  </a:lnTo>
                  <a:lnTo>
                    <a:pt x="61551" y="79657"/>
                  </a:lnTo>
                  <a:lnTo>
                    <a:pt x="61470" y="79295"/>
                  </a:lnTo>
                  <a:lnTo>
                    <a:pt x="52970" y="45857"/>
                  </a:lnTo>
                  <a:lnTo>
                    <a:pt x="61410" y="43888"/>
                  </a:lnTo>
                  <a:lnTo>
                    <a:pt x="61410" y="43888"/>
                  </a:lnTo>
                  <a:lnTo>
                    <a:pt x="61812" y="43788"/>
                  </a:lnTo>
                  <a:lnTo>
                    <a:pt x="62194" y="43667"/>
                  </a:lnTo>
                  <a:lnTo>
                    <a:pt x="62576" y="43546"/>
                  </a:lnTo>
                  <a:lnTo>
                    <a:pt x="62937" y="43386"/>
                  </a:lnTo>
                  <a:lnTo>
                    <a:pt x="63279" y="43205"/>
                  </a:lnTo>
                  <a:lnTo>
                    <a:pt x="63641" y="43024"/>
                  </a:lnTo>
                  <a:lnTo>
                    <a:pt x="63962" y="42823"/>
                  </a:lnTo>
                  <a:lnTo>
                    <a:pt x="64284" y="42622"/>
                  </a:lnTo>
                  <a:lnTo>
                    <a:pt x="64605" y="42381"/>
                  </a:lnTo>
                  <a:lnTo>
                    <a:pt x="64907" y="42140"/>
                  </a:lnTo>
                  <a:lnTo>
                    <a:pt x="65188" y="41899"/>
                  </a:lnTo>
                  <a:lnTo>
                    <a:pt x="65469" y="41617"/>
                  </a:lnTo>
                  <a:lnTo>
                    <a:pt x="65730" y="41336"/>
                  </a:lnTo>
                  <a:lnTo>
                    <a:pt x="65972" y="41055"/>
                  </a:lnTo>
                  <a:lnTo>
                    <a:pt x="66213" y="40753"/>
                  </a:lnTo>
                  <a:lnTo>
                    <a:pt x="66434" y="40432"/>
                  </a:lnTo>
                  <a:lnTo>
                    <a:pt x="66635" y="40110"/>
                  </a:lnTo>
                  <a:lnTo>
                    <a:pt x="66836" y="39789"/>
                  </a:lnTo>
                  <a:lnTo>
                    <a:pt x="66996" y="39447"/>
                  </a:lnTo>
                  <a:lnTo>
                    <a:pt x="67157" y="39105"/>
                  </a:lnTo>
                  <a:lnTo>
                    <a:pt x="67298" y="38744"/>
                  </a:lnTo>
                  <a:lnTo>
                    <a:pt x="67439" y="38382"/>
                  </a:lnTo>
                  <a:lnTo>
                    <a:pt x="67539" y="38020"/>
                  </a:lnTo>
                  <a:lnTo>
                    <a:pt x="67639" y="37639"/>
                  </a:lnTo>
                  <a:lnTo>
                    <a:pt x="67700" y="37257"/>
                  </a:lnTo>
                  <a:lnTo>
                    <a:pt x="67760" y="36875"/>
                  </a:lnTo>
                  <a:lnTo>
                    <a:pt x="67800" y="36493"/>
                  </a:lnTo>
                  <a:lnTo>
                    <a:pt x="67820" y="36091"/>
                  </a:lnTo>
                  <a:lnTo>
                    <a:pt x="67820" y="35709"/>
                  </a:lnTo>
                  <a:lnTo>
                    <a:pt x="67800" y="35308"/>
                  </a:lnTo>
                  <a:lnTo>
                    <a:pt x="67740" y="34906"/>
                  </a:lnTo>
                  <a:lnTo>
                    <a:pt x="67680" y="34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7"/>
            <p:cNvSpPr/>
            <p:nvPr/>
          </p:nvSpPr>
          <p:spPr>
            <a:xfrm>
              <a:off x="-1657358" y="2472849"/>
              <a:ext cx="132872" cy="202344"/>
            </a:xfrm>
            <a:custGeom>
              <a:avLst/>
              <a:gdLst/>
              <a:ahLst/>
              <a:cxnLst/>
              <a:rect l="l" t="t" r="r" b="b"/>
              <a:pathLst>
                <a:path w="5688" h="8662" fill="none" extrusionOk="0">
                  <a:moveTo>
                    <a:pt x="583" y="8661"/>
                  </a:moveTo>
                  <a:lnTo>
                    <a:pt x="583" y="8661"/>
                  </a:lnTo>
                  <a:lnTo>
                    <a:pt x="201" y="7918"/>
                  </a:lnTo>
                  <a:lnTo>
                    <a:pt x="0" y="4060"/>
                  </a:lnTo>
                  <a:lnTo>
                    <a:pt x="0" y="4060"/>
                  </a:lnTo>
                  <a:lnTo>
                    <a:pt x="241" y="3758"/>
                  </a:lnTo>
                  <a:lnTo>
                    <a:pt x="241" y="3758"/>
                  </a:lnTo>
                  <a:lnTo>
                    <a:pt x="503" y="3417"/>
                  </a:lnTo>
                  <a:lnTo>
                    <a:pt x="744" y="3055"/>
                  </a:lnTo>
                  <a:lnTo>
                    <a:pt x="945" y="2693"/>
                  </a:lnTo>
                  <a:lnTo>
                    <a:pt x="1126" y="2291"/>
                  </a:lnTo>
                  <a:lnTo>
                    <a:pt x="1286" y="1889"/>
                  </a:lnTo>
                  <a:lnTo>
                    <a:pt x="1407" y="1487"/>
                  </a:lnTo>
                  <a:lnTo>
                    <a:pt x="1487" y="1065"/>
                  </a:lnTo>
                  <a:lnTo>
                    <a:pt x="1548" y="643"/>
                  </a:lnTo>
                  <a:lnTo>
                    <a:pt x="1648" y="0"/>
                  </a:lnTo>
                  <a:lnTo>
                    <a:pt x="5687" y="5667"/>
                  </a:lnTo>
                  <a:lnTo>
                    <a:pt x="583" y="8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7"/>
            <p:cNvSpPr/>
            <p:nvPr/>
          </p:nvSpPr>
          <p:spPr>
            <a:xfrm>
              <a:off x="-2047450" y="2437645"/>
              <a:ext cx="40389" cy="28196"/>
            </a:xfrm>
            <a:custGeom>
              <a:avLst/>
              <a:gdLst/>
              <a:ahLst/>
              <a:cxnLst/>
              <a:rect l="l" t="t" r="r" b="b"/>
              <a:pathLst>
                <a:path w="1729" h="1207" extrusionOk="0">
                  <a:moveTo>
                    <a:pt x="1729" y="0"/>
                  </a:moveTo>
                  <a:lnTo>
                    <a:pt x="1467" y="663"/>
                  </a:lnTo>
                  <a:lnTo>
                    <a:pt x="1467" y="663"/>
                  </a:lnTo>
                  <a:lnTo>
                    <a:pt x="1407" y="784"/>
                  </a:lnTo>
                  <a:lnTo>
                    <a:pt x="1347" y="884"/>
                  </a:lnTo>
                  <a:lnTo>
                    <a:pt x="1266" y="985"/>
                  </a:lnTo>
                  <a:lnTo>
                    <a:pt x="1166" y="1045"/>
                  </a:lnTo>
                  <a:lnTo>
                    <a:pt x="1066" y="1106"/>
                  </a:lnTo>
                  <a:lnTo>
                    <a:pt x="965" y="1146"/>
                  </a:lnTo>
                  <a:lnTo>
                    <a:pt x="844" y="1186"/>
                  </a:lnTo>
                  <a:lnTo>
                    <a:pt x="744" y="1206"/>
                  </a:lnTo>
                  <a:lnTo>
                    <a:pt x="744" y="1206"/>
                  </a:lnTo>
                  <a:lnTo>
                    <a:pt x="623" y="1186"/>
                  </a:lnTo>
                  <a:lnTo>
                    <a:pt x="503" y="1146"/>
                  </a:lnTo>
                  <a:lnTo>
                    <a:pt x="402" y="1106"/>
                  </a:lnTo>
                  <a:lnTo>
                    <a:pt x="302" y="1045"/>
                  </a:lnTo>
                  <a:lnTo>
                    <a:pt x="222" y="985"/>
                  </a:lnTo>
                  <a:lnTo>
                    <a:pt x="141" y="884"/>
                  </a:lnTo>
                  <a:lnTo>
                    <a:pt x="61" y="784"/>
                  </a:lnTo>
                  <a:lnTo>
                    <a:pt x="0" y="663"/>
                  </a:lnTo>
                  <a:lnTo>
                    <a:pt x="0" y="663"/>
                  </a:lnTo>
                  <a:lnTo>
                    <a:pt x="0" y="663"/>
                  </a:lnTo>
                  <a:lnTo>
                    <a:pt x="61" y="784"/>
                  </a:lnTo>
                  <a:lnTo>
                    <a:pt x="141" y="884"/>
                  </a:lnTo>
                  <a:lnTo>
                    <a:pt x="222" y="985"/>
                  </a:lnTo>
                  <a:lnTo>
                    <a:pt x="302" y="1045"/>
                  </a:lnTo>
                  <a:lnTo>
                    <a:pt x="402" y="1106"/>
                  </a:lnTo>
                  <a:lnTo>
                    <a:pt x="503" y="1146"/>
                  </a:lnTo>
                  <a:lnTo>
                    <a:pt x="623" y="1186"/>
                  </a:lnTo>
                  <a:lnTo>
                    <a:pt x="744" y="1206"/>
                  </a:lnTo>
                  <a:lnTo>
                    <a:pt x="744" y="1206"/>
                  </a:lnTo>
                  <a:lnTo>
                    <a:pt x="844" y="1186"/>
                  </a:lnTo>
                  <a:lnTo>
                    <a:pt x="965" y="1146"/>
                  </a:lnTo>
                  <a:lnTo>
                    <a:pt x="1066" y="1106"/>
                  </a:lnTo>
                  <a:lnTo>
                    <a:pt x="1166" y="1045"/>
                  </a:lnTo>
                  <a:lnTo>
                    <a:pt x="1266" y="985"/>
                  </a:lnTo>
                  <a:lnTo>
                    <a:pt x="1347" y="884"/>
                  </a:lnTo>
                  <a:lnTo>
                    <a:pt x="1407" y="784"/>
                  </a:lnTo>
                  <a:lnTo>
                    <a:pt x="1467" y="663"/>
                  </a:lnTo>
                  <a:lnTo>
                    <a:pt x="1729" y="0"/>
                  </a:lnTo>
                  <a:lnTo>
                    <a:pt x="1729" y="0"/>
                  </a:lnTo>
                  <a:close/>
                </a:path>
              </a:pathLst>
            </a:custGeom>
            <a:solidFill>
              <a:srgbClr val="55B8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7"/>
            <p:cNvSpPr/>
            <p:nvPr/>
          </p:nvSpPr>
          <p:spPr>
            <a:xfrm>
              <a:off x="-2047450" y="2437645"/>
              <a:ext cx="40389" cy="28196"/>
            </a:xfrm>
            <a:custGeom>
              <a:avLst/>
              <a:gdLst/>
              <a:ahLst/>
              <a:cxnLst/>
              <a:rect l="l" t="t" r="r" b="b"/>
              <a:pathLst>
                <a:path w="1729" h="1207" fill="none" extrusionOk="0">
                  <a:moveTo>
                    <a:pt x="1729" y="0"/>
                  </a:moveTo>
                  <a:lnTo>
                    <a:pt x="1467" y="663"/>
                  </a:lnTo>
                  <a:lnTo>
                    <a:pt x="1467" y="663"/>
                  </a:lnTo>
                  <a:lnTo>
                    <a:pt x="1407" y="784"/>
                  </a:lnTo>
                  <a:lnTo>
                    <a:pt x="1347" y="884"/>
                  </a:lnTo>
                  <a:lnTo>
                    <a:pt x="1266" y="985"/>
                  </a:lnTo>
                  <a:lnTo>
                    <a:pt x="1166" y="1045"/>
                  </a:lnTo>
                  <a:lnTo>
                    <a:pt x="1066" y="1106"/>
                  </a:lnTo>
                  <a:lnTo>
                    <a:pt x="965" y="1146"/>
                  </a:lnTo>
                  <a:lnTo>
                    <a:pt x="844" y="1186"/>
                  </a:lnTo>
                  <a:lnTo>
                    <a:pt x="744" y="1206"/>
                  </a:lnTo>
                  <a:lnTo>
                    <a:pt x="744" y="1206"/>
                  </a:lnTo>
                  <a:lnTo>
                    <a:pt x="623" y="1186"/>
                  </a:lnTo>
                  <a:lnTo>
                    <a:pt x="503" y="1146"/>
                  </a:lnTo>
                  <a:lnTo>
                    <a:pt x="402" y="1106"/>
                  </a:lnTo>
                  <a:lnTo>
                    <a:pt x="302" y="1045"/>
                  </a:lnTo>
                  <a:lnTo>
                    <a:pt x="222" y="985"/>
                  </a:lnTo>
                  <a:lnTo>
                    <a:pt x="141" y="884"/>
                  </a:lnTo>
                  <a:lnTo>
                    <a:pt x="61" y="784"/>
                  </a:lnTo>
                  <a:lnTo>
                    <a:pt x="0" y="663"/>
                  </a:lnTo>
                  <a:lnTo>
                    <a:pt x="0" y="663"/>
                  </a:lnTo>
                  <a:lnTo>
                    <a:pt x="0" y="663"/>
                  </a:lnTo>
                  <a:lnTo>
                    <a:pt x="61" y="784"/>
                  </a:lnTo>
                  <a:lnTo>
                    <a:pt x="141" y="884"/>
                  </a:lnTo>
                  <a:lnTo>
                    <a:pt x="222" y="985"/>
                  </a:lnTo>
                  <a:lnTo>
                    <a:pt x="302" y="1045"/>
                  </a:lnTo>
                  <a:lnTo>
                    <a:pt x="402" y="1106"/>
                  </a:lnTo>
                  <a:lnTo>
                    <a:pt x="503" y="1146"/>
                  </a:lnTo>
                  <a:lnTo>
                    <a:pt x="623" y="1186"/>
                  </a:lnTo>
                  <a:lnTo>
                    <a:pt x="744" y="1206"/>
                  </a:lnTo>
                  <a:lnTo>
                    <a:pt x="744" y="1206"/>
                  </a:lnTo>
                  <a:lnTo>
                    <a:pt x="844" y="1186"/>
                  </a:lnTo>
                  <a:lnTo>
                    <a:pt x="965" y="1146"/>
                  </a:lnTo>
                  <a:lnTo>
                    <a:pt x="1066" y="1106"/>
                  </a:lnTo>
                  <a:lnTo>
                    <a:pt x="1166" y="1045"/>
                  </a:lnTo>
                  <a:lnTo>
                    <a:pt x="1266" y="985"/>
                  </a:lnTo>
                  <a:lnTo>
                    <a:pt x="1347" y="884"/>
                  </a:lnTo>
                  <a:lnTo>
                    <a:pt x="1407" y="784"/>
                  </a:lnTo>
                  <a:lnTo>
                    <a:pt x="1467" y="663"/>
                  </a:lnTo>
                  <a:lnTo>
                    <a:pt x="1729" y="0"/>
                  </a:lnTo>
                  <a:lnTo>
                    <a:pt x="17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7"/>
            <p:cNvSpPr/>
            <p:nvPr/>
          </p:nvSpPr>
          <p:spPr>
            <a:xfrm>
              <a:off x="-2053547" y="2437645"/>
              <a:ext cx="47421" cy="292934"/>
            </a:xfrm>
            <a:custGeom>
              <a:avLst/>
              <a:gdLst/>
              <a:ahLst/>
              <a:cxnLst/>
              <a:rect l="l" t="t" r="r" b="b"/>
              <a:pathLst>
                <a:path w="2030" h="12540" extrusionOk="0">
                  <a:moveTo>
                    <a:pt x="0" y="0"/>
                  </a:moveTo>
                  <a:lnTo>
                    <a:pt x="261" y="12540"/>
                  </a:lnTo>
                  <a:lnTo>
                    <a:pt x="442" y="12439"/>
                  </a:lnTo>
                  <a:lnTo>
                    <a:pt x="643" y="12379"/>
                  </a:lnTo>
                  <a:lnTo>
                    <a:pt x="804" y="12319"/>
                  </a:lnTo>
                  <a:lnTo>
                    <a:pt x="1829" y="10731"/>
                  </a:lnTo>
                  <a:lnTo>
                    <a:pt x="2030" y="20"/>
                  </a:lnTo>
                  <a:lnTo>
                    <a:pt x="1990" y="0"/>
                  </a:lnTo>
                  <a:lnTo>
                    <a:pt x="1728" y="663"/>
                  </a:lnTo>
                  <a:lnTo>
                    <a:pt x="1668" y="784"/>
                  </a:lnTo>
                  <a:lnTo>
                    <a:pt x="1608" y="884"/>
                  </a:lnTo>
                  <a:lnTo>
                    <a:pt x="1527" y="985"/>
                  </a:lnTo>
                  <a:lnTo>
                    <a:pt x="1427" y="1045"/>
                  </a:lnTo>
                  <a:lnTo>
                    <a:pt x="1327" y="1106"/>
                  </a:lnTo>
                  <a:lnTo>
                    <a:pt x="1226" y="1146"/>
                  </a:lnTo>
                  <a:lnTo>
                    <a:pt x="1105" y="1186"/>
                  </a:lnTo>
                  <a:lnTo>
                    <a:pt x="1005" y="1206"/>
                  </a:lnTo>
                  <a:lnTo>
                    <a:pt x="884" y="1186"/>
                  </a:lnTo>
                  <a:lnTo>
                    <a:pt x="764" y="1146"/>
                  </a:lnTo>
                  <a:lnTo>
                    <a:pt x="663" y="1106"/>
                  </a:lnTo>
                  <a:lnTo>
                    <a:pt x="563" y="1045"/>
                  </a:lnTo>
                  <a:lnTo>
                    <a:pt x="483" y="985"/>
                  </a:lnTo>
                  <a:lnTo>
                    <a:pt x="402" y="884"/>
                  </a:lnTo>
                  <a:lnTo>
                    <a:pt x="322" y="784"/>
                  </a:lnTo>
                  <a:lnTo>
                    <a:pt x="261" y="663"/>
                  </a:lnTo>
                  <a:lnTo>
                    <a:pt x="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7"/>
            <p:cNvSpPr/>
            <p:nvPr/>
          </p:nvSpPr>
          <p:spPr>
            <a:xfrm>
              <a:off x="-2053547" y="2437645"/>
              <a:ext cx="47421" cy="292934"/>
            </a:xfrm>
            <a:custGeom>
              <a:avLst/>
              <a:gdLst/>
              <a:ahLst/>
              <a:cxnLst/>
              <a:rect l="l" t="t" r="r" b="b"/>
              <a:pathLst>
                <a:path w="2030" h="12540" fill="none" extrusionOk="0">
                  <a:moveTo>
                    <a:pt x="0" y="0"/>
                  </a:moveTo>
                  <a:lnTo>
                    <a:pt x="261" y="12540"/>
                  </a:lnTo>
                  <a:lnTo>
                    <a:pt x="261" y="12540"/>
                  </a:lnTo>
                  <a:lnTo>
                    <a:pt x="442" y="12439"/>
                  </a:lnTo>
                  <a:lnTo>
                    <a:pt x="643" y="12379"/>
                  </a:lnTo>
                  <a:lnTo>
                    <a:pt x="643" y="12379"/>
                  </a:lnTo>
                  <a:lnTo>
                    <a:pt x="804" y="12319"/>
                  </a:lnTo>
                  <a:lnTo>
                    <a:pt x="1829" y="10731"/>
                  </a:lnTo>
                  <a:lnTo>
                    <a:pt x="2030" y="20"/>
                  </a:lnTo>
                  <a:lnTo>
                    <a:pt x="1990" y="0"/>
                  </a:lnTo>
                  <a:lnTo>
                    <a:pt x="1728" y="663"/>
                  </a:lnTo>
                  <a:lnTo>
                    <a:pt x="1728" y="663"/>
                  </a:lnTo>
                  <a:lnTo>
                    <a:pt x="1668" y="784"/>
                  </a:lnTo>
                  <a:lnTo>
                    <a:pt x="1608" y="884"/>
                  </a:lnTo>
                  <a:lnTo>
                    <a:pt x="1527" y="985"/>
                  </a:lnTo>
                  <a:lnTo>
                    <a:pt x="1427" y="1045"/>
                  </a:lnTo>
                  <a:lnTo>
                    <a:pt x="1327" y="1106"/>
                  </a:lnTo>
                  <a:lnTo>
                    <a:pt x="1226" y="1146"/>
                  </a:lnTo>
                  <a:lnTo>
                    <a:pt x="1105" y="1186"/>
                  </a:lnTo>
                  <a:lnTo>
                    <a:pt x="1005" y="1206"/>
                  </a:lnTo>
                  <a:lnTo>
                    <a:pt x="1005" y="1206"/>
                  </a:lnTo>
                  <a:lnTo>
                    <a:pt x="884" y="1186"/>
                  </a:lnTo>
                  <a:lnTo>
                    <a:pt x="764" y="1146"/>
                  </a:lnTo>
                  <a:lnTo>
                    <a:pt x="663" y="1106"/>
                  </a:lnTo>
                  <a:lnTo>
                    <a:pt x="563" y="1045"/>
                  </a:lnTo>
                  <a:lnTo>
                    <a:pt x="483" y="985"/>
                  </a:lnTo>
                  <a:lnTo>
                    <a:pt x="402" y="884"/>
                  </a:lnTo>
                  <a:lnTo>
                    <a:pt x="322" y="784"/>
                  </a:lnTo>
                  <a:lnTo>
                    <a:pt x="261" y="663"/>
                  </a:lnTo>
                  <a:lnTo>
                    <a:pt x="261" y="66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7"/>
            <p:cNvSpPr/>
            <p:nvPr/>
          </p:nvSpPr>
          <p:spPr>
            <a:xfrm>
              <a:off x="-2038526" y="1958364"/>
              <a:ext cx="36628" cy="37096"/>
            </a:xfrm>
            <a:custGeom>
              <a:avLst/>
              <a:gdLst/>
              <a:ahLst/>
              <a:cxnLst/>
              <a:rect l="l" t="t" r="r" b="b"/>
              <a:pathLst>
                <a:path w="1568" h="1588" extrusionOk="0">
                  <a:moveTo>
                    <a:pt x="784" y="422"/>
                  </a:moveTo>
                  <a:lnTo>
                    <a:pt x="864" y="442"/>
                  </a:lnTo>
                  <a:lnTo>
                    <a:pt x="925" y="463"/>
                  </a:lnTo>
                  <a:lnTo>
                    <a:pt x="985" y="483"/>
                  </a:lnTo>
                  <a:lnTo>
                    <a:pt x="1045" y="543"/>
                  </a:lnTo>
                  <a:lnTo>
                    <a:pt x="1085" y="583"/>
                  </a:lnTo>
                  <a:lnTo>
                    <a:pt x="1126" y="643"/>
                  </a:lnTo>
                  <a:lnTo>
                    <a:pt x="1146" y="724"/>
                  </a:lnTo>
                  <a:lnTo>
                    <a:pt x="1146" y="804"/>
                  </a:lnTo>
                  <a:lnTo>
                    <a:pt x="1146" y="864"/>
                  </a:lnTo>
                  <a:lnTo>
                    <a:pt x="1126" y="945"/>
                  </a:lnTo>
                  <a:lnTo>
                    <a:pt x="1085" y="1005"/>
                  </a:lnTo>
                  <a:lnTo>
                    <a:pt x="1045" y="1065"/>
                  </a:lnTo>
                  <a:lnTo>
                    <a:pt x="985" y="1106"/>
                  </a:lnTo>
                  <a:lnTo>
                    <a:pt x="925" y="1146"/>
                  </a:lnTo>
                  <a:lnTo>
                    <a:pt x="864" y="1166"/>
                  </a:lnTo>
                  <a:lnTo>
                    <a:pt x="704" y="1166"/>
                  </a:lnTo>
                  <a:lnTo>
                    <a:pt x="643" y="1146"/>
                  </a:lnTo>
                  <a:lnTo>
                    <a:pt x="583" y="1106"/>
                  </a:lnTo>
                  <a:lnTo>
                    <a:pt x="523" y="1065"/>
                  </a:lnTo>
                  <a:lnTo>
                    <a:pt x="483" y="1005"/>
                  </a:lnTo>
                  <a:lnTo>
                    <a:pt x="442" y="945"/>
                  </a:lnTo>
                  <a:lnTo>
                    <a:pt x="422" y="864"/>
                  </a:lnTo>
                  <a:lnTo>
                    <a:pt x="422" y="804"/>
                  </a:lnTo>
                  <a:lnTo>
                    <a:pt x="422" y="724"/>
                  </a:lnTo>
                  <a:lnTo>
                    <a:pt x="442" y="643"/>
                  </a:lnTo>
                  <a:lnTo>
                    <a:pt x="483" y="583"/>
                  </a:lnTo>
                  <a:lnTo>
                    <a:pt x="523" y="543"/>
                  </a:lnTo>
                  <a:lnTo>
                    <a:pt x="583" y="483"/>
                  </a:lnTo>
                  <a:lnTo>
                    <a:pt x="643" y="463"/>
                  </a:lnTo>
                  <a:lnTo>
                    <a:pt x="704" y="442"/>
                  </a:lnTo>
                  <a:lnTo>
                    <a:pt x="784" y="422"/>
                  </a:lnTo>
                  <a:close/>
                  <a:moveTo>
                    <a:pt x="784" y="0"/>
                  </a:moveTo>
                  <a:lnTo>
                    <a:pt x="623" y="20"/>
                  </a:lnTo>
                  <a:lnTo>
                    <a:pt x="483" y="61"/>
                  </a:lnTo>
                  <a:lnTo>
                    <a:pt x="342" y="141"/>
                  </a:lnTo>
                  <a:lnTo>
                    <a:pt x="221" y="242"/>
                  </a:lnTo>
                  <a:lnTo>
                    <a:pt x="121" y="362"/>
                  </a:lnTo>
                  <a:lnTo>
                    <a:pt x="61" y="483"/>
                  </a:lnTo>
                  <a:lnTo>
                    <a:pt x="20" y="643"/>
                  </a:lnTo>
                  <a:lnTo>
                    <a:pt x="0" y="804"/>
                  </a:lnTo>
                  <a:lnTo>
                    <a:pt x="20" y="965"/>
                  </a:lnTo>
                  <a:lnTo>
                    <a:pt x="61" y="1106"/>
                  </a:lnTo>
                  <a:lnTo>
                    <a:pt x="121" y="1246"/>
                  </a:lnTo>
                  <a:lnTo>
                    <a:pt x="221" y="1347"/>
                  </a:lnTo>
                  <a:lnTo>
                    <a:pt x="342" y="1447"/>
                  </a:lnTo>
                  <a:lnTo>
                    <a:pt x="483" y="1528"/>
                  </a:lnTo>
                  <a:lnTo>
                    <a:pt x="623" y="1568"/>
                  </a:lnTo>
                  <a:lnTo>
                    <a:pt x="784" y="1588"/>
                  </a:lnTo>
                  <a:lnTo>
                    <a:pt x="945" y="1568"/>
                  </a:lnTo>
                  <a:lnTo>
                    <a:pt x="1085" y="1528"/>
                  </a:lnTo>
                  <a:lnTo>
                    <a:pt x="1226" y="1447"/>
                  </a:lnTo>
                  <a:lnTo>
                    <a:pt x="1347" y="1347"/>
                  </a:lnTo>
                  <a:lnTo>
                    <a:pt x="1447" y="1246"/>
                  </a:lnTo>
                  <a:lnTo>
                    <a:pt x="1507" y="1106"/>
                  </a:lnTo>
                  <a:lnTo>
                    <a:pt x="1548" y="965"/>
                  </a:lnTo>
                  <a:lnTo>
                    <a:pt x="1568" y="804"/>
                  </a:lnTo>
                  <a:lnTo>
                    <a:pt x="1548" y="643"/>
                  </a:lnTo>
                  <a:lnTo>
                    <a:pt x="1507" y="483"/>
                  </a:lnTo>
                  <a:lnTo>
                    <a:pt x="1447" y="362"/>
                  </a:lnTo>
                  <a:lnTo>
                    <a:pt x="1347" y="242"/>
                  </a:lnTo>
                  <a:lnTo>
                    <a:pt x="1226" y="141"/>
                  </a:lnTo>
                  <a:lnTo>
                    <a:pt x="1085" y="61"/>
                  </a:lnTo>
                  <a:lnTo>
                    <a:pt x="945" y="20"/>
                  </a:lnTo>
                  <a:lnTo>
                    <a:pt x="7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7"/>
            <p:cNvSpPr/>
            <p:nvPr/>
          </p:nvSpPr>
          <p:spPr>
            <a:xfrm>
              <a:off x="-2038526" y="2054118"/>
              <a:ext cx="36628" cy="36652"/>
            </a:xfrm>
            <a:custGeom>
              <a:avLst/>
              <a:gdLst/>
              <a:ahLst/>
              <a:cxnLst/>
              <a:rect l="l" t="t" r="r" b="b"/>
              <a:pathLst>
                <a:path w="1568" h="1569" extrusionOk="0">
                  <a:moveTo>
                    <a:pt x="864" y="423"/>
                  </a:moveTo>
                  <a:lnTo>
                    <a:pt x="925" y="443"/>
                  </a:lnTo>
                  <a:lnTo>
                    <a:pt x="985" y="483"/>
                  </a:lnTo>
                  <a:lnTo>
                    <a:pt x="1045" y="523"/>
                  </a:lnTo>
                  <a:lnTo>
                    <a:pt x="1085" y="584"/>
                  </a:lnTo>
                  <a:lnTo>
                    <a:pt x="1126" y="644"/>
                  </a:lnTo>
                  <a:lnTo>
                    <a:pt x="1146" y="704"/>
                  </a:lnTo>
                  <a:lnTo>
                    <a:pt x="1146" y="784"/>
                  </a:lnTo>
                  <a:lnTo>
                    <a:pt x="1146" y="865"/>
                  </a:lnTo>
                  <a:lnTo>
                    <a:pt x="1126" y="925"/>
                  </a:lnTo>
                  <a:lnTo>
                    <a:pt x="1085" y="985"/>
                  </a:lnTo>
                  <a:lnTo>
                    <a:pt x="1045" y="1046"/>
                  </a:lnTo>
                  <a:lnTo>
                    <a:pt x="985" y="1086"/>
                  </a:lnTo>
                  <a:lnTo>
                    <a:pt x="925" y="1126"/>
                  </a:lnTo>
                  <a:lnTo>
                    <a:pt x="864" y="1146"/>
                  </a:lnTo>
                  <a:lnTo>
                    <a:pt x="784" y="1166"/>
                  </a:lnTo>
                  <a:lnTo>
                    <a:pt x="704" y="1146"/>
                  </a:lnTo>
                  <a:lnTo>
                    <a:pt x="643" y="1126"/>
                  </a:lnTo>
                  <a:lnTo>
                    <a:pt x="583" y="1086"/>
                  </a:lnTo>
                  <a:lnTo>
                    <a:pt x="523" y="1046"/>
                  </a:lnTo>
                  <a:lnTo>
                    <a:pt x="483" y="985"/>
                  </a:lnTo>
                  <a:lnTo>
                    <a:pt x="442" y="925"/>
                  </a:lnTo>
                  <a:lnTo>
                    <a:pt x="422" y="865"/>
                  </a:lnTo>
                  <a:lnTo>
                    <a:pt x="422" y="784"/>
                  </a:lnTo>
                  <a:lnTo>
                    <a:pt x="422" y="704"/>
                  </a:lnTo>
                  <a:lnTo>
                    <a:pt x="442" y="644"/>
                  </a:lnTo>
                  <a:lnTo>
                    <a:pt x="483" y="584"/>
                  </a:lnTo>
                  <a:lnTo>
                    <a:pt x="523" y="523"/>
                  </a:lnTo>
                  <a:lnTo>
                    <a:pt x="583" y="483"/>
                  </a:lnTo>
                  <a:lnTo>
                    <a:pt x="643" y="443"/>
                  </a:lnTo>
                  <a:lnTo>
                    <a:pt x="704" y="423"/>
                  </a:lnTo>
                  <a:close/>
                  <a:moveTo>
                    <a:pt x="784" y="1"/>
                  </a:moveTo>
                  <a:lnTo>
                    <a:pt x="623" y="21"/>
                  </a:lnTo>
                  <a:lnTo>
                    <a:pt x="483" y="61"/>
                  </a:lnTo>
                  <a:lnTo>
                    <a:pt x="342" y="121"/>
                  </a:lnTo>
                  <a:lnTo>
                    <a:pt x="221" y="222"/>
                  </a:lnTo>
                  <a:lnTo>
                    <a:pt x="121" y="342"/>
                  </a:lnTo>
                  <a:lnTo>
                    <a:pt x="61" y="483"/>
                  </a:lnTo>
                  <a:lnTo>
                    <a:pt x="20" y="624"/>
                  </a:lnTo>
                  <a:lnTo>
                    <a:pt x="0" y="784"/>
                  </a:lnTo>
                  <a:lnTo>
                    <a:pt x="20" y="945"/>
                  </a:lnTo>
                  <a:lnTo>
                    <a:pt x="61" y="1086"/>
                  </a:lnTo>
                  <a:lnTo>
                    <a:pt x="121" y="1227"/>
                  </a:lnTo>
                  <a:lnTo>
                    <a:pt x="221" y="1347"/>
                  </a:lnTo>
                  <a:lnTo>
                    <a:pt x="342" y="1448"/>
                  </a:lnTo>
                  <a:lnTo>
                    <a:pt x="483" y="1508"/>
                  </a:lnTo>
                  <a:lnTo>
                    <a:pt x="623" y="1568"/>
                  </a:lnTo>
                  <a:lnTo>
                    <a:pt x="945" y="1568"/>
                  </a:lnTo>
                  <a:lnTo>
                    <a:pt x="1085" y="1508"/>
                  </a:lnTo>
                  <a:lnTo>
                    <a:pt x="1226" y="1448"/>
                  </a:lnTo>
                  <a:lnTo>
                    <a:pt x="1347" y="1347"/>
                  </a:lnTo>
                  <a:lnTo>
                    <a:pt x="1447" y="1227"/>
                  </a:lnTo>
                  <a:lnTo>
                    <a:pt x="1507" y="1086"/>
                  </a:lnTo>
                  <a:lnTo>
                    <a:pt x="1548" y="945"/>
                  </a:lnTo>
                  <a:lnTo>
                    <a:pt x="1568" y="784"/>
                  </a:lnTo>
                  <a:lnTo>
                    <a:pt x="1548" y="624"/>
                  </a:lnTo>
                  <a:lnTo>
                    <a:pt x="1507" y="483"/>
                  </a:lnTo>
                  <a:lnTo>
                    <a:pt x="1447" y="342"/>
                  </a:lnTo>
                  <a:lnTo>
                    <a:pt x="1347" y="222"/>
                  </a:lnTo>
                  <a:lnTo>
                    <a:pt x="1226" y="121"/>
                  </a:lnTo>
                  <a:lnTo>
                    <a:pt x="1085" y="61"/>
                  </a:lnTo>
                  <a:lnTo>
                    <a:pt x="945" y="21"/>
                  </a:lnTo>
                  <a:lnTo>
                    <a:pt x="7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7"/>
            <p:cNvSpPr/>
            <p:nvPr/>
          </p:nvSpPr>
          <p:spPr>
            <a:xfrm>
              <a:off x="-1924926" y="2674237"/>
              <a:ext cx="203279" cy="45085"/>
            </a:xfrm>
            <a:custGeom>
              <a:avLst/>
              <a:gdLst/>
              <a:ahLst/>
              <a:cxnLst/>
              <a:rect l="l" t="t" r="r" b="b"/>
              <a:pathLst>
                <a:path w="8702" h="1930" extrusionOk="0">
                  <a:moveTo>
                    <a:pt x="3658" y="0"/>
                  </a:moveTo>
                  <a:lnTo>
                    <a:pt x="3175" y="60"/>
                  </a:lnTo>
                  <a:lnTo>
                    <a:pt x="2693" y="141"/>
                  </a:lnTo>
                  <a:lnTo>
                    <a:pt x="2231" y="281"/>
                  </a:lnTo>
                  <a:lnTo>
                    <a:pt x="1789" y="442"/>
                  </a:lnTo>
                  <a:lnTo>
                    <a:pt x="1347" y="663"/>
                  </a:lnTo>
                  <a:lnTo>
                    <a:pt x="925" y="904"/>
                  </a:lnTo>
                  <a:lnTo>
                    <a:pt x="503" y="1206"/>
                  </a:lnTo>
                  <a:lnTo>
                    <a:pt x="0" y="1588"/>
                  </a:lnTo>
                  <a:lnTo>
                    <a:pt x="8701" y="1929"/>
                  </a:lnTo>
                  <a:lnTo>
                    <a:pt x="8701" y="1929"/>
                  </a:lnTo>
                  <a:lnTo>
                    <a:pt x="7697" y="1347"/>
                  </a:lnTo>
                  <a:lnTo>
                    <a:pt x="7295" y="1045"/>
                  </a:lnTo>
                  <a:lnTo>
                    <a:pt x="6873" y="764"/>
                  </a:lnTo>
                  <a:lnTo>
                    <a:pt x="6451" y="543"/>
                  </a:lnTo>
                  <a:lnTo>
                    <a:pt x="6009" y="362"/>
                  </a:lnTo>
                  <a:lnTo>
                    <a:pt x="5546" y="201"/>
                  </a:lnTo>
                  <a:lnTo>
                    <a:pt x="5084" y="101"/>
                  </a:lnTo>
                  <a:lnTo>
                    <a:pt x="4602" y="20"/>
                  </a:lnTo>
                  <a:lnTo>
                    <a:pt x="4120" y="0"/>
                  </a:lnTo>
                  <a:close/>
                </a:path>
              </a:pathLst>
            </a:custGeom>
            <a:solidFill>
              <a:srgbClr val="B3C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7"/>
            <p:cNvSpPr/>
            <p:nvPr/>
          </p:nvSpPr>
          <p:spPr>
            <a:xfrm>
              <a:off x="-1924926" y="2674237"/>
              <a:ext cx="203279" cy="45085"/>
            </a:xfrm>
            <a:custGeom>
              <a:avLst/>
              <a:gdLst/>
              <a:ahLst/>
              <a:cxnLst/>
              <a:rect l="l" t="t" r="r" b="b"/>
              <a:pathLst>
                <a:path w="8702" h="1930" fill="none" extrusionOk="0">
                  <a:moveTo>
                    <a:pt x="8701" y="1929"/>
                  </a:moveTo>
                  <a:lnTo>
                    <a:pt x="7697" y="1347"/>
                  </a:lnTo>
                  <a:lnTo>
                    <a:pt x="7697" y="1347"/>
                  </a:lnTo>
                  <a:lnTo>
                    <a:pt x="7295" y="1045"/>
                  </a:lnTo>
                  <a:lnTo>
                    <a:pt x="6873" y="764"/>
                  </a:lnTo>
                  <a:lnTo>
                    <a:pt x="6451" y="543"/>
                  </a:lnTo>
                  <a:lnTo>
                    <a:pt x="6009" y="362"/>
                  </a:lnTo>
                  <a:lnTo>
                    <a:pt x="5546" y="201"/>
                  </a:lnTo>
                  <a:lnTo>
                    <a:pt x="5084" y="101"/>
                  </a:lnTo>
                  <a:lnTo>
                    <a:pt x="4602" y="20"/>
                  </a:lnTo>
                  <a:lnTo>
                    <a:pt x="4120" y="0"/>
                  </a:lnTo>
                  <a:lnTo>
                    <a:pt x="3658" y="0"/>
                  </a:lnTo>
                  <a:lnTo>
                    <a:pt x="3175" y="60"/>
                  </a:lnTo>
                  <a:lnTo>
                    <a:pt x="2693" y="141"/>
                  </a:lnTo>
                  <a:lnTo>
                    <a:pt x="2231" y="281"/>
                  </a:lnTo>
                  <a:lnTo>
                    <a:pt x="1789" y="442"/>
                  </a:lnTo>
                  <a:lnTo>
                    <a:pt x="1347" y="663"/>
                  </a:lnTo>
                  <a:lnTo>
                    <a:pt x="925" y="904"/>
                  </a:lnTo>
                  <a:lnTo>
                    <a:pt x="503" y="1206"/>
                  </a:lnTo>
                  <a:lnTo>
                    <a:pt x="0" y="1588"/>
                  </a:lnTo>
                  <a:lnTo>
                    <a:pt x="8701" y="19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7"/>
            <p:cNvSpPr/>
            <p:nvPr/>
          </p:nvSpPr>
          <p:spPr>
            <a:xfrm>
              <a:off x="-1961087" y="2459230"/>
              <a:ext cx="116450" cy="213604"/>
            </a:xfrm>
            <a:custGeom>
              <a:avLst/>
              <a:gdLst/>
              <a:ahLst/>
              <a:cxnLst/>
              <a:rect l="l" t="t" r="r" b="b"/>
              <a:pathLst>
                <a:path w="4985" h="9144" extrusionOk="0">
                  <a:moveTo>
                    <a:pt x="383" y="1"/>
                  </a:moveTo>
                  <a:lnTo>
                    <a:pt x="1" y="8943"/>
                  </a:lnTo>
                  <a:lnTo>
                    <a:pt x="4603" y="9144"/>
                  </a:lnTo>
                  <a:lnTo>
                    <a:pt x="4984" y="202"/>
                  </a:lnTo>
                  <a:lnTo>
                    <a:pt x="3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7"/>
            <p:cNvSpPr/>
            <p:nvPr/>
          </p:nvSpPr>
          <p:spPr>
            <a:xfrm>
              <a:off x="-1961087" y="2459230"/>
              <a:ext cx="116450" cy="213604"/>
            </a:xfrm>
            <a:custGeom>
              <a:avLst/>
              <a:gdLst/>
              <a:ahLst/>
              <a:cxnLst/>
              <a:rect l="l" t="t" r="r" b="b"/>
              <a:pathLst>
                <a:path w="4985" h="9144" fill="none" extrusionOk="0">
                  <a:moveTo>
                    <a:pt x="4603" y="9144"/>
                  </a:moveTo>
                  <a:lnTo>
                    <a:pt x="1" y="8943"/>
                  </a:lnTo>
                  <a:lnTo>
                    <a:pt x="383" y="1"/>
                  </a:lnTo>
                  <a:lnTo>
                    <a:pt x="4984" y="202"/>
                  </a:lnTo>
                  <a:lnTo>
                    <a:pt x="4603" y="914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7"/>
            <p:cNvSpPr/>
            <p:nvPr/>
          </p:nvSpPr>
          <p:spPr>
            <a:xfrm>
              <a:off x="-2120684" y="2569537"/>
              <a:ext cx="404198" cy="369929"/>
            </a:xfrm>
            <a:custGeom>
              <a:avLst/>
              <a:gdLst/>
              <a:ahLst/>
              <a:cxnLst/>
              <a:rect l="l" t="t" r="r" b="b"/>
              <a:pathLst>
                <a:path w="17303" h="15836" extrusionOk="0">
                  <a:moveTo>
                    <a:pt x="8963" y="1"/>
                  </a:moveTo>
                  <a:lnTo>
                    <a:pt x="8682" y="41"/>
                  </a:lnTo>
                  <a:lnTo>
                    <a:pt x="8420" y="122"/>
                  </a:lnTo>
                  <a:lnTo>
                    <a:pt x="8159" y="222"/>
                  </a:lnTo>
                  <a:lnTo>
                    <a:pt x="7918" y="363"/>
                  </a:lnTo>
                  <a:lnTo>
                    <a:pt x="7697" y="544"/>
                  </a:lnTo>
                  <a:lnTo>
                    <a:pt x="7476" y="765"/>
                  </a:lnTo>
                  <a:lnTo>
                    <a:pt x="7295" y="1006"/>
                  </a:lnTo>
                  <a:lnTo>
                    <a:pt x="342" y="11917"/>
                  </a:lnTo>
                  <a:lnTo>
                    <a:pt x="202" y="12199"/>
                  </a:lnTo>
                  <a:lnTo>
                    <a:pt x="101" y="12480"/>
                  </a:lnTo>
                  <a:lnTo>
                    <a:pt x="21" y="12761"/>
                  </a:lnTo>
                  <a:lnTo>
                    <a:pt x="1" y="13043"/>
                  </a:lnTo>
                  <a:lnTo>
                    <a:pt x="21" y="13304"/>
                  </a:lnTo>
                  <a:lnTo>
                    <a:pt x="61" y="13585"/>
                  </a:lnTo>
                  <a:lnTo>
                    <a:pt x="141" y="13846"/>
                  </a:lnTo>
                  <a:lnTo>
                    <a:pt x="262" y="14108"/>
                  </a:lnTo>
                  <a:lnTo>
                    <a:pt x="403" y="14329"/>
                  </a:lnTo>
                  <a:lnTo>
                    <a:pt x="563" y="14550"/>
                  </a:lnTo>
                  <a:lnTo>
                    <a:pt x="764" y="14751"/>
                  </a:lnTo>
                  <a:lnTo>
                    <a:pt x="985" y="14911"/>
                  </a:lnTo>
                  <a:lnTo>
                    <a:pt x="1226" y="15052"/>
                  </a:lnTo>
                  <a:lnTo>
                    <a:pt x="1488" y="15153"/>
                  </a:lnTo>
                  <a:lnTo>
                    <a:pt x="1789" y="15233"/>
                  </a:lnTo>
                  <a:lnTo>
                    <a:pt x="2091" y="15273"/>
                  </a:lnTo>
                  <a:lnTo>
                    <a:pt x="15032" y="15836"/>
                  </a:lnTo>
                  <a:lnTo>
                    <a:pt x="15333" y="15816"/>
                  </a:lnTo>
                  <a:lnTo>
                    <a:pt x="15614" y="15776"/>
                  </a:lnTo>
                  <a:lnTo>
                    <a:pt x="15896" y="15695"/>
                  </a:lnTo>
                  <a:lnTo>
                    <a:pt x="16157" y="15575"/>
                  </a:lnTo>
                  <a:lnTo>
                    <a:pt x="16398" y="15414"/>
                  </a:lnTo>
                  <a:lnTo>
                    <a:pt x="16599" y="15253"/>
                  </a:lnTo>
                  <a:lnTo>
                    <a:pt x="16800" y="15052"/>
                  </a:lnTo>
                  <a:lnTo>
                    <a:pt x="16961" y="14831"/>
                  </a:lnTo>
                  <a:lnTo>
                    <a:pt x="17081" y="14590"/>
                  </a:lnTo>
                  <a:lnTo>
                    <a:pt x="17182" y="14329"/>
                  </a:lnTo>
                  <a:lnTo>
                    <a:pt x="17262" y="14067"/>
                  </a:lnTo>
                  <a:lnTo>
                    <a:pt x="17302" y="13786"/>
                  </a:lnTo>
                  <a:lnTo>
                    <a:pt x="17302" y="13505"/>
                  </a:lnTo>
                  <a:lnTo>
                    <a:pt x="17262" y="13223"/>
                  </a:lnTo>
                  <a:lnTo>
                    <a:pt x="17182" y="12922"/>
                  </a:lnTo>
                  <a:lnTo>
                    <a:pt x="17041" y="12641"/>
                  </a:lnTo>
                  <a:lnTo>
                    <a:pt x="11073" y="1167"/>
                  </a:lnTo>
                  <a:lnTo>
                    <a:pt x="10912" y="905"/>
                  </a:lnTo>
                  <a:lnTo>
                    <a:pt x="10711" y="684"/>
                  </a:lnTo>
                  <a:lnTo>
                    <a:pt x="10510" y="483"/>
                  </a:lnTo>
                  <a:lnTo>
                    <a:pt x="10289" y="323"/>
                  </a:lnTo>
                  <a:lnTo>
                    <a:pt x="10028" y="182"/>
                  </a:lnTo>
                  <a:lnTo>
                    <a:pt x="9767" y="81"/>
                  </a:lnTo>
                  <a:lnTo>
                    <a:pt x="9506" y="21"/>
                  </a:lnTo>
                  <a:lnTo>
                    <a:pt x="92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7"/>
            <p:cNvSpPr/>
            <p:nvPr/>
          </p:nvSpPr>
          <p:spPr>
            <a:xfrm>
              <a:off x="-2120684" y="2569537"/>
              <a:ext cx="404198" cy="369929"/>
            </a:xfrm>
            <a:custGeom>
              <a:avLst/>
              <a:gdLst/>
              <a:ahLst/>
              <a:cxnLst/>
              <a:rect l="l" t="t" r="r" b="b"/>
              <a:pathLst>
                <a:path w="17303" h="15836" fill="none" extrusionOk="0">
                  <a:moveTo>
                    <a:pt x="7295" y="1006"/>
                  </a:moveTo>
                  <a:lnTo>
                    <a:pt x="342" y="11917"/>
                  </a:lnTo>
                  <a:lnTo>
                    <a:pt x="342" y="11917"/>
                  </a:lnTo>
                  <a:lnTo>
                    <a:pt x="202" y="12199"/>
                  </a:lnTo>
                  <a:lnTo>
                    <a:pt x="101" y="12480"/>
                  </a:lnTo>
                  <a:lnTo>
                    <a:pt x="21" y="12761"/>
                  </a:lnTo>
                  <a:lnTo>
                    <a:pt x="1" y="13043"/>
                  </a:lnTo>
                  <a:lnTo>
                    <a:pt x="21" y="13304"/>
                  </a:lnTo>
                  <a:lnTo>
                    <a:pt x="61" y="13585"/>
                  </a:lnTo>
                  <a:lnTo>
                    <a:pt x="141" y="13846"/>
                  </a:lnTo>
                  <a:lnTo>
                    <a:pt x="262" y="14108"/>
                  </a:lnTo>
                  <a:lnTo>
                    <a:pt x="403" y="14329"/>
                  </a:lnTo>
                  <a:lnTo>
                    <a:pt x="563" y="14550"/>
                  </a:lnTo>
                  <a:lnTo>
                    <a:pt x="764" y="14751"/>
                  </a:lnTo>
                  <a:lnTo>
                    <a:pt x="985" y="14911"/>
                  </a:lnTo>
                  <a:lnTo>
                    <a:pt x="1226" y="15052"/>
                  </a:lnTo>
                  <a:lnTo>
                    <a:pt x="1488" y="15153"/>
                  </a:lnTo>
                  <a:lnTo>
                    <a:pt x="1789" y="15233"/>
                  </a:lnTo>
                  <a:lnTo>
                    <a:pt x="2091" y="15273"/>
                  </a:lnTo>
                  <a:lnTo>
                    <a:pt x="15032" y="15836"/>
                  </a:lnTo>
                  <a:lnTo>
                    <a:pt x="15032" y="15836"/>
                  </a:lnTo>
                  <a:lnTo>
                    <a:pt x="15333" y="15816"/>
                  </a:lnTo>
                  <a:lnTo>
                    <a:pt x="15614" y="15776"/>
                  </a:lnTo>
                  <a:lnTo>
                    <a:pt x="15896" y="15695"/>
                  </a:lnTo>
                  <a:lnTo>
                    <a:pt x="16157" y="15575"/>
                  </a:lnTo>
                  <a:lnTo>
                    <a:pt x="16398" y="15414"/>
                  </a:lnTo>
                  <a:lnTo>
                    <a:pt x="16599" y="15253"/>
                  </a:lnTo>
                  <a:lnTo>
                    <a:pt x="16800" y="15052"/>
                  </a:lnTo>
                  <a:lnTo>
                    <a:pt x="16961" y="14831"/>
                  </a:lnTo>
                  <a:lnTo>
                    <a:pt x="17081" y="14590"/>
                  </a:lnTo>
                  <a:lnTo>
                    <a:pt x="17182" y="14329"/>
                  </a:lnTo>
                  <a:lnTo>
                    <a:pt x="17262" y="14067"/>
                  </a:lnTo>
                  <a:lnTo>
                    <a:pt x="17302" y="13786"/>
                  </a:lnTo>
                  <a:lnTo>
                    <a:pt x="17302" y="13505"/>
                  </a:lnTo>
                  <a:lnTo>
                    <a:pt x="17262" y="13223"/>
                  </a:lnTo>
                  <a:lnTo>
                    <a:pt x="17182" y="12922"/>
                  </a:lnTo>
                  <a:lnTo>
                    <a:pt x="17041" y="12641"/>
                  </a:lnTo>
                  <a:lnTo>
                    <a:pt x="11073" y="1167"/>
                  </a:lnTo>
                  <a:lnTo>
                    <a:pt x="11073" y="1167"/>
                  </a:lnTo>
                  <a:lnTo>
                    <a:pt x="10912" y="905"/>
                  </a:lnTo>
                  <a:lnTo>
                    <a:pt x="10711" y="684"/>
                  </a:lnTo>
                  <a:lnTo>
                    <a:pt x="10510" y="483"/>
                  </a:lnTo>
                  <a:lnTo>
                    <a:pt x="10289" y="323"/>
                  </a:lnTo>
                  <a:lnTo>
                    <a:pt x="10028" y="182"/>
                  </a:lnTo>
                  <a:lnTo>
                    <a:pt x="9767" y="81"/>
                  </a:lnTo>
                  <a:lnTo>
                    <a:pt x="9506" y="21"/>
                  </a:lnTo>
                  <a:lnTo>
                    <a:pt x="9224" y="1"/>
                  </a:lnTo>
                  <a:lnTo>
                    <a:pt x="8963" y="1"/>
                  </a:lnTo>
                  <a:lnTo>
                    <a:pt x="8682" y="41"/>
                  </a:lnTo>
                  <a:lnTo>
                    <a:pt x="8420" y="122"/>
                  </a:lnTo>
                  <a:lnTo>
                    <a:pt x="8159" y="222"/>
                  </a:lnTo>
                  <a:lnTo>
                    <a:pt x="7918" y="363"/>
                  </a:lnTo>
                  <a:lnTo>
                    <a:pt x="7697" y="544"/>
                  </a:lnTo>
                  <a:lnTo>
                    <a:pt x="7476" y="765"/>
                  </a:lnTo>
                  <a:lnTo>
                    <a:pt x="7295" y="10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7"/>
            <p:cNvSpPr/>
            <p:nvPr/>
          </p:nvSpPr>
          <p:spPr>
            <a:xfrm>
              <a:off x="-1944174" y="2466285"/>
              <a:ext cx="86852" cy="129111"/>
            </a:xfrm>
            <a:custGeom>
              <a:avLst/>
              <a:gdLst/>
              <a:ahLst/>
              <a:cxnLst/>
              <a:rect l="l" t="t" r="r" b="b"/>
              <a:pathLst>
                <a:path w="3718" h="5527" extrusionOk="0">
                  <a:moveTo>
                    <a:pt x="221" y="0"/>
                  </a:moveTo>
                  <a:lnTo>
                    <a:pt x="0" y="5084"/>
                  </a:lnTo>
                  <a:lnTo>
                    <a:pt x="181" y="4923"/>
                  </a:lnTo>
                  <a:lnTo>
                    <a:pt x="362" y="4783"/>
                  </a:lnTo>
                  <a:lnTo>
                    <a:pt x="543" y="4682"/>
                  </a:lnTo>
                  <a:lnTo>
                    <a:pt x="744" y="4582"/>
                  </a:lnTo>
                  <a:lnTo>
                    <a:pt x="945" y="4501"/>
                  </a:lnTo>
                  <a:lnTo>
                    <a:pt x="1146" y="4461"/>
                  </a:lnTo>
                  <a:lnTo>
                    <a:pt x="1367" y="4421"/>
                  </a:lnTo>
                  <a:lnTo>
                    <a:pt x="1588" y="4421"/>
                  </a:lnTo>
                  <a:lnTo>
                    <a:pt x="1849" y="4441"/>
                  </a:lnTo>
                  <a:lnTo>
                    <a:pt x="2130" y="4481"/>
                  </a:lnTo>
                  <a:lnTo>
                    <a:pt x="2392" y="4582"/>
                  </a:lnTo>
                  <a:lnTo>
                    <a:pt x="2653" y="4702"/>
                  </a:lnTo>
                  <a:lnTo>
                    <a:pt x="2894" y="4843"/>
                  </a:lnTo>
                  <a:lnTo>
                    <a:pt x="3115" y="5044"/>
                  </a:lnTo>
                  <a:lnTo>
                    <a:pt x="3316" y="5265"/>
                  </a:lnTo>
                  <a:lnTo>
                    <a:pt x="3477" y="5526"/>
                  </a:lnTo>
                  <a:lnTo>
                    <a:pt x="3718" y="141"/>
                  </a:lnTo>
                  <a:lnTo>
                    <a:pt x="221"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7"/>
            <p:cNvSpPr/>
            <p:nvPr/>
          </p:nvSpPr>
          <p:spPr>
            <a:xfrm>
              <a:off x="-1944174" y="2466285"/>
              <a:ext cx="86852" cy="129111"/>
            </a:xfrm>
            <a:custGeom>
              <a:avLst/>
              <a:gdLst/>
              <a:ahLst/>
              <a:cxnLst/>
              <a:rect l="l" t="t" r="r" b="b"/>
              <a:pathLst>
                <a:path w="3718" h="5527" fill="none" extrusionOk="0">
                  <a:moveTo>
                    <a:pt x="221" y="0"/>
                  </a:moveTo>
                  <a:lnTo>
                    <a:pt x="0" y="5084"/>
                  </a:lnTo>
                  <a:lnTo>
                    <a:pt x="0" y="5084"/>
                  </a:lnTo>
                  <a:lnTo>
                    <a:pt x="181" y="4923"/>
                  </a:lnTo>
                  <a:lnTo>
                    <a:pt x="362" y="4783"/>
                  </a:lnTo>
                  <a:lnTo>
                    <a:pt x="543" y="4682"/>
                  </a:lnTo>
                  <a:lnTo>
                    <a:pt x="744" y="4582"/>
                  </a:lnTo>
                  <a:lnTo>
                    <a:pt x="945" y="4501"/>
                  </a:lnTo>
                  <a:lnTo>
                    <a:pt x="1146" y="4461"/>
                  </a:lnTo>
                  <a:lnTo>
                    <a:pt x="1367" y="4421"/>
                  </a:lnTo>
                  <a:lnTo>
                    <a:pt x="1588" y="4421"/>
                  </a:lnTo>
                  <a:lnTo>
                    <a:pt x="1588" y="4421"/>
                  </a:lnTo>
                  <a:lnTo>
                    <a:pt x="1849" y="4441"/>
                  </a:lnTo>
                  <a:lnTo>
                    <a:pt x="2130" y="4481"/>
                  </a:lnTo>
                  <a:lnTo>
                    <a:pt x="2392" y="4582"/>
                  </a:lnTo>
                  <a:lnTo>
                    <a:pt x="2653" y="4702"/>
                  </a:lnTo>
                  <a:lnTo>
                    <a:pt x="2894" y="4843"/>
                  </a:lnTo>
                  <a:lnTo>
                    <a:pt x="3115" y="5044"/>
                  </a:lnTo>
                  <a:lnTo>
                    <a:pt x="3316" y="5265"/>
                  </a:lnTo>
                  <a:lnTo>
                    <a:pt x="3477" y="5526"/>
                  </a:lnTo>
                  <a:lnTo>
                    <a:pt x="3718" y="141"/>
                  </a:lnTo>
                  <a:lnTo>
                    <a:pt x="2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7"/>
            <p:cNvSpPr/>
            <p:nvPr/>
          </p:nvSpPr>
          <p:spPr>
            <a:xfrm>
              <a:off x="-2093446" y="2569537"/>
              <a:ext cx="267589" cy="348344"/>
            </a:xfrm>
            <a:custGeom>
              <a:avLst/>
              <a:gdLst/>
              <a:ahLst/>
              <a:cxnLst/>
              <a:rect l="l" t="t" r="r" b="b"/>
              <a:pathLst>
                <a:path w="11455" h="14912" extrusionOk="0">
                  <a:moveTo>
                    <a:pt x="7757" y="1"/>
                  </a:moveTo>
                  <a:lnTo>
                    <a:pt x="7536" y="41"/>
                  </a:lnTo>
                  <a:lnTo>
                    <a:pt x="7335" y="81"/>
                  </a:lnTo>
                  <a:lnTo>
                    <a:pt x="7134" y="162"/>
                  </a:lnTo>
                  <a:lnTo>
                    <a:pt x="6933" y="262"/>
                  </a:lnTo>
                  <a:lnTo>
                    <a:pt x="6752" y="363"/>
                  </a:lnTo>
                  <a:lnTo>
                    <a:pt x="6571" y="503"/>
                  </a:lnTo>
                  <a:lnTo>
                    <a:pt x="6390" y="664"/>
                  </a:lnTo>
                  <a:lnTo>
                    <a:pt x="6330" y="2493"/>
                  </a:lnTo>
                  <a:lnTo>
                    <a:pt x="3838" y="6391"/>
                  </a:lnTo>
                  <a:lnTo>
                    <a:pt x="4562" y="6291"/>
                  </a:lnTo>
                  <a:lnTo>
                    <a:pt x="4923" y="6251"/>
                  </a:lnTo>
                  <a:lnTo>
                    <a:pt x="5305" y="6230"/>
                  </a:lnTo>
                  <a:lnTo>
                    <a:pt x="5406" y="6170"/>
                  </a:lnTo>
                  <a:lnTo>
                    <a:pt x="5526" y="6130"/>
                  </a:lnTo>
                  <a:lnTo>
                    <a:pt x="5868" y="6070"/>
                  </a:lnTo>
                  <a:lnTo>
                    <a:pt x="6310" y="6009"/>
                  </a:lnTo>
                  <a:lnTo>
                    <a:pt x="6853" y="5969"/>
                  </a:lnTo>
                  <a:lnTo>
                    <a:pt x="7475" y="5929"/>
                  </a:lnTo>
                  <a:lnTo>
                    <a:pt x="8159" y="5909"/>
                  </a:lnTo>
                  <a:lnTo>
                    <a:pt x="9606" y="5889"/>
                  </a:lnTo>
                  <a:lnTo>
                    <a:pt x="11454" y="5909"/>
                  </a:lnTo>
                  <a:lnTo>
                    <a:pt x="9807" y="2734"/>
                  </a:lnTo>
                  <a:lnTo>
                    <a:pt x="9867" y="1106"/>
                  </a:lnTo>
                  <a:lnTo>
                    <a:pt x="9706" y="845"/>
                  </a:lnTo>
                  <a:lnTo>
                    <a:pt x="9505" y="624"/>
                  </a:lnTo>
                  <a:lnTo>
                    <a:pt x="9284" y="423"/>
                  </a:lnTo>
                  <a:lnTo>
                    <a:pt x="9043" y="282"/>
                  </a:lnTo>
                  <a:lnTo>
                    <a:pt x="8782" y="162"/>
                  </a:lnTo>
                  <a:lnTo>
                    <a:pt x="8520" y="61"/>
                  </a:lnTo>
                  <a:lnTo>
                    <a:pt x="8239" y="21"/>
                  </a:lnTo>
                  <a:lnTo>
                    <a:pt x="7978" y="1"/>
                  </a:lnTo>
                  <a:close/>
                  <a:moveTo>
                    <a:pt x="1849" y="9506"/>
                  </a:moveTo>
                  <a:lnTo>
                    <a:pt x="302" y="11917"/>
                  </a:lnTo>
                  <a:lnTo>
                    <a:pt x="181" y="12158"/>
                  </a:lnTo>
                  <a:lnTo>
                    <a:pt x="81" y="12400"/>
                  </a:lnTo>
                  <a:lnTo>
                    <a:pt x="40" y="12641"/>
                  </a:lnTo>
                  <a:lnTo>
                    <a:pt x="0" y="12902"/>
                  </a:lnTo>
                  <a:lnTo>
                    <a:pt x="20" y="13143"/>
                  </a:lnTo>
                  <a:lnTo>
                    <a:pt x="60" y="13384"/>
                  </a:lnTo>
                  <a:lnTo>
                    <a:pt x="121" y="13605"/>
                  </a:lnTo>
                  <a:lnTo>
                    <a:pt x="221" y="13826"/>
                  </a:lnTo>
                  <a:lnTo>
                    <a:pt x="342" y="14027"/>
                  </a:lnTo>
                  <a:lnTo>
                    <a:pt x="503" y="14228"/>
                  </a:lnTo>
                  <a:lnTo>
                    <a:pt x="663" y="14389"/>
                  </a:lnTo>
                  <a:lnTo>
                    <a:pt x="864" y="14550"/>
                  </a:lnTo>
                  <a:lnTo>
                    <a:pt x="1085" y="14670"/>
                  </a:lnTo>
                  <a:lnTo>
                    <a:pt x="1306" y="14751"/>
                  </a:lnTo>
                  <a:lnTo>
                    <a:pt x="1568" y="14831"/>
                  </a:lnTo>
                  <a:lnTo>
                    <a:pt x="1829" y="14851"/>
                  </a:lnTo>
                  <a:lnTo>
                    <a:pt x="3336" y="14911"/>
                  </a:lnTo>
                  <a:lnTo>
                    <a:pt x="3336" y="14911"/>
                  </a:lnTo>
                  <a:lnTo>
                    <a:pt x="3175" y="14751"/>
                  </a:lnTo>
                  <a:lnTo>
                    <a:pt x="3035" y="14550"/>
                  </a:lnTo>
                  <a:lnTo>
                    <a:pt x="2934" y="14349"/>
                  </a:lnTo>
                  <a:lnTo>
                    <a:pt x="2854" y="14108"/>
                  </a:lnTo>
                  <a:lnTo>
                    <a:pt x="2813" y="13927"/>
                  </a:lnTo>
                  <a:lnTo>
                    <a:pt x="2793" y="13806"/>
                  </a:lnTo>
                  <a:lnTo>
                    <a:pt x="2773" y="13686"/>
                  </a:lnTo>
                  <a:lnTo>
                    <a:pt x="2773" y="13565"/>
                  </a:lnTo>
                  <a:lnTo>
                    <a:pt x="2793" y="13445"/>
                  </a:lnTo>
                  <a:lnTo>
                    <a:pt x="2813" y="13344"/>
                  </a:lnTo>
                  <a:lnTo>
                    <a:pt x="2854" y="13223"/>
                  </a:lnTo>
                  <a:lnTo>
                    <a:pt x="2974" y="13023"/>
                  </a:lnTo>
                  <a:lnTo>
                    <a:pt x="2914" y="12982"/>
                  </a:lnTo>
                  <a:lnTo>
                    <a:pt x="2854" y="12942"/>
                  </a:lnTo>
                  <a:lnTo>
                    <a:pt x="2813" y="12882"/>
                  </a:lnTo>
                  <a:lnTo>
                    <a:pt x="2793" y="12822"/>
                  </a:lnTo>
                  <a:lnTo>
                    <a:pt x="2773" y="12721"/>
                  </a:lnTo>
                  <a:lnTo>
                    <a:pt x="2713" y="12721"/>
                  </a:lnTo>
                  <a:lnTo>
                    <a:pt x="2472" y="12701"/>
                  </a:lnTo>
                  <a:lnTo>
                    <a:pt x="2251" y="12641"/>
                  </a:lnTo>
                  <a:lnTo>
                    <a:pt x="2050" y="12560"/>
                  </a:lnTo>
                  <a:lnTo>
                    <a:pt x="1869" y="12440"/>
                  </a:lnTo>
                  <a:lnTo>
                    <a:pt x="1688" y="12279"/>
                  </a:lnTo>
                  <a:lnTo>
                    <a:pt x="1547" y="12098"/>
                  </a:lnTo>
                  <a:lnTo>
                    <a:pt x="1447" y="11897"/>
                  </a:lnTo>
                  <a:lnTo>
                    <a:pt x="1367" y="11676"/>
                  </a:lnTo>
                  <a:lnTo>
                    <a:pt x="1306" y="11435"/>
                  </a:lnTo>
                  <a:lnTo>
                    <a:pt x="1266" y="11194"/>
                  </a:lnTo>
                  <a:lnTo>
                    <a:pt x="1286" y="10953"/>
                  </a:lnTo>
                  <a:lnTo>
                    <a:pt x="1326" y="10732"/>
                  </a:lnTo>
                  <a:lnTo>
                    <a:pt x="1407" y="10511"/>
                  </a:lnTo>
                  <a:lnTo>
                    <a:pt x="1527" y="10310"/>
                  </a:lnTo>
                  <a:lnTo>
                    <a:pt x="1668" y="10129"/>
                  </a:lnTo>
                  <a:lnTo>
                    <a:pt x="1849" y="9968"/>
                  </a:lnTo>
                  <a:lnTo>
                    <a:pt x="2050" y="9848"/>
                  </a:lnTo>
                  <a:lnTo>
                    <a:pt x="2050" y="9787"/>
                  </a:lnTo>
                  <a:lnTo>
                    <a:pt x="2050" y="9727"/>
                  </a:lnTo>
                  <a:lnTo>
                    <a:pt x="2090" y="9606"/>
                  </a:lnTo>
                  <a:lnTo>
                    <a:pt x="1969" y="9566"/>
                  </a:lnTo>
                  <a:lnTo>
                    <a:pt x="1849" y="9506"/>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7"/>
            <p:cNvSpPr/>
            <p:nvPr/>
          </p:nvSpPr>
          <p:spPr>
            <a:xfrm>
              <a:off x="-2093446" y="2791575"/>
              <a:ext cx="77929" cy="126308"/>
            </a:xfrm>
            <a:custGeom>
              <a:avLst/>
              <a:gdLst/>
              <a:ahLst/>
              <a:cxnLst/>
              <a:rect l="l" t="t" r="r" b="b"/>
              <a:pathLst>
                <a:path w="3336" h="5407" fill="none" extrusionOk="0">
                  <a:moveTo>
                    <a:pt x="1849" y="1"/>
                  </a:moveTo>
                  <a:lnTo>
                    <a:pt x="302" y="2412"/>
                  </a:lnTo>
                  <a:lnTo>
                    <a:pt x="302" y="2412"/>
                  </a:lnTo>
                  <a:lnTo>
                    <a:pt x="181" y="2653"/>
                  </a:lnTo>
                  <a:lnTo>
                    <a:pt x="81" y="2895"/>
                  </a:lnTo>
                  <a:lnTo>
                    <a:pt x="40" y="3136"/>
                  </a:lnTo>
                  <a:lnTo>
                    <a:pt x="0" y="3397"/>
                  </a:lnTo>
                  <a:lnTo>
                    <a:pt x="20" y="3638"/>
                  </a:lnTo>
                  <a:lnTo>
                    <a:pt x="60" y="3879"/>
                  </a:lnTo>
                  <a:lnTo>
                    <a:pt x="121" y="4100"/>
                  </a:lnTo>
                  <a:lnTo>
                    <a:pt x="221" y="4321"/>
                  </a:lnTo>
                  <a:lnTo>
                    <a:pt x="342" y="4522"/>
                  </a:lnTo>
                  <a:lnTo>
                    <a:pt x="503" y="4723"/>
                  </a:lnTo>
                  <a:lnTo>
                    <a:pt x="663" y="4884"/>
                  </a:lnTo>
                  <a:lnTo>
                    <a:pt x="864" y="5045"/>
                  </a:lnTo>
                  <a:lnTo>
                    <a:pt x="1085" y="5165"/>
                  </a:lnTo>
                  <a:lnTo>
                    <a:pt x="1306" y="5246"/>
                  </a:lnTo>
                  <a:lnTo>
                    <a:pt x="1568" y="5326"/>
                  </a:lnTo>
                  <a:lnTo>
                    <a:pt x="1829" y="5346"/>
                  </a:lnTo>
                  <a:lnTo>
                    <a:pt x="3336" y="5406"/>
                  </a:lnTo>
                  <a:lnTo>
                    <a:pt x="3336" y="5406"/>
                  </a:lnTo>
                  <a:lnTo>
                    <a:pt x="3175" y="5246"/>
                  </a:lnTo>
                  <a:lnTo>
                    <a:pt x="3035" y="5045"/>
                  </a:lnTo>
                  <a:lnTo>
                    <a:pt x="2934" y="4844"/>
                  </a:lnTo>
                  <a:lnTo>
                    <a:pt x="2854" y="4603"/>
                  </a:lnTo>
                  <a:lnTo>
                    <a:pt x="2813" y="4422"/>
                  </a:lnTo>
                  <a:lnTo>
                    <a:pt x="2813" y="4422"/>
                  </a:lnTo>
                  <a:lnTo>
                    <a:pt x="2793" y="4301"/>
                  </a:lnTo>
                  <a:lnTo>
                    <a:pt x="2773" y="4181"/>
                  </a:lnTo>
                  <a:lnTo>
                    <a:pt x="2773" y="4060"/>
                  </a:lnTo>
                  <a:lnTo>
                    <a:pt x="2793" y="3940"/>
                  </a:lnTo>
                  <a:lnTo>
                    <a:pt x="2813" y="3839"/>
                  </a:lnTo>
                  <a:lnTo>
                    <a:pt x="2854" y="3718"/>
                  </a:lnTo>
                  <a:lnTo>
                    <a:pt x="2974" y="3518"/>
                  </a:lnTo>
                  <a:lnTo>
                    <a:pt x="2974" y="3518"/>
                  </a:lnTo>
                  <a:lnTo>
                    <a:pt x="2914" y="3477"/>
                  </a:lnTo>
                  <a:lnTo>
                    <a:pt x="2854" y="3437"/>
                  </a:lnTo>
                  <a:lnTo>
                    <a:pt x="2813" y="3377"/>
                  </a:lnTo>
                  <a:lnTo>
                    <a:pt x="2793" y="3317"/>
                  </a:lnTo>
                  <a:lnTo>
                    <a:pt x="2793" y="3317"/>
                  </a:lnTo>
                  <a:lnTo>
                    <a:pt x="2773" y="3216"/>
                  </a:lnTo>
                  <a:lnTo>
                    <a:pt x="2773" y="3216"/>
                  </a:lnTo>
                  <a:lnTo>
                    <a:pt x="2713" y="3216"/>
                  </a:lnTo>
                  <a:lnTo>
                    <a:pt x="2713" y="3216"/>
                  </a:lnTo>
                  <a:lnTo>
                    <a:pt x="2472" y="3196"/>
                  </a:lnTo>
                  <a:lnTo>
                    <a:pt x="2251" y="3136"/>
                  </a:lnTo>
                  <a:lnTo>
                    <a:pt x="2050" y="3055"/>
                  </a:lnTo>
                  <a:lnTo>
                    <a:pt x="1869" y="2935"/>
                  </a:lnTo>
                  <a:lnTo>
                    <a:pt x="1688" y="2774"/>
                  </a:lnTo>
                  <a:lnTo>
                    <a:pt x="1547" y="2593"/>
                  </a:lnTo>
                  <a:lnTo>
                    <a:pt x="1447" y="2392"/>
                  </a:lnTo>
                  <a:lnTo>
                    <a:pt x="1367" y="2171"/>
                  </a:lnTo>
                  <a:lnTo>
                    <a:pt x="1306" y="1930"/>
                  </a:lnTo>
                  <a:lnTo>
                    <a:pt x="1306" y="1930"/>
                  </a:lnTo>
                  <a:lnTo>
                    <a:pt x="1266" y="1689"/>
                  </a:lnTo>
                  <a:lnTo>
                    <a:pt x="1286" y="1448"/>
                  </a:lnTo>
                  <a:lnTo>
                    <a:pt x="1326" y="1227"/>
                  </a:lnTo>
                  <a:lnTo>
                    <a:pt x="1407" y="1006"/>
                  </a:lnTo>
                  <a:lnTo>
                    <a:pt x="1527" y="805"/>
                  </a:lnTo>
                  <a:lnTo>
                    <a:pt x="1668" y="624"/>
                  </a:lnTo>
                  <a:lnTo>
                    <a:pt x="1849" y="463"/>
                  </a:lnTo>
                  <a:lnTo>
                    <a:pt x="2050" y="343"/>
                  </a:lnTo>
                  <a:lnTo>
                    <a:pt x="2050" y="343"/>
                  </a:lnTo>
                  <a:lnTo>
                    <a:pt x="2050" y="343"/>
                  </a:lnTo>
                  <a:lnTo>
                    <a:pt x="2050" y="343"/>
                  </a:lnTo>
                  <a:lnTo>
                    <a:pt x="2050" y="282"/>
                  </a:lnTo>
                  <a:lnTo>
                    <a:pt x="2050" y="222"/>
                  </a:lnTo>
                  <a:lnTo>
                    <a:pt x="2090" y="101"/>
                  </a:lnTo>
                  <a:lnTo>
                    <a:pt x="2090" y="101"/>
                  </a:lnTo>
                  <a:lnTo>
                    <a:pt x="1969" y="61"/>
                  </a:lnTo>
                  <a:lnTo>
                    <a:pt x="18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7"/>
            <p:cNvSpPr/>
            <p:nvPr/>
          </p:nvSpPr>
          <p:spPr>
            <a:xfrm>
              <a:off x="-2003789" y="2569537"/>
              <a:ext cx="177933" cy="149317"/>
            </a:xfrm>
            <a:custGeom>
              <a:avLst/>
              <a:gdLst/>
              <a:ahLst/>
              <a:cxnLst/>
              <a:rect l="l" t="t" r="r" b="b"/>
              <a:pathLst>
                <a:path w="7617" h="6392" fill="none" extrusionOk="0">
                  <a:moveTo>
                    <a:pt x="4140" y="1"/>
                  </a:moveTo>
                  <a:lnTo>
                    <a:pt x="4140" y="1"/>
                  </a:lnTo>
                  <a:lnTo>
                    <a:pt x="3919" y="1"/>
                  </a:lnTo>
                  <a:lnTo>
                    <a:pt x="3698" y="41"/>
                  </a:lnTo>
                  <a:lnTo>
                    <a:pt x="3497" y="81"/>
                  </a:lnTo>
                  <a:lnTo>
                    <a:pt x="3296" y="162"/>
                  </a:lnTo>
                  <a:lnTo>
                    <a:pt x="3095" y="262"/>
                  </a:lnTo>
                  <a:lnTo>
                    <a:pt x="2914" y="363"/>
                  </a:lnTo>
                  <a:lnTo>
                    <a:pt x="2733" y="503"/>
                  </a:lnTo>
                  <a:lnTo>
                    <a:pt x="2552" y="664"/>
                  </a:lnTo>
                  <a:lnTo>
                    <a:pt x="2492" y="2493"/>
                  </a:lnTo>
                  <a:lnTo>
                    <a:pt x="0" y="6391"/>
                  </a:lnTo>
                  <a:lnTo>
                    <a:pt x="0" y="6391"/>
                  </a:lnTo>
                  <a:lnTo>
                    <a:pt x="724" y="6291"/>
                  </a:lnTo>
                  <a:lnTo>
                    <a:pt x="1085" y="6251"/>
                  </a:lnTo>
                  <a:lnTo>
                    <a:pt x="1467" y="6230"/>
                  </a:lnTo>
                  <a:lnTo>
                    <a:pt x="1467" y="6230"/>
                  </a:lnTo>
                  <a:lnTo>
                    <a:pt x="1568" y="6170"/>
                  </a:lnTo>
                  <a:lnTo>
                    <a:pt x="1688" y="6130"/>
                  </a:lnTo>
                  <a:lnTo>
                    <a:pt x="2030" y="6070"/>
                  </a:lnTo>
                  <a:lnTo>
                    <a:pt x="2472" y="6009"/>
                  </a:lnTo>
                  <a:lnTo>
                    <a:pt x="3015" y="5969"/>
                  </a:lnTo>
                  <a:lnTo>
                    <a:pt x="3637" y="5929"/>
                  </a:lnTo>
                  <a:lnTo>
                    <a:pt x="4321" y="5909"/>
                  </a:lnTo>
                  <a:lnTo>
                    <a:pt x="5768" y="5889"/>
                  </a:lnTo>
                  <a:lnTo>
                    <a:pt x="5768" y="5889"/>
                  </a:lnTo>
                  <a:lnTo>
                    <a:pt x="7616" y="5909"/>
                  </a:lnTo>
                  <a:lnTo>
                    <a:pt x="5969" y="2734"/>
                  </a:lnTo>
                  <a:lnTo>
                    <a:pt x="6029" y="1106"/>
                  </a:lnTo>
                  <a:lnTo>
                    <a:pt x="6029" y="1106"/>
                  </a:lnTo>
                  <a:lnTo>
                    <a:pt x="5868" y="845"/>
                  </a:lnTo>
                  <a:lnTo>
                    <a:pt x="5667" y="624"/>
                  </a:lnTo>
                  <a:lnTo>
                    <a:pt x="5446" y="423"/>
                  </a:lnTo>
                  <a:lnTo>
                    <a:pt x="5205" y="282"/>
                  </a:lnTo>
                  <a:lnTo>
                    <a:pt x="4944" y="162"/>
                  </a:lnTo>
                  <a:lnTo>
                    <a:pt x="4682" y="61"/>
                  </a:lnTo>
                  <a:lnTo>
                    <a:pt x="4401" y="21"/>
                  </a:lnTo>
                  <a:lnTo>
                    <a:pt x="41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7"/>
            <p:cNvSpPr/>
            <p:nvPr/>
          </p:nvSpPr>
          <p:spPr>
            <a:xfrm>
              <a:off x="-1968118" y="2422624"/>
              <a:ext cx="141795" cy="47421"/>
            </a:xfrm>
            <a:custGeom>
              <a:avLst/>
              <a:gdLst/>
              <a:ahLst/>
              <a:cxnLst/>
              <a:rect l="l" t="t" r="r" b="b"/>
              <a:pathLst>
                <a:path w="6070" h="2030" extrusionOk="0">
                  <a:moveTo>
                    <a:pt x="965" y="0"/>
                  </a:moveTo>
                  <a:lnTo>
                    <a:pt x="784" y="20"/>
                  </a:lnTo>
                  <a:lnTo>
                    <a:pt x="603" y="61"/>
                  </a:lnTo>
                  <a:lnTo>
                    <a:pt x="443" y="141"/>
                  </a:lnTo>
                  <a:lnTo>
                    <a:pt x="302" y="241"/>
                  </a:lnTo>
                  <a:lnTo>
                    <a:pt x="181" y="382"/>
                  </a:lnTo>
                  <a:lnTo>
                    <a:pt x="101" y="523"/>
                  </a:lnTo>
                  <a:lnTo>
                    <a:pt x="21" y="704"/>
                  </a:lnTo>
                  <a:lnTo>
                    <a:pt x="1" y="884"/>
                  </a:lnTo>
                  <a:lnTo>
                    <a:pt x="21" y="1065"/>
                  </a:lnTo>
                  <a:lnTo>
                    <a:pt x="61" y="1246"/>
                  </a:lnTo>
                  <a:lnTo>
                    <a:pt x="141" y="1407"/>
                  </a:lnTo>
                  <a:lnTo>
                    <a:pt x="242" y="1548"/>
                  </a:lnTo>
                  <a:lnTo>
                    <a:pt x="382" y="1668"/>
                  </a:lnTo>
                  <a:lnTo>
                    <a:pt x="523" y="1769"/>
                  </a:lnTo>
                  <a:lnTo>
                    <a:pt x="704" y="1829"/>
                  </a:lnTo>
                  <a:lnTo>
                    <a:pt x="885" y="1849"/>
                  </a:lnTo>
                  <a:lnTo>
                    <a:pt x="5105" y="2030"/>
                  </a:lnTo>
                  <a:lnTo>
                    <a:pt x="5285" y="2030"/>
                  </a:lnTo>
                  <a:lnTo>
                    <a:pt x="5466" y="1970"/>
                  </a:lnTo>
                  <a:lnTo>
                    <a:pt x="5627" y="1889"/>
                  </a:lnTo>
                  <a:lnTo>
                    <a:pt x="5768" y="1789"/>
                  </a:lnTo>
                  <a:lnTo>
                    <a:pt x="5888" y="1668"/>
                  </a:lnTo>
                  <a:lnTo>
                    <a:pt x="5989" y="1507"/>
                  </a:lnTo>
                  <a:lnTo>
                    <a:pt x="6049" y="1327"/>
                  </a:lnTo>
                  <a:lnTo>
                    <a:pt x="6069" y="1146"/>
                  </a:lnTo>
                  <a:lnTo>
                    <a:pt x="6049" y="965"/>
                  </a:lnTo>
                  <a:lnTo>
                    <a:pt x="6009" y="784"/>
                  </a:lnTo>
                  <a:lnTo>
                    <a:pt x="5929" y="623"/>
                  </a:lnTo>
                  <a:lnTo>
                    <a:pt x="5828" y="483"/>
                  </a:lnTo>
                  <a:lnTo>
                    <a:pt x="5687" y="362"/>
                  </a:lnTo>
                  <a:lnTo>
                    <a:pt x="5547" y="282"/>
                  </a:lnTo>
                  <a:lnTo>
                    <a:pt x="5366" y="221"/>
                  </a:lnTo>
                  <a:lnTo>
                    <a:pt x="5185" y="181"/>
                  </a:lnTo>
                  <a:lnTo>
                    <a:pt x="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7"/>
            <p:cNvSpPr/>
            <p:nvPr/>
          </p:nvSpPr>
          <p:spPr>
            <a:xfrm>
              <a:off x="-2066698" y="2707548"/>
              <a:ext cx="380254" cy="259156"/>
            </a:xfrm>
            <a:custGeom>
              <a:avLst/>
              <a:gdLst/>
              <a:ahLst/>
              <a:cxnLst/>
              <a:rect l="l" t="t" r="r" b="b"/>
              <a:pathLst>
                <a:path w="16278" h="11094" extrusionOk="0">
                  <a:moveTo>
                    <a:pt x="7355" y="1"/>
                  </a:moveTo>
                  <a:lnTo>
                    <a:pt x="6592" y="21"/>
                  </a:lnTo>
                  <a:lnTo>
                    <a:pt x="5909" y="41"/>
                  </a:lnTo>
                  <a:lnTo>
                    <a:pt x="5286" y="81"/>
                  </a:lnTo>
                  <a:lnTo>
                    <a:pt x="4783" y="142"/>
                  </a:lnTo>
                  <a:lnTo>
                    <a:pt x="4401" y="222"/>
                  </a:lnTo>
                  <a:lnTo>
                    <a:pt x="4261" y="262"/>
                  </a:lnTo>
                  <a:lnTo>
                    <a:pt x="4160" y="322"/>
                  </a:lnTo>
                  <a:lnTo>
                    <a:pt x="3758" y="343"/>
                  </a:lnTo>
                  <a:lnTo>
                    <a:pt x="3356" y="383"/>
                  </a:lnTo>
                  <a:lnTo>
                    <a:pt x="2955" y="443"/>
                  </a:lnTo>
                  <a:lnTo>
                    <a:pt x="2573" y="503"/>
                  </a:lnTo>
                  <a:lnTo>
                    <a:pt x="1849" y="644"/>
                  </a:lnTo>
                  <a:lnTo>
                    <a:pt x="1206" y="825"/>
                  </a:lnTo>
                  <a:lnTo>
                    <a:pt x="1046" y="865"/>
                  </a:lnTo>
                  <a:lnTo>
                    <a:pt x="905" y="945"/>
                  </a:lnTo>
                  <a:lnTo>
                    <a:pt x="764" y="1006"/>
                  </a:lnTo>
                  <a:lnTo>
                    <a:pt x="644" y="1106"/>
                  </a:lnTo>
                  <a:lnTo>
                    <a:pt x="523" y="1207"/>
                  </a:lnTo>
                  <a:lnTo>
                    <a:pt x="402" y="1327"/>
                  </a:lnTo>
                  <a:lnTo>
                    <a:pt x="322" y="1448"/>
                  </a:lnTo>
                  <a:lnTo>
                    <a:pt x="222" y="1568"/>
                  </a:lnTo>
                  <a:lnTo>
                    <a:pt x="161" y="1709"/>
                  </a:lnTo>
                  <a:lnTo>
                    <a:pt x="101" y="1850"/>
                  </a:lnTo>
                  <a:lnTo>
                    <a:pt x="61" y="1990"/>
                  </a:lnTo>
                  <a:lnTo>
                    <a:pt x="21" y="2151"/>
                  </a:lnTo>
                  <a:lnTo>
                    <a:pt x="21" y="2312"/>
                  </a:lnTo>
                  <a:lnTo>
                    <a:pt x="1" y="2473"/>
                  </a:lnTo>
                  <a:lnTo>
                    <a:pt x="21" y="2633"/>
                  </a:lnTo>
                  <a:lnTo>
                    <a:pt x="61" y="2794"/>
                  </a:lnTo>
                  <a:lnTo>
                    <a:pt x="101" y="2915"/>
                  </a:lnTo>
                  <a:lnTo>
                    <a:pt x="141" y="3035"/>
                  </a:lnTo>
                  <a:lnTo>
                    <a:pt x="202" y="3136"/>
                  </a:lnTo>
                  <a:lnTo>
                    <a:pt x="282" y="3236"/>
                  </a:lnTo>
                  <a:lnTo>
                    <a:pt x="362" y="3337"/>
                  </a:lnTo>
                  <a:lnTo>
                    <a:pt x="463" y="3437"/>
                  </a:lnTo>
                  <a:lnTo>
                    <a:pt x="664" y="3578"/>
                  </a:lnTo>
                  <a:lnTo>
                    <a:pt x="885" y="3678"/>
                  </a:lnTo>
                  <a:lnTo>
                    <a:pt x="1146" y="3739"/>
                  </a:lnTo>
                  <a:lnTo>
                    <a:pt x="1267" y="3759"/>
                  </a:lnTo>
                  <a:lnTo>
                    <a:pt x="1387" y="3759"/>
                  </a:lnTo>
                  <a:lnTo>
                    <a:pt x="1528" y="3739"/>
                  </a:lnTo>
                  <a:lnTo>
                    <a:pt x="1648" y="3718"/>
                  </a:lnTo>
                  <a:lnTo>
                    <a:pt x="2814" y="3437"/>
                  </a:lnTo>
                  <a:lnTo>
                    <a:pt x="1206" y="3839"/>
                  </a:lnTo>
                  <a:lnTo>
                    <a:pt x="1066" y="3879"/>
                  </a:lnTo>
                  <a:lnTo>
                    <a:pt x="945" y="3919"/>
                  </a:lnTo>
                  <a:lnTo>
                    <a:pt x="804" y="4000"/>
                  </a:lnTo>
                  <a:lnTo>
                    <a:pt x="704" y="4060"/>
                  </a:lnTo>
                  <a:lnTo>
                    <a:pt x="583" y="4161"/>
                  </a:lnTo>
                  <a:lnTo>
                    <a:pt x="503" y="4241"/>
                  </a:lnTo>
                  <a:lnTo>
                    <a:pt x="402" y="4362"/>
                  </a:lnTo>
                  <a:lnTo>
                    <a:pt x="342" y="4462"/>
                  </a:lnTo>
                  <a:lnTo>
                    <a:pt x="262" y="4583"/>
                  </a:lnTo>
                  <a:lnTo>
                    <a:pt x="222" y="4703"/>
                  </a:lnTo>
                  <a:lnTo>
                    <a:pt x="181" y="4844"/>
                  </a:lnTo>
                  <a:lnTo>
                    <a:pt x="141" y="4964"/>
                  </a:lnTo>
                  <a:lnTo>
                    <a:pt x="121" y="5105"/>
                  </a:lnTo>
                  <a:lnTo>
                    <a:pt x="121" y="5246"/>
                  </a:lnTo>
                  <a:lnTo>
                    <a:pt x="141" y="5386"/>
                  </a:lnTo>
                  <a:lnTo>
                    <a:pt x="161" y="5527"/>
                  </a:lnTo>
                  <a:lnTo>
                    <a:pt x="222" y="5768"/>
                  </a:lnTo>
                  <a:lnTo>
                    <a:pt x="262" y="5889"/>
                  </a:lnTo>
                  <a:lnTo>
                    <a:pt x="322" y="6029"/>
                  </a:lnTo>
                  <a:lnTo>
                    <a:pt x="382" y="6150"/>
                  </a:lnTo>
                  <a:lnTo>
                    <a:pt x="463" y="6250"/>
                  </a:lnTo>
                  <a:lnTo>
                    <a:pt x="543" y="6371"/>
                  </a:lnTo>
                  <a:lnTo>
                    <a:pt x="644" y="6451"/>
                  </a:lnTo>
                  <a:lnTo>
                    <a:pt x="744" y="6552"/>
                  </a:lnTo>
                  <a:lnTo>
                    <a:pt x="845" y="6612"/>
                  </a:lnTo>
                  <a:lnTo>
                    <a:pt x="965" y="6672"/>
                  </a:lnTo>
                  <a:lnTo>
                    <a:pt x="1086" y="6733"/>
                  </a:lnTo>
                  <a:lnTo>
                    <a:pt x="1206" y="6773"/>
                  </a:lnTo>
                  <a:lnTo>
                    <a:pt x="1347" y="6793"/>
                  </a:lnTo>
                  <a:lnTo>
                    <a:pt x="1488" y="6813"/>
                  </a:lnTo>
                  <a:lnTo>
                    <a:pt x="1749" y="6813"/>
                  </a:lnTo>
                  <a:lnTo>
                    <a:pt x="1890" y="6773"/>
                  </a:lnTo>
                  <a:lnTo>
                    <a:pt x="4160" y="6230"/>
                  </a:lnTo>
                  <a:lnTo>
                    <a:pt x="4160" y="6230"/>
                  </a:lnTo>
                  <a:lnTo>
                    <a:pt x="2512" y="6632"/>
                  </a:lnTo>
                  <a:lnTo>
                    <a:pt x="2291" y="6713"/>
                  </a:lnTo>
                  <a:lnTo>
                    <a:pt x="2090" y="6833"/>
                  </a:lnTo>
                  <a:lnTo>
                    <a:pt x="1930" y="6974"/>
                  </a:lnTo>
                  <a:lnTo>
                    <a:pt x="1789" y="7155"/>
                  </a:lnTo>
                  <a:lnTo>
                    <a:pt x="1709" y="7356"/>
                  </a:lnTo>
                  <a:lnTo>
                    <a:pt x="1648" y="7577"/>
                  </a:lnTo>
                  <a:lnTo>
                    <a:pt x="1628" y="7798"/>
                  </a:lnTo>
                  <a:lnTo>
                    <a:pt x="1668" y="8019"/>
                  </a:lnTo>
                  <a:lnTo>
                    <a:pt x="1709" y="8200"/>
                  </a:lnTo>
                  <a:lnTo>
                    <a:pt x="1749" y="8360"/>
                  </a:lnTo>
                  <a:lnTo>
                    <a:pt x="1809" y="8501"/>
                  </a:lnTo>
                  <a:lnTo>
                    <a:pt x="1890" y="8642"/>
                  </a:lnTo>
                  <a:lnTo>
                    <a:pt x="1970" y="8762"/>
                  </a:lnTo>
                  <a:lnTo>
                    <a:pt x="2070" y="8883"/>
                  </a:lnTo>
                  <a:lnTo>
                    <a:pt x="2171" y="9003"/>
                  </a:lnTo>
                  <a:lnTo>
                    <a:pt x="2291" y="9084"/>
                  </a:lnTo>
                  <a:lnTo>
                    <a:pt x="2412" y="9184"/>
                  </a:lnTo>
                  <a:lnTo>
                    <a:pt x="2553" y="9245"/>
                  </a:lnTo>
                  <a:lnTo>
                    <a:pt x="2693" y="9305"/>
                  </a:lnTo>
                  <a:lnTo>
                    <a:pt x="2834" y="9345"/>
                  </a:lnTo>
                  <a:lnTo>
                    <a:pt x="2975" y="9385"/>
                  </a:lnTo>
                  <a:lnTo>
                    <a:pt x="3135" y="9405"/>
                  </a:lnTo>
                  <a:lnTo>
                    <a:pt x="3296" y="9405"/>
                  </a:lnTo>
                  <a:lnTo>
                    <a:pt x="3437" y="9385"/>
                  </a:lnTo>
                  <a:lnTo>
                    <a:pt x="3598" y="9365"/>
                  </a:lnTo>
                  <a:lnTo>
                    <a:pt x="4803" y="9064"/>
                  </a:lnTo>
                  <a:lnTo>
                    <a:pt x="4341" y="9184"/>
                  </a:lnTo>
                  <a:lnTo>
                    <a:pt x="4261" y="9204"/>
                  </a:lnTo>
                  <a:lnTo>
                    <a:pt x="4160" y="9265"/>
                  </a:lnTo>
                  <a:lnTo>
                    <a:pt x="4100" y="9325"/>
                  </a:lnTo>
                  <a:lnTo>
                    <a:pt x="4040" y="9385"/>
                  </a:lnTo>
                  <a:lnTo>
                    <a:pt x="3999" y="9466"/>
                  </a:lnTo>
                  <a:lnTo>
                    <a:pt x="3959" y="9566"/>
                  </a:lnTo>
                  <a:lnTo>
                    <a:pt x="3959" y="9646"/>
                  </a:lnTo>
                  <a:lnTo>
                    <a:pt x="3959" y="9747"/>
                  </a:lnTo>
                  <a:lnTo>
                    <a:pt x="4020" y="9928"/>
                  </a:lnTo>
                  <a:lnTo>
                    <a:pt x="4080" y="10089"/>
                  </a:lnTo>
                  <a:lnTo>
                    <a:pt x="4160" y="10229"/>
                  </a:lnTo>
                  <a:lnTo>
                    <a:pt x="4241" y="10370"/>
                  </a:lnTo>
                  <a:lnTo>
                    <a:pt x="4361" y="10511"/>
                  </a:lnTo>
                  <a:lnTo>
                    <a:pt x="4462" y="10631"/>
                  </a:lnTo>
                  <a:lnTo>
                    <a:pt x="4602" y="10732"/>
                  </a:lnTo>
                  <a:lnTo>
                    <a:pt x="4743" y="10832"/>
                  </a:lnTo>
                  <a:lnTo>
                    <a:pt x="4884" y="10912"/>
                  </a:lnTo>
                  <a:lnTo>
                    <a:pt x="5024" y="10973"/>
                  </a:lnTo>
                  <a:lnTo>
                    <a:pt x="5185" y="11033"/>
                  </a:lnTo>
                  <a:lnTo>
                    <a:pt x="5346" y="11073"/>
                  </a:lnTo>
                  <a:lnTo>
                    <a:pt x="5527" y="11093"/>
                  </a:lnTo>
                  <a:lnTo>
                    <a:pt x="5687" y="11093"/>
                  </a:lnTo>
                  <a:lnTo>
                    <a:pt x="5868" y="11073"/>
                  </a:lnTo>
                  <a:lnTo>
                    <a:pt x="6049" y="11033"/>
                  </a:lnTo>
                  <a:lnTo>
                    <a:pt x="13444" y="10852"/>
                  </a:lnTo>
                  <a:lnTo>
                    <a:pt x="13746" y="10832"/>
                  </a:lnTo>
                  <a:lnTo>
                    <a:pt x="14027" y="10792"/>
                  </a:lnTo>
                  <a:lnTo>
                    <a:pt x="14308" y="10712"/>
                  </a:lnTo>
                  <a:lnTo>
                    <a:pt x="14569" y="10611"/>
                  </a:lnTo>
                  <a:lnTo>
                    <a:pt x="14811" y="10490"/>
                  </a:lnTo>
                  <a:lnTo>
                    <a:pt x="15052" y="10330"/>
                  </a:lnTo>
                  <a:lnTo>
                    <a:pt x="15273" y="10169"/>
                  </a:lnTo>
                  <a:lnTo>
                    <a:pt x="15474" y="9968"/>
                  </a:lnTo>
                  <a:lnTo>
                    <a:pt x="15655" y="9767"/>
                  </a:lnTo>
                  <a:lnTo>
                    <a:pt x="15815" y="9526"/>
                  </a:lnTo>
                  <a:lnTo>
                    <a:pt x="15956" y="9285"/>
                  </a:lnTo>
                  <a:lnTo>
                    <a:pt x="16056" y="9044"/>
                  </a:lnTo>
                  <a:lnTo>
                    <a:pt x="16157" y="8782"/>
                  </a:lnTo>
                  <a:lnTo>
                    <a:pt x="16217" y="8501"/>
                  </a:lnTo>
                  <a:lnTo>
                    <a:pt x="16257" y="8200"/>
                  </a:lnTo>
                  <a:lnTo>
                    <a:pt x="16277" y="7918"/>
                  </a:lnTo>
                  <a:lnTo>
                    <a:pt x="16137" y="343"/>
                  </a:lnTo>
                  <a:lnTo>
                    <a:pt x="13102" y="81"/>
                  </a:lnTo>
                  <a:lnTo>
                    <a:pt x="11816" y="41"/>
                  </a:lnTo>
                  <a:lnTo>
                    <a:pt x="10490" y="21"/>
                  </a:lnTo>
                  <a:lnTo>
                    <a:pt x="8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7"/>
            <p:cNvSpPr/>
            <p:nvPr/>
          </p:nvSpPr>
          <p:spPr>
            <a:xfrm>
              <a:off x="-2066698" y="2707548"/>
              <a:ext cx="380254" cy="259156"/>
            </a:xfrm>
            <a:custGeom>
              <a:avLst/>
              <a:gdLst/>
              <a:ahLst/>
              <a:cxnLst/>
              <a:rect l="l" t="t" r="r" b="b"/>
              <a:pathLst>
                <a:path w="16278" h="11094" fill="none" extrusionOk="0">
                  <a:moveTo>
                    <a:pt x="1206" y="3839"/>
                  </a:moveTo>
                  <a:lnTo>
                    <a:pt x="2814" y="3437"/>
                  </a:lnTo>
                  <a:lnTo>
                    <a:pt x="1648" y="3718"/>
                  </a:lnTo>
                  <a:lnTo>
                    <a:pt x="1648" y="3718"/>
                  </a:lnTo>
                  <a:lnTo>
                    <a:pt x="1528" y="3739"/>
                  </a:lnTo>
                  <a:lnTo>
                    <a:pt x="1387" y="3759"/>
                  </a:lnTo>
                  <a:lnTo>
                    <a:pt x="1267" y="3759"/>
                  </a:lnTo>
                  <a:lnTo>
                    <a:pt x="1146" y="3739"/>
                  </a:lnTo>
                  <a:lnTo>
                    <a:pt x="885" y="3678"/>
                  </a:lnTo>
                  <a:lnTo>
                    <a:pt x="664" y="3578"/>
                  </a:lnTo>
                  <a:lnTo>
                    <a:pt x="463" y="3437"/>
                  </a:lnTo>
                  <a:lnTo>
                    <a:pt x="362" y="3337"/>
                  </a:lnTo>
                  <a:lnTo>
                    <a:pt x="282" y="3236"/>
                  </a:lnTo>
                  <a:lnTo>
                    <a:pt x="202" y="3136"/>
                  </a:lnTo>
                  <a:lnTo>
                    <a:pt x="141" y="3035"/>
                  </a:lnTo>
                  <a:lnTo>
                    <a:pt x="101" y="2915"/>
                  </a:lnTo>
                  <a:lnTo>
                    <a:pt x="61" y="2794"/>
                  </a:lnTo>
                  <a:lnTo>
                    <a:pt x="61" y="2794"/>
                  </a:lnTo>
                  <a:lnTo>
                    <a:pt x="21" y="2633"/>
                  </a:lnTo>
                  <a:lnTo>
                    <a:pt x="1" y="2473"/>
                  </a:lnTo>
                  <a:lnTo>
                    <a:pt x="21" y="2312"/>
                  </a:lnTo>
                  <a:lnTo>
                    <a:pt x="21" y="2151"/>
                  </a:lnTo>
                  <a:lnTo>
                    <a:pt x="61" y="1990"/>
                  </a:lnTo>
                  <a:lnTo>
                    <a:pt x="101" y="1850"/>
                  </a:lnTo>
                  <a:lnTo>
                    <a:pt x="161" y="1709"/>
                  </a:lnTo>
                  <a:lnTo>
                    <a:pt x="222" y="1568"/>
                  </a:lnTo>
                  <a:lnTo>
                    <a:pt x="322" y="1448"/>
                  </a:lnTo>
                  <a:lnTo>
                    <a:pt x="402" y="1327"/>
                  </a:lnTo>
                  <a:lnTo>
                    <a:pt x="523" y="1207"/>
                  </a:lnTo>
                  <a:lnTo>
                    <a:pt x="644" y="1106"/>
                  </a:lnTo>
                  <a:lnTo>
                    <a:pt x="764" y="1006"/>
                  </a:lnTo>
                  <a:lnTo>
                    <a:pt x="905" y="945"/>
                  </a:lnTo>
                  <a:lnTo>
                    <a:pt x="1046" y="865"/>
                  </a:lnTo>
                  <a:lnTo>
                    <a:pt x="1206" y="825"/>
                  </a:lnTo>
                  <a:lnTo>
                    <a:pt x="1206" y="825"/>
                  </a:lnTo>
                  <a:lnTo>
                    <a:pt x="1849" y="644"/>
                  </a:lnTo>
                  <a:lnTo>
                    <a:pt x="2573" y="503"/>
                  </a:lnTo>
                  <a:lnTo>
                    <a:pt x="2955" y="443"/>
                  </a:lnTo>
                  <a:lnTo>
                    <a:pt x="3356" y="383"/>
                  </a:lnTo>
                  <a:lnTo>
                    <a:pt x="3758" y="343"/>
                  </a:lnTo>
                  <a:lnTo>
                    <a:pt x="4160" y="322"/>
                  </a:lnTo>
                  <a:lnTo>
                    <a:pt x="4160" y="322"/>
                  </a:lnTo>
                  <a:lnTo>
                    <a:pt x="4261" y="262"/>
                  </a:lnTo>
                  <a:lnTo>
                    <a:pt x="4401" y="222"/>
                  </a:lnTo>
                  <a:lnTo>
                    <a:pt x="4783" y="142"/>
                  </a:lnTo>
                  <a:lnTo>
                    <a:pt x="5286" y="81"/>
                  </a:lnTo>
                  <a:lnTo>
                    <a:pt x="5909" y="41"/>
                  </a:lnTo>
                  <a:lnTo>
                    <a:pt x="6592" y="21"/>
                  </a:lnTo>
                  <a:lnTo>
                    <a:pt x="7355" y="1"/>
                  </a:lnTo>
                  <a:lnTo>
                    <a:pt x="8943" y="1"/>
                  </a:lnTo>
                  <a:lnTo>
                    <a:pt x="10490" y="21"/>
                  </a:lnTo>
                  <a:lnTo>
                    <a:pt x="11816" y="41"/>
                  </a:lnTo>
                  <a:lnTo>
                    <a:pt x="13102" y="81"/>
                  </a:lnTo>
                  <a:lnTo>
                    <a:pt x="13102" y="81"/>
                  </a:lnTo>
                  <a:lnTo>
                    <a:pt x="16137" y="343"/>
                  </a:lnTo>
                  <a:lnTo>
                    <a:pt x="16277" y="7918"/>
                  </a:lnTo>
                  <a:lnTo>
                    <a:pt x="16277" y="7918"/>
                  </a:lnTo>
                  <a:lnTo>
                    <a:pt x="16257" y="8200"/>
                  </a:lnTo>
                  <a:lnTo>
                    <a:pt x="16217" y="8501"/>
                  </a:lnTo>
                  <a:lnTo>
                    <a:pt x="16157" y="8782"/>
                  </a:lnTo>
                  <a:lnTo>
                    <a:pt x="16056" y="9044"/>
                  </a:lnTo>
                  <a:lnTo>
                    <a:pt x="15956" y="9285"/>
                  </a:lnTo>
                  <a:lnTo>
                    <a:pt x="15815" y="9526"/>
                  </a:lnTo>
                  <a:lnTo>
                    <a:pt x="15655" y="9767"/>
                  </a:lnTo>
                  <a:lnTo>
                    <a:pt x="15474" y="9968"/>
                  </a:lnTo>
                  <a:lnTo>
                    <a:pt x="15273" y="10169"/>
                  </a:lnTo>
                  <a:lnTo>
                    <a:pt x="15052" y="10330"/>
                  </a:lnTo>
                  <a:lnTo>
                    <a:pt x="14811" y="10490"/>
                  </a:lnTo>
                  <a:lnTo>
                    <a:pt x="14569" y="10611"/>
                  </a:lnTo>
                  <a:lnTo>
                    <a:pt x="14308" y="10712"/>
                  </a:lnTo>
                  <a:lnTo>
                    <a:pt x="14027" y="10792"/>
                  </a:lnTo>
                  <a:lnTo>
                    <a:pt x="13746" y="10832"/>
                  </a:lnTo>
                  <a:lnTo>
                    <a:pt x="13444" y="10852"/>
                  </a:lnTo>
                  <a:lnTo>
                    <a:pt x="6049" y="11033"/>
                  </a:lnTo>
                  <a:lnTo>
                    <a:pt x="6049" y="11033"/>
                  </a:lnTo>
                  <a:lnTo>
                    <a:pt x="5868" y="11073"/>
                  </a:lnTo>
                  <a:lnTo>
                    <a:pt x="5687" y="11093"/>
                  </a:lnTo>
                  <a:lnTo>
                    <a:pt x="5527" y="11093"/>
                  </a:lnTo>
                  <a:lnTo>
                    <a:pt x="5346" y="11073"/>
                  </a:lnTo>
                  <a:lnTo>
                    <a:pt x="5185" y="11033"/>
                  </a:lnTo>
                  <a:lnTo>
                    <a:pt x="5024" y="10973"/>
                  </a:lnTo>
                  <a:lnTo>
                    <a:pt x="4884" y="10912"/>
                  </a:lnTo>
                  <a:lnTo>
                    <a:pt x="4743" y="10832"/>
                  </a:lnTo>
                  <a:lnTo>
                    <a:pt x="4602" y="10732"/>
                  </a:lnTo>
                  <a:lnTo>
                    <a:pt x="4462" y="10631"/>
                  </a:lnTo>
                  <a:lnTo>
                    <a:pt x="4361" y="10511"/>
                  </a:lnTo>
                  <a:lnTo>
                    <a:pt x="4241" y="10370"/>
                  </a:lnTo>
                  <a:lnTo>
                    <a:pt x="4160" y="10229"/>
                  </a:lnTo>
                  <a:lnTo>
                    <a:pt x="4080" y="10089"/>
                  </a:lnTo>
                  <a:lnTo>
                    <a:pt x="4020" y="9928"/>
                  </a:lnTo>
                  <a:lnTo>
                    <a:pt x="3959" y="9747"/>
                  </a:lnTo>
                  <a:lnTo>
                    <a:pt x="3959" y="9747"/>
                  </a:lnTo>
                  <a:lnTo>
                    <a:pt x="3959" y="9646"/>
                  </a:lnTo>
                  <a:lnTo>
                    <a:pt x="3959" y="9566"/>
                  </a:lnTo>
                  <a:lnTo>
                    <a:pt x="3999" y="9466"/>
                  </a:lnTo>
                  <a:lnTo>
                    <a:pt x="4040" y="9385"/>
                  </a:lnTo>
                  <a:lnTo>
                    <a:pt x="4100" y="9325"/>
                  </a:lnTo>
                  <a:lnTo>
                    <a:pt x="4160" y="9265"/>
                  </a:lnTo>
                  <a:lnTo>
                    <a:pt x="4261" y="9204"/>
                  </a:lnTo>
                  <a:lnTo>
                    <a:pt x="4341" y="9184"/>
                  </a:lnTo>
                  <a:lnTo>
                    <a:pt x="4803" y="9064"/>
                  </a:lnTo>
                  <a:lnTo>
                    <a:pt x="3598" y="9365"/>
                  </a:lnTo>
                  <a:lnTo>
                    <a:pt x="3598" y="9365"/>
                  </a:lnTo>
                  <a:lnTo>
                    <a:pt x="3437" y="9385"/>
                  </a:lnTo>
                  <a:lnTo>
                    <a:pt x="3296" y="9405"/>
                  </a:lnTo>
                  <a:lnTo>
                    <a:pt x="3135" y="9405"/>
                  </a:lnTo>
                  <a:lnTo>
                    <a:pt x="2975" y="9385"/>
                  </a:lnTo>
                  <a:lnTo>
                    <a:pt x="2834" y="9345"/>
                  </a:lnTo>
                  <a:lnTo>
                    <a:pt x="2693" y="9305"/>
                  </a:lnTo>
                  <a:lnTo>
                    <a:pt x="2553" y="9245"/>
                  </a:lnTo>
                  <a:lnTo>
                    <a:pt x="2412" y="9184"/>
                  </a:lnTo>
                  <a:lnTo>
                    <a:pt x="2291" y="9084"/>
                  </a:lnTo>
                  <a:lnTo>
                    <a:pt x="2171" y="9003"/>
                  </a:lnTo>
                  <a:lnTo>
                    <a:pt x="2070" y="8883"/>
                  </a:lnTo>
                  <a:lnTo>
                    <a:pt x="1970" y="8762"/>
                  </a:lnTo>
                  <a:lnTo>
                    <a:pt x="1890" y="8642"/>
                  </a:lnTo>
                  <a:lnTo>
                    <a:pt x="1809" y="8501"/>
                  </a:lnTo>
                  <a:lnTo>
                    <a:pt x="1749" y="8360"/>
                  </a:lnTo>
                  <a:lnTo>
                    <a:pt x="1709" y="8200"/>
                  </a:lnTo>
                  <a:lnTo>
                    <a:pt x="1668" y="8019"/>
                  </a:lnTo>
                  <a:lnTo>
                    <a:pt x="1668" y="8019"/>
                  </a:lnTo>
                  <a:lnTo>
                    <a:pt x="1628" y="7798"/>
                  </a:lnTo>
                  <a:lnTo>
                    <a:pt x="1648" y="7577"/>
                  </a:lnTo>
                  <a:lnTo>
                    <a:pt x="1709" y="7356"/>
                  </a:lnTo>
                  <a:lnTo>
                    <a:pt x="1789" y="7155"/>
                  </a:lnTo>
                  <a:lnTo>
                    <a:pt x="1930" y="6974"/>
                  </a:lnTo>
                  <a:lnTo>
                    <a:pt x="2090" y="6833"/>
                  </a:lnTo>
                  <a:lnTo>
                    <a:pt x="2291" y="6713"/>
                  </a:lnTo>
                  <a:lnTo>
                    <a:pt x="2512" y="6632"/>
                  </a:lnTo>
                  <a:lnTo>
                    <a:pt x="4160" y="6230"/>
                  </a:lnTo>
                  <a:lnTo>
                    <a:pt x="1890" y="6773"/>
                  </a:lnTo>
                  <a:lnTo>
                    <a:pt x="1890" y="6773"/>
                  </a:lnTo>
                  <a:lnTo>
                    <a:pt x="1749" y="6813"/>
                  </a:lnTo>
                  <a:lnTo>
                    <a:pt x="1608" y="6813"/>
                  </a:lnTo>
                  <a:lnTo>
                    <a:pt x="1488" y="6813"/>
                  </a:lnTo>
                  <a:lnTo>
                    <a:pt x="1347" y="6793"/>
                  </a:lnTo>
                  <a:lnTo>
                    <a:pt x="1206" y="6773"/>
                  </a:lnTo>
                  <a:lnTo>
                    <a:pt x="1086" y="6733"/>
                  </a:lnTo>
                  <a:lnTo>
                    <a:pt x="965" y="6672"/>
                  </a:lnTo>
                  <a:lnTo>
                    <a:pt x="845" y="6612"/>
                  </a:lnTo>
                  <a:lnTo>
                    <a:pt x="744" y="6552"/>
                  </a:lnTo>
                  <a:lnTo>
                    <a:pt x="644" y="6451"/>
                  </a:lnTo>
                  <a:lnTo>
                    <a:pt x="543" y="6371"/>
                  </a:lnTo>
                  <a:lnTo>
                    <a:pt x="463" y="6250"/>
                  </a:lnTo>
                  <a:lnTo>
                    <a:pt x="382" y="6150"/>
                  </a:lnTo>
                  <a:lnTo>
                    <a:pt x="322" y="6029"/>
                  </a:lnTo>
                  <a:lnTo>
                    <a:pt x="262" y="5889"/>
                  </a:lnTo>
                  <a:lnTo>
                    <a:pt x="222" y="5768"/>
                  </a:lnTo>
                  <a:lnTo>
                    <a:pt x="161" y="5527"/>
                  </a:lnTo>
                  <a:lnTo>
                    <a:pt x="161" y="5527"/>
                  </a:lnTo>
                  <a:lnTo>
                    <a:pt x="141" y="5386"/>
                  </a:lnTo>
                  <a:lnTo>
                    <a:pt x="121" y="5246"/>
                  </a:lnTo>
                  <a:lnTo>
                    <a:pt x="121" y="5105"/>
                  </a:lnTo>
                  <a:lnTo>
                    <a:pt x="141" y="4964"/>
                  </a:lnTo>
                  <a:lnTo>
                    <a:pt x="181" y="4844"/>
                  </a:lnTo>
                  <a:lnTo>
                    <a:pt x="222" y="4703"/>
                  </a:lnTo>
                  <a:lnTo>
                    <a:pt x="262" y="4583"/>
                  </a:lnTo>
                  <a:lnTo>
                    <a:pt x="342" y="4462"/>
                  </a:lnTo>
                  <a:lnTo>
                    <a:pt x="402" y="4362"/>
                  </a:lnTo>
                  <a:lnTo>
                    <a:pt x="503" y="4241"/>
                  </a:lnTo>
                  <a:lnTo>
                    <a:pt x="583" y="4161"/>
                  </a:lnTo>
                  <a:lnTo>
                    <a:pt x="704" y="4060"/>
                  </a:lnTo>
                  <a:lnTo>
                    <a:pt x="804" y="4000"/>
                  </a:lnTo>
                  <a:lnTo>
                    <a:pt x="945" y="3919"/>
                  </a:lnTo>
                  <a:lnTo>
                    <a:pt x="1066" y="3879"/>
                  </a:lnTo>
                  <a:lnTo>
                    <a:pt x="1206" y="38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7"/>
            <p:cNvSpPr/>
            <p:nvPr/>
          </p:nvSpPr>
          <p:spPr>
            <a:xfrm>
              <a:off x="-2045581" y="2787837"/>
              <a:ext cx="44618" cy="11750"/>
            </a:xfrm>
            <a:custGeom>
              <a:avLst/>
              <a:gdLst/>
              <a:ahLst/>
              <a:cxnLst/>
              <a:rect l="l" t="t" r="r" b="b"/>
              <a:pathLst>
                <a:path w="1910" h="503" extrusionOk="0">
                  <a:moveTo>
                    <a:pt x="1910" y="0"/>
                  </a:moveTo>
                  <a:lnTo>
                    <a:pt x="744" y="281"/>
                  </a:lnTo>
                  <a:lnTo>
                    <a:pt x="604" y="322"/>
                  </a:lnTo>
                  <a:lnTo>
                    <a:pt x="443" y="322"/>
                  </a:lnTo>
                  <a:lnTo>
                    <a:pt x="242" y="302"/>
                  </a:lnTo>
                  <a:lnTo>
                    <a:pt x="41" y="261"/>
                  </a:lnTo>
                  <a:lnTo>
                    <a:pt x="1" y="382"/>
                  </a:lnTo>
                  <a:lnTo>
                    <a:pt x="1" y="442"/>
                  </a:lnTo>
                  <a:lnTo>
                    <a:pt x="1" y="503"/>
                  </a:lnTo>
                  <a:lnTo>
                    <a:pt x="142" y="442"/>
                  </a:lnTo>
                  <a:lnTo>
                    <a:pt x="302" y="402"/>
                  </a:lnTo>
                  <a:lnTo>
                    <a:pt x="1910" y="0"/>
                  </a:lnTo>
                  <a:close/>
                </a:path>
              </a:pathLst>
            </a:custGeom>
            <a:solidFill>
              <a:srgbClr val="AAC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7"/>
            <p:cNvSpPr/>
            <p:nvPr/>
          </p:nvSpPr>
          <p:spPr>
            <a:xfrm>
              <a:off x="-2045581" y="2787837"/>
              <a:ext cx="44618" cy="11750"/>
            </a:xfrm>
            <a:custGeom>
              <a:avLst/>
              <a:gdLst/>
              <a:ahLst/>
              <a:cxnLst/>
              <a:rect l="l" t="t" r="r" b="b"/>
              <a:pathLst>
                <a:path w="1910" h="503" fill="none" extrusionOk="0">
                  <a:moveTo>
                    <a:pt x="1910" y="0"/>
                  </a:moveTo>
                  <a:lnTo>
                    <a:pt x="744" y="281"/>
                  </a:lnTo>
                  <a:lnTo>
                    <a:pt x="744" y="281"/>
                  </a:lnTo>
                  <a:lnTo>
                    <a:pt x="604" y="322"/>
                  </a:lnTo>
                  <a:lnTo>
                    <a:pt x="443" y="322"/>
                  </a:lnTo>
                  <a:lnTo>
                    <a:pt x="443" y="322"/>
                  </a:lnTo>
                  <a:lnTo>
                    <a:pt x="242" y="302"/>
                  </a:lnTo>
                  <a:lnTo>
                    <a:pt x="41" y="261"/>
                  </a:lnTo>
                  <a:lnTo>
                    <a:pt x="41" y="261"/>
                  </a:lnTo>
                  <a:lnTo>
                    <a:pt x="1" y="382"/>
                  </a:lnTo>
                  <a:lnTo>
                    <a:pt x="1" y="442"/>
                  </a:lnTo>
                  <a:lnTo>
                    <a:pt x="1" y="503"/>
                  </a:lnTo>
                  <a:lnTo>
                    <a:pt x="1" y="503"/>
                  </a:lnTo>
                  <a:lnTo>
                    <a:pt x="1" y="503"/>
                  </a:lnTo>
                  <a:lnTo>
                    <a:pt x="1" y="503"/>
                  </a:lnTo>
                  <a:lnTo>
                    <a:pt x="142" y="442"/>
                  </a:lnTo>
                  <a:lnTo>
                    <a:pt x="302" y="402"/>
                  </a:lnTo>
                  <a:lnTo>
                    <a:pt x="19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7"/>
            <p:cNvSpPr/>
            <p:nvPr/>
          </p:nvSpPr>
          <p:spPr>
            <a:xfrm>
              <a:off x="-2045581" y="2777979"/>
              <a:ext cx="64333" cy="26771"/>
            </a:xfrm>
            <a:custGeom>
              <a:avLst/>
              <a:gdLst/>
              <a:ahLst/>
              <a:cxnLst/>
              <a:rect l="l" t="t" r="r" b="b"/>
              <a:pathLst>
                <a:path w="2754" h="1146" extrusionOk="0">
                  <a:moveTo>
                    <a:pt x="2452" y="0"/>
                  </a:moveTo>
                  <a:lnTo>
                    <a:pt x="2392" y="20"/>
                  </a:lnTo>
                  <a:lnTo>
                    <a:pt x="222" y="543"/>
                  </a:lnTo>
                  <a:lnTo>
                    <a:pt x="182" y="563"/>
                  </a:lnTo>
                  <a:lnTo>
                    <a:pt x="121" y="583"/>
                  </a:lnTo>
                  <a:lnTo>
                    <a:pt x="81" y="623"/>
                  </a:lnTo>
                  <a:lnTo>
                    <a:pt x="41" y="683"/>
                  </a:lnTo>
                  <a:lnTo>
                    <a:pt x="242" y="724"/>
                  </a:lnTo>
                  <a:lnTo>
                    <a:pt x="443" y="744"/>
                  </a:lnTo>
                  <a:lnTo>
                    <a:pt x="604" y="744"/>
                  </a:lnTo>
                  <a:lnTo>
                    <a:pt x="744" y="703"/>
                  </a:lnTo>
                  <a:lnTo>
                    <a:pt x="1910" y="422"/>
                  </a:lnTo>
                  <a:lnTo>
                    <a:pt x="302" y="824"/>
                  </a:lnTo>
                  <a:lnTo>
                    <a:pt x="142" y="864"/>
                  </a:lnTo>
                  <a:lnTo>
                    <a:pt x="1" y="925"/>
                  </a:lnTo>
                  <a:lnTo>
                    <a:pt x="41" y="1005"/>
                  </a:lnTo>
                  <a:lnTo>
                    <a:pt x="121" y="1085"/>
                  </a:lnTo>
                  <a:lnTo>
                    <a:pt x="202" y="1125"/>
                  </a:lnTo>
                  <a:lnTo>
                    <a:pt x="302" y="1146"/>
                  </a:lnTo>
                  <a:lnTo>
                    <a:pt x="383" y="1146"/>
                  </a:lnTo>
                  <a:lnTo>
                    <a:pt x="2533" y="603"/>
                  </a:lnTo>
                  <a:lnTo>
                    <a:pt x="2553" y="603"/>
                  </a:lnTo>
                  <a:lnTo>
                    <a:pt x="2653" y="543"/>
                  </a:lnTo>
                  <a:lnTo>
                    <a:pt x="2734" y="462"/>
                  </a:lnTo>
                  <a:lnTo>
                    <a:pt x="2754" y="362"/>
                  </a:lnTo>
                  <a:lnTo>
                    <a:pt x="2754" y="241"/>
                  </a:lnTo>
                  <a:lnTo>
                    <a:pt x="2714" y="141"/>
                  </a:lnTo>
                  <a:lnTo>
                    <a:pt x="2653" y="60"/>
                  </a:lnTo>
                  <a:lnTo>
                    <a:pt x="2553" y="20"/>
                  </a:lnTo>
                  <a:lnTo>
                    <a:pt x="24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7"/>
            <p:cNvSpPr/>
            <p:nvPr/>
          </p:nvSpPr>
          <p:spPr>
            <a:xfrm>
              <a:off x="-2045581" y="2777979"/>
              <a:ext cx="64333" cy="26771"/>
            </a:xfrm>
            <a:custGeom>
              <a:avLst/>
              <a:gdLst/>
              <a:ahLst/>
              <a:cxnLst/>
              <a:rect l="l" t="t" r="r" b="b"/>
              <a:pathLst>
                <a:path w="2754" h="1146" fill="none" extrusionOk="0">
                  <a:moveTo>
                    <a:pt x="2452" y="0"/>
                  </a:moveTo>
                  <a:lnTo>
                    <a:pt x="2452" y="0"/>
                  </a:lnTo>
                  <a:lnTo>
                    <a:pt x="2392" y="20"/>
                  </a:lnTo>
                  <a:lnTo>
                    <a:pt x="222" y="543"/>
                  </a:lnTo>
                  <a:lnTo>
                    <a:pt x="222" y="543"/>
                  </a:lnTo>
                  <a:lnTo>
                    <a:pt x="182" y="563"/>
                  </a:lnTo>
                  <a:lnTo>
                    <a:pt x="121" y="583"/>
                  </a:lnTo>
                  <a:lnTo>
                    <a:pt x="81" y="623"/>
                  </a:lnTo>
                  <a:lnTo>
                    <a:pt x="41" y="683"/>
                  </a:lnTo>
                  <a:lnTo>
                    <a:pt x="41" y="683"/>
                  </a:lnTo>
                  <a:lnTo>
                    <a:pt x="242" y="724"/>
                  </a:lnTo>
                  <a:lnTo>
                    <a:pt x="443" y="744"/>
                  </a:lnTo>
                  <a:lnTo>
                    <a:pt x="443" y="744"/>
                  </a:lnTo>
                  <a:lnTo>
                    <a:pt x="604" y="744"/>
                  </a:lnTo>
                  <a:lnTo>
                    <a:pt x="744" y="703"/>
                  </a:lnTo>
                  <a:lnTo>
                    <a:pt x="1910" y="422"/>
                  </a:lnTo>
                  <a:lnTo>
                    <a:pt x="302" y="824"/>
                  </a:lnTo>
                  <a:lnTo>
                    <a:pt x="302" y="824"/>
                  </a:lnTo>
                  <a:lnTo>
                    <a:pt x="142" y="864"/>
                  </a:lnTo>
                  <a:lnTo>
                    <a:pt x="1" y="925"/>
                  </a:lnTo>
                  <a:lnTo>
                    <a:pt x="1" y="925"/>
                  </a:lnTo>
                  <a:lnTo>
                    <a:pt x="41" y="1005"/>
                  </a:lnTo>
                  <a:lnTo>
                    <a:pt x="121" y="1085"/>
                  </a:lnTo>
                  <a:lnTo>
                    <a:pt x="202" y="1125"/>
                  </a:lnTo>
                  <a:lnTo>
                    <a:pt x="302" y="1146"/>
                  </a:lnTo>
                  <a:lnTo>
                    <a:pt x="302" y="1146"/>
                  </a:lnTo>
                  <a:lnTo>
                    <a:pt x="383" y="1146"/>
                  </a:lnTo>
                  <a:lnTo>
                    <a:pt x="2533" y="603"/>
                  </a:lnTo>
                  <a:lnTo>
                    <a:pt x="2553" y="603"/>
                  </a:lnTo>
                  <a:lnTo>
                    <a:pt x="2553" y="603"/>
                  </a:lnTo>
                  <a:lnTo>
                    <a:pt x="2653" y="543"/>
                  </a:lnTo>
                  <a:lnTo>
                    <a:pt x="2734" y="462"/>
                  </a:lnTo>
                  <a:lnTo>
                    <a:pt x="2754" y="362"/>
                  </a:lnTo>
                  <a:lnTo>
                    <a:pt x="2754" y="241"/>
                  </a:lnTo>
                  <a:lnTo>
                    <a:pt x="2754" y="241"/>
                  </a:lnTo>
                  <a:lnTo>
                    <a:pt x="2714" y="141"/>
                  </a:lnTo>
                  <a:lnTo>
                    <a:pt x="2653" y="60"/>
                  </a:lnTo>
                  <a:lnTo>
                    <a:pt x="2553" y="20"/>
                  </a:lnTo>
                  <a:lnTo>
                    <a:pt x="2452"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7"/>
            <p:cNvSpPr/>
            <p:nvPr/>
          </p:nvSpPr>
          <p:spPr>
            <a:xfrm>
              <a:off x="-2028668" y="2853082"/>
              <a:ext cx="59171" cy="20674"/>
            </a:xfrm>
            <a:custGeom>
              <a:avLst/>
              <a:gdLst/>
              <a:ahLst/>
              <a:cxnLst/>
              <a:rect l="l" t="t" r="r" b="b"/>
              <a:pathLst>
                <a:path w="2533" h="885" extrusionOk="0">
                  <a:moveTo>
                    <a:pt x="2532" y="0"/>
                  </a:moveTo>
                  <a:lnTo>
                    <a:pt x="262" y="543"/>
                  </a:lnTo>
                  <a:lnTo>
                    <a:pt x="141" y="583"/>
                  </a:lnTo>
                  <a:lnTo>
                    <a:pt x="0" y="583"/>
                  </a:lnTo>
                  <a:lnTo>
                    <a:pt x="20" y="684"/>
                  </a:lnTo>
                  <a:lnTo>
                    <a:pt x="40" y="744"/>
                  </a:lnTo>
                  <a:lnTo>
                    <a:pt x="81" y="804"/>
                  </a:lnTo>
                  <a:lnTo>
                    <a:pt x="141" y="844"/>
                  </a:lnTo>
                  <a:lnTo>
                    <a:pt x="201" y="885"/>
                  </a:lnTo>
                  <a:lnTo>
                    <a:pt x="322" y="724"/>
                  </a:lnTo>
                  <a:lnTo>
                    <a:pt x="483" y="583"/>
                  </a:lnTo>
                  <a:lnTo>
                    <a:pt x="684" y="463"/>
                  </a:lnTo>
                  <a:lnTo>
                    <a:pt x="884" y="402"/>
                  </a:lnTo>
                  <a:lnTo>
                    <a:pt x="2532" y="0"/>
                  </a:lnTo>
                  <a:close/>
                </a:path>
              </a:pathLst>
            </a:custGeom>
            <a:solidFill>
              <a:srgbClr val="AAC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7"/>
            <p:cNvSpPr/>
            <p:nvPr/>
          </p:nvSpPr>
          <p:spPr>
            <a:xfrm>
              <a:off x="-2028668" y="2853082"/>
              <a:ext cx="59171" cy="20674"/>
            </a:xfrm>
            <a:custGeom>
              <a:avLst/>
              <a:gdLst/>
              <a:ahLst/>
              <a:cxnLst/>
              <a:rect l="l" t="t" r="r" b="b"/>
              <a:pathLst>
                <a:path w="2533" h="885" fill="none" extrusionOk="0">
                  <a:moveTo>
                    <a:pt x="2532" y="0"/>
                  </a:moveTo>
                  <a:lnTo>
                    <a:pt x="262" y="543"/>
                  </a:lnTo>
                  <a:lnTo>
                    <a:pt x="262" y="543"/>
                  </a:lnTo>
                  <a:lnTo>
                    <a:pt x="141" y="583"/>
                  </a:lnTo>
                  <a:lnTo>
                    <a:pt x="0" y="583"/>
                  </a:lnTo>
                  <a:lnTo>
                    <a:pt x="0" y="583"/>
                  </a:lnTo>
                  <a:lnTo>
                    <a:pt x="20" y="684"/>
                  </a:lnTo>
                  <a:lnTo>
                    <a:pt x="20" y="684"/>
                  </a:lnTo>
                  <a:lnTo>
                    <a:pt x="40" y="744"/>
                  </a:lnTo>
                  <a:lnTo>
                    <a:pt x="81" y="804"/>
                  </a:lnTo>
                  <a:lnTo>
                    <a:pt x="141" y="844"/>
                  </a:lnTo>
                  <a:lnTo>
                    <a:pt x="201" y="885"/>
                  </a:lnTo>
                  <a:lnTo>
                    <a:pt x="201" y="885"/>
                  </a:lnTo>
                  <a:lnTo>
                    <a:pt x="322" y="724"/>
                  </a:lnTo>
                  <a:lnTo>
                    <a:pt x="483" y="583"/>
                  </a:lnTo>
                  <a:lnTo>
                    <a:pt x="684" y="463"/>
                  </a:lnTo>
                  <a:lnTo>
                    <a:pt x="884" y="402"/>
                  </a:lnTo>
                  <a:lnTo>
                    <a:pt x="2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7"/>
            <p:cNvSpPr/>
            <p:nvPr/>
          </p:nvSpPr>
          <p:spPr>
            <a:xfrm>
              <a:off x="-2028668" y="2841332"/>
              <a:ext cx="76995" cy="32891"/>
            </a:xfrm>
            <a:custGeom>
              <a:avLst/>
              <a:gdLst/>
              <a:ahLst/>
              <a:cxnLst/>
              <a:rect l="l" t="t" r="r" b="b"/>
              <a:pathLst>
                <a:path w="3296" h="1408" extrusionOk="0">
                  <a:moveTo>
                    <a:pt x="2894" y="1"/>
                  </a:moveTo>
                  <a:lnTo>
                    <a:pt x="221" y="805"/>
                  </a:lnTo>
                  <a:lnTo>
                    <a:pt x="121" y="845"/>
                  </a:lnTo>
                  <a:lnTo>
                    <a:pt x="61" y="905"/>
                  </a:lnTo>
                  <a:lnTo>
                    <a:pt x="20" y="1006"/>
                  </a:lnTo>
                  <a:lnTo>
                    <a:pt x="0" y="1086"/>
                  </a:lnTo>
                  <a:lnTo>
                    <a:pt x="141" y="1086"/>
                  </a:lnTo>
                  <a:lnTo>
                    <a:pt x="262" y="1046"/>
                  </a:lnTo>
                  <a:lnTo>
                    <a:pt x="2532" y="503"/>
                  </a:lnTo>
                  <a:lnTo>
                    <a:pt x="2532" y="503"/>
                  </a:lnTo>
                  <a:lnTo>
                    <a:pt x="884" y="905"/>
                  </a:lnTo>
                  <a:lnTo>
                    <a:pt x="684" y="966"/>
                  </a:lnTo>
                  <a:lnTo>
                    <a:pt x="483" y="1086"/>
                  </a:lnTo>
                  <a:lnTo>
                    <a:pt x="322" y="1227"/>
                  </a:lnTo>
                  <a:lnTo>
                    <a:pt x="201" y="1388"/>
                  </a:lnTo>
                  <a:lnTo>
                    <a:pt x="302" y="1408"/>
                  </a:lnTo>
                  <a:lnTo>
                    <a:pt x="382" y="1388"/>
                  </a:lnTo>
                  <a:lnTo>
                    <a:pt x="3075" y="584"/>
                  </a:lnTo>
                  <a:lnTo>
                    <a:pt x="3135" y="564"/>
                  </a:lnTo>
                  <a:lnTo>
                    <a:pt x="3175" y="523"/>
                  </a:lnTo>
                  <a:lnTo>
                    <a:pt x="3256" y="443"/>
                  </a:lnTo>
                  <a:lnTo>
                    <a:pt x="3296" y="322"/>
                  </a:lnTo>
                  <a:lnTo>
                    <a:pt x="3296" y="262"/>
                  </a:lnTo>
                  <a:lnTo>
                    <a:pt x="3276" y="202"/>
                  </a:lnTo>
                  <a:lnTo>
                    <a:pt x="3236" y="122"/>
                  </a:lnTo>
                  <a:lnTo>
                    <a:pt x="3155" y="41"/>
                  </a:lnTo>
                  <a:lnTo>
                    <a:pt x="30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7"/>
            <p:cNvSpPr/>
            <p:nvPr/>
          </p:nvSpPr>
          <p:spPr>
            <a:xfrm>
              <a:off x="-2028668" y="2841332"/>
              <a:ext cx="76995" cy="32891"/>
            </a:xfrm>
            <a:custGeom>
              <a:avLst/>
              <a:gdLst/>
              <a:ahLst/>
              <a:cxnLst/>
              <a:rect l="l" t="t" r="r" b="b"/>
              <a:pathLst>
                <a:path w="3296" h="1408" fill="none" extrusionOk="0">
                  <a:moveTo>
                    <a:pt x="2974" y="1"/>
                  </a:moveTo>
                  <a:lnTo>
                    <a:pt x="2974" y="1"/>
                  </a:lnTo>
                  <a:lnTo>
                    <a:pt x="2894" y="1"/>
                  </a:lnTo>
                  <a:lnTo>
                    <a:pt x="221" y="805"/>
                  </a:lnTo>
                  <a:lnTo>
                    <a:pt x="221" y="805"/>
                  </a:lnTo>
                  <a:lnTo>
                    <a:pt x="121" y="845"/>
                  </a:lnTo>
                  <a:lnTo>
                    <a:pt x="61" y="905"/>
                  </a:lnTo>
                  <a:lnTo>
                    <a:pt x="20" y="1006"/>
                  </a:lnTo>
                  <a:lnTo>
                    <a:pt x="0" y="1086"/>
                  </a:lnTo>
                  <a:lnTo>
                    <a:pt x="0" y="1086"/>
                  </a:lnTo>
                  <a:lnTo>
                    <a:pt x="141" y="1086"/>
                  </a:lnTo>
                  <a:lnTo>
                    <a:pt x="262" y="1046"/>
                  </a:lnTo>
                  <a:lnTo>
                    <a:pt x="2532" y="503"/>
                  </a:lnTo>
                  <a:lnTo>
                    <a:pt x="884" y="905"/>
                  </a:lnTo>
                  <a:lnTo>
                    <a:pt x="884" y="905"/>
                  </a:lnTo>
                  <a:lnTo>
                    <a:pt x="684" y="966"/>
                  </a:lnTo>
                  <a:lnTo>
                    <a:pt x="483" y="1086"/>
                  </a:lnTo>
                  <a:lnTo>
                    <a:pt x="322" y="1227"/>
                  </a:lnTo>
                  <a:lnTo>
                    <a:pt x="201" y="1388"/>
                  </a:lnTo>
                  <a:lnTo>
                    <a:pt x="201" y="1388"/>
                  </a:lnTo>
                  <a:lnTo>
                    <a:pt x="302" y="1408"/>
                  </a:lnTo>
                  <a:lnTo>
                    <a:pt x="302" y="1408"/>
                  </a:lnTo>
                  <a:lnTo>
                    <a:pt x="382" y="1388"/>
                  </a:lnTo>
                  <a:lnTo>
                    <a:pt x="382" y="1388"/>
                  </a:lnTo>
                  <a:lnTo>
                    <a:pt x="3075" y="584"/>
                  </a:lnTo>
                  <a:lnTo>
                    <a:pt x="3075" y="584"/>
                  </a:lnTo>
                  <a:lnTo>
                    <a:pt x="3135" y="564"/>
                  </a:lnTo>
                  <a:lnTo>
                    <a:pt x="3175" y="523"/>
                  </a:lnTo>
                  <a:lnTo>
                    <a:pt x="3256" y="443"/>
                  </a:lnTo>
                  <a:lnTo>
                    <a:pt x="3296" y="322"/>
                  </a:lnTo>
                  <a:lnTo>
                    <a:pt x="3296" y="262"/>
                  </a:lnTo>
                  <a:lnTo>
                    <a:pt x="3276" y="202"/>
                  </a:lnTo>
                  <a:lnTo>
                    <a:pt x="3276" y="202"/>
                  </a:lnTo>
                  <a:lnTo>
                    <a:pt x="3236" y="122"/>
                  </a:lnTo>
                  <a:lnTo>
                    <a:pt x="3155" y="41"/>
                  </a:lnTo>
                  <a:lnTo>
                    <a:pt x="3075" y="1"/>
                  </a:lnTo>
                  <a:lnTo>
                    <a:pt x="2974"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7"/>
            <p:cNvSpPr/>
            <p:nvPr/>
          </p:nvSpPr>
          <p:spPr>
            <a:xfrm>
              <a:off x="-1979845" y="2920687"/>
              <a:ext cx="21141" cy="8456"/>
            </a:xfrm>
            <a:custGeom>
              <a:avLst/>
              <a:gdLst/>
              <a:ahLst/>
              <a:cxnLst/>
              <a:rect l="l" t="t" r="r" b="b"/>
              <a:pathLst>
                <a:path w="905" h="362" extrusionOk="0">
                  <a:moveTo>
                    <a:pt x="904" y="0"/>
                  </a:moveTo>
                  <a:lnTo>
                    <a:pt x="623" y="60"/>
                  </a:lnTo>
                  <a:lnTo>
                    <a:pt x="603" y="67"/>
                  </a:lnTo>
                  <a:lnTo>
                    <a:pt x="904" y="0"/>
                  </a:lnTo>
                  <a:close/>
                  <a:moveTo>
                    <a:pt x="603" y="67"/>
                  </a:moveTo>
                  <a:lnTo>
                    <a:pt x="0" y="201"/>
                  </a:lnTo>
                  <a:lnTo>
                    <a:pt x="60" y="281"/>
                  </a:lnTo>
                  <a:lnTo>
                    <a:pt x="121" y="322"/>
                  </a:lnTo>
                  <a:lnTo>
                    <a:pt x="181" y="362"/>
                  </a:lnTo>
                  <a:lnTo>
                    <a:pt x="261" y="362"/>
                  </a:lnTo>
                  <a:lnTo>
                    <a:pt x="322" y="261"/>
                  </a:lnTo>
                  <a:lnTo>
                    <a:pt x="402" y="181"/>
                  </a:lnTo>
                  <a:lnTo>
                    <a:pt x="503" y="100"/>
                  </a:lnTo>
                  <a:lnTo>
                    <a:pt x="603" y="67"/>
                  </a:lnTo>
                  <a:close/>
                </a:path>
              </a:pathLst>
            </a:custGeom>
            <a:solidFill>
              <a:srgbClr val="A4C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7"/>
            <p:cNvSpPr/>
            <p:nvPr/>
          </p:nvSpPr>
          <p:spPr>
            <a:xfrm>
              <a:off x="-1979845" y="2920687"/>
              <a:ext cx="21141" cy="8456"/>
            </a:xfrm>
            <a:custGeom>
              <a:avLst/>
              <a:gdLst/>
              <a:ahLst/>
              <a:cxnLst/>
              <a:rect l="l" t="t" r="r" b="b"/>
              <a:pathLst>
                <a:path w="905" h="362" fill="none" extrusionOk="0">
                  <a:moveTo>
                    <a:pt x="904" y="0"/>
                  </a:moveTo>
                  <a:lnTo>
                    <a:pt x="0" y="201"/>
                  </a:lnTo>
                  <a:lnTo>
                    <a:pt x="0" y="201"/>
                  </a:lnTo>
                  <a:lnTo>
                    <a:pt x="60" y="281"/>
                  </a:lnTo>
                  <a:lnTo>
                    <a:pt x="121" y="322"/>
                  </a:lnTo>
                  <a:lnTo>
                    <a:pt x="181" y="362"/>
                  </a:lnTo>
                  <a:lnTo>
                    <a:pt x="261" y="362"/>
                  </a:lnTo>
                  <a:lnTo>
                    <a:pt x="261" y="362"/>
                  </a:lnTo>
                  <a:lnTo>
                    <a:pt x="322" y="261"/>
                  </a:lnTo>
                  <a:lnTo>
                    <a:pt x="402" y="181"/>
                  </a:lnTo>
                  <a:lnTo>
                    <a:pt x="503" y="100"/>
                  </a:lnTo>
                  <a:lnTo>
                    <a:pt x="623" y="60"/>
                  </a:lnTo>
                  <a:lnTo>
                    <a:pt x="904" y="0"/>
                  </a:lnTo>
                  <a:lnTo>
                    <a:pt x="9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7"/>
            <p:cNvSpPr/>
            <p:nvPr/>
          </p:nvSpPr>
          <p:spPr>
            <a:xfrm>
              <a:off x="-1958728" y="2919262"/>
              <a:ext cx="4252" cy="1448"/>
            </a:xfrm>
            <a:custGeom>
              <a:avLst/>
              <a:gdLst/>
              <a:ahLst/>
              <a:cxnLst/>
              <a:rect l="l" t="t" r="r" b="b"/>
              <a:pathLst>
                <a:path w="182" h="62" extrusionOk="0">
                  <a:moveTo>
                    <a:pt x="181" y="1"/>
                  </a:moveTo>
                  <a:lnTo>
                    <a:pt x="0" y="61"/>
                  </a:lnTo>
                  <a:lnTo>
                    <a:pt x="0" y="61"/>
                  </a:lnTo>
                  <a:lnTo>
                    <a:pt x="181" y="1"/>
                  </a:lnTo>
                  <a:close/>
                </a:path>
              </a:pathLst>
            </a:custGeom>
            <a:solidFill>
              <a:srgbClr val="AAC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7"/>
            <p:cNvSpPr/>
            <p:nvPr/>
          </p:nvSpPr>
          <p:spPr>
            <a:xfrm>
              <a:off x="-1958728" y="2919262"/>
              <a:ext cx="4252" cy="1448"/>
            </a:xfrm>
            <a:custGeom>
              <a:avLst/>
              <a:gdLst/>
              <a:ahLst/>
              <a:cxnLst/>
              <a:rect l="l" t="t" r="r" b="b"/>
              <a:pathLst>
                <a:path w="182" h="62" fill="none" extrusionOk="0">
                  <a:moveTo>
                    <a:pt x="181" y="1"/>
                  </a:moveTo>
                  <a:lnTo>
                    <a:pt x="0" y="61"/>
                  </a:lnTo>
                  <a:lnTo>
                    <a:pt x="0" y="61"/>
                  </a:lnTo>
                  <a:lnTo>
                    <a:pt x="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7"/>
            <p:cNvSpPr/>
            <p:nvPr/>
          </p:nvSpPr>
          <p:spPr>
            <a:xfrm>
              <a:off x="-1980803" y="2903307"/>
              <a:ext cx="61997" cy="25836"/>
            </a:xfrm>
            <a:custGeom>
              <a:avLst/>
              <a:gdLst/>
              <a:ahLst/>
              <a:cxnLst/>
              <a:rect l="l" t="t" r="r" b="b"/>
              <a:pathLst>
                <a:path w="2654" h="1106" extrusionOk="0">
                  <a:moveTo>
                    <a:pt x="2272" y="0"/>
                  </a:moveTo>
                  <a:lnTo>
                    <a:pt x="242" y="503"/>
                  </a:lnTo>
                  <a:lnTo>
                    <a:pt x="182" y="523"/>
                  </a:lnTo>
                  <a:lnTo>
                    <a:pt x="142" y="563"/>
                  </a:lnTo>
                  <a:lnTo>
                    <a:pt x="81" y="603"/>
                  </a:lnTo>
                  <a:lnTo>
                    <a:pt x="61" y="644"/>
                  </a:lnTo>
                  <a:lnTo>
                    <a:pt x="21" y="764"/>
                  </a:lnTo>
                  <a:lnTo>
                    <a:pt x="1" y="824"/>
                  </a:lnTo>
                  <a:lnTo>
                    <a:pt x="21" y="885"/>
                  </a:lnTo>
                  <a:lnTo>
                    <a:pt x="41" y="945"/>
                  </a:lnTo>
                  <a:lnTo>
                    <a:pt x="644" y="811"/>
                  </a:lnTo>
                  <a:lnTo>
                    <a:pt x="544" y="844"/>
                  </a:lnTo>
                  <a:lnTo>
                    <a:pt x="443" y="925"/>
                  </a:lnTo>
                  <a:lnTo>
                    <a:pt x="363" y="1005"/>
                  </a:lnTo>
                  <a:lnTo>
                    <a:pt x="302" y="1106"/>
                  </a:lnTo>
                  <a:lnTo>
                    <a:pt x="383" y="1106"/>
                  </a:lnTo>
                  <a:lnTo>
                    <a:pt x="2412" y="603"/>
                  </a:lnTo>
                  <a:lnTo>
                    <a:pt x="2432" y="603"/>
                  </a:lnTo>
                  <a:lnTo>
                    <a:pt x="2533" y="543"/>
                  </a:lnTo>
                  <a:lnTo>
                    <a:pt x="2613" y="463"/>
                  </a:lnTo>
                  <a:lnTo>
                    <a:pt x="2653" y="362"/>
                  </a:lnTo>
                  <a:lnTo>
                    <a:pt x="2633" y="242"/>
                  </a:lnTo>
                  <a:lnTo>
                    <a:pt x="2593" y="141"/>
                  </a:lnTo>
                  <a:lnTo>
                    <a:pt x="2533" y="61"/>
                  </a:lnTo>
                  <a:lnTo>
                    <a:pt x="2432" y="21"/>
                  </a:lnTo>
                  <a:lnTo>
                    <a:pt x="23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7"/>
            <p:cNvSpPr/>
            <p:nvPr/>
          </p:nvSpPr>
          <p:spPr>
            <a:xfrm>
              <a:off x="-1980803" y="2903307"/>
              <a:ext cx="61997" cy="25836"/>
            </a:xfrm>
            <a:custGeom>
              <a:avLst/>
              <a:gdLst/>
              <a:ahLst/>
              <a:cxnLst/>
              <a:rect l="l" t="t" r="r" b="b"/>
              <a:pathLst>
                <a:path w="2654" h="1106" fill="none" extrusionOk="0">
                  <a:moveTo>
                    <a:pt x="2332" y="0"/>
                  </a:moveTo>
                  <a:lnTo>
                    <a:pt x="2332" y="0"/>
                  </a:lnTo>
                  <a:lnTo>
                    <a:pt x="2272" y="0"/>
                  </a:lnTo>
                  <a:lnTo>
                    <a:pt x="242" y="503"/>
                  </a:lnTo>
                  <a:lnTo>
                    <a:pt x="242" y="503"/>
                  </a:lnTo>
                  <a:lnTo>
                    <a:pt x="182" y="523"/>
                  </a:lnTo>
                  <a:lnTo>
                    <a:pt x="142" y="563"/>
                  </a:lnTo>
                  <a:lnTo>
                    <a:pt x="81" y="603"/>
                  </a:lnTo>
                  <a:lnTo>
                    <a:pt x="61" y="644"/>
                  </a:lnTo>
                  <a:lnTo>
                    <a:pt x="21" y="764"/>
                  </a:lnTo>
                  <a:lnTo>
                    <a:pt x="1" y="824"/>
                  </a:lnTo>
                  <a:lnTo>
                    <a:pt x="21" y="885"/>
                  </a:lnTo>
                  <a:lnTo>
                    <a:pt x="21" y="885"/>
                  </a:lnTo>
                  <a:lnTo>
                    <a:pt x="41" y="945"/>
                  </a:lnTo>
                  <a:lnTo>
                    <a:pt x="945" y="744"/>
                  </a:lnTo>
                  <a:lnTo>
                    <a:pt x="1126" y="684"/>
                  </a:lnTo>
                  <a:lnTo>
                    <a:pt x="945" y="744"/>
                  </a:lnTo>
                  <a:lnTo>
                    <a:pt x="664" y="804"/>
                  </a:lnTo>
                  <a:lnTo>
                    <a:pt x="664" y="804"/>
                  </a:lnTo>
                  <a:lnTo>
                    <a:pt x="544" y="844"/>
                  </a:lnTo>
                  <a:lnTo>
                    <a:pt x="443" y="925"/>
                  </a:lnTo>
                  <a:lnTo>
                    <a:pt x="363" y="1005"/>
                  </a:lnTo>
                  <a:lnTo>
                    <a:pt x="302" y="1106"/>
                  </a:lnTo>
                  <a:lnTo>
                    <a:pt x="302" y="1106"/>
                  </a:lnTo>
                  <a:lnTo>
                    <a:pt x="322" y="1106"/>
                  </a:lnTo>
                  <a:lnTo>
                    <a:pt x="322" y="1106"/>
                  </a:lnTo>
                  <a:lnTo>
                    <a:pt x="383" y="1106"/>
                  </a:lnTo>
                  <a:lnTo>
                    <a:pt x="2412" y="603"/>
                  </a:lnTo>
                  <a:lnTo>
                    <a:pt x="2432" y="603"/>
                  </a:lnTo>
                  <a:lnTo>
                    <a:pt x="2432" y="603"/>
                  </a:lnTo>
                  <a:lnTo>
                    <a:pt x="2533" y="543"/>
                  </a:lnTo>
                  <a:lnTo>
                    <a:pt x="2613" y="463"/>
                  </a:lnTo>
                  <a:lnTo>
                    <a:pt x="2653" y="362"/>
                  </a:lnTo>
                  <a:lnTo>
                    <a:pt x="2633" y="242"/>
                  </a:lnTo>
                  <a:lnTo>
                    <a:pt x="2633" y="242"/>
                  </a:lnTo>
                  <a:lnTo>
                    <a:pt x="2593" y="141"/>
                  </a:lnTo>
                  <a:lnTo>
                    <a:pt x="2533" y="61"/>
                  </a:lnTo>
                  <a:lnTo>
                    <a:pt x="2432" y="21"/>
                  </a:lnTo>
                  <a:lnTo>
                    <a:pt x="23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7"/>
            <p:cNvSpPr/>
            <p:nvPr/>
          </p:nvSpPr>
          <p:spPr>
            <a:xfrm>
              <a:off x="-1621220" y="2472849"/>
              <a:ext cx="2383" cy="16445"/>
            </a:xfrm>
            <a:custGeom>
              <a:avLst/>
              <a:gdLst/>
              <a:ahLst/>
              <a:cxnLst/>
              <a:rect l="l" t="t" r="r" b="b"/>
              <a:pathLst>
                <a:path w="102" h="704" extrusionOk="0">
                  <a:moveTo>
                    <a:pt x="101" y="0"/>
                  </a:moveTo>
                  <a:lnTo>
                    <a:pt x="1" y="643"/>
                  </a:lnTo>
                  <a:lnTo>
                    <a:pt x="1" y="704"/>
                  </a:lnTo>
                  <a:lnTo>
                    <a:pt x="10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7"/>
            <p:cNvSpPr/>
            <p:nvPr/>
          </p:nvSpPr>
          <p:spPr>
            <a:xfrm>
              <a:off x="-1621220" y="2472849"/>
              <a:ext cx="2383" cy="16445"/>
            </a:xfrm>
            <a:custGeom>
              <a:avLst/>
              <a:gdLst/>
              <a:ahLst/>
              <a:cxnLst/>
              <a:rect l="l" t="t" r="r" b="b"/>
              <a:pathLst>
                <a:path w="102" h="704" fill="none" extrusionOk="0">
                  <a:moveTo>
                    <a:pt x="101" y="0"/>
                  </a:moveTo>
                  <a:lnTo>
                    <a:pt x="1" y="643"/>
                  </a:lnTo>
                  <a:lnTo>
                    <a:pt x="1" y="643"/>
                  </a:lnTo>
                  <a:lnTo>
                    <a:pt x="1" y="704"/>
                  </a:lnTo>
                  <a:lnTo>
                    <a:pt x="1" y="704"/>
                  </a:lnTo>
                  <a:lnTo>
                    <a:pt x="1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7"/>
            <p:cNvSpPr/>
            <p:nvPr/>
          </p:nvSpPr>
          <p:spPr>
            <a:xfrm>
              <a:off x="-1700084" y="2292111"/>
              <a:ext cx="81246" cy="197182"/>
            </a:xfrm>
            <a:custGeom>
              <a:avLst/>
              <a:gdLst/>
              <a:ahLst/>
              <a:cxnLst/>
              <a:rect l="l" t="t" r="r" b="b"/>
              <a:pathLst>
                <a:path w="3478" h="8441" extrusionOk="0">
                  <a:moveTo>
                    <a:pt x="684" y="1"/>
                  </a:moveTo>
                  <a:lnTo>
                    <a:pt x="1" y="2111"/>
                  </a:lnTo>
                  <a:lnTo>
                    <a:pt x="3377" y="8441"/>
                  </a:lnTo>
                  <a:lnTo>
                    <a:pt x="3377" y="8380"/>
                  </a:lnTo>
                  <a:lnTo>
                    <a:pt x="3477" y="7737"/>
                  </a:lnTo>
                  <a:lnTo>
                    <a:pt x="68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7"/>
            <p:cNvSpPr/>
            <p:nvPr/>
          </p:nvSpPr>
          <p:spPr>
            <a:xfrm>
              <a:off x="-1700084" y="2292111"/>
              <a:ext cx="81246" cy="197182"/>
            </a:xfrm>
            <a:custGeom>
              <a:avLst/>
              <a:gdLst/>
              <a:ahLst/>
              <a:cxnLst/>
              <a:rect l="l" t="t" r="r" b="b"/>
              <a:pathLst>
                <a:path w="3478" h="8441" fill="none" extrusionOk="0">
                  <a:moveTo>
                    <a:pt x="684" y="1"/>
                  </a:moveTo>
                  <a:lnTo>
                    <a:pt x="1" y="2111"/>
                  </a:lnTo>
                  <a:lnTo>
                    <a:pt x="3377" y="8441"/>
                  </a:lnTo>
                  <a:lnTo>
                    <a:pt x="3377" y="8441"/>
                  </a:lnTo>
                  <a:lnTo>
                    <a:pt x="3377" y="8380"/>
                  </a:lnTo>
                  <a:lnTo>
                    <a:pt x="3477" y="7737"/>
                  </a:lnTo>
                  <a:lnTo>
                    <a:pt x="6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7"/>
            <p:cNvSpPr/>
            <p:nvPr/>
          </p:nvSpPr>
          <p:spPr>
            <a:xfrm>
              <a:off x="-1719333" y="2660618"/>
              <a:ext cx="75616" cy="55877"/>
            </a:xfrm>
            <a:custGeom>
              <a:avLst/>
              <a:gdLst/>
              <a:ahLst/>
              <a:cxnLst/>
              <a:rect l="l" t="t" r="r" b="b"/>
              <a:pathLst>
                <a:path w="3237" h="2392" extrusionOk="0">
                  <a:moveTo>
                    <a:pt x="2894" y="0"/>
                  </a:moveTo>
                  <a:lnTo>
                    <a:pt x="1" y="2171"/>
                  </a:lnTo>
                  <a:lnTo>
                    <a:pt x="805" y="2311"/>
                  </a:lnTo>
                  <a:lnTo>
                    <a:pt x="1267" y="2352"/>
                  </a:lnTo>
                  <a:lnTo>
                    <a:pt x="1267" y="2392"/>
                  </a:lnTo>
                  <a:lnTo>
                    <a:pt x="1307" y="2392"/>
                  </a:lnTo>
                  <a:lnTo>
                    <a:pt x="3236" y="623"/>
                  </a:lnTo>
                  <a:lnTo>
                    <a:pt x="2894" y="0"/>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7"/>
            <p:cNvSpPr/>
            <p:nvPr/>
          </p:nvSpPr>
          <p:spPr>
            <a:xfrm>
              <a:off x="-1719333" y="2660618"/>
              <a:ext cx="75616" cy="55877"/>
            </a:xfrm>
            <a:custGeom>
              <a:avLst/>
              <a:gdLst/>
              <a:ahLst/>
              <a:cxnLst/>
              <a:rect l="l" t="t" r="r" b="b"/>
              <a:pathLst>
                <a:path w="3237" h="2392" fill="none" extrusionOk="0">
                  <a:moveTo>
                    <a:pt x="2894" y="0"/>
                  </a:moveTo>
                  <a:lnTo>
                    <a:pt x="1" y="2171"/>
                  </a:lnTo>
                  <a:lnTo>
                    <a:pt x="805" y="2311"/>
                  </a:lnTo>
                  <a:lnTo>
                    <a:pt x="1267" y="2352"/>
                  </a:lnTo>
                  <a:lnTo>
                    <a:pt x="1267" y="2392"/>
                  </a:lnTo>
                  <a:lnTo>
                    <a:pt x="1307" y="2392"/>
                  </a:lnTo>
                  <a:lnTo>
                    <a:pt x="3236" y="623"/>
                  </a:lnTo>
                  <a:lnTo>
                    <a:pt x="3236" y="623"/>
                  </a:lnTo>
                  <a:lnTo>
                    <a:pt x="28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7"/>
            <p:cNvSpPr/>
            <p:nvPr/>
          </p:nvSpPr>
          <p:spPr>
            <a:xfrm>
              <a:off x="-1700551" y="2714603"/>
              <a:ext cx="10816" cy="1892"/>
            </a:xfrm>
            <a:custGeom>
              <a:avLst/>
              <a:gdLst/>
              <a:ahLst/>
              <a:cxnLst/>
              <a:rect l="l" t="t" r="r" b="b"/>
              <a:pathLst>
                <a:path w="463" h="81" extrusionOk="0">
                  <a:moveTo>
                    <a:pt x="1" y="0"/>
                  </a:moveTo>
                  <a:lnTo>
                    <a:pt x="463" y="81"/>
                  </a:lnTo>
                  <a:lnTo>
                    <a:pt x="463" y="41"/>
                  </a:lnTo>
                  <a:lnTo>
                    <a:pt x="1" y="0"/>
                  </a:lnTo>
                  <a:close/>
                </a:path>
              </a:pathLst>
            </a:custGeom>
            <a:solidFill>
              <a:srgbClr val="BDC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7"/>
            <p:cNvSpPr/>
            <p:nvPr/>
          </p:nvSpPr>
          <p:spPr>
            <a:xfrm>
              <a:off x="-1700551" y="2714603"/>
              <a:ext cx="10816" cy="1892"/>
            </a:xfrm>
            <a:custGeom>
              <a:avLst/>
              <a:gdLst/>
              <a:ahLst/>
              <a:cxnLst/>
              <a:rect l="l" t="t" r="r" b="b"/>
              <a:pathLst>
                <a:path w="463" h="81" fill="none" extrusionOk="0">
                  <a:moveTo>
                    <a:pt x="1" y="0"/>
                  </a:moveTo>
                  <a:lnTo>
                    <a:pt x="463" y="81"/>
                  </a:lnTo>
                  <a:lnTo>
                    <a:pt x="463" y="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7"/>
            <p:cNvSpPr/>
            <p:nvPr/>
          </p:nvSpPr>
          <p:spPr>
            <a:xfrm>
              <a:off x="-1548920" y="2924892"/>
              <a:ext cx="6588" cy="25369"/>
            </a:xfrm>
            <a:custGeom>
              <a:avLst/>
              <a:gdLst/>
              <a:ahLst/>
              <a:cxnLst/>
              <a:rect l="l" t="t" r="r" b="b"/>
              <a:pathLst>
                <a:path w="282" h="1086" extrusionOk="0">
                  <a:moveTo>
                    <a:pt x="101" y="1"/>
                  </a:moveTo>
                  <a:lnTo>
                    <a:pt x="0" y="21"/>
                  </a:lnTo>
                  <a:lnTo>
                    <a:pt x="282" y="1086"/>
                  </a:lnTo>
                  <a:lnTo>
                    <a:pt x="282" y="1086"/>
                  </a:lnTo>
                  <a:lnTo>
                    <a:pt x="101" y="1"/>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7"/>
            <p:cNvSpPr/>
            <p:nvPr/>
          </p:nvSpPr>
          <p:spPr>
            <a:xfrm>
              <a:off x="-1548920" y="2924892"/>
              <a:ext cx="6588" cy="25369"/>
            </a:xfrm>
            <a:custGeom>
              <a:avLst/>
              <a:gdLst/>
              <a:ahLst/>
              <a:cxnLst/>
              <a:rect l="l" t="t" r="r" b="b"/>
              <a:pathLst>
                <a:path w="282" h="1086" fill="none" extrusionOk="0">
                  <a:moveTo>
                    <a:pt x="101" y="1"/>
                  </a:moveTo>
                  <a:lnTo>
                    <a:pt x="0" y="21"/>
                  </a:lnTo>
                  <a:lnTo>
                    <a:pt x="282" y="1086"/>
                  </a:lnTo>
                  <a:lnTo>
                    <a:pt x="1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7"/>
            <p:cNvSpPr/>
            <p:nvPr/>
          </p:nvSpPr>
          <p:spPr>
            <a:xfrm>
              <a:off x="-1737156" y="2925359"/>
              <a:ext cx="196224" cy="35717"/>
            </a:xfrm>
            <a:custGeom>
              <a:avLst/>
              <a:gdLst/>
              <a:ahLst/>
              <a:cxnLst/>
              <a:rect l="l" t="t" r="r" b="b"/>
              <a:pathLst>
                <a:path w="8400" h="1529" extrusionOk="0">
                  <a:moveTo>
                    <a:pt x="8058" y="1"/>
                  </a:moveTo>
                  <a:lnTo>
                    <a:pt x="523" y="1287"/>
                  </a:lnTo>
                  <a:lnTo>
                    <a:pt x="0" y="1488"/>
                  </a:lnTo>
                  <a:lnTo>
                    <a:pt x="8400" y="1528"/>
                  </a:lnTo>
                  <a:lnTo>
                    <a:pt x="8340" y="1066"/>
                  </a:lnTo>
                  <a:lnTo>
                    <a:pt x="8058" y="1"/>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7"/>
            <p:cNvSpPr/>
            <p:nvPr/>
          </p:nvSpPr>
          <p:spPr>
            <a:xfrm>
              <a:off x="-1737156" y="2925359"/>
              <a:ext cx="196224" cy="35717"/>
            </a:xfrm>
            <a:custGeom>
              <a:avLst/>
              <a:gdLst/>
              <a:ahLst/>
              <a:cxnLst/>
              <a:rect l="l" t="t" r="r" b="b"/>
              <a:pathLst>
                <a:path w="8400" h="1529" fill="none" extrusionOk="0">
                  <a:moveTo>
                    <a:pt x="8058" y="1"/>
                  </a:moveTo>
                  <a:lnTo>
                    <a:pt x="523" y="1287"/>
                  </a:lnTo>
                  <a:lnTo>
                    <a:pt x="0" y="1488"/>
                  </a:lnTo>
                  <a:lnTo>
                    <a:pt x="8400" y="1528"/>
                  </a:lnTo>
                  <a:lnTo>
                    <a:pt x="8340" y="1066"/>
                  </a:lnTo>
                  <a:lnTo>
                    <a:pt x="80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7"/>
            <p:cNvSpPr/>
            <p:nvPr/>
          </p:nvSpPr>
          <p:spPr>
            <a:xfrm>
              <a:off x="-1862507" y="2175240"/>
              <a:ext cx="118786" cy="29597"/>
            </a:xfrm>
            <a:custGeom>
              <a:avLst/>
              <a:gdLst/>
              <a:ahLst/>
              <a:cxnLst/>
              <a:rect l="l" t="t" r="r" b="b"/>
              <a:pathLst>
                <a:path w="5085" h="1267" extrusionOk="0">
                  <a:moveTo>
                    <a:pt x="1" y="0"/>
                  </a:moveTo>
                  <a:lnTo>
                    <a:pt x="1" y="20"/>
                  </a:lnTo>
                  <a:lnTo>
                    <a:pt x="1" y="1226"/>
                  </a:lnTo>
                  <a:lnTo>
                    <a:pt x="1" y="1266"/>
                  </a:lnTo>
                  <a:lnTo>
                    <a:pt x="5085" y="1266"/>
                  </a:lnTo>
                  <a:lnTo>
                    <a:pt x="5085" y="1226"/>
                  </a:lnTo>
                  <a:lnTo>
                    <a:pt x="5085" y="20"/>
                  </a:lnTo>
                  <a:lnTo>
                    <a:pt x="50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7"/>
            <p:cNvSpPr/>
            <p:nvPr/>
          </p:nvSpPr>
          <p:spPr>
            <a:xfrm>
              <a:off x="-2589172" y="2015620"/>
              <a:ext cx="184521" cy="135231"/>
            </a:xfrm>
            <a:custGeom>
              <a:avLst/>
              <a:gdLst/>
              <a:ahLst/>
              <a:cxnLst/>
              <a:rect l="l" t="t" r="r" b="b"/>
              <a:pathLst>
                <a:path w="7899" h="5789" extrusionOk="0">
                  <a:moveTo>
                    <a:pt x="7516" y="1"/>
                  </a:moveTo>
                  <a:lnTo>
                    <a:pt x="1" y="5788"/>
                  </a:lnTo>
                  <a:lnTo>
                    <a:pt x="1" y="5788"/>
                  </a:lnTo>
                  <a:lnTo>
                    <a:pt x="1468" y="5125"/>
                  </a:lnTo>
                  <a:lnTo>
                    <a:pt x="2191" y="4643"/>
                  </a:lnTo>
                  <a:lnTo>
                    <a:pt x="2915" y="4161"/>
                  </a:lnTo>
                  <a:lnTo>
                    <a:pt x="5427" y="2432"/>
                  </a:lnTo>
                  <a:lnTo>
                    <a:pt x="7898" y="765"/>
                  </a:lnTo>
                  <a:lnTo>
                    <a:pt x="7516"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7"/>
            <p:cNvSpPr/>
            <p:nvPr/>
          </p:nvSpPr>
          <p:spPr>
            <a:xfrm>
              <a:off x="-2589172" y="2015620"/>
              <a:ext cx="184521" cy="135231"/>
            </a:xfrm>
            <a:custGeom>
              <a:avLst/>
              <a:gdLst/>
              <a:ahLst/>
              <a:cxnLst/>
              <a:rect l="l" t="t" r="r" b="b"/>
              <a:pathLst>
                <a:path w="7899" h="5789" fill="none" extrusionOk="0">
                  <a:moveTo>
                    <a:pt x="7516" y="1"/>
                  </a:moveTo>
                  <a:lnTo>
                    <a:pt x="1" y="5788"/>
                  </a:lnTo>
                  <a:lnTo>
                    <a:pt x="1468" y="5125"/>
                  </a:lnTo>
                  <a:lnTo>
                    <a:pt x="1468" y="5125"/>
                  </a:lnTo>
                  <a:lnTo>
                    <a:pt x="2191" y="4643"/>
                  </a:lnTo>
                  <a:lnTo>
                    <a:pt x="2915" y="4161"/>
                  </a:lnTo>
                  <a:lnTo>
                    <a:pt x="2915" y="4161"/>
                  </a:lnTo>
                  <a:lnTo>
                    <a:pt x="5427" y="2432"/>
                  </a:lnTo>
                  <a:lnTo>
                    <a:pt x="7898" y="765"/>
                  </a:lnTo>
                  <a:lnTo>
                    <a:pt x="7516"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7"/>
            <p:cNvSpPr/>
            <p:nvPr/>
          </p:nvSpPr>
          <p:spPr>
            <a:xfrm>
              <a:off x="-2441302" y="2476143"/>
              <a:ext cx="6144" cy="36628"/>
            </a:xfrm>
            <a:custGeom>
              <a:avLst/>
              <a:gdLst/>
              <a:ahLst/>
              <a:cxnLst/>
              <a:rect l="l" t="t" r="r" b="b"/>
              <a:pathLst>
                <a:path w="263" h="1568" extrusionOk="0">
                  <a:moveTo>
                    <a:pt x="41" y="0"/>
                  </a:moveTo>
                  <a:lnTo>
                    <a:pt x="1" y="101"/>
                  </a:lnTo>
                  <a:lnTo>
                    <a:pt x="202" y="1568"/>
                  </a:lnTo>
                  <a:lnTo>
                    <a:pt x="262" y="1447"/>
                  </a:lnTo>
                  <a:lnTo>
                    <a:pt x="182" y="1105"/>
                  </a:lnTo>
                  <a:lnTo>
                    <a:pt x="101" y="744"/>
                  </a:lnTo>
                  <a:lnTo>
                    <a:pt x="61" y="382"/>
                  </a:lnTo>
                  <a:lnTo>
                    <a:pt x="4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7"/>
            <p:cNvSpPr/>
            <p:nvPr/>
          </p:nvSpPr>
          <p:spPr>
            <a:xfrm>
              <a:off x="-2441302" y="2476143"/>
              <a:ext cx="6144" cy="36628"/>
            </a:xfrm>
            <a:custGeom>
              <a:avLst/>
              <a:gdLst/>
              <a:ahLst/>
              <a:cxnLst/>
              <a:rect l="l" t="t" r="r" b="b"/>
              <a:pathLst>
                <a:path w="263" h="1568" fill="none" extrusionOk="0">
                  <a:moveTo>
                    <a:pt x="41" y="0"/>
                  </a:moveTo>
                  <a:lnTo>
                    <a:pt x="1" y="101"/>
                  </a:lnTo>
                  <a:lnTo>
                    <a:pt x="202" y="1568"/>
                  </a:lnTo>
                  <a:lnTo>
                    <a:pt x="262" y="1447"/>
                  </a:lnTo>
                  <a:lnTo>
                    <a:pt x="262" y="1447"/>
                  </a:lnTo>
                  <a:lnTo>
                    <a:pt x="182" y="1105"/>
                  </a:lnTo>
                  <a:lnTo>
                    <a:pt x="101" y="744"/>
                  </a:lnTo>
                  <a:lnTo>
                    <a:pt x="61" y="382"/>
                  </a:lnTo>
                  <a:lnTo>
                    <a:pt x="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7"/>
            <p:cNvSpPr/>
            <p:nvPr/>
          </p:nvSpPr>
          <p:spPr>
            <a:xfrm>
              <a:off x="-2440344" y="2260668"/>
              <a:ext cx="146000" cy="249275"/>
            </a:xfrm>
            <a:custGeom>
              <a:avLst/>
              <a:gdLst/>
              <a:ahLst/>
              <a:cxnLst/>
              <a:rect l="l" t="t" r="r" b="b"/>
              <a:pathLst>
                <a:path w="6250" h="10671" extrusionOk="0">
                  <a:moveTo>
                    <a:pt x="5868" y="1"/>
                  </a:moveTo>
                  <a:lnTo>
                    <a:pt x="301" y="8621"/>
                  </a:lnTo>
                  <a:lnTo>
                    <a:pt x="0" y="9224"/>
                  </a:lnTo>
                  <a:lnTo>
                    <a:pt x="20" y="9606"/>
                  </a:lnTo>
                  <a:lnTo>
                    <a:pt x="60" y="9968"/>
                  </a:lnTo>
                  <a:lnTo>
                    <a:pt x="141" y="10329"/>
                  </a:lnTo>
                  <a:lnTo>
                    <a:pt x="221" y="10671"/>
                  </a:lnTo>
                  <a:lnTo>
                    <a:pt x="6250" y="523"/>
                  </a:lnTo>
                  <a:lnTo>
                    <a:pt x="6029" y="262"/>
                  </a:lnTo>
                  <a:lnTo>
                    <a:pt x="5868"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7"/>
            <p:cNvSpPr/>
            <p:nvPr/>
          </p:nvSpPr>
          <p:spPr>
            <a:xfrm>
              <a:off x="-2440344" y="2260668"/>
              <a:ext cx="146000" cy="249275"/>
            </a:xfrm>
            <a:custGeom>
              <a:avLst/>
              <a:gdLst/>
              <a:ahLst/>
              <a:cxnLst/>
              <a:rect l="l" t="t" r="r" b="b"/>
              <a:pathLst>
                <a:path w="6250" h="10671" fill="none" extrusionOk="0">
                  <a:moveTo>
                    <a:pt x="5868" y="1"/>
                  </a:moveTo>
                  <a:lnTo>
                    <a:pt x="301" y="8621"/>
                  </a:lnTo>
                  <a:lnTo>
                    <a:pt x="0" y="9224"/>
                  </a:lnTo>
                  <a:lnTo>
                    <a:pt x="0" y="9224"/>
                  </a:lnTo>
                  <a:lnTo>
                    <a:pt x="20" y="9606"/>
                  </a:lnTo>
                  <a:lnTo>
                    <a:pt x="60" y="9968"/>
                  </a:lnTo>
                  <a:lnTo>
                    <a:pt x="141" y="10329"/>
                  </a:lnTo>
                  <a:lnTo>
                    <a:pt x="221" y="10671"/>
                  </a:lnTo>
                  <a:lnTo>
                    <a:pt x="6250" y="523"/>
                  </a:lnTo>
                  <a:lnTo>
                    <a:pt x="6250" y="523"/>
                  </a:lnTo>
                  <a:lnTo>
                    <a:pt x="6029" y="262"/>
                  </a:lnTo>
                  <a:lnTo>
                    <a:pt x="5868"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7"/>
            <p:cNvSpPr/>
            <p:nvPr/>
          </p:nvSpPr>
          <p:spPr>
            <a:xfrm>
              <a:off x="-2310322" y="1845698"/>
              <a:ext cx="293869" cy="446900"/>
            </a:xfrm>
            <a:custGeom>
              <a:avLst/>
              <a:gdLst/>
              <a:ahLst/>
              <a:cxnLst/>
              <a:rect l="l" t="t" r="r" b="b"/>
              <a:pathLst>
                <a:path w="12580" h="19131" extrusionOk="0">
                  <a:moveTo>
                    <a:pt x="7958" y="1"/>
                  </a:moveTo>
                  <a:lnTo>
                    <a:pt x="282" y="15393"/>
                  </a:lnTo>
                  <a:lnTo>
                    <a:pt x="161" y="15634"/>
                  </a:lnTo>
                  <a:lnTo>
                    <a:pt x="81" y="15896"/>
                  </a:lnTo>
                  <a:lnTo>
                    <a:pt x="41" y="16137"/>
                  </a:lnTo>
                  <a:lnTo>
                    <a:pt x="0" y="16378"/>
                  </a:lnTo>
                  <a:lnTo>
                    <a:pt x="0" y="16639"/>
                  </a:lnTo>
                  <a:lnTo>
                    <a:pt x="20" y="16880"/>
                  </a:lnTo>
                  <a:lnTo>
                    <a:pt x="61" y="17121"/>
                  </a:lnTo>
                  <a:lnTo>
                    <a:pt x="141" y="17363"/>
                  </a:lnTo>
                  <a:lnTo>
                    <a:pt x="221" y="17604"/>
                  </a:lnTo>
                  <a:lnTo>
                    <a:pt x="342" y="17825"/>
                  </a:lnTo>
                  <a:lnTo>
                    <a:pt x="463" y="18026"/>
                  </a:lnTo>
                  <a:lnTo>
                    <a:pt x="623" y="18227"/>
                  </a:lnTo>
                  <a:lnTo>
                    <a:pt x="784" y="18408"/>
                  </a:lnTo>
                  <a:lnTo>
                    <a:pt x="985" y="18568"/>
                  </a:lnTo>
                  <a:lnTo>
                    <a:pt x="1206" y="18729"/>
                  </a:lnTo>
                  <a:lnTo>
                    <a:pt x="1427" y="18850"/>
                  </a:lnTo>
                  <a:lnTo>
                    <a:pt x="1668" y="18970"/>
                  </a:lnTo>
                  <a:lnTo>
                    <a:pt x="1909" y="19051"/>
                  </a:lnTo>
                  <a:lnTo>
                    <a:pt x="2171" y="19091"/>
                  </a:lnTo>
                  <a:lnTo>
                    <a:pt x="2412" y="19131"/>
                  </a:lnTo>
                  <a:lnTo>
                    <a:pt x="2673" y="19131"/>
                  </a:lnTo>
                  <a:lnTo>
                    <a:pt x="2914" y="19111"/>
                  </a:lnTo>
                  <a:lnTo>
                    <a:pt x="3155" y="19071"/>
                  </a:lnTo>
                  <a:lnTo>
                    <a:pt x="3396" y="18990"/>
                  </a:lnTo>
                  <a:lnTo>
                    <a:pt x="3617" y="18910"/>
                  </a:lnTo>
                  <a:lnTo>
                    <a:pt x="3838" y="18789"/>
                  </a:lnTo>
                  <a:lnTo>
                    <a:pt x="4060" y="18669"/>
                  </a:lnTo>
                  <a:lnTo>
                    <a:pt x="4260" y="18508"/>
                  </a:lnTo>
                  <a:lnTo>
                    <a:pt x="4441" y="18327"/>
                  </a:lnTo>
                  <a:lnTo>
                    <a:pt x="4602" y="18146"/>
                  </a:lnTo>
                  <a:lnTo>
                    <a:pt x="4763" y="17925"/>
                  </a:lnTo>
                  <a:lnTo>
                    <a:pt x="4883" y="17704"/>
                  </a:lnTo>
                  <a:lnTo>
                    <a:pt x="12580" y="2312"/>
                  </a:lnTo>
                  <a:lnTo>
                    <a:pt x="79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7"/>
            <p:cNvSpPr/>
            <p:nvPr/>
          </p:nvSpPr>
          <p:spPr>
            <a:xfrm>
              <a:off x="-2289671" y="1850393"/>
              <a:ext cx="263361" cy="414056"/>
            </a:xfrm>
            <a:custGeom>
              <a:avLst/>
              <a:gdLst/>
              <a:ahLst/>
              <a:cxnLst/>
              <a:rect l="l" t="t" r="r" b="b"/>
              <a:pathLst>
                <a:path w="11274" h="17725" extrusionOk="0">
                  <a:moveTo>
                    <a:pt x="6411" y="2593"/>
                  </a:moveTo>
                  <a:lnTo>
                    <a:pt x="9867" y="4321"/>
                  </a:lnTo>
                  <a:lnTo>
                    <a:pt x="4100" y="15855"/>
                  </a:lnTo>
                  <a:lnTo>
                    <a:pt x="3959" y="16097"/>
                  </a:lnTo>
                  <a:lnTo>
                    <a:pt x="3798" y="16298"/>
                  </a:lnTo>
                  <a:lnTo>
                    <a:pt x="3598" y="16478"/>
                  </a:lnTo>
                  <a:lnTo>
                    <a:pt x="3376" y="16639"/>
                  </a:lnTo>
                  <a:lnTo>
                    <a:pt x="3135" y="16760"/>
                  </a:lnTo>
                  <a:lnTo>
                    <a:pt x="2894" y="16840"/>
                  </a:lnTo>
                  <a:lnTo>
                    <a:pt x="2633" y="16900"/>
                  </a:lnTo>
                  <a:lnTo>
                    <a:pt x="2372" y="16920"/>
                  </a:lnTo>
                  <a:lnTo>
                    <a:pt x="2151" y="16900"/>
                  </a:lnTo>
                  <a:lnTo>
                    <a:pt x="1930" y="16860"/>
                  </a:lnTo>
                  <a:lnTo>
                    <a:pt x="1729" y="16800"/>
                  </a:lnTo>
                  <a:lnTo>
                    <a:pt x="1508" y="16720"/>
                  </a:lnTo>
                  <a:lnTo>
                    <a:pt x="1347" y="16619"/>
                  </a:lnTo>
                  <a:lnTo>
                    <a:pt x="1186" y="16498"/>
                  </a:lnTo>
                  <a:lnTo>
                    <a:pt x="1045" y="16378"/>
                  </a:lnTo>
                  <a:lnTo>
                    <a:pt x="905" y="16237"/>
                  </a:lnTo>
                  <a:lnTo>
                    <a:pt x="784" y="16097"/>
                  </a:lnTo>
                  <a:lnTo>
                    <a:pt x="704" y="15936"/>
                  </a:lnTo>
                  <a:lnTo>
                    <a:pt x="603" y="15775"/>
                  </a:lnTo>
                  <a:lnTo>
                    <a:pt x="543" y="15594"/>
                  </a:lnTo>
                  <a:lnTo>
                    <a:pt x="503" y="15413"/>
                  </a:lnTo>
                  <a:lnTo>
                    <a:pt x="463" y="15233"/>
                  </a:lnTo>
                  <a:lnTo>
                    <a:pt x="443" y="15052"/>
                  </a:lnTo>
                  <a:lnTo>
                    <a:pt x="443" y="14871"/>
                  </a:lnTo>
                  <a:lnTo>
                    <a:pt x="463" y="14670"/>
                  </a:lnTo>
                  <a:lnTo>
                    <a:pt x="503" y="14489"/>
                  </a:lnTo>
                  <a:lnTo>
                    <a:pt x="563" y="14308"/>
                  </a:lnTo>
                  <a:lnTo>
                    <a:pt x="644" y="14127"/>
                  </a:lnTo>
                  <a:lnTo>
                    <a:pt x="6411" y="2593"/>
                  </a:lnTo>
                  <a:close/>
                  <a:moveTo>
                    <a:pt x="7496" y="1"/>
                  </a:moveTo>
                  <a:lnTo>
                    <a:pt x="282" y="14429"/>
                  </a:lnTo>
                  <a:lnTo>
                    <a:pt x="181" y="14650"/>
                  </a:lnTo>
                  <a:lnTo>
                    <a:pt x="101" y="14891"/>
                  </a:lnTo>
                  <a:lnTo>
                    <a:pt x="61" y="15112"/>
                  </a:lnTo>
                  <a:lnTo>
                    <a:pt x="21" y="15353"/>
                  </a:lnTo>
                  <a:lnTo>
                    <a:pt x="1" y="15574"/>
                  </a:lnTo>
                  <a:lnTo>
                    <a:pt x="1" y="15795"/>
                  </a:lnTo>
                  <a:lnTo>
                    <a:pt x="41" y="16016"/>
                  </a:lnTo>
                  <a:lnTo>
                    <a:pt x="81" y="16237"/>
                  </a:lnTo>
                  <a:lnTo>
                    <a:pt x="141" y="16438"/>
                  </a:lnTo>
                  <a:lnTo>
                    <a:pt x="222" y="16639"/>
                  </a:lnTo>
                  <a:lnTo>
                    <a:pt x="322" y="16820"/>
                  </a:lnTo>
                  <a:lnTo>
                    <a:pt x="443" y="17001"/>
                  </a:lnTo>
                  <a:lnTo>
                    <a:pt x="583" y="17162"/>
                  </a:lnTo>
                  <a:lnTo>
                    <a:pt x="744" y="17302"/>
                  </a:lnTo>
                  <a:lnTo>
                    <a:pt x="905" y="17423"/>
                  </a:lnTo>
                  <a:lnTo>
                    <a:pt x="1106" y="17543"/>
                  </a:lnTo>
                  <a:lnTo>
                    <a:pt x="1307" y="17624"/>
                  </a:lnTo>
                  <a:lnTo>
                    <a:pt x="1508" y="17684"/>
                  </a:lnTo>
                  <a:lnTo>
                    <a:pt x="1729" y="17724"/>
                  </a:lnTo>
                  <a:lnTo>
                    <a:pt x="2110" y="17724"/>
                  </a:lnTo>
                  <a:lnTo>
                    <a:pt x="2251" y="17704"/>
                  </a:lnTo>
                  <a:lnTo>
                    <a:pt x="2573" y="17644"/>
                  </a:lnTo>
                  <a:lnTo>
                    <a:pt x="2874" y="17523"/>
                  </a:lnTo>
                  <a:lnTo>
                    <a:pt x="3155" y="17363"/>
                  </a:lnTo>
                  <a:lnTo>
                    <a:pt x="3417" y="17162"/>
                  </a:lnTo>
                  <a:lnTo>
                    <a:pt x="3678" y="16920"/>
                  </a:lnTo>
                  <a:lnTo>
                    <a:pt x="3879" y="16639"/>
                  </a:lnTo>
                  <a:lnTo>
                    <a:pt x="3979" y="16478"/>
                  </a:lnTo>
                  <a:lnTo>
                    <a:pt x="4080" y="16318"/>
                  </a:lnTo>
                  <a:lnTo>
                    <a:pt x="11274" y="1889"/>
                  </a:lnTo>
                  <a:lnTo>
                    <a:pt x="8782" y="664"/>
                  </a:lnTo>
                  <a:lnTo>
                    <a:pt x="7496"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7"/>
            <p:cNvSpPr/>
            <p:nvPr/>
          </p:nvSpPr>
          <p:spPr>
            <a:xfrm>
              <a:off x="-2279346" y="1910943"/>
              <a:ext cx="220191" cy="334725"/>
            </a:xfrm>
            <a:custGeom>
              <a:avLst/>
              <a:gdLst/>
              <a:ahLst/>
              <a:cxnLst/>
              <a:rect l="l" t="t" r="r" b="b"/>
              <a:pathLst>
                <a:path w="9426" h="14329" fill="none" extrusionOk="0">
                  <a:moveTo>
                    <a:pt x="1930" y="14328"/>
                  </a:moveTo>
                  <a:lnTo>
                    <a:pt x="1930" y="14328"/>
                  </a:lnTo>
                  <a:lnTo>
                    <a:pt x="1709" y="14308"/>
                  </a:lnTo>
                  <a:lnTo>
                    <a:pt x="1488" y="14268"/>
                  </a:lnTo>
                  <a:lnTo>
                    <a:pt x="1287" y="14208"/>
                  </a:lnTo>
                  <a:lnTo>
                    <a:pt x="1066" y="14128"/>
                  </a:lnTo>
                  <a:lnTo>
                    <a:pt x="1066" y="14128"/>
                  </a:lnTo>
                  <a:lnTo>
                    <a:pt x="905" y="14027"/>
                  </a:lnTo>
                  <a:lnTo>
                    <a:pt x="744" y="13906"/>
                  </a:lnTo>
                  <a:lnTo>
                    <a:pt x="603" y="13786"/>
                  </a:lnTo>
                  <a:lnTo>
                    <a:pt x="463" y="13645"/>
                  </a:lnTo>
                  <a:lnTo>
                    <a:pt x="342" y="13505"/>
                  </a:lnTo>
                  <a:lnTo>
                    <a:pt x="262" y="13344"/>
                  </a:lnTo>
                  <a:lnTo>
                    <a:pt x="161" y="13183"/>
                  </a:lnTo>
                  <a:lnTo>
                    <a:pt x="101" y="13002"/>
                  </a:lnTo>
                  <a:lnTo>
                    <a:pt x="61" y="12821"/>
                  </a:lnTo>
                  <a:lnTo>
                    <a:pt x="21" y="12641"/>
                  </a:lnTo>
                  <a:lnTo>
                    <a:pt x="1" y="12460"/>
                  </a:lnTo>
                  <a:lnTo>
                    <a:pt x="1" y="12279"/>
                  </a:lnTo>
                  <a:lnTo>
                    <a:pt x="21" y="12078"/>
                  </a:lnTo>
                  <a:lnTo>
                    <a:pt x="61" y="11897"/>
                  </a:lnTo>
                  <a:lnTo>
                    <a:pt x="121" y="11716"/>
                  </a:lnTo>
                  <a:lnTo>
                    <a:pt x="202" y="11535"/>
                  </a:lnTo>
                  <a:lnTo>
                    <a:pt x="5969" y="1"/>
                  </a:lnTo>
                  <a:lnTo>
                    <a:pt x="9425" y="1729"/>
                  </a:lnTo>
                  <a:lnTo>
                    <a:pt x="3658" y="13263"/>
                  </a:lnTo>
                  <a:lnTo>
                    <a:pt x="3658" y="13263"/>
                  </a:lnTo>
                  <a:lnTo>
                    <a:pt x="3517" y="13505"/>
                  </a:lnTo>
                  <a:lnTo>
                    <a:pt x="3356" y="13706"/>
                  </a:lnTo>
                  <a:lnTo>
                    <a:pt x="3156" y="13886"/>
                  </a:lnTo>
                  <a:lnTo>
                    <a:pt x="2934" y="14047"/>
                  </a:lnTo>
                  <a:lnTo>
                    <a:pt x="2693" y="14168"/>
                  </a:lnTo>
                  <a:lnTo>
                    <a:pt x="2452" y="14248"/>
                  </a:lnTo>
                  <a:lnTo>
                    <a:pt x="2191" y="14308"/>
                  </a:lnTo>
                  <a:lnTo>
                    <a:pt x="1930" y="143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7"/>
            <p:cNvSpPr/>
            <p:nvPr/>
          </p:nvSpPr>
          <p:spPr>
            <a:xfrm>
              <a:off x="-2289671" y="1850393"/>
              <a:ext cx="263361" cy="414056"/>
            </a:xfrm>
            <a:custGeom>
              <a:avLst/>
              <a:gdLst/>
              <a:ahLst/>
              <a:cxnLst/>
              <a:rect l="l" t="t" r="r" b="b"/>
              <a:pathLst>
                <a:path w="11274" h="17725" fill="none" extrusionOk="0">
                  <a:moveTo>
                    <a:pt x="7496" y="1"/>
                  </a:moveTo>
                  <a:lnTo>
                    <a:pt x="282" y="14429"/>
                  </a:lnTo>
                  <a:lnTo>
                    <a:pt x="282" y="14429"/>
                  </a:lnTo>
                  <a:lnTo>
                    <a:pt x="181" y="14650"/>
                  </a:lnTo>
                  <a:lnTo>
                    <a:pt x="101" y="14891"/>
                  </a:lnTo>
                  <a:lnTo>
                    <a:pt x="61" y="15112"/>
                  </a:lnTo>
                  <a:lnTo>
                    <a:pt x="21" y="15353"/>
                  </a:lnTo>
                  <a:lnTo>
                    <a:pt x="1" y="15574"/>
                  </a:lnTo>
                  <a:lnTo>
                    <a:pt x="1" y="15795"/>
                  </a:lnTo>
                  <a:lnTo>
                    <a:pt x="41" y="16016"/>
                  </a:lnTo>
                  <a:lnTo>
                    <a:pt x="81" y="16237"/>
                  </a:lnTo>
                  <a:lnTo>
                    <a:pt x="141" y="16438"/>
                  </a:lnTo>
                  <a:lnTo>
                    <a:pt x="222" y="16639"/>
                  </a:lnTo>
                  <a:lnTo>
                    <a:pt x="322" y="16820"/>
                  </a:lnTo>
                  <a:lnTo>
                    <a:pt x="443" y="17001"/>
                  </a:lnTo>
                  <a:lnTo>
                    <a:pt x="583" y="17162"/>
                  </a:lnTo>
                  <a:lnTo>
                    <a:pt x="744" y="17302"/>
                  </a:lnTo>
                  <a:lnTo>
                    <a:pt x="905" y="17423"/>
                  </a:lnTo>
                  <a:lnTo>
                    <a:pt x="1106" y="17543"/>
                  </a:lnTo>
                  <a:lnTo>
                    <a:pt x="1106" y="17543"/>
                  </a:lnTo>
                  <a:lnTo>
                    <a:pt x="1307" y="17624"/>
                  </a:lnTo>
                  <a:lnTo>
                    <a:pt x="1508" y="17684"/>
                  </a:lnTo>
                  <a:lnTo>
                    <a:pt x="1729" y="17724"/>
                  </a:lnTo>
                  <a:lnTo>
                    <a:pt x="1950" y="17724"/>
                  </a:lnTo>
                  <a:lnTo>
                    <a:pt x="1950" y="17724"/>
                  </a:lnTo>
                  <a:lnTo>
                    <a:pt x="2110" y="17724"/>
                  </a:lnTo>
                  <a:lnTo>
                    <a:pt x="2251" y="17704"/>
                  </a:lnTo>
                  <a:lnTo>
                    <a:pt x="2573" y="17644"/>
                  </a:lnTo>
                  <a:lnTo>
                    <a:pt x="2874" y="17523"/>
                  </a:lnTo>
                  <a:lnTo>
                    <a:pt x="3155" y="17363"/>
                  </a:lnTo>
                  <a:lnTo>
                    <a:pt x="3417" y="17162"/>
                  </a:lnTo>
                  <a:lnTo>
                    <a:pt x="3678" y="16920"/>
                  </a:lnTo>
                  <a:lnTo>
                    <a:pt x="3879" y="16639"/>
                  </a:lnTo>
                  <a:lnTo>
                    <a:pt x="3979" y="16478"/>
                  </a:lnTo>
                  <a:lnTo>
                    <a:pt x="4080" y="16318"/>
                  </a:lnTo>
                  <a:lnTo>
                    <a:pt x="11274" y="1889"/>
                  </a:lnTo>
                  <a:lnTo>
                    <a:pt x="8782" y="664"/>
                  </a:lnTo>
                  <a:lnTo>
                    <a:pt x="7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7"/>
            <p:cNvSpPr/>
            <p:nvPr/>
          </p:nvSpPr>
          <p:spPr>
            <a:xfrm>
              <a:off x="-2279346" y="1910943"/>
              <a:ext cx="220191" cy="334725"/>
            </a:xfrm>
            <a:custGeom>
              <a:avLst/>
              <a:gdLst/>
              <a:ahLst/>
              <a:cxnLst/>
              <a:rect l="l" t="t" r="r" b="b"/>
              <a:pathLst>
                <a:path w="9426" h="14329" extrusionOk="0">
                  <a:moveTo>
                    <a:pt x="5969" y="1"/>
                  </a:moveTo>
                  <a:lnTo>
                    <a:pt x="202" y="11535"/>
                  </a:lnTo>
                  <a:lnTo>
                    <a:pt x="121" y="11716"/>
                  </a:lnTo>
                  <a:lnTo>
                    <a:pt x="61" y="11897"/>
                  </a:lnTo>
                  <a:lnTo>
                    <a:pt x="21" y="12078"/>
                  </a:lnTo>
                  <a:lnTo>
                    <a:pt x="1" y="12279"/>
                  </a:lnTo>
                  <a:lnTo>
                    <a:pt x="1" y="12460"/>
                  </a:lnTo>
                  <a:lnTo>
                    <a:pt x="21" y="12641"/>
                  </a:lnTo>
                  <a:lnTo>
                    <a:pt x="61" y="12821"/>
                  </a:lnTo>
                  <a:lnTo>
                    <a:pt x="101" y="13002"/>
                  </a:lnTo>
                  <a:lnTo>
                    <a:pt x="161" y="13183"/>
                  </a:lnTo>
                  <a:lnTo>
                    <a:pt x="262" y="13344"/>
                  </a:lnTo>
                  <a:lnTo>
                    <a:pt x="342" y="13505"/>
                  </a:lnTo>
                  <a:lnTo>
                    <a:pt x="463" y="13645"/>
                  </a:lnTo>
                  <a:lnTo>
                    <a:pt x="603" y="13786"/>
                  </a:lnTo>
                  <a:lnTo>
                    <a:pt x="744" y="13906"/>
                  </a:lnTo>
                  <a:lnTo>
                    <a:pt x="905" y="14027"/>
                  </a:lnTo>
                  <a:lnTo>
                    <a:pt x="1066" y="14128"/>
                  </a:lnTo>
                  <a:lnTo>
                    <a:pt x="1246" y="14208"/>
                  </a:lnTo>
                  <a:lnTo>
                    <a:pt x="1427" y="14268"/>
                  </a:lnTo>
                  <a:lnTo>
                    <a:pt x="1628" y="14308"/>
                  </a:lnTo>
                  <a:lnTo>
                    <a:pt x="1809" y="14328"/>
                  </a:lnTo>
                  <a:lnTo>
                    <a:pt x="1990" y="14328"/>
                  </a:lnTo>
                  <a:lnTo>
                    <a:pt x="2191" y="14308"/>
                  </a:lnTo>
                  <a:lnTo>
                    <a:pt x="2372" y="14268"/>
                  </a:lnTo>
                  <a:lnTo>
                    <a:pt x="2553" y="14228"/>
                  </a:lnTo>
                  <a:lnTo>
                    <a:pt x="2713" y="14168"/>
                  </a:lnTo>
                  <a:lnTo>
                    <a:pt x="2894" y="14067"/>
                  </a:lnTo>
                  <a:lnTo>
                    <a:pt x="3035" y="13967"/>
                  </a:lnTo>
                  <a:lnTo>
                    <a:pt x="3196" y="13866"/>
                  </a:lnTo>
                  <a:lnTo>
                    <a:pt x="3336" y="13726"/>
                  </a:lnTo>
                  <a:lnTo>
                    <a:pt x="3457" y="13585"/>
                  </a:lnTo>
                  <a:lnTo>
                    <a:pt x="3557" y="13424"/>
                  </a:lnTo>
                  <a:lnTo>
                    <a:pt x="3658" y="13263"/>
                  </a:lnTo>
                  <a:lnTo>
                    <a:pt x="9425" y="1729"/>
                  </a:lnTo>
                  <a:lnTo>
                    <a:pt x="59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7"/>
            <p:cNvSpPr/>
            <p:nvPr/>
          </p:nvSpPr>
          <p:spPr>
            <a:xfrm>
              <a:off x="-2279346" y="1910943"/>
              <a:ext cx="220191" cy="334725"/>
            </a:xfrm>
            <a:custGeom>
              <a:avLst/>
              <a:gdLst/>
              <a:ahLst/>
              <a:cxnLst/>
              <a:rect l="l" t="t" r="r" b="b"/>
              <a:pathLst>
                <a:path w="9426" h="14329" fill="none" extrusionOk="0">
                  <a:moveTo>
                    <a:pt x="1066" y="14128"/>
                  </a:moveTo>
                  <a:lnTo>
                    <a:pt x="1066" y="14128"/>
                  </a:lnTo>
                  <a:lnTo>
                    <a:pt x="1246" y="14208"/>
                  </a:lnTo>
                  <a:lnTo>
                    <a:pt x="1427" y="14268"/>
                  </a:lnTo>
                  <a:lnTo>
                    <a:pt x="1628" y="14308"/>
                  </a:lnTo>
                  <a:lnTo>
                    <a:pt x="1809" y="14328"/>
                  </a:lnTo>
                  <a:lnTo>
                    <a:pt x="1990" y="14328"/>
                  </a:lnTo>
                  <a:lnTo>
                    <a:pt x="2191" y="14308"/>
                  </a:lnTo>
                  <a:lnTo>
                    <a:pt x="2372" y="14268"/>
                  </a:lnTo>
                  <a:lnTo>
                    <a:pt x="2553" y="14228"/>
                  </a:lnTo>
                  <a:lnTo>
                    <a:pt x="2713" y="14168"/>
                  </a:lnTo>
                  <a:lnTo>
                    <a:pt x="2894" y="14067"/>
                  </a:lnTo>
                  <a:lnTo>
                    <a:pt x="3035" y="13967"/>
                  </a:lnTo>
                  <a:lnTo>
                    <a:pt x="3196" y="13866"/>
                  </a:lnTo>
                  <a:lnTo>
                    <a:pt x="3336" y="13726"/>
                  </a:lnTo>
                  <a:lnTo>
                    <a:pt x="3457" y="13585"/>
                  </a:lnTo>
                  <a:lnTo>
                    <a:pt x="3557" y="13424"/>
                  </a:lnTo>
                  <a:lnTo>
                    <a:pt x="3658" y="13263"/>
                  </a:lnTo>
                  <a:lnTo>
                    <a:pt x="9425" y="1729"/>
                  </a:lnTo>
                  <a:lnTo>
                    <a:pt x="5969" y="1"/>
                  </a:lnTo>
                  <a:lnTo>
                    <a:pt x="202" y="11535"/>
                  </a:lnTo>
                  <a:lnTo>
                    <a:pt x="202" y="11535"/>
                  </a:lnTo>
                  <a:lnTo>
                    <a:pt x="121" y="11716"/>
                  </a:lnTo>
                  <a:lnTo>
                    <a:pt x="61" y="11897"/>
                  </a:lnTo>
                  <a:lnTo>
                    <a:pt x="21" y="12078"/>
                  </a:lnTo>
                  <a:lnTo>
                    <a:pt x="1" y="12279"/>
                  </a:lnTo>
                  <a:lnTo>
                    <a:pt x="1" y="12460"/>
                  </a:lnTo>
                  <a:lnTo>
                    <a:pt x="21" y="12641"/>
                  </a:lnTo>
                  <a:lnTo>
                    <a:pt x="61" y="12821"/>
                  </a:lnTo>
                  <a:lnTo>
                    <a:pt x="101" y="13002"/>
                  </a:lnTo>
                  <a:lnTo>
                    <a:pt x="161" y="13183"/>
                  </a:lnTo>
                  <a:lnTo>
                    <a:pt x="262" y="13344"/>
                  </a:lnTo>
                  <a:lnTo>
                    <a:pt x="342" y="13505"/>
                  </a:lnTo>
                  <a:lnTo>
                    <a:pt x="463" y="13645"/>
                  </a:lnTo>
                  <a:lnTo>
                    <a:pt x="603" y="13786"/>
                  </a:lnTo>
                  <a:lnTo>
                    <a:pt x="744" y="13906"/>
                  </a:lnTo>
                  <a:lnTo>
                    <a:pt x="905" y="14027"/>
                  </a:lnTo>
                  <a:lnTo>
                    <a:pt x="1066" y="14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7"/>
            <p:cNvSpPr/>
            <p:nvPr/>
          </p:nvSpPr>
          <p:spPr>
            <a:xfrm>
              <a:off x="-2136639" y="1808625"/>
              <a:ext cx="146958" cy="97178"/>
            </a:xfrm>
            <a:custGeom>
              <a:avLst/>
              <a:gdLst/>
              <a:ahLst/>
              <a:cxnLst/>
              <a:rect l="l" t="t" r="r" b="b"/>
              <a:pathLst>
                <a:path w="6291" h="4160" extrusionOk="0">
                  <a:moveTo>
                    <a:pt x="905" y="0"/>
                  </a:moveTo>
                  <a:lnTo>
                    <a:pt x="704" y="40"/>
                  </a:lnTo>
                  <a:lnTo>
                    <a:pt x="523" y="121"/>
                  </a:lnTo>
                  <a:lnTo>
                    <a:pt x="362" y="241"/>
                  </a:lnTo>
                  <a:lnTo>
                    <a:pt x="221" y="382"/>
                  </a:lnTo>
                  <a:lnTo>
                    <a:pt x="101" y="563"/>
                  </a:lnTo>
                  <a:lnTo>
                    <a:pt x="41" y="764"/>
                  </a:lnTo>
                  <a:lnTo>
                    <a:pt x="0" y="965"/>
                  </a:lnTo>
                  <a:lnTo>
                    <a:pt x="0" y="1166"/>
                  </a:lnTo>
                  <a:lnTo>
                    <a:pt x="61" y="1346"/>
                  </a:lnTo>
                  <a:lnTo>
                    <a:pt x="141" y="1527"/>
                  </a:lnTo>
                  <a:lnTo>
                    <a:pt x="242" y="1708"/>
                  </a:lnTo>
                  <a:lnTo>
                    <a:pt x="402" y="1829"/>
                  </a:lnTo>
                  <a:lnTo>
                    <a:pt x="563" y="1949"/>
                  </a:lnTo>
                  <a:lnTo>
                    <a:pt x="4783" y="4059"/>
                  </a:lnTo>
                  <a:lnTo>
                    <a:pt x="4984" y="4140"/>
                  </a:lnTo>
                  <a:lnTo>
                    <a:pt x="5185" y="4160"/>
                  </a:lnTo>
                  <a:lnTo>
                    <a:pt x="5386" y="4160"/>
                  </a:lnTo>
                  <a:lnTo>
                    <a:pt x="5587" y="4120"/>
                  </a:lnTo>
                  <a:lnTo>
                    <a:pt x="5768" y="4039"/>
                  </a:lnTo>
                  <a:lnTo>
                    <a:pt x="5928" y="3919"/>
                  </a:lnTo>
                  <a:lnTo>
                    <a:pt x="6069" y="3778"/>
                  </a:lnTo>
                  <a:lnTo>
                    <a:pt x="6170" y="3597"/>
                  </a:lnTo>
                  <a:lnTo>
                    <a:pt x="6250" y="3396"/>
                  </a:lnTo>
                  <a:lnTo>
                    <a:pt x="6290" y="3195"/>
                  </a:lnTo>
                  <a:lnTo>
                    <a:pt x="6270" y="2994"/>
                  </a:lnTo>
                  <a:lnTo>
                    <a:pt x="6230" y="2813"/>
                  </a:lnTo>
                  <a:lnTo>
                    <a:pt x="6149" y="2633"/>
                  </a:lnTo>
                  <a:lnTo>
                    <a:pt x="6029" y="2472"/>
                  </a:lnTo>
                  <a:lnTo>
                    <a:pt x="5888" y="2331"/>
                  </a:lnTo>
                  <a:lnTo>
                    <a:pt x="5707" y="2211"/>
                  </a:lnTo>
                  <a:lnTo>
                    <a:pt x="1487" y="101"/>
                  </a:lnTo>
                  <a:lnTo>
                    <a:pt x="1287" y="40"/>
                  </a:lnTo>
                  <a:lnTo>
                    <a:pt x="10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7"/>
            <p:cNvSpPr/>
            <p:nvPr/>
          </p:nvSpPr>
          <p:spPr>
            <a:xfrm>
              <a:off x="-2156355" y="2006253"/>
              <a:ext cx="11283" cy="11283"/>
            </a:xfrm>
            <a:custGeom>
              <a:avLst/>
              <a:gdLst/>
              <a:ahLst/>
              <a:cxnLst/>
              <a:rect l="l" t="t" r="r" b="b"/>
              <a:pathLst>
                <a:path w="483" h="483" extrusionOk="0">
                  <a:moveTo>
                    <a:pt x="242" y="0"/>
                  </a:moveTo>
                  <a:lnTo>
                    <a:pt x="181" y="20"/>
                  </a:lnTo>
                  <a:lnTo>
                    <a:pt x="121" y="40"/>
                  </a:lnTo>
                  <a:lnTo>
                    <a:pt x="61" y="80"/>
                  </a:lnTo>
                  <a:lnTo>
                    <a:pt x="21" y="141"/>
                  </a:lnTo>
                  <a:lnTo>
                    <a:pt x="0" y="221"/>
                  </a:lnTo>
                  <a:lnTo>
                    <a:pt x="21" y="322"/>
                  </a:lnTo>
                  <a:lnTo>
                    <a:pt x="61" y="382"/>
                  </a:lnTo>
                  <a:lnTo>
                    <a:pt x="141" y="442"/>
                  </a:lnTo>
                  <a:lnTo>
                    <a:pt x="181" y="462"/>
                  </a:lnTo>
                  <a:lnTo>
                    <a:pt x="242" y="482"/>
                  </a:lnTo>
                  <a:lnTo>
                    <a:pt x="302" y="462"/>
                  </a:lnTo>
                  <a:lnTo>
                    <a:pt x="362" y="442"/>
                  </a:lnTo>
                  <a:lnTo>
                    <a:pt x="402" y="402"/>
                  </a:lnTo>
                  <a:lnTo>
                    <a:pt x="443" y="342"/>
                  </a:lnTo>
                  <a:lnTo>
                    <a:pt x="483" y="261"/>
                  </a:lnTo>
                  <a:lnTo>
                    <a:pt x="463" y="161"/>
                  </a:lnTo>
                  <a:lnTo>
                    <a:pt x="422" y="80"/>
                  </a:lnTo>
                  <a:lnTo>
                    <a:pt x="342" y="20"/>
                  </a:lnTo>
                  <a:lnTo>
                    <a:pt x="302"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7"/>
            <p:cNvSpPr/>
            <p:nvPr/>
          </p:nvSpPr>
          <p:spPr>
            <a:xfrm>
              <a:off x="-2161985" y="2082290"/>
              <a:ext cx="10816" cy="11283"/>
            </a:xfrm>
            <a:custGeom>
              <a:avLst/>
              <a:gdLst/>
              <a:ahLst/>
              <a:cxnLst/>
              <a:rect l="l" t="t" r="r" b="b"/>
              <a:pathLst>
                <a:path w="463" h="483" extrusionOk="0">
                  <a:moveTo>
                    <a:pt x="221" y="0"/>
                  </a:moveTo>
                  <a:lnTo>
                    <a:pt x="161" y="21"/>
                  </a:lnTo>
                  <a:lnTo>
                    <a:pt x="101" y="41"/>
                  </a:lnTo>
                  <a:lnTo>
                    <a:pt x="61" y="81"/>
                  </a:lnTo>
                  <a:lnTo>
                    <a:pt x="20" y="141"/>
                  </a:lnTo>
                  <a:lnTo>
                    <a:pt x="0" y="221"/>
                  </a:lnTo>
                  <a:lnTo>
                    <a:pt x="0" y="322"/>
                  </a:lnTo>
                  <a:lnTo>
                    <a:pt x="61" y="402"/>
                  </a:lnTo>
                  <a:lnTo>
                    <a:pt x="121" y="463"/>
                  </a:lnTo>
                  <a:lnTo>
                    <a:pt x="181" y="463"/>
                  </a:lnTo>
                  <a:lnTo>
                    <a:pt x="221" y="483"/>
                  </a:lnTo>
                  <a:lnTo>
                    <a:pt x="302" y="463"/>
                  </a:lnTo>
                  <a:lnTo>
                    <a:pt x="362" y="443"/>
                  </a:lnTo>
                  <a:lnTo>
                    <a:pt x="402" y="402"/>
                  </a:lnTo>
                  <a:lnTo>
                    <a:pt x="442" y="342"/>
                  </a:lnTo>
                  <a:lnTo>
                    <a:pt x="463" y="262"/>
                  </a:lnTo>
                  <a:lnTo>
                    <a:pt x="463" y="161"/>
                  </a:lnTo>
                  <a:lnTo>
                    <a:pt x="402" y="81"/>
                  </a:lnTo>
                  <a:lnTo>
                    <a:pt x="342" y="41"/>
                  </a:lnTo>
                  <a:lnTo>
                    <a:pt x="282" y="21"/>
                  </a:lnTo>
                  <a:lnTo>
                    <a:pt x="221"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7"/>
            <p:cNvSpPr/>
            <p:nvPr/>
          </p:nvSpPr>
          <p:spPr>
            <a:xfrm>
              <a:off x="-2215970" y="2090746"/>
              <a:ext cx="10816" cy="10816"/>
            </a:xfrm>
            <a:custGeom>
              <a:avLst/>
              <a:gdLst/>
              <a:ahLst/>
              <a:cxnLst/>
              <a:rect l="l" t="t" r="r" b="b"/>
              <a:pathLst>
                <a:path w="463" h="463" extrusionOk="0">
                  <a:moveTo>
                    <a:pt x="161" y="0"/>
                  </a:moveTo>
                  <a:lnTo>
                    <a:pt x="101" y="40"/>
                  </a:lnTo>
                  <a:lnTo>
                    <a:pt x="61" y="81"/>
                  </a:lnTo>
                  <a:lnTo>
                    <a:pt x="21" y="121"/>
                  </a:lnTo>
                  <a:lnTo>
                    <a:pt x="0" y="221"/>
                  </a:lnTo>
                  <a:lnTo>
                    <a:pt x="0" y="302"/>
                  </a:lnTo>
                  <a:lnTo>
                    <a:pt x="41" y="382"/>
                  </a:lnTo>
                  <a:lnTo>
                    <a:pt x="121" y="442"/>
                  </a:lnTo>
                  <a:lnTo>
                    <a:pt x="181" y="462"/>
                  </a:lnTo>
                  <a:lnTo>
                    <a:pt x="282" y="462"/>
                  </a:lnTo>
                  <a:lnTo>
                    <a:pt x="342" y="442"/>
                  </a:lnTo>
                  <a:lnTo>
                    <a:pt x="402" y="402"/>
                  </a:lnTo>
                  <a:lnTo>
                    <a:pt x="443" y="342"/>
                  </a:lnTo>
                  <a:lnTo>
                    <a:pt x="463" y="241"/>
                  </a:lnTo>
                  <a:lnTo>
                    <a:pt x="443" y="161"/>
                  </a:lnTo>
                  <a:lnTo>
                    <a:pt x="402" y="81"/>
                  </a:lnTo>
                  <a:lnTo>
                    <a:pt x="342" y="20"/>
                  </a:lnTo>
                  <a:lnTo>
                    <a:pt x="282"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7"/>
            <p:cNvSpPr/>
            <p:nvPr/>
          </p:nvSpPr>
          <p:spPr>
            <a:xfrm>
              <a:off x="-2415466" y="1820352"/>
              <a:ext cx="322508" cy="388220"/>
            </a:xfrm>
            <a:custGeom>
              <a:avLst/>
              <a:gdLst/>
              <a:ahLst/>
              <a:cxnLst/>
              <a:rect l="l" t="t" r="r" b="b"/>
              <a:pathLst>
                <a:path w="13806" h="16619" extrusionOk="0">
                  <a:moveTo>
                    <a:pt x="9103" y="0"/>
                  </a:moveTo>
                  <a:lnTo>
                    <a:pt x="8922" y="21"/>
                  </a:lnTo>
                  <a:lnTo>
                    <a:pt x="8721" y="41"/>
                  </a:lnTo>
                  <a:lnTo>
                    <a:pt x="8520" y="81"/>
                  </a:lnTo>
                  <a:lnTo>
                    <a:pt x="3396" y="1648"/>
                  </a:lnTo>
                  <a:lnTo>
                    <a:pt x="3075" y="1769"/>
                  </a:lnTo>
                  <a:lnTo>
                    <a:pt x="2773" y="1909"/>
                  </a:lnTo>
                  <a:lnTo>
                    <a:pt x="2492" y="2110"/>
                  </a:lnTo>
                  <a:lnTo>
                    <a:pt x="2251" y="2331"/>
                  </a:lnTo>
                  <a:lnTo>
                    <a:pt x="2030" y="2573"/>
                  </a:lnTo>
                  <a:lnTo>
                    <a:pt x="1849" y="2854"/>
                  </a:lnTo>
                  <a:lnTo>
                    <a:pt x="1688" y="3135"/>
                  </a:lnTo>
                  <a:lnTo>
                    <a:pt x="1567" y="3457"/>
                  </a:lnTo>
                  <a:lnTo>
                    <a:pt x="80" y="8360"/>
                  </a:lnTo>
                  <a:lnTo>
                    <a:pt x="40" y="9003"/>
                  </a:lnTo>
                  <a:lnTo>
                    <a:pt x="0" y="9606"/>
                  </a:lnTo>
                  <a:lnTo>
                    <a:pt x="0" y="10189"/>
                  </a:lnTo>
                  <a:lnTo>
                    <a:pt x="20" y="10731"/>
                  </a:lnTo>
                  <a:lnTo>
                    <a:pt x="80" y="11254"/>
                  </a:lnTo>
                  <a:lnTo>
                    <a:pt x="141" y="11736"/>
                  </a:lnTo>
                  <a:lnTo>
                    <a:pt x="221" y="12198"/>
                  </a:lnTo>
                  <a:lnTo>
                    <a:pt x="322" y="12620"/>
                  </a:lnTo>
                  <a:lnTo>
                    <a:pt x="442" y="13022"/>
                  </a:lnTo>
                  <a:lnTo>
                    <a:pt x="583" y="13384"/>
                  </a:lnTo>
                  <a:lnTo>
                    <a:pt x="744" y="13725"/>
                  </a:lnTo>
                  <a:lnTo>
                    <a:pt x="904" y="14047"/>
                  </a:lnTo>
                  <a:lnTo>
                    <a:pt x="1085" y="14348"/>
                  </a:lnTo>
                  <a:lnTo>
                    <a:pt x="1266" y="14630"/>
                  </a:lnTo>
                  <a:lnTo>
                    <a:pt x="1467" y="14871"/>
                  </a:lnTo>
                  <a:lnTo>
                    <a:pt x="1688" y="15112"/>
                  </a:lnTo>
                  <a:lnTo>
                    <a:pt x="1909" y="15313"/>
                  </a:lnTo>
                  <a:lnTo>
                    <a:pt x="2130" y="15514"/>
                  </a:lnTo>
                  <a:lnTo>
                    <a:pt x="2371" y="15675"/>
                  </a:lnTo>
                  <a:lnTo>
                    <a:pt x="2612" y="15835"/>
                  </a:lnTo>
                  <a:lnTo>
                    <a:pt x="2854" y="15976"/>
                  </a:lnTo>
                  <a:lnTo>
                    <a:pt x="3095" y="16097"/>
                  </a:lnTo>
                  <a:lnTo>
                    <a:pt x="3336" y="16197"/>
                  </a:lnTo>
                  <a:lnTo>
                    <a:pt x="3597" y="16277"/>
                  </a:lnTo>
                  <a:lnTo>
                    <a:pt x="4079" y="16438"/>
                  </a:lnTo>
                  <a:lnTo>
                    <a:pt x="4562" y="16519"/>
                  </a:lnTo>
                  <a:lnTo>
                    <a:pt x="5044" y="16579"/>
                  </a:lnTo>
                  <a:lnTo>
                    <a:pt x="5466" y="16619"/>
                  </a:lnTo>
                  <a:lnTo>
                    <a:pt x="5667" y="16599"/>
                  </a:lnTo>
                  <a:lnTo>
                    <a:pt x="5848" y="16599"/>
                  </a:lnTo>
                  <a:lnTo>
                    <a:pt x="6029" y="16559"/>
                  </a:lnTo>
                  <a:lnTo>
                    <a:pt x="6209" y="16519"/>
                  </a:lnTo>
                  <a:lnTo>
                    <a:pt x="6370" y="16478"/>
                  </a:lnTo>
                  <a:lnTo>
                    <a:pt x="6551" y="16418"/>
                  </a:lnTo>
                  <a:lnTo>
                    <a:pt x="6712" y="16338"/>
                  </a:lnTo>
                  <a:lnTo>
                    <a:pt x="6873" y="16257"/>
                  </a:lnTo>
                  <a:lnTo>
                    <a:pt x="7013" y="16157"/>
                  </a:lnTo>
                  <a:lnTo>
                    <a:pt x="7154" y="16036"/>
                  </a:lnTo>
                  <a:lnTo>
                    <a:pt x="7295" y="15916"/>
                  </a:lnTo>
                  <a:lnTo>
                    <a:pt x="7415" y="15795"/>
                  </a:lnTo>
                  <a:lnTo>
                    <a:pt x="7536" y="15654"/>
                  </a:lnTo>
                  <a:lnTo>
                    <a:pt x="7656" y="15514"/>
                  </a:lnTo>
                  <a:lnTo>
                    <a:pt x="7757" y="15353"/>
                  </a:lnTo>
                  <a:lnTo>
                    <a:pt x="7837" y="15192"/>
                  </a:lnTo>
                  <a:lnTo>
                    <a:pt x="7978" y="14891"/>
                  </a:lnTo>
                  <a:lnTo>
                    <a:pt x="8118" y="14589"/>
                  </a:lnTo>
                  <a:lnTo>
                    <a:pt x="8219" y="14288"/>
                  </a:lnTo>
                  <a:lnTo>
                    <a:pt x="8319" y="13987"/>
                  </a:lnTo>
                  <a:lnTo>
                    <a:pt x="8480" y="13404"/>
                  </a:lnTo>
                  <a:lnTo>
                    <a:pt x="8601" y="12821"/>
                  </a:lnTo>
                  <a:lnTo>
                    <a:pt x="8661" y="12278"/>
                  </a:lnTo>
                  <a:lnTo>
                    <a:pt x="8681" y="11756"/>
                  </a:lnTo>
                  <a:lnTo>
                    <a:pt x="8681" y="11274"/>
                  </a:lnTo>
                  <a:lnTo>
                    <a:pt x="8641" y="10812"/>
                  </a:lnTo>
                  <a:lnTo>
                    <a:pt x="8601" y="10390"/>
                  </a:lnTo>
                  <a:lnTo>
                    <a:pt x="8540" y="10028"/>
                  </a:lnTo>
                  <a:lnTo>
                    <a:pt x="8460" y="9686"/>
                  </a:lnTo>
                  <a:lnTo>
                    <a:pt x="8400" y="9405"/>
                  </a:lnTo>
                  <a:lnTo>
                    <a:pt x="8279" y="9023"/>
                  </a:lnTo>
                  <a:lnTo>
                    <a:pt x="8219" y="8882"/>
                  </a:lnTo>
                  <a:lnTo>
                    <a:pt x="9626" y="8581"/>
                  </a:lnTo>
                  <a:lnTo>
                    <a:pt x="9927" y="8501"/>
                  </a:lnTo>
                  <a:lnTo>
                    <a:pt x="10228" y="8420"/>
                  </a:lnTo>
                  <a:lnTo>
                    <a:pt x="10510" y="8320"/>
                  </a:lnTo>
                  <a:lnTo>
                    <a:pt x="10791" y="8199"/>
                  </a:lnTo>
                  <a:lnTo>
                    <a:pt x="11072" y="8079"/>
                  </a:lnTo>
                  <a:lnTo>
                    <a:pt x="11354" y="7938"/>
                  </a:lnTo>
                  <a:lnTo>
                    <a:pt x="11615" y="7797"/>
                  </a:lnTo>
                  <a:lnTo>
                    <a:pt x="11896" y="7637"/>
                  </a:lnTo>
                  <a:lnTo>
                    <a:pt x="12137" y="7476"/>
                  </a:lnTo>
                  <a:lnTo>
                    <a:pt x="12399" y="7295"/>
                  </a:lnTo>
                  <a:lnTo>
                    <a:pt x="12620" y="7114"/>
                  </a:lnTo>
                  <a:lnTo>
                    <a:pt x="12861" y="6913"/>
                  </a:lnTo>
                  <a:lnTo>
                    <a:pt x="13082" y="6692"/>
                  </a:lnTo>
                  <a:lnTo>
                    <a:pt x="13303" y="6491"/>
                  </a:lnTo>
                  <a:lnTo>
                    <a:pt x="13504" y="6250"/>
                  </a:lnTo>
                  <a:lnTo>
                    <a:pt x="13705" y="6009"/>
                  </a:lnTo>
                  <a:lnTo>
                    <a:pt x="13745" y="5949"/>
                  </a:lnTo>
                  <a:lnTo>
                    <a:pt x="13785" y="5888"/>
                  </a:lnTo>
                  <a:lnTo>
                    <a:pt x="13805" y="5748"/>
                  </a:lnTo>
                  <a:lnTo>
                    <a:pt x="13805" y="5607"/>
                  </a:lnTo>
                  <a:lnTo>
                    <a:pt x="13745" y="5466"/>
                  </a:lnTo>
                  <a:lnTo>
                    <a:pt x="13665" y="5366"/>
                  </a:lnTo>
                  <a:lnTo>
                    <a:pt x="13564" y="5285"/>
                  </a:lnTo>
                  <a:lnTo>
                    <a:pt x="13423" y="5225"/>
                  </a:lnTo>
                  <a:lnTo>
                    <a:pt x="13263" y="5225"/>
                  </a:lnTo>
                  <a:lnTo>
                    <a:pt x="7234" y="5788"/>
                  </a:lnTo>
                  <a:lnTo>
                    <a:pt x="7234" y="5788"/>
                  </a:lnTo>
                  <a:lnTo>
                    <a:pt x="12419" y="4602"/>
                  </a:lnTo>
                  <a:lnTo>
                    <a:pt x="12600" y="4542"/>
                  </a:lnTo>
                  <a:lnTo>
                    <a:pt x="12780" y="4462"/>
                  </a:lnTo>
                  <a:lnTo>
                    <a:pt x="12921" y="4381"/>
                  </a:lnTo>
                  <a:lnTo>
                    <a:pt x="13082" y="4261"/>
                  </a:lnTo>
                  <a:lnTo>
                    <a:pt x="13202" y="4140"/>
                  </a:lnTo>
                  <a:lnTo>
                    <a:pt x="13323" y="3979"/>
                  </a:lnTo>
                  <a:lnTo>
                    <a:pt x="13403" y="3819"/>
                  </a:lnTo>
                  <a:lnTo>
                    <a:pt x="13484" y="3658"/>
                  </a:lnTo>
                  <a:lnTo>
                    <a:pt x="13504" y="3557"/>
                  </a:lnTo>
                  <a:lnTo>
                    <a:pt x="13524" y="3457"/>
                  </a:lnTo>
                  <a:lnTo>
                    <a:pt x="13524" y="3256"/>
                  </a:lnTo>
                  <a:lnTo>
                    <a:pt x="13464" y="3075"/>
                  </a:lnTo>
                  <a:lnTo>
                    <a:pt x="13363" y="2894"/>
                  </a:lnTo>
                  <a:lnTo>
                    <a:pt x="13243" y="2753"/>
                  </a:lnTo>
                  <a:lnTo>
                    <a:pt x="13082" y="2653"/>
                  </a:lnTo>
                  <a:lnTo>
                    <a:pt x="12901" y="2573"/>
                  </a:lnTo>
                  <a:lnTo>
                    <a:pt x="12801" y="2553"/>
                  </a:lnTo>
                  <a:lnTo>
                    <a:pt x="12700" y="2553"/>
                  </a:lnTo>
                  <a:lnTo>
                    <a:pt x="7636" y="2512"/>
                  </a:lnTo>
                  <a:lnTo>
                    <a:pt x="7636" y="2512"/>
                  </a:lnTo>
                  <a:lnTo>
                    <a:pt x="11193" y="2532"/>
                  </a:lnTo>
                  <a:lnTo>
                    <a:pt x="10912" y="1447"/>
                  </a:lnTo>
                  <a:lnTo>
                    <a:pt x="10851" y="1246"/>
                  </a:lnTo>
                  <a:lnTo>
                    <a:pt x="10771" y="1066"/>
                  </a:lnTo>
                  <a:lnTo>
                    <a:pt x="10691" y="905"/>
                  </a:lnTo>
                  <a:lnTo>
                    <a:pt x="10570" y="744"/>
                  </a:lnTo>
                  <a:lnTo>
                    <a:pt x="10449" y="603"/>
                  </a:lnTo>
                  <a:lnTo>
                    <a:pt x="10309" y="463"/>
                  </a:lnTo>
                  <a:lnTo>
                    <a:pt x="10168" y="362"/>
                  </a:lnTo>
                  <a:lnTo>
                    <a:pt x="10007" y="262"/>
                  </a:lnTo>
                  <a:lnTo>
                    <a:pt x="9847" y="161"/>
                  </a:lnTo>
                  <a:lnTo>
                    <a:pt x="9666" y="101"/>
                  </a:lnTo>
                  <a:lnTo>
                    <a:pt x="9485" y="41"/>
                  </a:lnTo>
                  <a:lnTo>
                    <a:pt x="9304" y="21"/>
                  </a:lnTo>
                  <a:lnTo>
                    <a:pt x="9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7"/>
            <p:cNvSpPr/>
            <p:nvPr/>
          </p:nvSpPr>
          <p:spPr>
            <a:xfrm>
              <a:off x="-2251641" y="1869175"/>
              <a:ext cx="96243" cy="13175"/>
            </a:xfrm>
            <a:custGeom>
              <a:avLst/>
              <a:gdLst/>
              <a:ahLst/>
              <a:cxnLst/>
              <a:rect l="l" t="t" r="r" b="b"/>
              <a:pathLst>
                <a:path w="4120" h="564" extrusionOk="0">
                  <a:moveTo>
                    <a:pt x="3899" y="0"/>
                  </a:moveTo>
                  <a:lnTo>
                    <a:pt x="221" y="121"/>
                  </a:lnTo>
                  <a:lnTo>
                    <a:pt x="121" y="141"/>
                  </a:lnTo>
                  <a:lnTo>
                    <a:pt x="60" y="181"/>
                  </a:lnTo>
                  <a:lnTo>
                    <a:pt x="20" y="262"/>
                  </a:lnTo>
                  <a:lnTo>
                    <a:pt x="0" y="342"/>
                  </a:lnTo>
                  <a:lnTo>
                    <a:pt x="20" y="442"/>
                  </a:lnTo>
                  <a:lnTo>
                    <a:pt x="60" y="503"/>
                  </a:lnTo>
                  <a:lnTo>
                    <a:pt x="141" y="543"/>
                  </a:lnTo>
                  <a:lnTo>
                    <a:pt x="221" y="563"/>
                  </a:lnTo>
                  <a:lnTo>
                    <a:pt x="3919" y="442"/>
                  </a:lnTo>
                  <a:lnTo>
                    <a:pt x="3999" y="422"/>
                  </a:lnTo>
                  <a:lnTo>
                    <a:pt x="4059" y="382"/>
                  </a:lnTo>
                  <a:lnTo>
                    <a:pt x="4120" y="302"/>
                  </a:lnTo>
                  <a:lnTo>
                    <a:pt x="4120" y="221"/>
                  </a:lnTo>
                  <a:lnTo>
                    <a:pt x="4100" y="121"/>
                  </a:lnTo>
                  <a:lnTo>
                    <a:pt x="4059" y="81"/>
                  </a:lnTo>
                  <a:lnTo>
                    <a:pt x="4019" y="41"/>
                  </a:lnTo>
                  <a:lnTo>
                    <a:pt x="39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7"/>
            <p:cNvSpPr/>
            <p:nvPr/>
          </p:nvSpPr>
          <p:spPr>
            <a:xfrm>
              <a:off x="-2244610" y="1934887"/>
              <a:ext cx="14109" cy="31956"/>
            </a:xfrm>
            <a:custGeom>
              <a:avLst/>
              <a:gdLst/>
              <a:ahLst/>
              <a:cxnLst/>
              <a:rect l="l" t="t" r="r" b="b"/>
              <a:pathLst>
                <a:path w="604" h="1368" extrusionOk="0">
                  <a:moveTo>
                    <a:pt x="181" y="1"/>
                  </a:moveTo>
                  <a:lnTo>
                    <a:pt x="101" y="41"/>
                  </a:lnTo>
                  <a:lnTo>
                    <a:pt x="41" y="101"/>
                  </a:lnTo>
                  <a:lnTo>
                    <a:pt x="1" y="181"/>
                  </a:lnTo>
                  <a:lnTo>
                    <a:pt x="1" y="262"/>
                  </a:lnTo>
                  <a:lnTo>
                    <a:pt x="161" y="1186"/>
                  </a:lnTo>
                  <a:lnTo>
                    <a:pt x="202" y="1267"/>
                  </a:lnTo>
                  <a:lnTo>
                    <a:pt x="262" y="1327"/>
                  </a:lnTo>
                  <a:lnTo>
                    <a:pt x="342" y="1367"/>
                  </a:lnTo>
                  <a:lnTo>
                    <a:pt x="423" y="1367"/>
                  </a:lnTo>
                  <a:lnTo>
                    <a:pt x="503" y="1327"/>
                  </a:lnTo>
                  <a:lnTo>
                    <a:pt x="563" y="1267"/>
                  </a:lnTo>
                  <a:lnTo>
                    <a:pt x="603" y="1206"/>
                  </a:lnTo>
                  <a:lnTo>
                    <a:pt x="603" y="1106"/>
                  </a:lnTo>
                  <a:lnTo>
                    <a:pt x="423" y="181"/>
                  </a:lnTo>
                  <a:lnTo>
                    <a:pt x="403" y="121"/>
                  </a:lnTo>
                  <a:lnTo>
                    <a:pt x="362" y="61"/>
                  </a:lnTo>
                  <a:lnTo>
                    <a:pt x="322" y="21"/>
                  </a:lnTo>
                  <a:lnTo>
                    <a:pt x="2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7"/>
            <p:cNvSpPr/>
            <p:nvPr/>
          </p:nvSpPr>
          <p:spPr>
            <a:xfrm>
              <a:off x="-2256804" y="1863545"/>
              <a:ext cx="14086" cy="31466"/>
            </a:xfrm>
            <a:custGeom>
              <a:avLst/>
              <a:gdLst/>
              <a:ahLst/>
              <a:cxnLst/>
              <a:rect l="l" t="t" r="r" b="b"/>
              <a:pathLst>
                <a:path w="603" h="1347" extrusionOk="0">
                  <a:moveTo>
                    <a:pt x="181" y="0"/>
                  </a:moveTo>
                  <a:lnTo>
                    <a:pt x="81" y="20"/>
                  </a:lnTo>
                  <a:lnTo>
                    <a:pt x="20" y="81"/>
                  </a:lnTo>
                  <a:lnTo>
                    <a:pt x="0" y="161"/>
                  </a:lnTo>
                  <a:lnTo>
                    <a:pt x="0" y="241"/>
                  </a:lnTo>
                  <a:lnTo>
                    <a:pt x="161" y="1186"/>
                  </a:lnTo>
                  <a:lnTo>
                    <a:pt x="201" y="1266"/>
                  </a:lnTo>
                  <a:lnTo>
                    <a:pt x="261" y="1306"/>
                  </a:lnTo>
                  <a:lnTo>
                    <a:pt x="342" y="1347"/>
                  </a:lnTo>
                  <a:lnTo>
                    <a:pt x="422" y="1347"/>
                  </a:lnTo>
                  <a:lnTo>
                    <a:pt x="503" y="1326"/>
                  </a:lnTo>
                  <a:lnTo>
                    <a:pt x="563" y="1266"/>
                  </a:lnTo>
                  <a:lnTo>
                    <a:pt x="603" y="1186"/>
                  </a:lnTo>
                  <a:lnTo>
                    <a:pt x="603" y="1085"/>
                  </a:lnTo>
                  <a:lnTo>
                    <a:pt x="422" y="181"/>
                  </a:lnTo>
                  <a:lnTo>
                    <a:pt x="402" y="101"/>
                  </a:lnTo>
                  <a:lnTo>
                    <a:pt x="362" y="60"/>
                  </a:lnTo>
                  <a:lnTo>
                    <a:pt x="302" y="20"/>
                  </a:lnTo>
                  <a:lnTo>
                    <a:pt x="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7"/>
            <p:cNvSpPr/>
            <p:nvPr/>
          </p:nvSpPr>
          <p:spPr>
            <a:xfrm>
              <a:off x="-2243675" y="2018447"/>
              <a:ext cx="30064" cy="11750"/>
            </a:xfrm>
            <a:custGeom>
              <a:avLst/>
              <a:gdLst/>
              <a:ahLst/>
              <a:cxnLst/>
              <a:rect l="l" t="t" r="r" b="b"/>
              <a:pathLst>
                <a:path w="1287" h="503" extrusionOk="0">
                  <a:moveTo>
                    <a:pt x="1106" y="1"/>
                  </a:moveTo>
                  <a:lnTo>
                    <a:pt x="1026" y="21"/>
                  </a:lnTo>
                  <a:lnTo>
                    <a:pt x="764" y="61"/>
                  </a:lnTo>
                  <a:lnTo>
                    <a:pt x="503" y="81"/>
                  </a:lnTo>
                  <a:lnTo>
                    <a:pt x="222" y="61"/>
                  </a:lnTo>
                  <a:lnTo>
                    <a:pt x="141" y="81"/>
                  </a:lnTo>
                  <a:lnTo>
                    <a:pt x="61" y="121"/>
                  </a:lnTo>
                  <a:lnTo>
                    <a:pt x="21" y="181"/>
                  </a:lnTo>
                  <a:lnTo>
                    <a:pt x="1" y="282"/>
                  </a:lnTo>
                  <a:lnTo>
                    <a:pt x="1" y="362"/>
                  </a:lnTo>
                  <a:lnTo>
                    <a:pt x="41" y="423"/>
                  </a:lnTo>
                  <a:lnTo>
                    <a:pt x="121" y="483"/>
                  </a:lnTo>
                  <a:lnTo>
                    <a:pt x="202" y="503"/>
                  </a:lnTo>
                  <a:lnTo>
                    <a:pt x="825" y="503"/>
                  </a:lnTo>
                  <a:lnTo>
                    <a:pt x="1126" y="443"/>
                  </a:lnTo>
                  <a:lnTo>
                    <a:pt x="1207" y="402"/>
                  </a:lnTo>
                  <a:lnTo>
                    <a:pt x="1267" y="342"/>
                  </a:lnTo>
                  <a:lnTo>
                    <a:pt x="1287" y="262"/>
                  </a:lnTo>
                  <a:lnTo>
                    <a:pt x="1287" y="181"/>
                  </a:lnTo>
                  <a:lnTo>
                    <a:pt x="1267" y="121"/>
                  </a:lnTo>
                  <a:lnTo>
                    <a:pt x="1227" y="61"/>
                  </a:lnTo>
                  <a:lnTo>
                    <a:pt x="1166" y="21"/>
                  </a:lnTo>
                  <a:lnTo>
                    <a:pt x="1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32"/>
                                        </p:tgtEl>
                                        <p:attrNameLst>
                                          <p:attrName>style.visibility</p:attrName>
                                        </p:attrNameLst>
                                      </p:cBhvr>
                                      <p:to>
                                        <p:strVal val="visible"/>
                                      </p:to>
                                    </p:set>
                                    <p:animEffect transition="in" filter="fade">
                                      <p:cBhvr>
                                        <p:cTn id="12" dur="1000"/>
                                        <p:tgtEl>
                                          <p:spTgt spid="3032"/>
                                        </p:tgtEl>
                                      </p:cBhvr>
                                    </p:animEffect>
                                    <p:anim calcmode="lin" valueType="num">
                                      <p:cBhvr>
                                        <p:cTn id="13" dur="1000" fill="hold"/>
                                        <p:tgtEl>
                                          <p:spTgt spid="3032"/>
                                        </p:tgtEl>
                                        <p:attrNameLst>
                                          <p:attrName>ppt_x</p:attrName>
                                        </p:attrNameLst>
                                      </p:cBhvr>
                                      <p:tavLst>
                                        <p:tav tm="0">
                                          <p:val>
                                            <p:strVal val="#ppt_x"/>
                                          </p:val>
                                        </p:tav>
                                        <p:tav tm="100000">
                                          <p:val>
                                            <p:strVal val="#ppt_x"/>
                                          </p:val>
                                        </p:tav>
                                      </p:tavLst>
                                    </p:anim>
                                    <p:anim calcmode="lin" valueType="num">
                                      <p:cBhvr>
                                        <p:cTn id="14" dur="1000" fill="hold"/>
                                        <p:tgtEl>
                                          <p:spTgt spid="3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F7451-5E0C-5B45-2AC9-8130FA8B32FD}"/>
              </a:ext>
            </a:extLst>
          </p:cNvPr>
          <p:cNvSpPr/>
          <p:nvPr/>
        </p:nvSpPr>
        <p:spPr>
          <a:xfrm rot="16200000">
            <a:off x="-4519057" y="137582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7" name="Rectangle 6">
            <a:extLst>
              <a:ext uri="{FF2B5EF4-FFF2-40B4-BE49-F238E27FC236}">
                <a16:creationId xmlns:a16="http://schemas.microsoft.com/office/drawing/2014/main" id="{5B461374-630B-5819-25A6-DCCB63DEC39E}"/>
              </a:ext>
            </a:extLst>
          </p:cNvPr>
          <p:cNvSpPr/>
          <p:nvPr/>
        </p:nvSpPr>
        <p:spPr>
          <a:xfrm rot="16200000">
            <a:off x="4529138" y="1961980"/>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9" name="Rectangle 1">
            <a:extLst>
              <a:ext uri="{FF2B5EF4-FFF2-40B4-BE49-F238E27FC236}">
                <a16:creationId xmlns:a16="http://schemas.microsoft.com/office/drawing/2014/main" id="{243B4E54-A9F6-A855-5030-F43A3776D420}"/>
              </a:ext>
            </a:extLst>
          </p:cNvPr>
          <p:cNvSpPr>
            <a:spLocks noChangeArrowheads="1"/>
          </p:cNvSpPr>
          <p:nvPr/>
        </p:nvSpPr>
        <p:spPr bwMode="auto">
          <a:xfrm>
            <a:off x="181532" y="2004842"/>
            <a:ext cx="846546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buClrTx/>
            </a:pPr>
            <a:r>
              <a:rPr lang="vi-VN" altLang="en-US" sz="2800" dirty="0">
                <a:solidFill>
                  <a:srgbClr val="000000"/>
                </a:solidFill>
                <a:latin typeface="Times New Roman" panose="02020603050405020304" pitchFamily="18" charset="0"/>
                <a:cs typeface="Times New Roman" panose="02020603050405020304" pitchFamily="18" charset="0"/>
              </a:rPr>
              <a:t>- Cách sử dụng an toàn các thiết bị điện:</a:t>
            </a:r>
          </a:p>
          <a:p>
            <a:pPr lvl="0" algn="just">
              <a:buClrTx/>
            </a:pPr>
            <a:r>
              <a:rPr lang="vi-VN" altLang="en-US" sz="2800" dirty="0">
                <a:solidFill>
                  <a:srgbClr val="000000"/>
                </a:solidFill>
                <a:latin typeface="Times New Roman" panose="02020603050405020304" pitchFamily="18" charset="0"/>
                <a:cs typeface="Times New Roman" panose="02020603050405020304" pitchFamily="18" charset="0"/>
              </a:rPr>
              <a:t>+ Lắp đặt thiết bị đóng ngắt điện, thiết bị điện hỗ trợ đúng cách, phù hợp.</a:t>
            </a:r>
          </a:p>
          <a:p>
            <a:pPr lvl="0" algn="just">
              <a:buClrTx/>
            </a:pPr>
            <a:r>
              <a:rPr lang="vi-VN" altLang="en-US" sz="2800" dirty="0">
                <a:solidFill>
                  <a:srgbClr val="000000"/>
                </a:solidFill>
                <a:latin typeface="Times New Roman" panose="02020603050405020304" pitchFamily="18" charset="0"/>
                <a:cs typeface="Times New Roman" panose="02020603050405020304" pitchFamily="18" charset="0"/>
              </a:rPr>
              <a:t>+ Giữ khoảng cách an toàn với nguồn điện trong gia đình.</a:t>
            </a:r>
          </a:p>
          <a:p>
            <a:pPr lvl="0" algn="just">
              <a:buClrTx/>
            </a:pPr>
            <a:r>
              <a:rPr lang="vi-VN" altLang="en-US" sz="2800" dirty="0">
                <a:solidFill>
                  <a:srgbClr val="000000"/>
                </a:solidFill>
                <a:latin typeface="Times New Roman" panose="02020603050405020304" pitchFamily="18" charset="0"/>
                <a:cs typeface="Times New Roman" panose="02020603050405020304" pitchFamily="18" charset="0"/>
              </a:rPr>
              <a:t>+ Tránh xa nơi điện thế nguy hiểm.</a:t>
            </a:r>
          </a:p>
          <a:p>
            <a:pPr lvl="0" algn="just">
              <a:buClrTx/>
            </a:pPr>
            <a:r>
              <a:rPr lang="vi-VN" altLang="en-US" sz="2800" dirty="0">
                <a:solidFill>
                  <a:srgbClr val="000000"/>
                </a:solidFill>
                <a:latin typeface="Times New Roman" panose="02020603050405020304" pitchFamily="18" charset="0"/>
                <a:cs typeface="Times New Roman" panose="02020603050405020304" pitchFamily="18" charset="0"/>
              </a:rPr>
              <a:t>+ Tránh sử dụng thiết bị điện khi đang sạc.</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EB0F5E82-E517-AC16-AA02-897AE54A7ED9}"/>
              </a:ext>
            </a:extLst>
          </p:cNvPr>
          <p:cNvSpPr/>
          <p:nvPr/>
        </p:nvSpPr>
        <p:spPr>
          <a:xfrm>
            <a:off x="1687851" y="95416"/>
            <a:ext cx="5768298" cy="1566407"/>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3032;p37">
            <a:extLst>
              <a:ext uri="{FF2B5EF4-FFF2-40B4-BE49-F238E27FC236}">
                <a16:creationId xmlns:a16="http://schemas.microsoft.com/office/drawing/2014/main" id="{10DC1AD7-16DE-EA4D-7704-2EC7E9FEB883}"/>
              </a:ext>
            </a:extLst>
          </p:cNvPr>
          <p:cNvSpPr txBox="1">
            <a:spLocks/>
          </p:cNvSpPr>
          <p:nvPr/>
        </p:nvSpPr>
        <p:spPr>
          <a:xfrm>
            <a:off x="2081193" y="753938"/>
            <a:ext cx="4860976" cy="2791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Prompt ExtraBold"/>
              <a:buNone/>
              <a:defRPr sz="3400" b="0" i="0" u="none" strike="noStrike" cap="none">
                <a:solidFill>
                  <a:schemeClr val="dk1"/>
                </a:solidFill>
                <a:latin typeface="Prompt ExtraBold"/>
                <a:ea typeface="Prompt ExtraBold"/>
                <a:cs typeface="Prompt ExtraBold"/>
                <a:sym typeface="Prompt ExtraBold"/>
              </a:defRPr>
            </a:lvl1pPr>
            <a:lvl2pPr marR="0" lvl="1"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2pPr>
            <a:lvl3pPr marR="0" lvl="2"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3pPr>
            <a:lvl4pPr marR="0" lvl="3"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4pPr>
            <a:lvl5pPr marR="0" lvl="4"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5pPr>
            <a:lvl6pPr marR="0" lvl="5"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6pPr>
            <a:lvl7pPr marR="0" lvl="6"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7pPr>
            <a:lvl8pPr marR="0" lvl="7"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8pPr>
            <a:lvl9pPr marR="0" lvl="8" algn="l" rtl="0">
              <a:lnSpc>
                <a:spcPct val="100000"/>
              </a:lnSpc>
              <a:spcBef>
                <a:spcPts val="0"/>
              </a:spcBef>
              <a:spcAft>
                <a:spcPts val="0"/>
              </a:spcAft>
              <a:buClr>
                <a:schemeClr val="dk1"/>
              </a:buClr>
              <a:buSzPts val="3500"/>
              <a:buFont typeface="Anton"/>
              <a:buNone/>
              <a:defRPr sz="3500" b="0" i="0" u="none" strike="noStrike" cap="none">
                <a:solidFill>
                  <a:schemeClr val="dk1"/>
                </a:solidFill>
                <a:latin typeface="Anton"/>
                <a:ea typeface="Anton"/>
                <a:cs typeface="Anton"/>
                <a:sym typeface="Anton"/>
              </a:defRPr>
            </a:lvl9pPr>
          </a:lstStyle>
          <a:p>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Trình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bày</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cách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sư</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dụng</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an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toàn</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các</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thiết</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bị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điện</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endPar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8165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pattFill prst="horz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chemeClr val="bg1">
              <a:alpha val="29000"/>
            </a:schemeClr>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5" name="圆: 空心 4"/>
          <p:cNvSpPr/>
          <p:nvPr/>
        </p:nvSpPr>
        <p:spPr>
          <a:xfrm>
            <a:off x="812483" y="-1187768"/>
            <a:ext cx="7519035" cy="7519035"/>
          </a:xfrm>
          <a:prstGeom prst="donut">
            <a:avLst>
              <a:gd name="adj" fmla="val 12924"/>
            </a:avLst>
          </a:prstGeom>
          <a:gradFill>
            <a:gsLst>
              <a:gs pos="87000">
                <a:srgbClr val="FC9D61"/>
              </a:gs>
              <a:gs pos="0">
                <a:srgbClr val="FC9D61"/>
              </a:gs>
              <a:gs pos="43000">
                <a:srgbClr val="E041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black"/>
              </a:solidFill>
              <a:effectLst/>
              <a:uLnTx/>
              <a:uFillTx/>
              <a:latin typeface="微软雅黑"/>
              <a:ea typeface="微软雅黑"/>
              <a:cs typeface="+mn-ea"/>
              <a:sym typeface="+mn-lt"/>
            </a:endParaRPr>
          </a:p>
        </p:txBody>
      </p:sp>
      <p:sp>
        <p:nvSpPr>
          <p:cNvPr id="6" name="椭圆 5"/>
          <p:cNvSpPr/>
          <p:nvPr/>
        </p:nvSpPr>
        <p:spPr>
          <a:xfrm>
            <a:off x="2745371" y="745121"/>
            <a:ext cx="3653260" cy="3653260"/>
          </a:xfrm>
          <a:prstGeom prst="ellipse">
            <a:avLst/>
          </a:prstGeom>
          <a:solidFill>
            <a:schemeClr val="bg1"/>
          </a:solidFill>
          <a:ln w="0" cap="flat" cmpd="sng" algn="ctr">
            <a:solidFill>
              <a:schemeClr val="bg1">
                <a:lumMod val="85000"/>
              </a:schemeClr>
            </a:soli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8" name="文本">
            <a:extLst>
              <a:ext uri="{FF2B5EF4-FFF2-40B4-BE49-F238E27FC236}">
                <a16:creationId xmlns:a16="http://schemas.microsoft.com/office/drawing/2014/main" id="{B018C710-B604-441B-B97A-5DCA87AB3C6D}"/>
              </a:ext>
            </a:extLst>
          </p:cNvPr>
          <p:cNvSpPr txBox="1"/>
          <p:nvPr/>
        </p:nvSpPr>
        <p:spPr>
          <a:xfrm>
            <a:off x="2154499" y="1882455"/>
            <a:ext cx="4835001"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7200" b="1" i="0" u="none" strike="noStrike" kern="1200" cap="none" spc="0" normalizeH="0" baseline="0" noProof="0" dirty="0" err="1">
                <a:ln>
                  <a:noFill/>
                </a:ln>
                <a:solidFill>
                  <a:srgbClr val="70AD47"/>
                </a:solidFill>
                <a:effectLst/>
                <a:uLnTx/>
                <a:uFillTx/>
                <a:latin typeface="Arial" panose="020B0604020202020204" pitchFamily="34" charset="0"/>
                <a:ea typeface="微软雅黑"/>
                <a:cs typeface="Arial" panose="020B0604020202020204" pitchFamily="34" charset="0"/>
                <a:sym typeface="+mn-lt"/>
              </a:rPr>
              <a:t>Luyện</a:t>
            </a:r>
            <a:r>
              <a:rPr kumimoji="0" lang="en-US" altLang="zh-CN" sz="7200" b="1" i="0" u="none" strike="noStrike" kern="1200" cap="none" spc="0" normalizeH="0" baseline="0" noProof="0" dirty="0">
                <a:ln>
                  <a:noFill/>
                </a:ln>
                <a:solidFill>
                  <a:srgbClr val="70AD47"/>
                </a:solidFill>
                <a:effectLst/>
                <a:uLnTx/>
                <a:uFillTx/>
                <a:latin typeface="Arial" panose="020B0604020202020204" pitchFamily="34" charset="0"/>
                <a:ea typeface="微软雅黑"/>
                <a:cs typeface="Arial" panose="020B0604020202020204" pitchFamily="34" charset="0"/>
                <a:sym typeface="+mn-lt"/>
              </a:rPr>
              <a:t> </a:t>
            </a:r>
            <a:r>
              <a:rPr kumimoji="0" lang="en-US" altLang="zh-CN" sz="7200" b="1" i="0" u="none" strike="noStrike" kern="1200" cap="none" spc="0" normalizeH="0" baseline="0" noProof="0" dirty="0" err="1">
                <a:ln>
                  <a:noFill/>
                </a:ln>
                <a:solidFill>
                  <a:srgbClr val="70AD47"/>
                </a:solidFill>
                <a:effectLst/>
                <a:uLnTx/>
                <a:uFillTx/>
                <a:latin typeface="Arial" panose="020B0604020202020204" pitchFamily="34" charset="0"/>
                <a:ea typeface="微软雅黑"/>
                <a:cs typeface="Arial" panose="020B0604020202020204" pitchFamily="34" charset="0"/>
                <a:sym typeface="+mn-lt"/>
              </a:rPr>
              <a:t>tập</a:t>
            </a:r>
            <a:endParaRPr kumimoji="0" lang="en-US" altLang="zh-CN" sz="7200" b="1" i="0" u="none" strike="noStrike" kern="1200" cap="none" spc="0" normalizeH="0" baseline="0" noProof="0" dirty="0">
              <a:ln>
                <a:noFill/>
              </a:ln>
              <a:solidFill>
                <a:srgbClr val="70AD47"/>
              </a:solidFill>
              <a:effectLst/>
              <a:uLnTx/>
              <a:uFillTx/>
              <a:latin typeface="Arial" panose="020B0604020202020204" pitchFamily="34" charset="0"/>
              <a:ea typeface="微软雅黑"/>
              <a:cs typeface="Arial" panose="020B0604020202020204" pitchFamily="34" charset="0"/>
              <a:sym typeface="+mn-lt"/>
            </a:endParaRPr>
          </a:p>
        </p:txBody>
      </p:sp>
    </p:spTree>
    <p:extLst>
      <p:ext uri="{BB962C8B-B14F-4D97-AF65-F5344CB8AC3E}">
        <p14:creationId xmlns:p14="http://schemas.microsoft.com/office/powerpoint/2010/main" val="4200501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12"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dirty="0">
                <a:ln>
                  <a:noFill/>
                </a:ln>
                <a:solidFill>
                  <a:prstClr val="white"/>
                </a:solidFill>
                <a:effectLst/>
                <a:uLnTx/>
                <a:uFillTx/>
                <a:latin typeface="微软雅黑"/>
                <a:ea typeface="微软雅黑"/>
                <a:cs typeface="+mn-ea"/>
                <a:sym typeface="+mn-lt"/>
              </a:rPr>
              <a:t> (</a:t>
            </a:r>
            <a:r>
              <a:rPr kumimoji="0" lang="en-US" altLang="zh-CN" sz="1350" b="0" i="0" u="none" strike="noStrike" kern="1200" cap="none" spc="0" normalizeH="0" baseline="0" noProof="0" dirty="0" err="1">
                <a:ln>
                  <a:noFill/>
                </a:ln>
                <a:solidFill>
                  <a:prstClr val="white"/>
                </a:solidFill>
                <a:effectLst/>
                <a:uLnTx/>
                <a:uFillTx/>
                <a:latin typeface="微软雅黑"/>
                <a:ea typeface="微软雅黑"/>
                <a:cs typeface="+mn-ea"/>
                <a:sym typeface="+mn-lt"/>
              </a:rPr>
              <a:t>khoảng</a:t>
            </a:r>
            <a:r>
              <a:rPr kumimoji="0" lang="en-US" altLang="zh-CN" sz="1350" b="0" i="0" u="none" strike="noStrike" kern="1200" cap="none" spc="0" normalizeH="0" baseline="0" noProof="0" dirty="0">
                <a:ln>
                  <a:noFill/>
                </a:ln>
                <a:solidFill>
                  <a:prstClr val="white"/>
                </a:solidFill>
                <a:effectLst/>
                <a:uLnTx/>
                <a:uFillTx/>
                <a:latin typeface="微软雅黑"/>
                <a:ea typeface="微软雅黑"/>
                <a:cs typeface="+mn-ea"/>
                <a:sym typeface="+mn-lt"/>
              </a:rPr>
              <a:t> </a:t>
            </a:r>
            <a:endParaRPr kumimoji="0" lang="zh-CN" altLang="en-US" sz="135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5" name="椭圆 4"/>
          <p:cNvSpPr/>
          <p:nvPr/>
        </p:nvSpPr>
        <p:spPr>
          <a:xfrm>
            <a:off x="-1682453" y="130322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6" name="椭圆 5"/>
          <p:cNvSpPr/>
          <p:nvPr/>
        </p:nvSpPr>
        <p:spPr>
          <a:xfrm>
            <a:off x="-2069482" y="89447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nvGrpSpPr>
          <p:cNvPr id="8" name="组合 57">
            <a:extLst>
              <a:ext uri="{FF2B5EF4-FFF2-40B4-BE49-F238E27FC236}">
                <a16:creationId xmlns:a16="http://schemas.microsoft.com/office/drawing/2014/main" id="{CDB7E062-F99D-4E9A-B5ED-45836CC56CEB}"/>
              </a:ext>
            </a:extLst>
          </p:cNvPr>
          <p:cNvGrpSpPr/>
          <p:nvPr/>
        </p:nvGrpSpPr>
        <p:grpSpPr>
          <a:xfrm>
            <a:off x="481265" y="1346580"/>
            <a:ext cx="1533066" cy="1533067"/>
            <a:chOff x="539552" y="1275606"/>
            <a:chExt cx="1533066" cy="1533067"/>
          </a:xfrm>
        </p:grpSpPr>
        <p:sp>
          <p:nvSpPr>
            <p:cNvPr id="9" name="椭圆 5">
              <a:extLst>
                <a:ext uri="{FF2B5EF4-FFF2-40B4-BE49-F238E27FC236}">
                  <a16:creationId xmlns:a16="http://schemas.microsoft.com/office/drawing/2014/main" id="{737653B3-F366-4B60-B0FF-CE0FE9DD2FA7}"/>
                </a:ext>
              </a:extLst>
            </p:cNvPr>
            <p:cNvSpPr/>
            <p:nvPr/>
          </p:nvSpPr>
          <p:spPr>
            <a:xfrm>
              <a:off x="599841"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0" name="空心弧 6">
              <a:extLst>
                <a:ext uri="{FF2B5EF4-FFF2-40B4-BE49-F238E27FC236}">
                  <a16:creationId xmlns:a16="http://schemas.microsoft.com/office/drawing/2014/main" id="{74B3A2C1-7BDD-482D-8860-D66B12ED044F}"/>
                </a:ext>
              </a:extLst>
            </p:cNvPr>
            <p:cNvSpPr/>
            <p:nvPr/>
          </p:nvSpPr>
          <p:spPr>
            <a:xfrm>
              <a:off x="539552" y="1275606"/>
              <a:ext cx="1533066" cy="1533067"/>
            </a:xfrm>
            <a:prstGeom prst="blockArc">
              <a:avLst>
                <a:gd name="adj1" fmla="val 16159021"/>
                <a:gd name="adj2" fmla="val 8346940"/>
                <a:gd name="adj3" fmla="val 6804"/>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grpSp>
      <p:grpSp>
        <p:nvGrpSpPr>
          <p:cNvPr id="11" name="组合 62">
            <a:extLst>
              <a:ext uri="{FF2B5EF4-FFF2-40B4-BE49-F238E27FC236}">
                <a16:creationId xmlns:a16="http://schemas.microsoft.com/office/drawing/2014/main" id="{5A22A82F-B19A-4E72-BC25-E847522651BB}"/>
              </a:ext>
            </a:extLst>
          </p:cNvPr>
          <p:cNvGrpSpPr/>
          <p:nvPr/>
        </p:nvGrpSpPr>
        <p:grpSpPr>
          <a:xfrm>
            <a:off x="2664341" y="2241847"/>
            <a:ext cx="1533066" cy="1533067"/>
            <a:chOff x="2714638" y="1275606"/>
            <a:chExt cx="1533066" cy="1533067"/>
          </a:xfrm>
        </p:grpSpPr>
        <p:sp>
          <p:nvSpPr>
            <p:cNvPr id="12" name="椭圆 10">
              <a:extLst>
                <a:ext uri="{FF2B5EF4-FFF2-40B4-BE49-F238E27FC236}">
                  <a16:creationId xmlns:a16="http://schemas.microsoft.com/office/drawing/2014/main" id="{F1D3FC4D-DE09-41AD-BB76-73859B582250}"/>
                </a:ext>
              </a:extLst>
            </p:cNvPr>
            <p:cNvSpPr/>
            <p:nvPr/>
          </p:nvSpPr>
          <p:spPr>
            <a:xfrm>
              <a:off x="2774927"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3" name="空心弧 11">
              <a:extLst>
                <a:ext uri="{FF2B5EF4-FFF2-40B4-BE49-F238E27FC236}">
                  <a16:creationId xmlns:a16="http://schemas.microsoft.com/office/drawing/2014/main" id="{CB2F7DA7-997D-4776-85BD-4B0DC135A6F1}"/>
                </a:ext>
              </a:extLst>
            </p:cNvPr>
            <p:cNvSpPr/>
            <p:nvPr/>
          </p:nvSpPr>
          <p:spPr>
            <a:xfrm>
              <a:off x="2714638" y="1275606"/>
              <a:ext cx="1533066" cy="1533067"/>
            </a:xfrm>
            <a:prstGeom prst="blockArc">
              <a:avLst>
                <a:gd name="adj1" fmla="val 16159021"/>
                <a:gd name="adj2" fmla="val 3379142"/>
                <a:gd name="adj3" fmla="val 6572"/>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grpSp>
      <p:grpSp>
        <p:nvGrpSpPr>
          <p:cNvPr id="14" name="组合 63">
            <a:extLst>
              <a:ext uri="{FF2B5EF4-FFF2-40B4-BE49-F238E27FC236}">
                <a16:creationId xmlns:a16="http://schemas.microsoft.com/office/drawing/2014/main" id="{CCE481DA-1416-431F-8A33-5B596C7232B2}"/>
              </a:ext>
            </a:extLst>
          </p:cNvPr>
          <p:cNvGrpSpPr/>
          <p:nvPr/>
        </p:nvGrpSpPr>
        <p:grpSpPr>
          <a:xfrm>
            <a:off x="4831437" y="1346580"/>
            <a:ext cx="1533066" cy="1533067"/>
            <a:chOff x="4889724" y="1275606"/>
            <a:chExt cx="1533066" cy="1533067"/>
          </a:xfrm>
        </p:grpSpPr>
        <p:sp>
          <p:nvSpPr>
            <p:cNvPr id="15" name="椭圆 15">
              <a:extLst>
                <a:ext uri="{FF2B5EF4-FFF2-40B4-BE49-F238E27FC236}">
                  <a16:creationId xmlns:a16="http://schemas.microsoft.com/office/drawing/2014/main" id="{CAC85266-7E31-450E-AE40-B77651DC0AA3}"/>
                </a:ext>
              </a:extLst>
            </p:cNvPr>
            <p:cNvSpPr/>
            <p:nvPr/>
          </p:nvSpPr>
          <p:spPr>
            <a:xfrm>
              <a:off x="4950013"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6" name="空心弧 16">
              <a:extLst>
                <a:ext uri="{FF2B5EF4-FFF2-40B4-BE49-F238E27FC236}">
                  <a16:creationId xmlns:a16="http://schemas.microsoft.com/office/drawing/2014/main" id="{FA579281-8EE7-4437-8657-71A846F99220}"/>
                </a:ext>
              </a:extLst>
            </p:cNvPr>
            <p:cNvSpPr/>
            <p:nvPr/>
          </p:nvSpPr>
          <p:spPr>
            <a:xfrm>
              <a:off x="4889724" y="1275606"/>
              <a:ext cx="1533066" cy="1533067"/>
            </a:xfrm>
            <a:prstGeom prst="blockArc">
              <a:avLst>
                <a:gd name="adj1" fmla="val 16159021"/>
                <a:gd name="adj2" fmla="val 13327729"/>
                <a:gd name="adj3" fmla="val 6723"/>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grpSp>
      <p:grpSp>
        <p:nvGrpSpPr>
          <p:cNvPr id="17" name="组合 64">
            <a:extLst>
              <a:ext uri="{FF2B5EF4-FFF2-40B4-BE49-F238E27FC236}">
                <a16:creationId xmlns:a16="http://schemas.microsoft.com/office/drawing/2014/main" id="{38CBE709-7486-4A18-B9C0-74DCFA940D0A}"/>
              </a:ext>
            </a:extLst>
          </p:cNvPr>
          <p:cNvGrpSpPr/>
          <p:nvPr/>
        </p:nvGrpSpPr>
        <p:grpSpPr>
          <a:xfrm>
            <a:off x="6961235" y="2201560"/>
            <a:ext cx="1533066" cy="1533067"/>
            <a:chOff x="7064810" y="1275606"/>
            <a:chExt cx="1533066" cy="1533067"/>
          </a:xfrm>
        </p:grpSpPr>
        <p:sp>
          <p:nvSpPr>
            <p:cNvPr id="18" name="椭圆 20">
              <a:extLst>
                <a:ext uri="{FF2B5EF4-FFF2-40B4-BE49-F238E27FC236}">
                  <a16:creationId xmlns:a16="http://schemas.microsoft.com/office/drawing/2014/main" id="{87CD4E14-A842-44E4-ACA9-360FFD7E6272}"/>
                </a:ext>
              </a:extLst>
            </p:cNvPr>
            <p:cNvSpPr/>
            <p:nvPr/>
          </p:nvSpPr>
          <p:spPr>
            <a:xfrm>
              <a:off x="7125099" y="1335895"/>
              <a:ext cx="1412488" cy="1412488"/>
            </a:xfrm>
            <a:prstGeom prst="ellipse">
              <a:avLst/>
            </a:prstGeom>
            <a:noFill/>
            <a:ln w="222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9" name="空心弧 21">
              <a:extLst>
                <a:ext uri="{FF2B5EF4-FFF2-40B4-BE49-F238E27FC236}">
                  <a16:creationId xmlns:a16="http://schemas.microsoft.com/office/drawing/2014/main" id="{AD7C667E-F37F-41E4-A4C0-A691393E861E}"/>
                </a:ext>
              </a:extLst>
            </p:cNvPr>
            <p:cNvSpPr/>
            <p:nvPr/>
          </p:nvSpPr>
          <p:spPr>
            <a:xfrm>
              <a:off x="7064810" y="1275606"/>
              <a:ext cx="1533066" cy="1533067"/>
            </a:xfrm>
            <a:prstGeom prst="blockArc">
              <a:avLst>
                <a:gd name="adj1" fmla="val 16159021"/>
                <a:gd name="adj2" fmla="val 911348"/>
                <a:gd name="adj3" fmla="val 6416"/>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grpSp>
      <p:grpSp>
        <p:nvGrpSpPr>
          <p:cNvPr id="20" name="组合 48">
            <a:extLst>
              <a:ext uri="{FF2B5EF4-FFF2-40B4-BE49-F238E27FC236}">
                <a16:creationId xmlns:a16="http://schemas.microsoft.com/office/drawing/2014/main" id="{D5BCAB50-D549-4009-8D92-F8E34C504E09}"/>
              </a:ext>
            </a:extLst>
          </p:cNvPr>
          <p:cNvGrpSpPr/>
          <p:nvPr/>
        </p:nvGrpSpPr>
        <p:grpSpPr>
          <a:xfrm>
            <a:off x="775251" y="1640678"/>
            <a:ext cx="945123" cy="944781"/>
            <a:chOff x="4229236" y="3968984"/>
            <a:chExt cx="792000" cy="792000"/>
          </a:xfrm>
        </p:grpSpPr>
        <p:sp>
          <p:nvSpPr>
            <p:cNvPr id="21" name="MH_Other_2">
              <a:extLst>
                <a:ext uri="{FF2B5EF4-FFF2-40B4-BE49-F238E27FC236}">
                  <a16:creationId xmlns:a16="http://schemas.microsoft.com/office/drawing/2014/main" id="{DD4E426C-3283-404F-A2F5-BEC8A0E6BCD7}"/>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22" name="MH_Title_1">
              <a:extLst>
                <a:ext uri="{FF2B5EF4-FFF2-40B4-BE49-F238E27FC236}">
                  <a16:creationId xmlns:a16="http://schemas.microsoft.com/office/drawing/2014/main" id="{10F2755A-78E9-4B31-99BD-816B04DF3395}"/>
                </a:ext>
              </a:extLst>
            </p:cNvPr>
            <p:cNvSpPr/>
            <p:nvPr>
              <p:custDataLst>
                <p:tags r:id="rId8"/>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700" b="0" i="0" u="none" strike="noStrike" kern="1200" cap="none" spc="0" normalizeH="0" baseline="0" noProof="0" dirty="0">
                  <a:ln>
                    <a:noFill/>
                  </a:ln>
                  <a:solidFill>
                    <a:prstClr val="white"/>
                  </a:solidFill>
                  <a:effectLst/>
                  <a:uLnTx/>
                  <a:uFillTx/>
                  <a:latin typeface="微软雅黑"/>
                  <a:ea typeface="微软雅黑"/>
                  <a:cs typeface="+mn-ea"/>
                  <a:sym typeface="+mn-lt"/>
                </a:rPr>
                <a:t>A</a:t>
              </a:r>
              <a:endParaRPr kumimoji="0" lang="en-US" altLang="zh-CN" sz="15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grpSp>
        <p:nvGrpSpPr>
          <p:cNvPr id="23" name="组合 55">
            <a:extLst>
              <a:ext uri="{FF2B5EF4-FFF2-40B4-BE49-F238E27FC236}">
                <a16:creationId xmlns:a16="http://schemas.microsoft.com/office/drawing/2014/main" id="{EFFC68D0-5FC1-4800-B6B7-034B48231B6D}"/>
              </a:ext>
            </a:extLst>
          </p:cNvPr>
          <p:cNvGrpSpPr/>
          <p:nvPr/>
        </p:nvGrpSpPr>
        <p:grpSpPr>
          <a:xfrm>
            <a:off x="2958325" y="2535945"/>
            <a:ext cx="945123" cy="944781"/>
            <a:chOff x="4229236" y="3968984"/>
            <a:chExt cx="792000" cy="792000"/>
          </a:xfrm>
        </p:grpSpPr>
        <p:sp>
          <p:nvSpPr>
            <p:cNvPr id="24" name="MH_Other_2">
              <a:extLst>
                <a:ext uri="{FF2B5EF4-FFF2-40B4-BE49-F238E27FC236}">
                  <a16:creationId xmlns:a16="http://schemas.microsoft.com/office/drawing/2014/main" id="{E1A8E0AB-CEB1-436E-B798-FA85555423A1}"/>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25" name="MH_Title_1">
              <a:extLst>
                <a:ext uri="{FF2B5EF4-FFF2-40B4-BE49-F238E27FC236}">
                  <a16:creationId xmlns:a16="http://schemas.microsoft.com/office/drawing/2014/main" id="{0B701B1E-9752-4CD9-99DB-0EABA4E25A13}"/>
                </a:ext>
              </a:extLst>
            </p:cNvPr>
            <p:cNvSpPr/>
            <p:nvPr>
              <p:custDataLst>
                <p:tags r:id="rId6"/>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700" b="0" i="0" u="none" strike="noStrike" kern="1200" cap="none" spc="0" normalizeH="0" baseline="0" noProof="0" dirty="0">
                  <a:ln>
                    <a:noFill/>
                  </a:ln>
                  <a:solidFill>
                    <a:prstClr val="white"/>
                  </a:solidFill>
                  <a:effectLst/>
                  <a:uLnTx/>
                  <a:uFillTx/>
                  <a:latin typeface="微软雅黑"/>
                  <a:ea typeface="微软雅黑"/>
                  <a:cs typeface="+mn-ea"/>
                  <a:sym typeface="+mn-lt"/>
                </a:rPr>
                <a:t>B</a:t>
              </a:r>
              <a:endParaRPr kumimoji="0" lang="en-US" altLang="zh-CN" sz="15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grpSp>
        <p:nvGrpSpPr>
          <p:cNvPr id="26" name="组合 66">
            <a:extLst>
              <a:ext uri="{FF2B5EF4-FFF2-40B4-BE49-F238E27FC236}">
                <a16:creationId xmlns:a16="http://schemas.microsoft.com/office/drawing/2014/main" id="{6B14EF6C-EDED-4BF7-8545-2FA0EC526F0B}"/>
              </a:ext>
            </a:extLst>
          </p:cNvPr>
          <p:cNvGrpSpPr/>
          <p:nvPr/>
        </p:nvGrpSpPr>
        <p:grpSpPr>
          <a:xfrm>
            <a:off x="5125416" y="1640678"/>
            <a:ext cx="945123" cy="944781"/>
            <a:chOff x="4229236" y="3968984"/>
            <a:chExt cx="792000" cy="792000"/>
          </a:xfrm>
        </p:grpSpPr>
        <p:sp>
          <p:nvSpPr>
            <p:cNvPr id="27" name="MH_Other_2">
              <a:extLst>
                <a:ext uri="{FF2B5EF4-FFF2-40B4-BE49-F238E27FC236}">
                  <a16:creationId xmlns:a16="http://schemas.microsoft.com/office/drawing/2014/main" id="{5E1B70F5-D145-4209-838D-D9A286B2D6C0}"/>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28" name="MH_Title_1">
              <a:extLst>
                <a:ext uri="{FF2B5EF4-FFF2-40B4-BE49-F238E27FC236}">
                  <a16:creationId xmlns:a16="http://schemas.microsoft.com/office/drawing/2014/main" id="{A11CE157-B21B-4429-9AC5-126C2FF6DEFB}"/>
                </a:ext>
              </a:extLst>
            </p:cNvPr>
            <p:cNvSpPr/>
            <p:nvPr>
              <p:custDataLst>
                <p:tags r:id="rId4"/>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700" b="0" i="0" u="none" strike="noStrike" kern="1200" cap="none" spc="0" normalizeH="0" baseline="0" noProof="0" dirty="0">
                  <a:ln>
                    <a:noFill/>
                  </a:ln>
                  <a:solidFill>
                    <a:prstClr val="white"/>
                  </a:solidFill>
                  <a:effectLst/>
                  <a:uLnTx/>
                  <a:uFillTx/>
                  <a:latin typeface="微软雅黑"/>
                  <a:ea typeface="微软雅黑"/>
                  <a:cs typeface="+mn-ea"/>
                  <a:sym typeface="+mn-lt"/>
                </a:rPr>
                <a:t>C</a:t>
              </a:r>
              <a:endParaRPr kumimoji="0" lang="en-US" altLang="zh-CN" sz="15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grpSp>
        <p:nvGrpSpPr>
          <p:cNvPr id="29" name="组合 69">
            <a:extLst>
              <a:ext uri="{FF2B5EF4-FFF2-40B4-BE49-F238E27FC236}">
                <a16:creationId xmlns:a16="http://schemas.microsoft.com/office/drawing/2014/main" id="{3ECC4B0E-2B8C-44BA-BC20-47C4CEAE7741}"/>
              </a:ext>
            </a:extLst>
          </p:cNvPr>
          <p:cNvGrpSpPr/>
          <p:nvPr/>
        </p:nvGrpSpPr>
        <p:grpSpPr>
          <a:xfrm>
            <a:off x="7255218" y="2495658"/>
            <a:ext cx="945123" cy="944781"/>
            <a:chOff x="4229236" y="3968984"/>
            <a:chExt cx="792000" cy="792000"/>
          </a:xfrm>
        </p:grpSpPr>
        <p:sp>
          <p:nvSpPr>
            <p:cNvPr id="30" name="MH_Other_2">
              <a:extLst>
                <a:ext uri="{FF2B5EF4-FFF2-40B4-BE49-F238E27FC236}">
                  <a16:creationId xmlns:a16="http://schemas.microsoft.com/office/drawing/2014/main" id="{44979F90-F11D-4586-A13F-A1CDE5BDC0CB}"/>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32" name="MH_Title_1">
              <a:extLst>
                <a:ext uri="{FF2B5EF4-FFF2-40B4-BE49-F238E27FC236}">
                  <a16:creationId xmlns:a16="http://schemas.microsoft.com/office/drawing/2014/main" id="{38A18E3C-B171-431E-AA47-1E7B5E76D8F9}"/>
                </a:ext>
              </a:extLst>
            </p:cNvPr>
            <p:cNvSpPr/>
            <p:nvPr>
              <p:custDataLst>
                <p:tags r:id="rId2"/>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700" b="0" i="0" u="none" strike="noStrike" kern="1200" cap="none" spc="0" normalizeH="0" baseline="0" noProof="0" dirty="0">
                  <a:ln>
                    <a:noFill/>
                  </a:ln>
                  <a:solidFill>
                    <a:prstClr val="white"/>
                  </a:solidFill>
                  <a:effectLst/>
                  <a:uLnTx/>
                  <a:uFillTx/>
                  <a:latin typeface="微软雅黑"/>
                  <a:ea typeface="微软雅黑"/>
                  <a:cs typeface="+mn-ea"/>
                  <a:sym typeface="+mn-lt"/>
                </a:rPr>
                <a:t>D</a:t>
              </a:r>
              <a:endParaRPr kumimoji="0" lang="en-US" altLang="zh-CN" sz="15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sp>
        <p:nvSpPr>
          <p:cNvPr id="33" name="矩形 9">
            <a:extLst>
              <a:ext uri="{FF2B5EF4-FFF2-40B4-BE49-F238E27FC236}">
                <a16:creationId xmlns:a16="http://schemas.microsoft.com/office/drawing/2014/main" id="{C862B17A-A38A-4FC4-92B1-075503AE6387}"/>
              </a:ext>
            </a:extLst>
          </p:cNvPr>
          <p:cNvSpPr/>
          <p:nvPr/>
        </p:nvSpPr>
        <p:spPr>
          <a:xfrm>
            <a:off x="-29862" y="177343"/>
            <a:ext cx="8959279" cy="5078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Câu </a:t>
            </a:r>
            <a:r>
              <a:rPr lang="en-US" altLang="zh-CN" sz="2700" b="1" u="sng" kern="1200" dirty="0">
                <a:solidFill>
                  <a:srgbClr val="C00000"/>
                </a:solidFill>
                <a:latin typeface="Arial" panose="020B0604020202020204" pitchFamily="34" charset="0"/>
                <a:ea typeface="微软雅黑"/>
                <a:cs typeface="Arial" panose="020B0604020202020204" pitchFamily="34" charset="0"/>
                <a:sym typeface="+mn-lt"/>
              </a:rPr>
              <a:t>1</a:t>
            </a:r>
            <a:r>
              <a:rPr kumimoji="0" lang="vi-VN" altLang="zh-CN" sz="27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Thiết</a:t>
            </a:r>
            <a:r>
              <a:rPr kumimoji="0" lang="en-US" altLang="zh-CN" sz="27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rPr>
              <a:t> bị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cun</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g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cấp</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a:t>
            </a:r>
            <a:r>
              <a:rPr lang="en-US" altLang="zh-CN" sz="2700" b="1" kern="1200" dirty="0" err="1">
                <a:solidFill>
                  <a:srgbClr val="44546A"/>
                </a:solidFill>
                <a:latin typeface="Arial" panose="020B0604020202020204" pitchFamily="34" charset="0"/>
                <a:ea typeface="微软雅黑"/>
                <a:cs typeface="Arial" panose="020B0604020202020204" pitchFamily="34" charset="0"/>
                <a:sym typeface="+mn-lt"/>
              </a:rPr>
              <a:t>điện</a:t>
            </a:r>
            <a:r>
              <a:rPr lang="en-US" altLang="zh-CN" sz="2700" b="1" kern="1200" dirty="0">
                <a:solidFill>
                  <a:srgbClr val="44546A"/>
                </a:solidFill>
                <a:latin typeface="Arial" panose="020B0604020202020204" pitchFamily="34" charset="0"/>
                <a:ea typeface="微软雅黑"/>
                <a:cs typeface="Arial" panose="020B0604020202020204" pitchFamily="34" charset="0"/>
                <a:sym typeface="+mn-lt"/>
              </a:rPr>
              <a:t> là</a:t>
            </a:r>
            <a:endParaRPr kumimoji="0" lang="en-US" altLang="zh-CN" sz="21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endParaRPr>
          </a:p>
        </p:txBody>
      </p:sp>
      <p:sp>
        <p:nvSpPr>
          <p:cNvPr id="34" name="矩形 13">
            <a:extLst>
              <a:ext uri="{FF2B5EF4-FFF2-40B4-BE49-F238E27FC236}">
                <a16:creationId xmlns:a16="http://schemas.microsoft.com/office/drawing/2014/main" id="{7F4555B1-FCDF-419F-9076-D9BE95592FBC}"/>
              </a:ext>
            </a:extLst>
          </p:cNvPr>
          <p:cNvSpPr/>
          <p:nvPr/>
        </p:nvSpPr>
        <p:spPr>
          <a:xfrm>
            <a:off x="361449" y="3034032"/>
            <a:ext cx="1348446" cy="461665"/>
          </a:xfrm>
          <a:prstGeom prst="rect">
            <a:avLst/>
          </a:prstGeom>
          <a:solidFill>
            <a:srgbClr val="FFFFCC"/>
          </a:solid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Arial"/>
              </a:rPr>
              <a:t>Pin 1,5V</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5" name="矩形 15">
            <a:extLst>
              <a:ext uri="{FF2B5EF4-FFF2-40B4-BE49-F238E27FC236}">
                <a16:creationId xmlns:a16="http://schemas.microsoft.com/office/drawing/2014/main" id="{F21CDEED-3194-41DD-B9CE-EC2698620CC4}"/>
              </a:ext>
            </a:extLst>
          </p:cNvPr>
          <p:cNvSpPr/>
          <p:nvPr/>
        </p:nvSpPr>
        <p:spPr>
          <a:xfrm>
            <a:off x="4984212" y="3029953"/>
            <a:ext cx="1143262" cy="461665"/>
          </a:xfrm>
          <a:prstGeom prst="rect">
            <a:avLst/>
          </a:prstGeom>
          <a:solidFill>
            <a:srgbClr val="FFFFCC"/>
          </a:solid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Vôn</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kê</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6" name="矩形 17">
            <a:extLst>
              <a:ext uri="{FF2B5EF4-FFF2-40B4-BE49-F238E27FC236}">
                <a16:creationId xmlns:a16="http://schemas.microsoft.com/office/drawing/2014/main" id="{A3018A8A-5254-4DE8-BEB0-2F8824B63F5B}"/>
              </a:ext>
            </a:extLst>
          </p:cNvPr>
          <p:cNvSpPr/>
          <p:nvPr/>
        </p:nvSpPr>
        <p:spPr>
          <a:xfrm>
            <a:off x="2695345" y="3794035"/>
            <a:ext cx="1399742" cy="461665"/>
          </a:xfrm>
          <a:prstGeom prst="rect">
            <a:avLst/>
          </a:prstGeom>
          <a:solidFill>
            <a:srgbClr val="FFFFCC"/>
          </a:solid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Ampe</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kê</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7" name="矩形 19">
            <a:extLst>
              <a:ext uri="{FF2B5EF4-FFF2-40B4-BE49-F238E27FC236}">
                <a16:creationId xmlns:a16="http://schemas.microsoft.com/office/drawing/2014/main" id="{0C04E948-43DB-4134-A2FE-F9C606299C9D}"/>
              </a:ext>
            </a:extLst>
          </p:cNvPr>
          <p:cNvSpPr/>
          <p:nvPr/>
        </p:nvSpPr>
        <p:spPr>
          <a:xfrm>
            <a:off x="7025402" y="3822886"/>
            <a:ext cx="1417376" cy="461665"/>
          </a:xfrm>
          <a:prstGeom prst="rect">
            <a:avLst/>
          </a:prstGeom>
          <a:solidFill>
            <a:srgbClr val="FFFFCC"/>
          </a:solid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Công</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tắc</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pic>
        <p:nvPicPr>
          <p:cNvPr id="38" name="Picture 37">
            <a:extLst>
              <a:ext uri="{FF2B5EF4-FFF2-40B4-BE49-F238E27FC236}">
                <a16:creationId xmlns:a16="http://schemas.microsoft.com/office/drawing/2014/main" id="{B83FB17F-8DF0-42F3-BB1A-3126A0EFC2D0}"/>
              </a:ext>
            </a:extLst>
          </p:cNvPr>
          <p:cNvPicPr>
            <a:picLocks noChangeAspect="1"/>
          </p:cNvPicPr>
          <p:nvPr/>
        </p:nvPicPr>
        <p:blipFill rotWithShape="1">
          <a:blip r:embed="rId13"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481265" y="3486301"/>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470870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250" fill="hold"/>
                                        <p:tgtEl>
                                          <p:spTgt spid="38"/>
                                        </p:tgtEl>
                                        <p:attrNameLst>
                                          <p:attrName>ppt_w</p:attrName>
                                        </p:attrNameLst>
                                      </p:cBhvr>
                                      <p:tavLst>
                                        <p:tav tm="0">
                                          <p:val>
                                            <p:strVal val="4*#ppt_w"/>
                                          </p:val>
                                        </p:tav>
                                        <p:tav tm="100000">
                                          <p:val>
                                            <p:strVal val="#ppt_w"/>
                                          </p:val>
                                        </p:tav>
                                      </p:tavLst>
                                    </p:anim>
                                    <p:anim calcmode="lin" valueType="num">
                                      <p:cBhvr>
                                        <p:cTn id="8"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11"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4"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nvGrpSpPr>
          <p:cNvPr id="7" name="Group 6">
            <a:extLst>
              <a:ext uri="{FF2B5EF4-FFF2-40B4-BE49-F238E27FC236}">
                <a16:creationId xmlns:a16="http://schemas.microsoft.com/office/drawing/2014/main" id="{FA1D4AF3-DDA3-4732-BBCF-4AD4CB043D89}"/>
              </a:ext>
            </a:extLst>
          </p:cNvPr>
          <p:cNvGrpSpPr/>
          <p:nvPr/>
        </p:nvGrpSpPr>
        <p:grpSpPr>
          <a:xfrm>
            <a:off x="786157" y="1929859"/>
            <a:ext cx="1346729" cy="407451"/>
            <a:chOff x="5128064" y="2256183"/>
            <a:chExt cx="3273083" cy="515155"/>
          </a:xfrm>
        </p:grpSpPr>
        <p:sp>
          <p:nvSpPr>
            <p:cNvPr id="8" name="Pentagon 3">
              <a:extLst>
                <a:ext uri="{FF2B5EF4-FFF2-40B4-BE49-F238E27FC236}">
                  <a16:creationId xmlns:a16="http://schemas.microsoft.com/office/drawing/2014/main" id="{B1A8FCB4-1AC2-40A9-A628-F49BB38566F2}"/>
                </a:ext>
              </a:extLst>
            </p:cNvPr>
            <p:cNvSpPr/>
            <p:nvPr/>
          </p:nvSpPr>
          <p:spPr>
            <a:xfrm>
              <a:off x="5128064" y="2256184"/>
              <a:ext cx="3273083" cy="515154"/>
            </a:xfrm>
            <a:prstGeom prst="homePlat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9" name="Rectangle 8">
              <a:extLst>
                <a:ext uri="{FF2B5EF4-FFF2-40B4-BE49-F238E27FC236}">
                  <a16:creationId xmlns:a16="http://schemas.microsoft.com/office/drawing/2014/main" id="{632361B5-A39C-47CE-A983-3064072DDADE}"/>
                </a:ext>
              </a:extLst>
            </p:cNvPr>
            <p:cNvSpPr/>
            <p:nvPr/>
          </p:nvSpPr>
          <p:spPr>
            <a:xfrm>
              <a:off x="5128064" y="2256183"/>
              <a:ext cx="464234" cy="515155"/>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0" name="Group 9">
            <a:extLst>
              <a:ext uri="{FF2B5EF4-FFF2-40B4-BE49-F238E27FC236}">
                <a16:creationId xmlns:a16="http://schemas.microsoft.com/office/drawing/2014/main" id="{8798ECAB-C6C6-4A83-8BB1-A6F09A73FB01}"/>
              </a:ext>
            </a:extLst>
          </p:cNvPr>
          <p:cNvGrpSpPr/>
          <p:nvPr/>
        </p:nvGrpSpPr>
        <p:grpSpPr>
          <a:xfrm>
            <a:off x="2789373" y="1932358"/>
            <a:ext cx="1346729" cy="407451"/>
            <a:chOff x="5128064" y="3095119"/>
            <a:chExt cx="3273083" cy="515155"/>
          </a:xfrm>
        </p:grpSpPr>
        <p:sp>
          <p:nvSpPr>
            <p:cNvPr id="11" name="Pentagon 5">
              <a:extLst>
                <a:ext uri="{FF2B5EF4-FFF2-40B4-BE49-F238E27FC236}">
                  <a16:creationId xmlns:a16="http://schemas.microsoft.com/office/drawing/2014/main" id="{6A1714EA-705A-4F49-81EE-116811C896CC}"/>
                </a:ext>
              </a:extLst>
            </p:cNvPr>
            <p:cNvSpPr/>
            <p:nvPr/>
          </p:nvSpPr>
          <p:spPr>
            <a:xfrm>
              <a:off x="5128064" y="3095119"/>
              <a:ext cx="3273083" cy="515154"/>
            </a:xfrm>
            <a:prstGeom prst="homePlat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B</a:t>
              </a: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2" name="Rectangle 11">
              <a:extLst>
                <a:ext uri="{FF2B5EF4-FFF2-40B4-BE49-F238E27FC236}">
                  <a16:creationId xmlns:a16="http://schemas.microsoft.com/office/drawing/2014/main" id="{AEB891A5-34E5-4A41-8B7B-C8CDEB858E84}"/>
                </a:ext>
              </a:extLst>
            </p:cNvPr>
            <p:cNvSpPr/>
            <p:nvPr/>
          </p:nvSpPr>
          <p:spPr>
            <a:xfrm>
              <a:off x="5128064" y="3095119"/>
              <a:ext cx="464234" cy="51515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3" name="Group 12">
            <a:extLst>
              <a:ext uri="{FF2B5EF4-FFF2-40B4-BE49-F238E27FC236}">
                <a16:creationId xmlns:a16="http://schemas.microsoft.com/office/drawing/2014/main" id="{203A3067-679D-434B-8244-A646D195EAE3}"/>
              </a:ext>
            </a:extLst>
          </p:cNvPr>
          <p:cNvGrpSpPr/>
          <p:nvPr/>
        </p:nvGrpSpPr>
        <p:grpSpPr>
          <a:xfrm>
            <a:off x="4819548" y="1933849"/>
            <a:ext cx="1346729" cy="407451"/>
            <a:chOff x="5128064" y="3934054"/>
            <a:chExt cx="3273083" cy="515155"/>
          </a:xfrm>
        </p:grpSpPr>
        <p:sp>
          <p:nvSpPr>
            <p:cNvPr id="14" name="Pentagon 6">
              <a:extLst>
                <a:ext uri="{FF2B5EF4-FFF2-40B4-BE49-F238E27FC236}">
                  <a16:creationId xmlns:a16="http://schemas.microsoft.com/office/drawing/2014/main" id="{7A8FCDE7-C48F-46A0-9CC4-55589477706B}"/>
                </a:ext>
              </a:extLst>
            </p:cNvPr>
            <p:cNvSpPr/>
            <p:nvPr/>
          </p:nvSpPr>
          <p:spPr>
            <a:xfrm>
              <a:off x="5128064" y="3934054"/>
              <a:ext cx="3273083" cy="515154"/>
            </a:xfrm>
            <a:prstGeom prst="homePlate">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5" name="Rectangle 14">
              <a:extLst>
                <a:ext uri="{FF2B5EF4-FFF2-40B4-BE49-F238E27FC236}">
                  <a16:creationId xmlns:a16="http://schemas.microsoft.com/office/drawing/2014/main" id="{519E7E31-E352-4546-9D42-EB6860C36D46}"/>
                </a:ext>
              </a:extLst>
            </p:cNvPr>
            <p:cNvSpPr/>
            <p:nvPr/>
          </p:nvSpPr>
          <p:spPr>
            <a:xfrm>
              <a:off x="5128064" y="3934054"/>
              <a:ext cx="464234" cy="515155"/>
            </a:xfrm>
            <a:prstGeom prst="rect">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6" name="Group 15">
            <a:extLst>
              <a:ext uri="{FF2B5EF4-FFF2-40B4-BE49-F238E27FC236}">
                <a16:creationId xmlns:a16="http://schemas.microsoft.com/office/drawing/2014/main" id="{C192A1ED-1381-4F7B-86B8-9C2DB38DD6BA}"/>
              </a:ext>
            </a:extLst>
          </p:cNvPr>
          <p:cNvGrpSpPr/>
          <p:nvPr/>
        </p:nvGrpSpPr>
        <p:grpSpPr>
          <a:xfrm>
            <a:off x="6759383" y="1926372"/>
            <a:ext cx="1346730" cy="407452"/>
            <a:chOff x="5128064" y="4772988"/>
            <a:chExt cx="3273084" cy="515156"/>
          </a:xfrm>
        </p:grpSpPr>
        <p:sp>
          <p:nvSpPr>
            <p:cNvPr id="17" name="Pentagon 7">
              <a:extLst>
                <a:ext uri="{FF2B5EF4-FFF2-40B4-BE49-F238E27FC236}">
                  <a16:creationId xmlns:a16="http://schemas.microsoft.com/office/drawing/2014/main" id="{1ED0A8D0-EA29-43E8-AD9A-FD8253F6D372}"/>
                </a:ext>
              </a:extLst>
            </p:cNvPr>
            <p:cNvSpPr/>
            <p:nvPr/>
          </p:nvSpPr>
          <p:spPr>
            <a:xfrm>
              <a:off x="5128065" y="4772990"/>
              <a:ext cx="3273083" cy="515154"/>
            </a:xfrm>
            <a:prstGeom prst="homePlate">
              <a:avLst/>
            </a:prstGeom>
            <a:solidFill>
              <a:srgbClr val="0C8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D</a:t>
              </a: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8" name="Rectangle 17">
              <a:extLst>
                <a:ext uri="{FF2B5EF4-FFF2-40B4-BE49-F238E27FC236}">
                  <a16:creationId xmlns:a16="http://schemas.microsoft.com/office/drawing/2014/main" id="{BA8A1B0A-FEB3-496C-9964-6AAA6E1DC571}"/>
                </a:ext>
              </a:extLst>
            </p:cNvPr>
            <p:cNvSpPr/>
            <p:nvPr/>
          </p:nvSpPr>
          <p:spPr>
            <a:xfrm>
              <a:off x="5128064" y="4772988"/>
              <a:ext cx="464234" cy="515155"/>
            </a:xfrm>
            <a:prstGeom prst="rect">
              <a:avLst/>
            </a:prstGeom>
            <a:solidFill>
              <a:srgbClr val="006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endPar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19" name="矩形 9">
            <a:extLst>
              <a:ext uri="{FF2B5EF4-FFF2-40B4-BE49-F238E27FC236}">
                <a16:creationId xmlns:a16="http://schemas.microsoft.com/office/drawing/2014/main" id="{D4396E10-2EF3-4237-945E-F787C255F9E0}"/>
              </a:ext>
            </a:extLst>
          </p:cNvPr>
          <p:cNvSpPr/>
          <p:nvPr/>
        </p:nvSpPr>
        <p:spPr>
          <a:xfrm>
            <a:off x="422908" y="437714"/>
            <a:ext cx="7701797"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4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Câu </a:t>
            </a:r>
            <a:r>
              <a:rPr lang="en-US" altLang="zh-CN" sz="2400" b="1" u="sng" kern="1200" dirty="0">
                <a:solidFill>
                  <a:srgbClr val="C00000"/>
                </a:solidFill>
                <a:latin typeface="Arial" panose="020B0604020202020204" pitchFamily="34" charset="0"/>
                <a:ea typeface="微软雅黑"/>
                <a:cs typeface="Arial" panose="020B0604020202020204" pitchFamily="34" charset="0"/>
                <a:sym typeface="+mn-lt"/>
              </a:rPr>
              <a:t>2</a:t>
            </a:r>
            <a:r>
              <a:rPr kumimoji="0" lang="vi-VN" altLang="zh-CN" sz="24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Thiết</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bị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đo</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cường</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đô</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dòng</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điện</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là</a:t>
            </a: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2" name="文本框 17">
            <a:extLst>
              <a:ext uri="{FF2B5EF4-FFF2-40B4-BE49-F238E27FC236}">
                <a16:creationId xmlns:a16="http://schemas.microsoft.com/office/drawing/2014/main" id="{15FD902D-A887-460A-9158-86C667585E8D}"/>
              </a:ext>
            </a:extLst>
          </p:cNvPr>
          <p:cNvSpPr txBox="1"/>
          <p:nvPr/>
        </p:nvSpPr>
        <p:spPr>
          <a:xfrm>
            <a:off x="913614" y="2489514"/>
            <a:ext cx="939950" cy="1131848"/>
          </a:xfrm>
          <a:prstGeom prst="rect">
            <a:avLst/>
          </a:prstGeom>
          <a:solidFill>
            <a:srgbClr val="FFFFCC"/>
          </a:solid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Vôn</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kê</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a:t>
            </a:r>
          </a:p>
        </p:txBody>
      </p:sp>
      <p:sp>
        <p:nvSpPr>
          <p:cNvPr id="23" name="文本框 18">
            <a:extLst>
              <a:ext uri="{FF2B5EF4-FFF2-40B4-BE49-F238E27FC236}">
                <a16:creationId xmlns:a16="http://schemas.microsoft.com/office/drawing/2014/main" id="{A8AB26DD-74EC-4537-A870-8265953AC5BC}"/>
              </a:ext>
            </a:extLst>
          </p:cNvPr>
          <p:cNvSpPr txBox="1"/>
          <p:nvPr/>
        </p:nvSpPr>
        <p:spPr>
          <a:xfrm>
            <a:off x="2606175" y="2495471"/>
            <a:ext cx="1601674" cy="577850"/>
          </a:xfrm>
          <a:prstGeom prst="rect">
            <a:avLst/>
          </a:prstGeom>
          <a:solidFill>
            <a:srgbClr val="FFFFCC"/>
          </a:solid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Ampe</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kê</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a:t>
            </a:r>
            <a:endParaRPr kumimoji="0" lang="en-US" altLang="zh-CN"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endParaRPr>
          </a:p>
        </p:txBody>
      </p:sp>
      <p:sp>
        <p:nvSpPr>
          <p:cNvPr id="24" name="文本框 19">
            <a:extLst>
              <a:ext uri="{FF2B5EF4-FFF2-40B4-BE49-F238E27FC236}">
                <a16:creationId xmlns:a16="http://schemas.microsoft.com/office/drawing/2014/main" id="{B2B065BE-435F-46AE-9E0F-0924DD0D98FB}"/>
              </a:ext>
            </a:extLst>
          </p:cNvPr>
          <p:cNvSpPr txBox="1"/>
          <p:nvPr/>
        </p:nvSpPr>
        <p:spPr>
          <a:xfrm>
            <a:off x="4717189" y="2402283"/>
            <a:ext cx="1449088" cy="577850"/>
          </a:xfrm>
          <a:prstGeom prst="rect">
            <a:avLst/>
          </a:prstGeom>
          <a:solidFill>
            <a:srgbClr val="FFFFCC"/>
          </a:solid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Biến</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trơ</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a:t>
            </a:r>
            <a:endParaRPr kumimoji="0" lang="en-US" altLang="zh-CN"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endParaRPr>
          </a:p>
        </p:txBody>
      </p:sp>
      <p:sp>
        <p:nvSpPr>
          <p:cNvPr id="25" name="文本框 18">
            <a:extLst>
              <a:ext uri="{FF2B5EF4-FFF2-40B4-BE49-F238E27FC236}">
                <a16:creationId xmlns:a16="http://schemas.microsoft.com/office/drawing/2014/main" id="{DE79ADED-A19A-4263-B09D-EABD74034D1B}"/>
              </a:ext>
            </a:extLst>
          </p:cNvPr>
          <p:cNvSpPr txBox="1"/>
          <p:nvPr/>
        </p:nvSpPr>
        <p:spPr>
          <a:xfrm>
            <a:off x="6675617" y="2436025"/>
            <a:ext cx="1449088" cy="1131848"/>
          </a:xfrm>
          <a:prstGeom prst="rect">
            <a:avLst/>
          </a:prstGeom>
          <a:solidFill>
            <a:srgbClr val="FFFFCC"/>
          </a:solid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Cầu</a:t>
            </a:r>
            <a:r>
              <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 chì </a:t>
            </a:r>
            <a:r>
              <a:rPr kumimoji="0" lang="en-US" altLang="zh-CN" sz="24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rPr>
              <a:t>ống</a:t>
            </a:r>
            <a:endParaRPr kumimoji="0" lang="en-US" altLang="zh-CN"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endParaRPr>
          </a:p>
        </p:txBody>
      </p:sp>
      <p:pic>
        <p:nvPicPr>
          <p:cNvPr id="26" name="Picture 25">
            <a:extLst>
              <a:ext uri="{FF2B5EF4-FFF2-40B4-BE49-F238E27FC236}">
                <a16:creationId xmlns:a16="http://schemas.microsoft.com/office/drawing/2014/main" id="{007C1E6E-3300-4E72-A85C-00FFFB26D6DF}"/>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2944174" y="2980133"/>
            <a:ext cx="1026803" cy="821384"/>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1650674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250" fill="hold"/>
                                        <p:tgtEl>
                                          <p:spTgt spid="26"/>
                                        </p:tgtEl>
                                        <p:attrNameLst>
                                          <p:attrName>ppt_w</p:attrName>
                                        </p:attrNameLst>
                                      </p:cBhvr>
                                      <p:tavLst>
                                        <p:tav tm="0">
                                          <p:val>
                                            <p:strVal val="4*#ppt_w"/>
                                          </p:val>
                                        </p:tav>
                                        <p:tav tm="100000">
                                          <p:val>
                                            <p:strVal val="#ppt_w"/>
                                          </p:val>
                                        </p:tav>
                                      </p:tavLst>
                                    </p:anim>
                                    <p:anim calcmode="lin" valueType="num">
                                      <p:cBhvr>
                                        <p:cTn id="8"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óa chất phòng thí nghiệm, Tin tức, Đại Học Lạc Hồng">
            <a:extLst>
              <a:ext uri="{FF2B5EF4-FFF2-40B4-BE49-F238E27FC236}">
                <a16:creationId xmlns:a16="http://schemas.microsoft.com/office/drawing/2014/main" id="{7D962860-AFB1-0441-78D3-E2E53CD94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176" y="3277010"/>
            <a:ext cx="1932753" cy="1932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1BD679-F0AF-4BCD-8985-55C3AA97E29F}"/>
              </a:ext>
            </a:extLst>
          </p:cNvPr>
          <p:cNvSpPr txBox="1"/>
          <p:nvPr/>
        </p:nvSpPr>
        <p:spPr>
          <a:xfrm>
            <a:off x="174929" y="127858"/>
            <a:ext cx="5011888" cy="553998"/>
          </a:xfrm>
          <a:prstGeom prst="rect">
            <a:avLst/>
          </a:prstGeom>
          <a:noFill/>
        </p:spPr>
        <p:txBody>
          <a:bodyPr wrap="square">
            <a:spAutoFit/>
          </a:bodyPr>
          <a:lstStyle/>
          <a:p>
            <a:r>
              <a:rPr lang="pt-BR" sz="3000" b="1" i="1" dirty="0">
                <a:solidFill>
                  <a:srgbClr val="FF0000"/>
                </a:solidFill>
                <a:latin typeface="Times New Roman" panose="02020603050405020304" pitchFamily="18" charset="0"/>
                <a:cs typeface="Times New Roman" panose="02020603050405020304" pitchFamily="18" charset="0"/>
              </a:rPr>
              <a:t>1. Nhận biết hoá chất</a:t>
            </a:r>
            <a:endParaRPr lang="en-GB" sz="3000" b="1" cap="all" spc="-38" dirty="0">
              <a:solidFill>
                <a:schemeClr val="bg1"/>
              </a:solidFill>
              <a:latin typeface="Times New Roman" panose="02020603050405020304" pitchFamily="18" charset="0"/>
              <a:cs typeface="#9Slide04 Taviraj ExtraBold" pitchFamily="2" charset="-34"/>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857251"/>
            <a:ext cx="9144000" cy="85725"/>
          </a:xfrm>
          <a:prstGeom prst="rect">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latin typeface="Times New Roman" panose="02020603050405020304" pitchFamily="18" charset="0"/>
            </a:endParaRPr>
          </a:p>
        </p:txBody>
      </p:sp>
      <p:sp>
        <p:nvSpPr>
          <p:cNvPr id="11" name="TextBox 10">
            <a:extLst>
              <a:ext uri="{FF2B5EF4-FFF2-40B4-BE49-F238E27FC236}">
                <a16:creationId xmlns:a16="http://schemas.microsoft.com/office/drawing/2014/main" id="{FD1155B6-83D6-B762-F675-81F256CA76DE}"/>
              </a:ext>
            </a:extLst>
          </p:cNvPr>
          <p:cNvSpPr txBox="1"/>
          <p:nvPr/>
        </p:nvSpPr>
        <p:spPr>
          <a:xfrm>
            <a:off x="87464" y="900113"/>
            <a:ext cx="6194065" cy="2628733"/>
          </a:xfrm>
          <a:prstGeom prst="rect">
            <a:avLst/>
          </a:prstGeom>
          <a:noFill/>
        </p:spPr>
        <p:txBody>
          <a:bodyPr wrap="square">
            <a:spAutoFit/>
          </a:bodyPr>
          <a:lstStyle/>
          <a:p>
            <a:pPr algn="just">
              <a:lnSpc>
                <a:spcPct val="110000"/>
              </a:lnSpc>
              <a:spcAft>
                <a:spcPts val="500"/>
              </a:spcAft>
            </a:pPr>
            <a:r>
              <a:rPr lang="vi-VN" sz="2400" dirty="0">
                <a:latin typeface="Times New Roman" panose="02020603050405020304" pitchFamily="18" charset="0"/>
                <a:ea typeface="Times New Roman" panose="02020603050405020304" pitchFamily="18" charset="0"/>
              </a:rPr>
              <a:t>Các hoá chất trong phòng thí nghiệm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p>
          <a:p>
            <a:pPr algn="just">
              <a:lnSpc>
                <a:spcPct val="110000"/>
              </a:lnSpc>
              <a:spcAft>
                <a:spcPts val="500"/>
              </a:spcAft>
            </a:pPr>
            <a:r>
              <a:rPr lang="en-US" sz="2400" dirty="0">
                <a:latin typeface="Times New Roman" panose="02020603050405020304" pitchFamily="18" charset="0"/>
                <a:ea typeface="Times New Roman" panose="02020603050405020304" pitchFamily="18" charset="0"/>
              </a:rPr>
              <a:t>+ Đ</a:t>
            </a:r>
            <a:r>
              <a:rPr lang="vi-VN" sz="2400" dirty="0">
                <a:latin typeface="Times New Roman" panose="02020603050405020304" pitchFamily="18" charset="0"/>
                <a:ea typeface="Times New Roman" panose="02020603050405020304" pitchFamily="18" charset="0"/>
              </a:rPr>
              <a:t>ựng trong chai hoặc lọ kín, thường được làm bằng thuỷ tinh, nhựa,...</a:t>
            </a:r>
            <a:endParaRPr lang="en-US" sz="2400" dirty="0">
              <a:latin typeface="Times New Roman" panose="02020603050405020304" pitchFamily="18" charset="0"/>
              <a:ea typeface="Times New Roman" panose="02020603050405020304" pitchFamily="18" charset="0"/>
            </a:endParaRPr>
          </a:p>
          <a:p>
            <a:pPr algn="just">
              <a:lnSpc>
                <a:spcPct val="110000"/>
              </a:lnSpc>
              <a:spcAft>
                <a:spcPts val="500"/>
              </a:spcAft>
            </a:pPr>
            <a:r>
              <a:rPr lang="vi-VN"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 C</a:t>
            </a:r>
            <a:r>
              <a:rPr lang="vi-VN" sz="2400" dirty="0">
                <a:latin typeface="Times New Roman" panose="02020603050405020304" pitchFamily="18" charset="0"/>
                <a:ea typeface="Times New Roman" panose="02020603050405020304" pitchFamily="18" charset="0"/>
              </a:rPr>
              <a:t>ó dán nhãn ghi tên, công thức hoá học, trọng lượng hoặc thể tích, độ tinh khiết, nhà sản xuất, các kí hiệu cảnh báo, đi</a:t>
            </a:r>
            <a:r>
              <a:rPr lang="en-US" sz="2400" dirty="0">
                <a:latin typeface="Times New Roman" panose="02020603050405020304" pitchFamily="18" charset="0"/>
                <a:ea typeface="Times New Roman" panose="02020603050405020304" pitchFamily="18" charset="0"/>
              </a:rPr>
              <a:t>ề</a:t>
            </a:r>
            <a:r>
              <a:rPr lang="vi-VN" sz="2400" dirty="0">
                <a:latin typeface="Times New Roman" panose="02020603050405020304" pitchFamily="18" charset="0"/>
                <a:ea typeface="Times New Roman" panose="02020603050405020304" pitchFamily="18" charset="0"/>
              </a:rPr>
              <a:t>u kiện bảo quản,... </a:t>
            </a:r>
            <a:endParaRPr lang="en-US"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BD6AB29-52AA-F5C3-77E6-9C68E93BADEA}"/>
              </a:ext>
            </a:extLst>
          </p:cNvPr>
          <p:cNvPicPr>
            <a:picLocks noChangeAspect="1"/>
          </p:cNvPicPr>
          <p:nvPr/>
        </p:nvPicPr>
        <p:blipFill>
          <a:blip r:embed="rId3"/>
          <a:stretch>
            <a:fillRect/>
          </a:stretch>
        </p:blipFill>
        <p:spPr>
          <a:xfrm>
            <a:off x="6571504" y="1034503"/>
            <a:ext cx="2361421" cy="3998673"/>
          </a:xfrm>
          <a:prstGeom prst="rect">
            <a:avLst/>
          </a:prstGeom>
        </p:spPr>
      </p:pic>
    </p:spTree>
    <p:extLst>
      <p:ext uri="{BB962C8B-B14F-4D97-AF65-F5344CB8AC3E}">
        <p14:creationId xmlns:p14="http://schemas.microsoft.com/office/powerpoint/2010/main" val="191765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385"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5" name="椭圆 4"/>
          <p:cNvSpPr/>
          <p:nvPr/>
        </p:nvSpPr>
        <p:spPr>
          <a:xfrm>
            <a:off x="-1567123" y="1384534"/>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6" name="椭圆 5"/>
          <p:cNvSpPr/>
          <p:nvPr/>
        </p:nvSpPr>
        <p:spPr>
          <a:xfrm>
            <a:off x="-1954152" y="975781"/>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nvGrpSpPr>
          <p:cNvPr id="7" name="组合 5">
            <a:extLst>
              <a:ext uri="{FF2B5EF4-FFF2-40B4-BE49-F238E27FC236}">
                <a16:creationId xmlns:a16="http://schemas.microsoft.com/office/drawing/2014/main" id="{B37939BA-AD0F-49E7-9D06-338ECBE41ACE}"/>
              </a:ext>
            </a:extLst>
          </p:cNvPr>
          <p:cNvGrpSpPr/>
          <p:nvPr/>
        </p:nvGrpSpPr>
        <p:grpSpPr>
          <a:xfrm>
            <a:off x="3787742" y="2601201"/>
            <a:ext cx="772130" cy="1064458"/>
            <a:chOff x="3439461" y="3304273"/>
            <a:chExt cx="772130" cy="1064458"/>
          </a:xfrm>
        </p:grpSpPr>
        <p:sp>
          <p:nvSpPr>
            <p:cNvPr id="8" name="MH_Other_383">
              <a:extLst>
                <a:ext uri="{FF2B5EF4-FFF2-40B4-BE49-F238E27FC236}">
                  <a16:creationId xmlns:a16="http://schemas.microsoft.com/office/drawing/2014/main" id="{378730E5-659C-4216-A8DC-11ACD5E7967F}"/>
                </a:ext>
              </a:extLst>
            </p:cNvPr>
            <p:cNvSpPr/>
            <p:nvPr>
              <p:custDataLst>
                <p:tags r:id="rId379"/>
              </p:custDataLst>
            </p:nvPr>
          </p:nvSpPr>
          <p:spPr>
            <a:xfrm rot="1800000">
              <a:off x="3439461" y="3304273"/>
              <a:ext cx="545211"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 name="MH_Other_384">
              <a:extLst>
                <a:ext uri="{FF2B5EF4-FFF2-40B4-BE49-F238E27FC236}">
                  <a16:creationId xmlns:a16="http://schemas.microsoft.com/office/drawing/2014/main" id="{E75D689B-52E1-4B7A-9D7C-5994B69AE25D}"/>
                </a:ext>
              </a:extLst>
            </p:cNvPr>
            <p:cNvSpPr/>
            <p:nvPr>
              <p:custDataLst>
                <p:tags r:id="rId380"/>
              </p:custDataLst>
            </p:nvPr>
          </p:nvSpPr>
          <p:spPr>
            <a:xfrm rot="1800000">
              <a:off x="3667901" y="3364668"/>
              <a:ext cx="543690" cy="158537"/>
            </a:xfrm>
            <a:prstGeom prst="rect">
              <a:avLst/>
            </a:prstGeom>
            <a:solidFill>
              <a:srgbClr val="0C8397"/>
            </a:solidFill>
            <a:ln w="12700" cap="flat" cmpd="sng" algn="ctr">
              <a:noFill/>
              <a:prstDash val="solid"/>
              <a:miter lim="800000"/>
            </a:ln>
            <a:effectLst/>
          </p:spPr>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10" name="MH_Other_387">
              <a:extLst>
                <a:ext uri="{FF2B5EF4-FFF2-40B4-BE49-F238E27FC236}">
                  <a16:creationId xmlns:a16="http://schemas.microsoft.com/office/drawing/2014/main" id="{954BF0F9-3462-4C8F-8698-5C129F544B7F}"/>
                </a:ext>
              </a:extLst>
            </p:cNvPr>
            <p:cNvSpPr txBox="1">
              <a:spLocks noChangeArrowheads="1"/>
            </p:cNvSpPr>
            <p:nvPr>
              <p:custDataLst>
                <p:tags r:id="rId381"/>
              </p:custDataLst>
            </p:nvPr>
          </p:nvSpPr>
          <p:spPr bwMode="auto">
            <a:xfrm rot="12600000" flipV="1">
              <a:off x="3447630" y="3550383"/>
              <a:ext cx="528875"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2"/>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prstClr val="black"/>
                  </a:solidFill>
                  <a:effectLst/>
                  <a:uLnTx/>
                  <a:uFillTx/>
                  <a:latin typeface="微软雅黑"/>
                  <a:ea typeface="微软雅黑"/>
                  <a:cs typeface="+mn-ea"/>
                  <a:sym typeface="+mn-lt"/>
                </a:rPr>
                <a:t>C</a:t>
              </a:r>
            </a:p>
          </p:txBody>
        </p:sp>
      </p:grpSp>
      <p:grpSp>
        <p:nvGrpSpPr>
          <p:cNvPr id="11" name="组合 9">
            <a:extLst>
              <a:ext uri="{FF2B5EF4-FFF2-40B4-BE49-F238E27FC236}">
                <a16:creationId xmlns:a16="http://schemas.microsoft.com/office/drawing/2014/main" id="{80FB07D1-1614-4FB5-B891-82296A966CC7}"/>
              </a:ext>
            </a:extLst>
          </p:cNvPr>
          <p:cNvGrpSpPr/>
          <p:nvPr/>
        </p:nvGrpSpPr>
        <p:grpSpPr>
          <a:xfrm>
            <a:off x="5381028" y="1800976"/>
            <a:ext cx="1073672" cy="570731"/>
            <a:chOff x="5021793" y="2504043"/>
            <a:chExt cx="1073672" cy="570730"/>
          </a:xfrm>
        </p:grpSpPr>
        <p:sp>
          <p:nvSpPr>
            <p:cNvPr id="12" name="MH_Other_373">
              <a:extLst>
                <a:ext uri="{FF2B5EF4-FFF2-40B4-BE49-F238E27FC236}">
                  <a16:creationId xmlns:a16="http://schemas.microsoft.com/office/drawing/2014/main" id="{432128DB-EF59-434C-A7FE-1644941CE175}"/>
                </a:ext>
              </a:extLst>
            </p:cNvPr>
            <p:cNvSpPr/>
            <p:nvPr>
              <p:custDataLst>
                <p:tags r:id="rId376"/>
              </p:custDataLst>
            </p:nvPr>
          </p:nvSpPr>
          <p:spPr>
            <a:xfrm rot="16200000">
              <a:off x="5289118" y="2242757"/>
              <a:ext cx="539024" cy="1073671"/>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 name="MH_Other_374">
              <a:extLst>
                <a:ext uri="{FF2B5EF4-FFF2-40B4-BE49-F238E27FC236}">
                  <a16:creationId xmlns:a16="http://schemas.microsoft.com/office/drawing/2014/main" id="{D7037AFE-7594-47E0-A7C1-7050DB4CE150}"/>
                </a:ext>
              </a:extLst>
            </p:cNvPr>
            <p:cNvSpPr/>
            <p:nvPr>
              <p:custDataLst>
                <p:tags r:id="rId377"/>
              </p:custDataLst>
            </p:nvPr>
          </p:nvSpPr>
          <p:spPr>
            <a:xfrm rot="16200000">
              <a:off x="4832997" y="2698877"/>
              <a:ext cx="539024" cy="161432"/>
            </a:xfrm>
            <a:prstGeom prst="rect">
              <a:avLst/>
            </a:prstGeom>
            <a:solidFill>
              <a:srgbClr val="0C8397"/>
            </a:solidFill>
            <a:ln w="12700" cap="flat" cmpd="sng" algn="ctr">
              <a:noFill/>
              <a:prstDash val="solid"/>
              <a:miter lim="800000"/>
            </a:ln>
            <a:effectLst/>
          </p:spPr>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14" name="MH_Other_377">
              <a:extLst>
                <a:ext uri="{FF2B5EF4-FFF2-40B4-BE49-F238E27FC236}">
                  <a16:creationId xmlns:a16="http://schemas.microsoft.com/office/drawing/2014/main" id="{76E1947E-9781-4A53-B56E-4C23FDE1407D}"/>
                </a:ext>
              </a:extLst>
            </p:cNvPr>
            <p:cNvSpPr txBox="1">
              <a:spLocks noChangeArrowheads="1"/>
            </p:cNvSpPr>
            <p:nvPr>
              <p:custDataLst>
                <p:tags r:id="rId378"/>
              </p:custDataLst>
            </p:nvPr>
          </p:nvSpPr>
          <p:spPr bwMode="auto">
            <a:xfrm>
              <a:off x="5289832" y="2504043"/>
              <a:ext cx="581763"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prstClr val="black"/>
                  </a:solidFill>
                  <a:effectLst/>
                  <a:uLnTx/>
                  <a:uFillTx/>
                  <a:latin typeface="微软雅黑"/>
                  <a:ea typeface="微软雅黑"/>
                  <a:cs typeface="+mn-ea"/>
                  <a:sym typeface="+mn-lt"/>
                </a:rPr>
                <a:t>B</a:t>
              </a:r>
            </a:p>
          </p:txBody>
        </p:sp>
      </p:grpSp>
      <p:grpSp>
        <p:nvGrpSpPr>
          <p:cNvPr id="15" name="组合 10">
            <a:extLst>
              <a:ext uri="{FF2B5EF4-FFF2-40B4-BE49-F238E27FC236}">
                <a16:creationId xmlns:a16="http://schemas.microsoft.com/office/drawing/2014/main" id="{36BD2242-C931-43B1-B539-9DCA26AE806A}"/>
              </a:ext>
            </a:extLst>
          </p:cNvPr>
          <p:cNvGrpSpPr/>
          <p:nvPr/>
        </p:nvGrpSpPr>
        <p:grpSpPr>
          <a:xfrm>
            <a:off x="4802360" y="2601201"/>
            <a:ext cx="772127" cy="1064458"/>
            <a:chOff x="4443078" y="3304273"/>
            <a:chExt cx="772127" cy="1064458"/>
          </a:xfrm>
        </p:grpSpPr>
        <p:sp>
          <p:nvSpPr>
            <p:cNvPr id="16" name="MH_Other_378">
              <a:extLst>
                <a:ext uri="{FF2B5EF4-FFF2-40B4-BE49-F238E27FC236}">
                  <a16:creationId xmlns:a16="http://schemas.microsoft.com/office/drawing/2014/main" id="{55681308-5E4B-49FE-99DA-613CA32AAACE}"/>
                </a:ext>
              </a:extLst>
            </p:cNvPr>
            <p:cNvSpPr/>
            <p:nvPr>
              <p:custDataLst>
                <p:tags r:id="rId373"/>
              </p:custDataLst>
            </p:nvPr>
          </p:nvSpPr>
          <p:spPr>
            <a:xfrm rot="19800000">
              <a:off x="4671517" y="3304273"/>
              <a:ext cx="543688"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 name="MH_Other_379">
              <a:extLst>
                <a:ext uri="{FF2B5EF4-FFF2-40B4-BE49-F238E27FC236}">
                  <a16:creationId xmlns:a16="http://schemas.microsoft.com/office/drawing/2014/main" id="{EEBE4506-8B0A-4854-B9EC-F0DB9239227E}"/>
                </a:ext>
              </a:extLst>
            </p:cNvPr>
            <p:cNvSpPr/>
            <p:nvPr>
              <p:custDataLst>
                <p:tags r:id="rId374"/>
              </p:custDataLst>
            </p:nvPr>
          </p:nvSpPr>
          <p:spPr>
            <a:xfrm rot="19800000">
              <a:off x="4443078" y="3364668"/>
              <a:ext cx="543688" cy="158537"/>
            </a:xfrm>
            <a:prstGeom prst="rect">
              <a:avLst/>
            </a:prstGeom>
            <a:solidFill>
              <a:srgbClr val="006174"/>
            </a:solidFill>
            <a:ln w="12700" cap="flat" cmpd="sng" algn="ctr">
              <a:noFill/>
              <a:prstDash val="solid"/>
              <a:miter lim="800000"/>
            </a:ln>
            <a:effectLst/>
          </p:spPr>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18" name="MH_Other_382">
              <a:extLst>
                <a:ext uri="{FF2B5EF4-FFF2-40B4-BE49-F238E27FC236}">
                  <a16:creationId xmlns:a16="http://schemas.microsoft.com/office/drawing/2014/main" id="{AC4E96BB-A39F-4F41-B20D-303EF2033924}"/>
                </a:ext>
              </a:extLst>
            </p:cNvPr>
            <p:cNvSpPr txBox="1">
              <a:spLocks noChangeArrowheads="1"/>
            </p:cNvSpPr>
            <p:nvPr>
              <p:custDataLst>
                <p:tags r:id="rId375"/>
              </p:custDataLst>
            </p:nvPr>
          </p:nvSpPr>
          <p:spPr bwMode="auto">
            <a:xfrm rot="9000000" flipV="1">
              <a:off x="4678232" y="3550383"/>
              <a:ext cx="530261"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prstClr val="black"/>
                  </a:solidFill>
                  <a:effectLst/>
                  <a:uLnTx/>
                  <a:uFillTx/>
                  <a:latin typeface="微软雅黑"/>
                  <a:ea typeface="微软雅黑"/>
                  <a:cs typeface="+mn-ea"/>
                  <a:sym typeface="+mn-lt"/>
                </a:rPr>
                <a:t>D</a:t>
              </a:r>
            </a:p>
          </p:txBody>
        </p:sp>
      </p:grpSp>
      <p:grpSp>
        <p:nvGrpSpPr>
          <p:cNvPr id="19" name="组合 1">
            <a:extLst>
              <a:ext uri="{FF2B5EF4-FFF2-40B4-BE49-F238E27FC236}">
                <a16:creationId xmlns:a16="http://schemas.microsoft.com/office/drawing/2014/main" id="{706BED10-A608-47BE-A393-640D6D8AD6E3}"/>
              </a:ext>
            </a:extLst>
          </p:cNvPr>
          <p:cNvGrpSpPr/>
          <p:nvPr/>
        </p:nvGrpSpPr>
        <p:grpSpPr>
          <a:xfrm>
            <a:off x="2918436" y="1807013"/>
            <a:ext cx="1073672" cy="539025"/>
            <a:chOff x="2559202" y="2510082"/>
            <a:chExt cx="1073672" cy="539025"/>
          </a:xfrm>
        </p:grpSpPr>
        <p:sp>
          <p:nvSpPr>
            <p:cNvPr id="20" name="MH_Other_358">
              <a:extLst>
                <a:ext uri="{FF2B5EF4-FFF2-40B4-BE49-F238E27FC236}">
                  <a16:creationId xmlns:a16="http://schemas.microsoft.com/office/drawing/2014/main" id="{1213CCF3-B29D-4502-9E46-2A1D22E78AFA}"/>
                </a:ext>
              </a:extLst>
            </p:cNvPr>
            <p:cNvSpPr/>
            <p:nvPr>
              <p:custDataLst>
                <p:tags r:id="rId370"/>
              </p:custDataLst>
            </p:nvPr>
          </p:nvSpPr>
          <p:spPr>
            <a:xfrm rot="5400000">
              <a:off x="2826526" y="2242759"/>
              <a:ext cx="539024" cy="1073672"/>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 name="MH_Other_362">
              <a:extLst>
                <a:ext uri="{FF2B5EF4-FFF2-40B4-BE49-F238E27FC236}">
                  <a16:creationId xmlns:a16="http://schemas.microsoft.com/office/drawing/2014/main" id="{A7474903-F72F-49DA-85C3-3C61A5ACFCA7}"/>
                </a:ext>
              </a:extLst>
            </p:cNvPr>
            <p:cNvSpPr txBox="1">
              <a:spLocks noChangeArrowheads="1"/>
            </p:cNvSpPr>
            <p:nvPr>
              <p:custDataLst>
                <p:tags r:id="rId371"/>
              </p:custDataLst>
            </p:nvPr>
          </p:nvSpPr>
          <p:spPr bwMode="auto">
            <a:xfrm rot="10800000" flipV="1">
              <a:off x="2804396" y="2543001"/>
              <a:ext cx="583285" cy="4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charset="-122"/>
                </a:defRPr>
              </a:lvl2pPr>
              <a:lvl3pPr marL="1143000" indent="-228600">
                <a:defRPr>
                  <a:latin typeface="Times New Roman" panose="02020603050405020304" pitchFamily="18" charset="0"/>
                  <a:ea typeface="微软雅黑" panose="020B0503020204020204" charset="-122"/>
                </a:defRPr>
              </a:lvl3pPr>
              <a:lvl4pPr marL="1600200" indent="-228600">
                <a:defRPr>
                  <a:latin typeface="Times New Roman" panose="02020603050405020304" pitchFamily="18" charset="0"/>
                  <a:ea typeface="微软雅黑" panose="020B0503020204020204" charset="-122"/>
                </a:defRPr>
              </a:lvl4pPr>
              <a:lvl5pPr marL="2057400" indent="-228600">
                <a:defRPr>
                  <a:latin typeface="Times New Roman" panose="02020603050405020304" pitchFamily="18" charset="0"/>
                  <a:ea typeface="微软雅黑" panose="020B0503020204020204" charset="-122"/>
                </a:defRPr>
              </a:lvl5pPr>
              <a:lvl6pPr marL="2514600" indent="-228600" fontAlgn="base">
                <a:spcBef>
                  <a:spcPct val="0"/>
                </a:spcBef>
                <a:spcAft>
                  <a:spcPct val="0"/>
                </a:spcAft>
                <a:defRPr>
                  <a:latin typeface="Times New Roman" panose="02020603050405020304" pitchFamily="18" charset="0"/>
                  <a:ea typeface="微软雅黑" panose="020B0503020204020204" charset="-122"/>
                </a:defRPr>
              </a:lvl6pPr>
              <a:lvl7pPr marL="2971800" indent="-228600" fontAlgn="base">
                <a:spcBef>
                  <a:spcPct val="0"/>
                </a:spcBef>
                <a:spcAft>
                  <a:spcPct val="0"/>
                </a:spcAft>
                <a:defRPr>
                  <a:latin typeface="Times New Roman" panose="02020603050405020304" pitchFamily="18" charset="0"/>
                  <a:ea typeface="微软雅黑" panose="020B0503020204020204" charset="-122"/>
                </a:defRPr>
              </a:lvl7pPr>
              <a:lvl8pPr marL="3429000" indent="-228600" fontAlgn="base">
                <a:spcBef>
                  <a:spcPct val="0"/>
                </a:spcBef>
                <a:spcAft>
                  <a:spcPct val="0"/>
                </a:spcAft>
                <a:defRPr>
                  <a:latin typeface="Times New Roman" panose="02020603050405020304" pitchFamily="18" charset="0"/>
                  <a:ea typeface="微软雅黑" panose="020B0503020204020204" charset="-122"/>
                </a:defRPr>
              </a:lvl8pPr>
              <a:lvl9pPr marL="3886200" indent="-228600" fontAlgn="base">
                <a:spcBef>
                  <a:spcPct val="0"/>
                </a:spcBef>
                <a:spcAft>
                  <a:spcPct val="0"/>
                </a:spcAft>
                <a:defRPr>
                  <a:latin typeface="Times New Roman" panose="02020603050405020304" pitchFamily="18" charset="0"/>
                  <a:ea typeface="微软雅黑" panose="020B0503020204020204" charset="-122"/>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prstClr val="black"/>
                  </a:solidFill>
                  <a:effectLst/>
                  <a:uLnTx/>
                  <a:uFillTx/>
                  <a:latin typeface="微软雅黑"/>
                  <a:ea typeface="微软雅黑"/>
                  <a:cs typeface="+mn-ea"/>
                  <a:sym typeface="+mn-lt"/>
                </a:rPr>
                <a:t>A</a:t>
              </a:r>
            </a:p>
          </p:txBody>
        </p:sp>
        <p:sp>
          <p:nvSpPr>
            <p:cNvPr id="22" name="MH_Other_359">
              <a:extLst>
                <a:ext uri="{FF2B5EF4-FFF2-40B4-BE49-F238E27FC236}">
                  <a16:creationId xmlns:a16="http://schemas.microsoft.com/office/drawing/2014/main" id="{F1AD942A-E057-41A0-8D23-C62BB046502D}"/>
                </a:ext>
              </a:extLst>
            </p:cNvPr>
            <p:cNvSpPr/>
            <p:nvPr>
              <p:custDataLst>
                <p:tags r:id="rId372"/>
              </p:custDataLst>
            </p:nvPr>
          </p:nvSpPr>
          <p:spPr>
            <a:xfrm rot="5400000">
              <a:off x="3283407" y="2699639"/>
              <a:ext cx="539024" cy="159909"/>
            </a:xfrm>
            <a:prstGeom prst="rect">
              <a:avLst/>
            </a:prstGeom>
            <a:solidFill>
              <a:srgbClr val="006174"/>
            </a:solidFill>
            <a:ln w="12700" cap="flat" cmpd="sng" algn="ctr">
              <a:noFill/>
              <a:prstDash val="solid"/>
              <a:miter lim="800000"/>
            </a:ln>
            <a:effectLst/>
          </p:spPr>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grpSp>
      <p:grpSp>
        <p:nvGrpSpPr>
          <p:cNvPr id="23" name="组合 14">
            <a:extLst>
              <a:ext uri="{FF2B5EF4-FFF2-40B4-BE49-F238E27FC236}">
                <a16:creationId xmlns:a16="http://schemas.microsoft.com/office/drawing/2014/main" id="{9DD537A8-0C2E-4DDE-B88C-C8ED66D334FA}"/>
              </a:ext>
            </a:extLst>
          </p:cNvPr>
          <p:cNvGrpSpPr/>
          <p:nvPr/>
        </p:nvGrpSpPr>
        <p:grpSpPr>
          <a:xfrm>
            <a:off x="3909870" y="1369151"/>
            <a:ext cx="1554920" cy="1413237"/>
            <a:chOff x="3550636" y="2072220"/>
            <a:chExt cx="1554920" cy="1413237"/>
          </a:xfrm>
        </p:grpSpPr>
        <p:sp>
          <p:nvSpPr>
            <p:cNvPr id="24" name="MH_Other_1">
              <a:extLst>
                <a:ext uri="{FF2B5EF4-FFF2-40B4-BE49-F238E27FC236}">
                  <a16:creationId xmlns:a16="http://schemas.microsoft.com/office/drawing/2014/main" id="{63D220DE-03FC-4F88-BA6C-7FCBD20D83CB}"/>
                </a:ext>
              </a:extLst>
            </p:cNvPr>
            <p:cNvSpPr/>
            <p:nvPr>
              <p:custDataLst>
                <p:tags r:id="rId1"/>
              </p:custDataLst>
            </p:nvPr>
          </p:nvSpPr>
          <p:spPr bwMode="auto">
            <a:xfrm>
              <a:off x="4927373" y="2778838"/>
              <a:ext cx="111175" cy="253658"/>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6647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 name="MH_Other_2">
              <a:extLst>
                <a:ext uri="{FF2B5EF4-FFF2-40B4-BE49-F238E27FC236}">
                  <a16:creationId xmlns:a16="http://schemas.microsoft.com/office/drawing/2014/main" id="{DE925169-9120-495E-9574-494F539B8B70}"/>
                </a:ext>
              </a:extLst>
            </p:cNvPr>
            <p:cNvSpPr/>
            <p:nvPr>
              <p:custDataLst>
                <p:tags r:id="rId2"/>
              </p:custDataLst>
            </p:nvPr>
          </p:nvSpPr>
          <p:spPr bwMode="auto">
            <a:xfrm>
              <a:off x="4933464" y="2830174"/>
              <a:ext cx="102036" cy="166086"/>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77274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 name="MH_Other_3">
              <a:extLst>
                <a:ext uri="{FF2B5EF4-FFF2-40B4-BE49-F238E27FC236}">
                  <a16:creationId xmlns:a16="http://schemas.microsoft.com/office/drawing/2014/main" id="{07F7A1BC-575C-4C7A-8D41-A3BD75C0105E}"/>
                </a:ext>
              </a:extLst>
            </p:cNvPr>
            <p:cNvSpPr/>
            <p:nvPr>
              <p:custDataLst>
                <p:tags r:id="rId3"/>
              </p:custDataLst>
            </p:nvPr>
          </p:nvSpPr>
          <p:spPr bwMode="auto">
            <a:xfrm>
              <a:off x="4927372" y="2873962"/>
              <a:ext cx="103559" cy="134378"/>
            </a:xfrm>
            <a:custGeom>
              <a:avLst/>
              <a:gdLst>
                <a:gd name="T0" fmla="*/ 0 w 128"/>
                <a:gd name="T1" fmla="*/ 2147483646 h 169"/>
                <a:gd name="T2" fmla="*/ 598877082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292025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 name="MH_Other_4">
              <a:extLst>
                <a:ext uri="{FF2B5EF4-FFF2-40B4-BE49-F238E27FC236}">
                  <a16:creationId xmlns:a16="http://schemas.microsoft.com/office/drawing/2014/main" id="{1B94A37C-F2C7-4D97-BC8A-8A63746991CC}"/>
                </a:ext>
              </a:extLst>
            </p:cNvPr>
            <p:cNvSpPr/>
            <p:nvPr>
              <p:custDataLst>
                <p:tags r:id="rId4"/>
              </p:custDataLst>
            </p:nvPr>
          </p:nvSpPr>
          <p:spPr bwMode="auto">
            <a:xfrm>
              <a:off x="4933464" y="2994750"/>
              <a:ext cx="1523" cy="1509"/>
            </a:xfrm>
            <a:custGeom>
              <a:avLst/>
              <a:gdLst>
                <a:gd name="T0" fmla="*/ 447676037 w 2"/>
                <a:gd name="T1" fmla="*/ 223838018 h 4"/>
                <a:gd name="T2" fmla="*/ 447676037 w 2"/>
                <a:gd name="T3" fmla="*/ 0 h 4"/>
                <a:gd name="T4" fmla="*/ 0 w 2"/>
                <a:gd name="T5" fmla="*/ 223838018 h 4"/>
                <a:gd name="T6" fmla="*/ 0 w 2"/>
                <a:gd name="T7" fmla="*/ 223838018 h 4"/>
                <a:gd name="T8" fmla="*/ 447676037 w 2"/>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 name="MH_Other_5">
              <a:extLst>
                <a:ext uri="{FF2B5EF4-FFF2-40B4-BE49-F238E27FC236}">
                  <a16:creationId xmlns:a16="http://schemas.microsoft.com/office/drawing/2014/main" id="{437D6D8E-9686-4852-9BE3-ACA9667ADAB1}"/>
                </a:ext>
              </a:extLst>
            </p:cNvPr>
            <p:cNvSpPr/>
            <p:nvPr>
              <p:custDataLst>
                <p:tags r:id="rId5"/>
              </p:custDataLst>
            </p:nvPr>
          </p:nvSpPr>
          <p:spPr bwMode="auto">
            <a:xfrm>
              <a:off x="5026362" y="2873962"/>
              <a:ext cx="1523" cy="1509"/>
            </a:xfrm>
            <a:custGeom>
              <a:avLst/>
              <a:gdLst>
                <a:gd name="T0" fmla="*/ 0 w 3"/>
                <a:gd name="T1" fmla="*/ 0 h 5"/>
                <a:gd name="T2" fmla="*/ 0 w 3"/>
                <a:gd name="T3" fmla="*/ 179120564 h 5"/>
                <a:gd name="T4" fmla="*/ 298966937 w 3"/>
                <a:gd name="T5" fmla="*/ 0 h 5"/>
                <a:gd name="T6" fmla="*/ 29896693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 name="MH_Other_6">
              <a:extLst>
                <a:ext uri="{FF2B5EF4-FFF2-40B4-BE49-F238E27FC236}">
                  <a16:creationId xmlns:a16="http://schemas.microsoft.com/office/drawing/2014/main" id="{90EF9ED3-3709-47F6-A579-A21D95D0006C}"/>
                </a:ext>
              </a:extLst>
            </p:cNvPr>
            <p:cNvSpPr/>
            <p:nvPr>
              <p:custDataLst>
                <p:tags r:id="rId6"/>
              </p:custDataLst>
            </p:nvPr>
          </p:nvSpPr>
          <p:spPr bwMode="auto">
            <a:xfrm>
              <a:off x="4942601" y="2914727"/>
              <a:ext cx="79192" cy="101161"/>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79061 h 125"/>
                <a:gd name="T22" fmla="*/ 2147483646 w 98"/>
                <a:gd name="T23" fmla="*/ 1828919443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 name="MH_Other_7">
              <a:extLst>
                <a:ext uri="{FF2B5EF4-FFF2-40B4-BE49-F238E27FC236}">
                  <a16:creationId xmlns:a16="http://schemas.microsoft.com/office/drawing/2014/main" id="{89F852C1-D912-4B95-B64B-A1C9FF06CF9C}"/>
                </a:ext>
              </a:extLst>
            </p:cNvPr>
            <p:cNvSpPr/>
            <p:nvPr>
              <p:custDataLst>
                <p:tags r:id="rId7"/>
              </p:custDataLst>
            </p:nvPr>
          </p:nvSpPr>
          <p:spPr bwMode="auto">
            <a:xfrm>
              <a:off x="5020270" y="2917746"/>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 name="MH_Other_8">
              <a:extLst>
                <a:ext uri="{FF2B5EF4-FFF2-40B4-BE49-F238E27FC236}">
                  <a16:creationId xmlns:a16="http://schemas.microsoft.com/office/drawing/2014/main" id="{8C113105-1D46-48D5-A625-087EA2E822D6}"/>
                </a:ext>
              </a:extLst>
            </p:cNvPr>
            <p:cNvSpPr/>
            <p:nvPr>
              <p:custDataLst>
                <p:tags r:id="rId8"/>
              </p:custDataLst>
            </p:nvPr>
          </p:nvSpPr>
          <p:spPr bwMode="auto">
            <a:xfrm>
              <a:off x="4968491" y="2960022"/>
              <a:ext cx="42642" cy="6643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597749370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 name="MH_Other_9">
              <a:extLst>
                <a:ext uri="{FF2B5EF4-FFF2-40B4-BE49-F238E27FC236}">
                  <a16:creationId xmlns:a16="http://schemas.microsoft.com/office/drawing/2014/main" id="{A313686C-3418-4D7B-87E5-FDC377E7732A}"/>
                </a:ext>
              </a:extLst>
            </p:cNvPr>
            <p:cNvSpPr/>
            <p:nvPr>
              <p:custDataLst>
                <p:tags r:id="rId9"/>
              </p:custDataLst>
            </p:nvPr>
          </p:nvSpPr>
          <p:spPr bwMode="auto">
            <a:xfrm>
              <a:off x="5009610" y="2960022"/>
              <a:ext cx="0" cy="0"/>
            </a:xfrm>
            <a:custGeom>
              <a:avLst/>
              <a:gdLst>
                <a:gd name="T0" fmla="*/ 0 w 1"/>
                <a:gd name="T1" fmla="*/ 1067 h 1"/>
                <a:gd name="T2" fmla="*/ 1067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 name="MH_Other_10">
              <a:extLst>
                <a:ext uri="{FF2B5EF4-FFF2-40B4-BE49-F238E27FC236}">
                  <a16:creationId xmlns:a16="http://schemas.microsoft.com/office/drawing/2014/main" id="{D8FC5724-4D0F-49FA-87A5-CDCD1A755383}"/>
                </a:ext>
              </a:extLst>
            </p:cNvPr>
            <p:cNvSpPr/>
            <p:nvPr>
              <p:custDataLst>
                <p:tags r:id="rId10"/>
              </p:custDataLst>
            </p:nvPr>
          </p:nvSpPr>
          <p:spPr bwMode="auto">
            <a:xfrm>
              <a:off x="4986766" y="2999280"/>
              <a:ext cx="12183" cy="33217"/>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 name="MH_Other_11">
              <a:extLst>
                <a:ext uri="{FF2B5EF4-FFF2-40B4-BE49-F238E27FC236}">
                  <a16:creationId xmlns:a16="http://schemas.microsoft.com/office/drawing/2014/main" id="{6B6493F9-14E2-4086-A6F3-F779021050C3}"/>
                </a:ext>
              </a:extLst>
            </p:cNvPr>
            <p:cNvSpPr/>
            <p:nvPr>
              <p:custDataLst>
                <p:tags r:id="rId11"/>
              </p:custDataLst>
            </p:nvPr>
          </p:nvSpPr>
          <p:spPr bwMode="auto">
            <a:xfrm>
              <a:off x="4997427" y="2999278"/>
              <a:ext cx="1523" cy="1510"/>
            </a:xfrm>
            <a:custGeom>
              <a:avLst/>
              <a:gdLst>
                <a:gd name="T0" fmla="*/ 0 w 4"/>
                <a:gd name="T1" fmla="*/ 0 h 4"/>
                <a:gd name="T2" fmla="*/ 0 w 4"/>
                <a:gd name="T3" fmla="*/ 224119998 h 4"/>
                <a:gd name="T4" fmla="*/ 22383801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 name="MH_Other_12">
              <a:extLst>
                <a:ext uri="{FF2B5EF4-FFF2-40B4-BE49-F238E27FC236}">
                  <a16:creationId xmlns:a16="http://schemas.microsoft.com/office/drawing/2014/main" id="{1723BDC9-F0F2-4DE0-92F4-AA4AAA599027}"/>
                </a:ext>
              </a:extLst>
            </p:cNvPr>
            <p:cNvSpPr/>
            <p:nvPr>
              <p:custDataLst>
                <p:tags r:id="rId12"/>
              </p:custDataLst>
            </p:nvPr>
          </p:nvSpPr>
          <p:spPr bwMode="auto">
            <a:xfrm>
              <a:off x="4970015" y="2778838"/>
              <a:ext cx="3046" cy="25668"/>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 name="MH_Other_13">
              <a:extLst>
                <a:ext uri="{FF2B5EF4-FFF2-40B4-BE49-F238E27FC236}">
                  <a16:creationId xmlns:a16="http://schemas.microsoft.com/office/drawing/2014/main" id="{D77C16E6-370E-4759-9A30-3FF79B96CFF3}"/>
                </a:ext>
              </a:extLst>
            </p:cNvPr>
            <p:cNvSpPr/>
            <p:nvPr>
              <p:custDataLst>
                <p:tags r:id="rId13"/>
              </p:custDataLst>
            </p:nvPr>
          </p:nvSpPr>
          <p:spPr bwMode="auto">
            <a:xfrm>
              <a:off x="4966969" y="2778839"/>
              <a:ext cx="19798" cy="64925"/>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854296 w 26"/>
                <a:gd name="T15" fmla="*/ 2147483646 h 82"/>
                <a:gd name="T16" fmla="*/ 2101708592 w 26"/>
                <a:gd name="T17" fmla="*/ 2147483646 h 82"/>
                <a:gd name="T18" fmla="*/ 2101708592 w 26"/>
                <a:gd name="T19" fmla="*/ 2147483646 h 82"/>
                <a:gd name="T20" fmla="*/ 2101708592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8" name="MH_Other_14">
              <a:extLst>
                <a:ext uri="{FF2B5EF4-FFF2-40B4-BE49-F238E27FC236}">
                  <a16:creationId xmlns:a16="http://schemas.microsoft.com/office/drawing/2014/main" id="{CA6F7E04-2A61-4973-B53A-B365A5F2378E}"/>
                </a:ext>
              </a:extLst>
            </p:cNvPr>
            <p:cNvSpPr/>
            <p:nvPr>
              <p:custDataLst>
                <p:tags r:id="rId14"/>
              </p:custDataLst>
            </p:nvPr>
          </p:nvSpPr>
          <p:spPr bwMode="auto">
            <a:xfrm>
              <a:off x="4971537" y="2802996"/>
              <a:ext cx="1523" cy="0"/>
            </a:xfrm>
            <a:custGeom>
              <a:avLst/>
              <a:gdLst>
                <a:gd name="T0" fmla="*/ 2147483646 w 1"/>
                <a:gd name="T1" fmla="*/ 0 h 1"/>
                <a:gd name="T2" fmla="*/ 0 w 1"/>
                <a:gd name="T3" fmla="*/ 1067 h 1"/>
                <a:gd name="T4" fmla="*/ 2147483646 w 1"/>
                <a:gd name="T5" fmla="*/ 1067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9" name="MH_Other_15">
              <a:extLst>
                <a:ext uri="{FF2B5EF4-FFF2-40B4-BE49-F238E27FC236}">
                  <a16:creationId xmlns:a16="http://schemas.microsoft.com/office/drawing/2014/main" id="{4BA2309D-2000-4C49-A33E-E2D95546B72E}"/>
                </a:ext>
              </a:extLst>
            </p:cNvPr>
            <p:cNvSpPr/>
            <p:nvPr>
              <p:custDataLst>
                <p:tags r:id="rId15"/>
              </p:custDataLst>
            </p:nvPr>
          </p:nvSpPr>
          <p:spPr bwMode="auto">
            <a:xfrm>
              <a:off x="4962400" y="2778838"/>
              <a:ext cx="53303" cy="10418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333630 w 67"/>
                <a:gd name="T19" fmla="*/ 2147483646 h 130"/>
                <a:gd name="T20" fmla="*/ 1153333630 w 67"/>
                <a:gd name="T21" fmla="*/ 2147483646 h 130"/>
                <a:gd name="T22" fmla="*/ 1729656287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0" name="MH_Other_16">
              <a:extLst>
                <a:ext uri="{FF2B5EF4-FFF2-40B4-BE49-F238E27FC236}">
                  <a16:creationId xmlns:a16="http://schemas.microsoft.com/office/drawing/2014/main" id="{CE037AE1-7B3D-463B-93D0-6C08A1FC675B}"/>
                </a:ext>
              </a:extLst>
            </p:cNvPr>
            <p:cNvSpPr/>
            <p:nvPr>
              <p:custDataLst>
                <p:tags r:id="rId16"/>
              </p:custDataLst>
            </p:nvPr>
          </p:nvSpPr>
          <p:spPr bwMode="auto">
            <a:xfrm>
              <a:off x="4970014" y="2842253"/>
              <a:ext cx="0" cy="1510"/>
            </a:xfrm>
            <a:custGeom>
              <a:avLst/>
              <a:gdLst>
                <a:gd name="T0" fmla="*/ 0 w 1"/>
                <a:gd name="T1" fmla="*/ 0 h 1"/>
                <a:gd name="T2" fmla="*/ 0 w 1"/>
                <a:gd name="T3" fmla="*/ 1792959984 h 1"/>
                <a:gd name="T4" fmla="*/ 1067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1" name="MH_Other_17">
              <a:extLst>
                <a:ext uri="{FF2B5EF4-FFF2-40B4-BE49-F238E27FC236}">
                  <a16:creationId xmlns:a16="http://schemas.microsoft.com/office/drawing/2014/main" id="{4760D2BC-7D07-4E56-AE6D-6607CF522415}"/>
                </a:ext>
              </a:extLst>
            </p:cNvPr>
            <p:cNvSpPr/>
            <p:nvPr>
              <p:custDataLst>
                <p:tags r:id="rId17"/>
              </p:custDataLst>
            </p:nvPr>
          </p:nvSpPr>
          <p:spPr bwMode="auto">
            <a:xfrm>
              <a:off x="4956307" y="2778839"/>
              <a:ext cx="79192" cy="143438"/>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2" name="MH_Other_18">
              <a:extLst>
                <a:ext uri="{FF2B5EF4-FFF2-40B4-BE49-F238E27FC236}">
                  <a16:creationId xmlns:a16="http://schemas.microsoft.com/office/drawing/2014/main" id="{2AFC461E-B9BF-4D25-BDBF-FB38A09E3AF6}"/>
                </a:ext>
              </a:extLst>
            </p:cNvPr>
            <p:cNvSpPr/>
            <p:nvPr>
              <p:custDataLst>
                <p:tags r:id="rId18"/>
              </p:custDataLst>
            </p:nvPr>
          </p:nvSpPr>
          <p:spPr bwMode="auto">
            <a:xfrm>
              <a:off x="4963923" y="2881510"/>
              <a:ext cx="1523" cy="1510"/>
            </a:xfrm>
            <a:custGeom>
              <a:avLst/>
              <a:gdLst>
                <a:gd name="T0" fmla="*/ 1790702559 w 1"/>
                <a:gd name="T1" fmla="*/ 1120915208 h 2"/>
                <a:gd name="T2" fmla="*/ 1790702559 w 1"/>
                <a:gd name="T3" fmla="*/ 0 h 2"/>
                <a:gd name="T4" fmla="*/ 0 w 1"/>
                <a:gd name="T5" fmla="*/ 1120915208 h 2"/>
                <a:gd name="T6" fmla="*/ 0 w 1"/>
                <a:gd name="T7" fmla="*/ 1120915208 h 2"/>
                <a:gd name="T8" fmla="*/ 1790702559 w 1"/>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3" name="MH_Other_19">
              <a:extLst>
                <a:ext uri="{FF2B5EF4-FFF2-40B4-BE49-F238E27FC236}">
                  <a16:creationId xmlns:a16="http://schemas.microsoft.com/office/drawing/2014/main" id="{4A4DDFC3-D7A1-474D-B670-37C5B337C9A8}"/>
                </a:ext>
              </a:extLst>
            </p:cNvPr>
            <p:cNvSpPr/>
            <p:nvPr>
              <p:custDataLst>
                <p:tags r:id="rId19"/>
              </p:custDataLst>
            </p:nvPr>
          </p:nvSpPr>
          <p:spPr bwMode="auto">
            <a:xfrm>
              <a:off x="4947170" y="2787899"/>
              <a:ext cx="92899" cy="172125"/>
            </a:xfrm>
            <a:custGeom>
              <a:avLst/>
              <a:gdLst>
                <a:gd name="T0" fmla="*/ 0 w 116"/>
                <a:gd name="T1" fmla="*/ 2147483646 h 214"/>
                <a:gd name="T2" fmla="*/ 585403241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601458573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755511822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4" name="MH_Other_20">
              <a:extLst>
                <a:ext uri="{FF2B5EF4-FFF2-40B4-BE49-F238E27FC236}">
                  <a16:creationId xmlns:a16="http://schemas.microsoft.com/office/drawing/2014/main" id="{CD4879B9-BBF7-4464-B698-C08769C635C8}"/>
                </a:ext>
              </a:extLst>
            </p:cNvPr>
            <p:cNvSpPr/>
            <p:nvPr>
              <p:custDataLst>
                <p:tags r:id="rId20"/>
              </p:custDataLst>
            </p:nvPr>
          </p:nvSpPr>
          <p:spPr bwMode="auto">
            <a:xfrm>
              <a:off x="5033977" y="2787897"/>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5" name="MH_Other_21">
              <a:extLst>
                <a:ext uri="{FF2B5EF4-FFF2-40B4-BE49-F238E27FC236}">
                  <a16:creationId xmlns:a16="http://schemas.microsoft.com/office/drawing/2014/main" id="{7B3009FC-B02E-42E2-BE50-6BE7E157C5A5}"/>
                </a:ext>
              </a:extLst>
            </p:cNvPr>
            <p:cNvSpPr/>
            <p:nvPr>
              <p:custDataLst>
                <p:tags r:id="rId21"/>
              </p:custDataLst>
            </p:nvPr>
          </p:nvSpPr>
          <p:spPr bwMode="auto">
            <a:xfrm>
              <a:off x="4956307" y="2919257"/>
              <a:ext cx="1523" cy="1509"/>
            </a:xfrm>
            <a:custGeom>
              <a:avLst/>
              <a:gdLst>
                <a:gd name="T0" fmla="*/ 2147483646 w 1"/>
                <a:gd name="T1" fmla="*/ 0 h 1"/>
                <a:gd name="T2" fmla="*/ 0 w 1"/>
                <a:gd name="T3" fmla="*/ 1790702559 h 1"/>
                <a:gd name="T4" fmla="*/ 2147483646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6" name="MH_Other_22">
              <a:extLst>
                <a:ext uri="{FF2B5EF4-FFF2-40B4-BE49-F238E27FC236}">
                  <a16:creationId xmlns:a16="http://schemas.microsoft.com/office/drawing/2014/main" id="{72BF3BFA-B289-42D7-8593-E9819026E794}"/>
                </a:ext>
              </a:extLst>
            </p:cNvPr>
            <p:cNvSpPr/>
            <p:nvPr>
              <p:custDataLst>
                <p:tags r:id="rId22"/>
              </p:custDataLst>
            </p:nvPr>
          </p:nvSpPr>
          <p:spPr bwMode="auto">
            <a:xfrm>
              <a:off x="4802491" y="3008338"/>
              <a:ext cx="185799" cy="243089"/>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591882538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7" name="MH_Other_23">
              <a:extLst>
                <a:ext uri="{FF2B5EF4-FFF2-40B4-BE49-F238E27FC236}">
                  <a16:creationId xmlns:a16="http://schemas.microsoft.com/office/drawing/2014/main" id="{4CAA69FD-94E8-45E6-B1B9-AFB22367B3D4}"/>
                </a:ext>
              </a:extLst>
            </p:cNvPr>
            <p:cNvSpPr/>
            <p:nvPr>
              <p:custDataLst>
                <p:tags r:id="rId23"/>
              </p:custDataLst>
            </p:nvPr>
          </p:nvSpPr>
          <p:spPr bwMode="auto">
            <a:xfrm>
              <a:off x="4813151" y="3079302"/>
              <a:ext cx="152294" cy="120789"/>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602866460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8" name="MH_Other_24">
              <a:extLst>
                <a:ext uri="{FF2B5EF4-FFF2-40B4-BE49-F238E27FC236}">
                  <a16:creationId xmlns:a16="http://schemas.microsoft.com/office/drawing/2014/main" id="{53579DEF-B794-42A9-ACF2-1861B3D32F07}"/>
                </a:ext>
              </a:extLst>
            </p:cNvPr>
            <p:cNvSpPr/>
            <p:nvPr>
              <p:custDataLst>
                <p:tags r:id="rId24"/>
              </p:custDataLst>
            </p:nvPr>
          </p:nvSpPr>
          <p:spPr bwMode="auto">
            <a:xfrm>
              <a:off x="4802491" y="3118559"/>
              <a:ext cx="144679" cy="8908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54195168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49" name="MH_Other_25">
              <a:extLst>
                <a:ext uri="{FF2B5EF4-FFF2-40B4-BE49-F238E27FC236}">
                  <a16:creationId xmlns:a16="http://schemas.microsoft.com/office/drawing/2014/main" id="{36A830DF-2121-4452-975B-B025AF59FB50}"/>
                </a:ext>
              </a:extLst>
            </p:cNvPr>
            <p:cNvSpPr/>
            <p:nvPr>
              <p:custDataLst>
                <p:tags r:id="rId25"/>
              </p:custDataLst>
            </p:nvPr>
          </p:nvSpPr>
          <p:spPr bwMode="auto">
            <a:xfrm>
              <a:off x="4813151" y="3197073"/>
              <a:ext cx="1523" cy="3019"/>
            </a:xfrm>
            <a:custGeom>
              <a:avLst/>
              <a:gdLst>
                <a:gd name="T0" fmla="*/ 107627970 w 5"/>
                <a:gd name="T1" fmla="*/ 716934050 h 5"/>
                <a:gd name="T2" fmla="*/ 179346497 w 5"/>
                <a:gd name="T3" fmla="*/ 0 h 5"/>
                <a:gd name="T4" fmla="*/ 0 w 5"/>
                <a:gd name="T5" fmla="*/ 716934050 h 5"/>
                <a:gd name="T6" fmla="*/ 0 w 5"/>
                <a:gd name="T7" fmla="*/ 716934050 h 5"/>
                <a:gd name="T8" fmla="*/ 107627970 w 5"/>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0" name="MH_Other_26">
              <a:extLst>
                <a:ext uri="{FF2B5EF4-FFF2-40B4-BE49-F238E27FC236}">
                  <a16:creationId xmlns:a16="http://schemas.microsoft.com/office/drawing/2014/main" id="{AE106823-4918-408E-8338-C4732BDD05CB}"/>
                </a:ext>
              </a:extLst>
            </p:cNvPr>
            <p:cNvSpPr/>
            <p:nvPr>
              <p:custDataLst>
                <p:tags r:id="rId26"/>
              </p:custDataLst>
            </p:nvPr>
          </p:nvSpPr>
          <p:spPr bwMode="auto">
            <a:xfrm>
              <a:off x="4944124" y="3118559"/>
              <a:ext cx="3046" cy="0"/>
            </a:xfrm>
            <a:custGeom>
              <a:avLst/>
              <a:gdLst>
                <a:gd name="T0" fmla="*/ 0 w 5"/>
                <a:gd name="T1" fmla="*/ 0 h 4"/>
                <a:gd name="T2" fmla="*/ 0 w 5"/>
                <a:gd name="T3" fmla="*/ 89 h 4"/>
                <a:gd name="T4" fmla="*/ 716934050 w 5"/>
                <a:gd name="T5" fmla="*/ 0 h 4"/>
                <a:gd name="T6" fmla="*/ 716934050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1" name="MH_Other_27">
              <a:extLst>
                <a:ext uri="{FF2B5EF4-FFF2-40B4-BE49-F238E27FC236}">
                  <a16:creationId xmlns:a16="http://schemas.microsoft.com/office/drawing/2014/main" id="{4D3F51D3-260E-4D92-BFB2-EBE8EE979A31}"/>
                </a:ext>
              </a:extLst>
            </p:cNvPr>
            <p:cNvSpPr/>
            <p:nvPr>
              <p:custDataLst>
                <p:tags r:id="rId27"/>
              </p:custDataLst>
            </p:nvPr>
          </p:nvSpPr>
          <p:spPr bwMode="auto">
            <a:xfrm>
              <a:off x="4814674" y="3154796"/>
              <a:ext cx="109651" cy="64925"/>
            </a:xfrm>
            <a:custGeom>
              <a:avLst/>
              <a:gdLst>
                <a:gd name="T0" fmla="*/ 2147483646 w 135"/>
                <a:gd name="T1" fmla="*/ 2147483646 h 81"/>
                <a:gd name="T2" fmla="*/ 2147483646 w 135"/>
                <a:gd name="T3" fmla="*/ 2147483646 h 81"/>
                <a:gd name="T4" fmla="*/ 0 w 135"/>
                <a:gd name="T5" fmla="*/ 2147483646 h 81"/>
                <a:gd name="T6" fmla="*/ 602149333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57838 h 81"/>
                <a:gd name="T22" fmla="*/ 2147483646 w 135"/>
                <a:gd name="T23" fmla="*/ 1191025263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2" name="MH_Other_28">
              <a:extLst>
                <a:ext uri="{FF2B5EF4-FFF2-40B4-BE49-F238E27FC236}">
                  <a16:creationId xmlns:a16="http://schemas.microsoft.com/office/drawing/2014/main" id="{4A48B1A9-0663-45CF-9EBB-B2AE80138554}"/>
                </a:ext>
              </a:extLst>
            </p:cNvPr>
            <p:cNvSpPr/>
            <p:nvPr>
              <p:custDataLst>
                <p:tags r:id="rId28"/>
              </p:custDataLst>
            </p:nvPr>
          </p:nvSpPr>
          <p:spPr bwMode="auto">
            <a:xfrm>
              <a:off x="4922803" y="3154797"/>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3" name="MH_Other_29">
              <a:extLst>
                <a:ext uri="{FF2B5EF4-FFF2-40B4-BE49-F238E27FC236}">
                  <a16:creationId xmlns:a16="http://schemas.microsoft.com/office/drawing/2014/main" id="{FC9B6371-E39F-44CD-8930-E44FAA623A36}"/>
                </a:ext>
              </a:extLst>
            </p:cNvPr>
            <p:cNvSpPr/>
            <p:nvPr>
              <p:custDataLst>
                <p:tags r:id="rId29"/>
              </p:custDataLst>
            </p:nvPr>
          </p:nvSpPr>
          <p:spPr bwMode="auto">
            <a:xfrm>
              <a:off x="4835997" y="3191032"/>
              <a:ext cx="62440" cy="48316"/>
            </a:xfrm>
            <a:custGeom>
              <a:avLst/>
              <a:gdLst>
                <a:gd name="T0" fmla="*/ 2147483646 w 78"/>
                <a:gd name="T1" fmla="*/ 2147483646 h 59"/>
                <a:gd name="T2" fmla="*/ 0 w 78"/>
                <a:gd name="T3" fmla="*/ 2147483646 h 59"/>
                <a:gd name="T4" fmla="*/ 586984606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625699295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4" name="MH_Other_30">
              <a:extLst>
                <a:ext uri="{FF2B5EF4-FFF2-40B4-BE49-F238E27FC236}">
                  <a16:creationId xmlns:a16="http://schemas.microsoft.com/office/drawing/2014/main" id="{C36D836C-EA5A-45A6-859A-CD85B3025A8A}"/>
                </a:ext>
              </a:extLst>
            </p:cNvPr>
            <p:cNvSpPr/>
            <p:nvPr>
              <p:custDataLst>
                <p:tags r:id="rId30"/>
              </p:custDataLst>
            </p:nvPr>
          </p:nvSpPr>
          <p:spPr bwMode="auto">
            <a:xfrm>
              <a:off x="4896914" y="3191034"/>
              <a:ext cx="1523" cy="1509"/>
            </a:xfrm>
            <a:custGeom>
              <a:avLst/>
              <a:gdLst>
                <a:gd name="T0" fmla="*/ 0 w 1"/>
                <a:gd name="T1" fmla="*/ 2147483646 h 1"/>
                <a:gd name="T2" fmla="*/ 2147483646 w 1"/>
                <a:gd name="T3" fmla="*/ 0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5" name="MH_Other_31">
              <a:extLst>
                <a:ext uri="{FF2B5EF4-FFF2-40B4-BE49-F238E27FC236}">
                  <a16:creationId xmlns:a16="http://schemas.microsoft.com/office/drawing/2014/main" id="{465300C3-1B85-4403-8255-13B1235C8487}"/>
                </a:ext>
              </a:extLst>
            </p:cNvPr>
            <p:cNvSpPr/>
            <p:nvPr>
              <p:custDataLst>
                <p:tags r:id="rId31"/>
              </p:custDataLst>
            </p:nvPr>
          </p:nvSpPr>
          <p:spPr bwMode="auto">
            <a:xfrm>
              <a:off x="4849703" y="3225759"/>
              <a:ext cx="22844" cy="25668"/>
            </a:xfrm>
            <a:custGeom>
              <a:avLst/>
              <a:gdLst>
                <a:gd name="T0" fmla="*/ 0 w 28"/>
                <a:gd name="T1" fmla="*/ 2147483646 h 33"/>
                <a:gd name="T2" fmla="*/ 606116541 w 28"/>
                <a:gd name="T3" fmla="*/ 2147483646 h 33"/>
                <a:gd name="T4" fmla="*/ 606116541 w 28"/>
                <a:gd name="T5" fmla="*/ 2147483646 h 33"/>
                <a:gd name="T6" fmla="*/ 2147483646 w 28"/>
                <a:gd name="T7" fmla="*/ 0 h 33"/>
                <a:gd name="T8" fmla="*/ 2147483646 w 28"/>
                <a:gd name="T9" fmla="*/ 561814103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6" name="MH_Other_32">
              <a:extLst>
                <a:ext uri="{FF2B5EF4-FFF2-40B4-BE49-F238E27FC236}">
                  <a16:creationId xmlns:a16="http://schemas.microsoft.com/office/drawing/2014/main" id="{A258A6A3-4B41-4EB4-B76B-ABEE85576312}"/>
                </a:ext>
              </a:extLst>
            </p:cNvPr>
            <p:cNvSpPr/>
            <p:nvPr>
              <p:custDataLst>
                <p:tags r:id="rId32"/>
              </p:custDataLst>
            </p:nvPr>
          </p:nvSpPr>
          <p:spPr bwMode="auto">
            <a:xfrm>
              <a:off x="4871022" y="3224251"/>
              <a:ext cx="1523" cy="1509"/>
            </a:xfrm>
            <a:custGeom>
              <a:avLst/>
              <a:gdLst>
                <a:gd name="T0" fmla="*/ 0 w 4"/>
                <a:gd name="T1" fmla="*/ 0 h 5"/>
                <a:gd name="T2" fmla="*/ 0 w 4"/>
                <a:gd name="T3" fmla="*/ 179120564 h 5"/>
                <a:gd name="T4" fmla="*/ 224119998 w 4"/>
                <a:gd name="T5" fmla="*/ 10749258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7" name="MH_Other_33">
              <a:extLst>
                <a:ext uri="{FF2B5EF4-FFF2-40B4-BE49-F238E27FC236}">
                  <a16:creationId xmlns:a16="http://schemas.microsoft.com/office/drawing/2014/main" id="{CD53E7FE-05E8-4FDE-8D3D-A18157C38062}"/>
                </a:ext>
              </a:extLst>
            </p:cNvPr>
            <p:cNvSpPr/>
            <p:nvPr>
              <p:custDataLst>
                <p:tags r:id="rId33"/>
              </p:custDataLst>
            </p:nvPr>
          </p:nvSpPr>
          <p:spPr bwMode="auto">
            <a:xfrm>
              <a:off x="4919757" y="3008338"/>
              <a:ext cx="7615" cy="25668"/>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490712 w 10"/>
                <a:gd name="T13" fmla="*/ 2147483646 h 31"/>
                <a:gd name="T14" fmla="*/ 537490712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8" name="MH_Other_34">
              <a:extLst>
                <a:ext uri="{FF2B5EF4-FFF2-40B4-BE49-F238E27FC236}">
                  <a16:creationId xmlns:a16="http://schemas.microsoft.com/office/drawing/2014/main" id="{0FFC72E0-805A-4957-8428-DBD341210865}"/>
                </a:ext>
              </a:extLst>
            </p:cNvPr>
            <p:cNvSpPr/>
            <p:nvPr>
              <p:custDataLst>
                <p:tags r:id="rId34"/>
              </p:custDataLst>
            </p:nvPr>
          </p:nvSpPr>
          <p:spPr bwMode="auto">
            <a:xfrm>
              <a:off x="4903006" y="3014378"/>
              <a:ext cx="39596" cy="54356"/>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59" name="MH_Other_35">
              <a:extLst>
                <a:ext uri="{FF2B5EF4-FFF2-40B4-BE49-F238E27FC236}">
                  <a16:creationId xmlns:a16="http://schemas.microsoft.com/office/drawing/2014/main" id="{19485D9E-48C0-4515-98BB-3CF30FF9A45E}"/>
                </a:ext>
              </a:extLst>
            </p:cNvPr>
            <p:cNvSpPr/>
            <p:nvPr>
              <p:custDataLst>
                <p:tags r:id="rId35"/>
              </p:custDataLst>
            </p:nvPr>
          </p:nvSpPr>
          <p:spPr bwMode="auto">
            <a:xfrm>
              <a:off x="4921280" y="3032496"/>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0" name="MH_Other_36">
              <a:extLst>
                <a:ext uri="{FF2B5EF4-FFF2-40B4-BE49-F238E27FC236}">
                  <a16:creationId xmlns:a16="http://schemas.microsoft.com/office/drawing/2014/main" id="{BDAE1858-D126-4444-8174-E0F7C7692CA5}"/>
                </a:ext>
              </a:extLst>
            </p:cNvPr>
            <p:cNvSpPr/>
            <p:nvPr>
              <p:custDataLst>
                <p:tags r:id="rId36"/>
              </p:custDataLst>
            </p:nvPr>
          </p:nvSpPr>
          <p:spPr bwMode="auto">
            <a:xfrm>
              <a:off x="4883205" y="3024947"/>
              <a:ext cx="86807" cy="78514"/>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62487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1" name="MH_Other_37">
              <a:extLst>
                <a:ext uri="{FF2B5EF4-FFF2-40B4-BE49-F238E27FC236}">
                  <a16:creationId xmlns:a16="http://schemas.microsoft.com/office/drawing/2014/main" id="{D4BA2E48-4AF8-4B7E-B4BD-849C05F6D4A2}"/>
                </a:ext>
              </a:extLst>
            </p:cNvPr>
            <p:cNvSpPr/>
            <p:nvPr>
              <p:custDataLst>
                <p:tags r:id="rId37"/>
              </p:custDataLst>
            </p:nvPr>
          </p:nvSpPr>
          <p:spPr bwMode="auto">
            <a:xfrm>
              <a:off x="4903005" y="3068733"/>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2" name="MH_Other_38">
              <a:extLst>
                <a:ext uri="{FF2B5EF4-FFF2-40B4-BE49-F238E27FC236}">
                  <a16:creationId xmlns:a16="http://schemas.microsoft.com/office/drawing/2014/main" id="{49620552-4195-4487-83AF-03ED6801185C}"/>
                </a:ext>
              </a:extLst>
            </p:cNvPr>
            <p:cNvSpPr/>
            <p:nvPr>
              <p:custDataLst>
                <p:tags r:id="rId38"/>
              </p:custDataLst>
            </p:nvPr>
          </p:nvSpPr>
          <p:spPr bwMode="auto">
            <a:xfrm>
              <a:off x="4861886" y="3032496"/>
              <a:ext cx="126405" cy="10418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402651 w 156"/>
                <a:gd name="T37" fmla="*/ 2147483646 h 131"/>
                <a:gd name="T38" fmla="*/ 120280530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3" name="MH_Other_39">
              <a:extLst>
                <a:ext uri="{FF2B5EF4-FFF2-40B4-BE49-F238E27FC236}">
                  <a16:creationId xmlns:a16="http://schemas.microsoft.com/office/drawing/2014/main" id="{083D76D8-7A3A-4F2D-8E9D-7068D2DA8943}"/>
                </a:ext>
              </a:extLst>
            </p:cNvPr>
            <p:cNvSpPr/>
            <p:nvPr>
              <p:custDataLst>
                <p:tags r:id="rId39"/>
              </p:custDataLst>
            </p:nvPr>
          </p:nvSpPr>
          <p:spPr bwMode="auto">
            <a:xfrm>
              <a:off x="4883205" y="3101950"/>
              <a:ext cx="1523" cy="1510"/>
            </a:xfrm>
            <a:custGeom>
              <a:avLst/>
              <a:gdLst>
                <a:gd name="T0" fmla="*/ 560457604 w 2"/>
                <a:gd name="T1" fmla="*/ 1120915208 h 2"/>
                <a:gd name="T2" fmla="*/ 1120915208 w 2"/>
                <a:gd name="T3" fmla="*/ 0 h 2"/>
                <a:gd name="T4" fmla="*/ 0 w 2"/>
                <a:gd name="T5" fmla="*/ 1120915208 h 2"/>
                <a:gd name="T6" fmla="*/ 0 w 2"/>
                <a:gd name="T7" fmla="*/ 1120915208 h 2"/>
                <a:gd name="T8" fmla="*/ 560457604 w 2"/>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4" name="MH_Other_40">
              <a:extLst>
                <a:ext uri="{FF2B5EF4-FFF2-40B4-BE49-F238E27FC236}">
                  <a16:creationId xmlns:a16="http://schemas.microsoft.com/office/drawing/2014/main" id="{4ED39561-BF93-46D6-8077-7FEA1BC04229}"/>
                </a:ext>
              </a:extLst>
            </p:cNvPr>
            <p:cNvSpPr/>
            <p:nvPr>
              <p:custDataLst>
                <p:tags r:id="rId40"/>
              </p:custDataLst>
            </p:nvPr>
          </p:nvSpPr>
          <p:spPr bwMode="auto">
            <a:xfrm>
              <a:off x="4839041" y="3040046"/>
              <a:ext cx="144679" cy="128339"/>
            </a:xfrm>
            <a:custGeom>
              <a:avLst/>
              <a:gdLst>
                <a:gd name="T0" fmla="*/ 0 w 179"/>
                <a:gd name="T1" fmla="*/ 2147483646 h 161"/>
                <a:gd name="T2" fmla="*/ 596272734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53348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5" name="MH_Other_41">
              <a:extLst>
                <a:ext uri="{FF2B5EF4-FFF2-40B4-BE49-F238E27FC236}">
                  <a16:creationId xmlns:a16="http://schemas.microsoft.com/office/drawing/2014/main" id="{47FB28E0-8DBB-4E20-A01A-81777CA56552}"/>
                </a:ext>
              </a:extLst>
            </p:cNvPr>
            <p:cNvSpPr/>
            <p:nvPr>
              <p:custDataLst>
                <p:tags r:id="rId41"/>
              </p:custDataLst>
            </p:nvPr>
          </p:nvSpPr>
          <p:spPr bwMode="auto">
            <a:xfrm>
              <a:off x="4982197" y="3040046"/>
              <a:ext cx="0" cy="1509"/>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6" name="MH_Other_42">
              <a:extLst>
                <a:ext uri="{FF2B5EF4-FFF2-40B4-BE49-F238E27FC236}">
                  <a16:creationId xmlns:a16="http://schemas.microsoft.com/office/drawing/2014/main" id="{587DCD34-79DE-45FD-96D6-70017E30196F}"/>
                </a:ext>
              </a:extLst>
            </p:cNvPr>
            <p:cNvSpPr/>
            <p:nvPr>
              <p:custDataLst>
                <p:tags r:id="rId42"/>
              </p:custDataLst>
            </p:nvPr>
          </p:nvSpPr>
          <p:spPr bwMode="auto">
            <a:xfrm>
              <a:off x="4863409" y="3135167"/>
              <a:ext cx="0" cy="1510"/>
            </a:xfrm>
            <a:custGeom>
              <a:avLst/>
              <a:gdLst>
                <a:gd name="T0" fmla="*/ 711 w 1"/>
                <a:gd name="T1" fmla="*/ 0 h 1"/>
                <a:gd name="T2" fmla="*/ 0 w 1"/>
                <a:gd name="T3" fmla="*/ 1792959984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7" name="MH_Other_43">
              <a:extLst>
                <a:ext uri="{FF2B5EF4-FFF2-40B4-BE49-F238E27FC236}">
                  <a16:creationId xmlns:a16="http://schemas.microsoft.com/office/drawing/2014/main" id="{C13071D2-C9B8-4E2A-9250-D0FEA656C518}"/>
                </a:ext>
              </a:extLst>
            </p:cNvPr>
            <p:cNvSpPr/>
            <p:nvPr>
              <p:custDataLst>
                <p:tags r:id="rId43"/>
              </p:custDataLst>
            </p:nvPr>
          </p:nvSpPr>
          <p:spPr bwMode="auto">
            <a:xfrm>
              <a:off x="4613646" y="3207641"/>
              <a:ext cx="237578" cy="199303"/>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8" name="MH_Other_44">
              <a:extLst>
                <a:ext uri="{FF2B5EF4-FFF2-40B4-BE49-F238E27FC236}">
                  <a16:creationId xmlns:a16="http://schemas.microsoft.com/office/drawing/2014/main" id="{782493EF-4CDD-47C1-9DC2-78BD8818D3E4}"/>
                </a:ext>
              </a:extLst>
            </p:cNvPr>
            <p:cNvSpPr/>
            <p:nvPr>
              <p:custDataLst>
                <p:tags r:id="rId44"/>
              </p:custDataLst>
            </p:nvPr>
          </p:nvSpPr>
          <p:spPr bwMode="auto">
            <a:xfrm>
              <a:off x="4627354" y="3287664"/>
              <a:ext cx="185799" cy="57375"/>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203816141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69" name="MH_Other_45">
              <a:extLst>
                <a:ext uri="{FF2B5EF4-FFF2-40B4-BE49-F238E27FC236}">
                  <a16:creationId xmlns:a16="http://schemas.microsoft.com/office/drawing/2014/main" id="{18B0C08D-3A2B-402E-90B2-CE0311F6F7AB}"/>
                </a:ext>
              </a:extLst>
            </p:cNvPr>
            <p:cNvSpPr/>
            <p:nvPr>
              <p:custDataLst>
                <p:tags r:id="rId45"/>
              </p:custDataLst>
            </p:nvPr>
          </p:nvSpPr>
          <p:spPr bwMode="auto">
            <a:xfrm>
              <a:off x="4613648" y="3316352"/>
              <a:ext cx="167523" cy="33217"/>
            </a:xfrm>
            <a:custGeom>
              <a:avLst/>
              <a:gdLst>
                <a:gd name="T0" fmla="*/ 0 w 207"/>
                <a:gd name="T1" fmla="*/ 2147483646 h 42"/>
                <a:gd name="T2" fmla="*/ 597793678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0" name="MH_Other_46">
              <a:extLst>
                <a:ext uri="{FF2B5EF4-FFF2-40B4-BE49-F238E27FC236}">
                  <a16:creationId xmlns:a16="http://schemas.microsoft.com/office/drawing/2014/main" id="{2B95ED29-6159-44E1-BE6E-A8DA97311CA4}"/>
                </a:ext>
              </a:extLst>
            </p:cNvPr>
            <p:cNvSpPr/>
            <p:nvPr>
              <p:custDataLst>
                <p:tags r:id="rId46"/>
              </p:custDataLst>
            </p:nvPr>
          </p:nvSpPr>
          <p:spPr bwMode="auto">
            <a:xfrm>
              <a:off x="4627352" y="3343529"/>
              <a:ext cx="1523" cy="1510"/>
            </a:xfrm>
            <a:custGeom>
              <a:avLst/>
              <a:gdLst>
                <a:gd name="T0" fmla="*/ 71718526 w 5"/>
                <a:gd name="T1" fmla="*/ 179346497 h 5"/>
                <a:gd name="T2" fmla="*/ 179346497 w 5"/>
                <a:gd name="T3" fmla="*/ 0 h 5"/>
                <a:gd name="T4" fmla="*/ 0 w 5"/>
                <a:gd name="T5" fmla="*/ 107627970 h 5"/>
                <a:gd name="T6" fmla="*/ 0 w 5"/>
                <a:gd name="T7" fmla="*/ 107627970 h 5"/>
                <a:gd name="T8" fmla="*/ 71718526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1" name="MH_Other_47">
              <a:extLst>
                <a:ext uri="{FF2B5EF4-FFF2-40B4-BE49-F238E27FC236}">
                  <a16:creationId xmlns:a16="http://schemas.microsoft.com/office/drawing/2014/main" id="{0D16408A-F3CB-4761-B2ED-ACAA3851EEB3}"/>
                </a:ext>
              </a:extLst>
            </p:cNvPr>
            <p:cNvSpPr/>
            <p:nvPr>
              <p:custDataLst>
                <p:tags r:id="rId47"/>
              </p:custDataLst>
            </p:nvPr>
          </p:nvSpPr>
          <p:spPr bwMode="auto">
            <a:xfrm>
              <a:off x="4778124" y="3314843"/>
              <a:ext cx="3046" cy="1509"/>
            </a:xfrm>
            <a:custGeom>
              <a:avLst/>
              <a:gdLst>
                <a:gd name="T0" fmla="*/ 365782679 w 7"/>
                <a:gd name="T1" fmla="*/ 0 h 5"/>
                <a:gd name="T2" fmla="*/ 0 w 7"/>
                <a:gd name="T3" fmla="*/ 179120564 h 5"/>
                <a:gd name="T4" fmla="*/ 512054475 w 7"/>
                <a:gd name="T5" fmla="*/ 107492588 h 5"/>
                <a:gd name="T6" fmla="*/ 512054475 w 7"/>
                <a:gd name="T7" fmla="*/ 107492588 h 5"/>
                <a:gd name="T8" fmla="*/ 36578267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2" name="MH_Other_48">
              <a:extLst>
                <a:ext uri="{FF2B5EF4-FFF2-40B4-BE49-F238E27FC236}">
                  <a16:creationId xmlns:a16="http://schemas.microsoft.com/office/drawing/2014/main" id="{756A030B-CFC6-4027-8F0B-4193D395111E}"/>
                </a:ext>
              </a:extLst>
            </p:cNvPr>
            <p:cNvSpPr/>
            <p:nvPr>
              <p:custDataLst>
                <p:tags r:id="rId48"/>
              </p:custDataLst>
            </p:nvPr>
          </p:nvSpPr>
          <p:spPr bwMode="auto">
            <a:xfrm>
              <a:off x="4621262" y="3342020"/>
              <a:ext cx="124880" cy="28688"/>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27791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3" name="MH_Other_49">
              <a:extLst>
                <a:ext uri="{FF2B5EF4-FFF2-40B4-BE49-F238E27FC236}">
                  <a16:creationId xmlns:a16="http://schemas.microsoft.com/office/drawing/2014/main" id="{0727F767-8240-4F61-AA54-26249172F35B}"/>
                </a:ext>
              </a:extLst>
            </p:cNvPr>
            <p:cNvSpPr/>
            <p:nvPr>
              <p:custDataLst>
                <p:tags r:id="rId49"/>
              </p:custDataLst>
            </p:nvPr>
          </p:nvSpPr>
          <p:spPr bwMode="auto">
            <a:xfrm>
              <a:off x="4744619" y="3342020"/>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4" name="MH_Other_50">
              <a:extLst>
                <a:ext uri="{FF2B5EF4-FFF2-40B4-BE49-F238E27FC236}">
                  <a16:creationId xmlns:a16="http://schemas.microsoft.com/office/drawing/2014/main" id="{725D421D-6B9B-4BA1-9F0C-DEE13468B7DD}"/>
                </a:ext>
              </a:extLst>
            </p:cNvPr>
            <p:cNvSpPr/>
            <p:nvPr>
              <p:custDataLst>
                <p:tags r:id="rId50"/>
              </p:custDataLst>
            </p:nvPr>
          </p:nvSpPr>
          <p:spPr bwMode="auto">
            <a:xfrm>
              <a:off x="4633444" y="3367687"/>
              <a:ext cx="76147" cy="24158"/>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5" name="MH_Other_51">
              <a:extLst>
                <a:ext uri="{FF2B5EF4-FFF2-40B4-BE49-F238E27FC236}">
                  <a16:creationId xmlns:a16="http://schemas.microsoft.com/office/drawing/2014/main" id="{A15FFBAB-2D74-4270-B922-60131BCB3250}"/>
                </a:ext>
              </a:extLst>
            </p:cNvPr>
            <p:cNvSpPr/>
            <p:nvPr>
              <p:custDataLst>
                <p:tags r:id="rId51"/>
              </p:custDataLst>
            </p:nvPr>
          </p:nvSpPr>
          <p:spPr bwMode="auto">
            <a:xfrm>
              <a:off x="4708070" y="3367687"/>
              <a:ext cx="1523" cy="0"/>
            </a:xfrm>
            <a:custGeom>
              <a:avLst/>
              <a:gdLst>
                <a:gd name="T0" fmla="*/ 0 w 1"/>
                <a:gd name="T1" fmla="*/ 711 h 1"/>
                <a:gd name="T2" fmla="*/ 1790702559 w 1"/>
                <a:gd name="T3" fmla="*/ 0 h 1"/>
                <a:gd name="T4" fmla="*/ 1790702559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6" name="MH_Other_52">
              <a:extLst>
                <a:ext uri="{FF2B5EF4-FFF2-40B4-BE49-F238E27FC236}">
                  <a16:creationId xmlns:a16="http://schemas.microsoft.com/office/drawing/2014/main" id="{93021725-A7D7-4EA6-ADE8-D92CC9F43C3E}"/>
                </a:ext>
              </a:extLst>
            </p:cNvPr>
            <p:cNvSpPr/>
            <p:nvPr>
              <p:custDataLst>
                <p:tags r:id="rId52"/>
              </p:custDataLst>
            </p:nvPr>
          </p:nvSpPr>
          <p:spPr bwMode="auto">
            <a:xfrm>
              <a:off x="4642581" y="3390336"/>
              <a:ext cx="30459" cy="16609"/>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7" name="MH_Other_53">
              <a:extLst>
                <a:ext uri="{FF2B5EF4-FFF2-40B4-BE49-F238E27FC236}">
                  <a16:creationId xmlns:a16="http://schemas.microsoft.com/office/drawing/2014/main" id="{8FE86A5C-DE6B-40FF-8307-40FB6D88AB59}"/>
                </a:ext>
              </a:extLst>
            </p:cNvPr>
            <p:cNvSpPr/>
            <p:nvPr>
              <p:custDataLst>
                <p:tags r:id="rId53"/>
              </p:custDataLst>
            </p:nvPr>
          </p:nvSpPr>
          <p:spPr bwMode="auto">
            <a:xfrm>
              <a:off x="4671519" y="3388825"/>
              <a:ext cx="1523" cy="1510"/>
            </a:xfrm>
            <a:custGeom>
              <a:avLst/>
              <a:gdLst>
                <a:gd name="T0" fmla="*/ 73089965 w 7"/>
                <a:gd name="T1" fmla="*/ 0 h 2"/>
                <a:gd name="T2" fmla="*/ 0 w 7"/>
                <a:gd name="T3" fmla="*/ 448239996 h 2"/>
                <a:gd name="T4" fmla="*/ 127933058 w 7"/>
                <a:gd name="T5" fmla="*/ 448239996 h 2"/>
                <a:gd name="T6" fmla="*/ 73089965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8" name="MH_Other_54">
              <a:extLst>
                <a:ext uri="{FF2B5EF4-FFF2-40B4-BE49-F238E27FC236}">
                  <a16:creationId xmlns:a16="http://schemas.microsoft.com/office/drawing/2014/main" id="{F9B83A3D-DD70-4F02-AE59-A41AD2843CF1}"/>
                </a:ext>
              </a:extLst>
            </p:cNvPr>
            <p:cNvSpPr/>
            <p:nvPr>
              <p:custDataLst>
                <p:tags r:id="rId54"/>
              </p:custDataLst>
            </p:nvPr>
          </p:nvSpPr>
          <p:spPr bwMode="auto">
            <a:xfrm>
              <a:off x="4787262" y="3207641"/>
              <a:ext cx="15229" cy="21138"/>
            </a:xfrm>
            <a:custGeom>
              <a:avLst/>
              <a:gdLst>
                <a:gd name="T0" fmla="*/ 2147483646 w 20"/>
                <a:gd name="T1" fmla="*/ 609400952 h 26"/>
                <a:gd name="T2" fmla="*/ 2147483646 w 20"/>
                <a:gd name="T3" fmla="*/ 609400952 h 26"/>
                <a:gd name="T4" fmla="*/ 2147483646 w 20"/>
                <a:gd name="T5" fmla="*/ 0 h 26"/>
                <a:gd name="T6" fmla="*/ 2147483646 w 20"/>
                <a:gd name="T7" fmla="*/ 0 h 26"/>
                <a:gd name="T8" fmla="*/ 2147483646 w 20"/>
                <a:gd name="T9" fmla="*/ 2147483646 h 26"/>
                <a:gd name="T10" fmla="*/ 0 w 20"/>
                <a:gd name="T11" fmla="*/ 2147483646 h 26"/>
                <a:gd name="T12" fmla="*/ 526712656 w 20"/>
                <a:gd name="T13" fmla="*/ 2147483646 h 26"/>
                <a:gd name="T14" fmla="*/ 1052795075 w 20"/>
                <a:gd name="T15" fmla="*/ 2147483646 h 26"/>
                <a:gd name="T16" fmla="*/ 2147483646 w 20"/>
                <a:gd name="T17" fmla="*/ 60940095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79" name="MH_Other_55">
              <a:extLst>
                <a:ext uri="{FF2B5EF4-FFF2-40B4-BE49-F238E27FC236}">
                  <a16:creationId xmlns:a16="http://schemas.microsoft.com/office/drawing/2014/main" id="{2B1EE0ED-47EF-4198-A836-E5384020253D}"/>
                </a:ext>
              </a:extLst>
            </p:cNvPr>
            <p:cNvSpPr/>
            <p:nvPr>
              <p:custDataLst>
                <p:tags r:id="rId55"/>
              </p:custDataLst>
            </p:nvPr>
          </p:nvSpPr>
          <p:spPr bwMode="auto">
            <a:xfrm>
              <a:off x="4756803" y="3218211"/>
              <a:ext cx="59394" cy="37746"/>
            </a:xfrm>
            <a:custGeom>
              <a:avLst/>
              <a:gdLst>
                <a:gd name="T0" fmla="*/ 2147483646 w 72"/>
                <a:gd name="T1" fmla="*/ 1880988660 h 46"/>
                <a:gd name="T2" fmla="*/ 2147483646 w 72"/>
                <a:gd name="T3" fmla="*/ 626748320 h 46"/>
                <a:gd name="T4" fmla="*/ 2147483646 w 72"/>
                <a:gd name="T5" fmla="*/ 0 h 46"/>
                <a:gd name="T6" fmla="*/ 2147483646 w 72"/>
                <a:gd name="T7" fmla="*/ 1254240340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620364259 w 72"/>
                <a:gd name="T19" fmla="*/ 2147483646 h 46"/>
                <a:gd name="T20" fmla="*/ 1241467163 w 72"/>
                <a:gd name="T21" fmla="*/ 2147483646 h 46"/>
                <a:gd name="T22" fmla="*/ 2147483646 w 72"/>
                <a:gd name="T23" fmla="*/ 188098866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0" name="MH_Other_56">
              <a:extLst>
                <a:ext uri="{FF2B5EF4-FFF2-40B4-BE49-F238E27FC236}">
                  <a16:creationId xmlns:a16="http://schemas.microsoft.com/office/drawing/2014/main" id="{1266B63D-6ED4-425B-91CD-DBB7308554D9}"/>
                </a:ext>
              </a:extLst>
            </p:cNvPr>
            <p:cNvSpPr/>
            <p:nvPr>
              <p:custDataLst>
                <p:tags r:id="rId56"/>
              </p:custDataLst>
            </p:nvPr>
          </p:nvSpPr>
          <p:spPr bwMode="auto">
            <a:xfrm>
              <a:off x="4787262" y="3227269"/>
              <a:ext cx="1523" cy="0"/>
            </a:xfrm>
            <a:custGeom>
              <a:avLst/>
              <a:gdLst>
                <a:gd name="T0" fmla="*/ 2147483646 w 1"/>
                <a:gd name="T1" fmla="*/ 0 w 1"/>
                <a:gd name="T2" fmla="*/ 2147483646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1" name="MH_Other_57">
              <a:extLst>
                <a:ext uri="{FF2B5EF4-FFF2-40B4-BE49-F238E27FC236}">
                  <a16:creationId xmlns:a16="http://schemas.microsoft.com/office/drawing/2014/main" id="{89942137-C275-4686-9D7D-5215C78C857B}"/>
                </a:ext>
              </a:extLst>
            </p:cNvPr>
            <p:cNvSpPr/>
            <p:nvPr>
              <p:custDataLst>
                <p:tags r:id="rId57"/>
              </p:custDataLst>
            </p:nvPr>
          </p:nvSpPr>
          <p:spPr bwMode="auto">
            <a:xfrm>
              <a:off x="4727867" y="3237838"/>
              <a:ext cx="108130" cy="42277"/>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7382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2" name="MH_Other_58">
              <a:extLst>
                <a:ext uri="{FF2B5EF4-FFF2-40B4-BE49-F238E27FC236}">
                  <a16:creationId xmlns:a16="http://schemas.microsoft.com/office/drawing/2014/main" id="{17F4FF37-111D-4730-B33E-7A16F8DAD99A}"/>
                </a:ext>
              </a:extLst>
            </p:cNvPr>
            <p:cNvSpPr/>
            <p:nvPr>
              <p:custDataLst>
                <p:tags r:id="rId58"/>
              </p:custDataLst>
            </p:nvPr>
          </p:nvSpPr>
          <p:spPr bwMode="auto">
            <a:xfrm>
              <a:off x="4758325" y="3254448"/>
              <a:ext cx="1523" cy="1509"/>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3" name="MH_Other_59">
              <a:extLst>
                <a:ext uri="{FF2B5EF4-FFF2-40B4-BE49-F238E27FC236}">
                  <a16:creationId xmlns:a16="http://schemas.microsoft.com/office/drawing/2014/main" id="{77CE42A3-4471-476F-8CE8-BB631085C655}"/>
                </a:ext>
              </a:extLst>
            </p:cNvPr>
            <p:cNvSpPr/>
            <p:nvPr>
              <p:custDataLst>
                <p:tags r:id="rId59"/>
              </p:custDataLst>
            </p:nvPr>
          </p:nvSpPr>
          <p:spPr bwMode="auto">
            <a:xfrm>
              <a:off x="4695886" y="3251427"/>
              <a:ext cx="155340" cy="5284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182558411 w 193"/>
                <a:gd name="T37" fmla="*/ 2147483646 h 66"/>
                <a:gd name="T38" fmla="*/ 1773837197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4" name="MH_Other_60">
              <a:extLst>
                <a:ext uri="{FF2B5EF4-FFF2-40B4-BE49-F238E27FC236}">
                  <a16:creationId xmlns:a16="http://schemas.microsoft.com/office/drawing/2014/main" id="{6D6A274B-D546-4BE1-9D43-D9E61B7026B9}"/>
                </a:ext>
              </a:extLst>
            </p:cNvPr>
            <p:cNvSpPr/>
            <p:nvPr>
              <p:custDataLst>
                <p:tags r:id="rId60"/>
              </p:custDataLst>
            </p:nvPr>
          </p:nvSpPr>
          <p:spPr bwMode="auto">
            <a:xfrm>
              <a:off x="4726345" y="3280115"/>
              <a:ext cx="3046" cy="0"/>
            </a:xfrm>
            <a:custGeom>
              <a:avLst/>
              <a:gdLst>
                <a:gd name="T0" fmla="*/ 1858195208 w 3"/>
                <a:gd name="T1" fmla="*/ 356 h 2"/>
                <a:gd name="T2" fmla="*/ 2147483646 w 3"/>
                <a:gd name="T3" fmla="*/ 0 h 2"/>
                <a:gd name="T4" fmla="*/ 929657992 w 3"/>
                <a:gd name="T5" fmla="*/ 178 h 2"/>
                <a:gd name="T6" fmla="*/ 0 w 3"/>
                <a:gd name="T7" fmla="*/ 178 h 2"/>
                <a:gd name="T8" fmla="*/ 1858195208 w 3"/>
                <a:gd name="T9" fmla="*/ 35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5" name="MH_Other_61">
              <a:extLst>
                <a:ext uri="{FF2B5EF4-FFF2-40B4-BE49-F238E27FC236}">
                  <a16:creationId xmlns:a16="http://schemas.microsoft.com/office/drawing/2014/main" id="{DF2DAAE0-5D9B-47A1-A059-0CF63840308E}"/>
                </a:ext>
              </a:extLst>
            </p:cNvPr>
            <p:cNvSpPr/>
            <p:nvPr>
              <p:custDataLst>
                <p:tags r:id="rId61"/>
              </p:custDataLst>
            </p:nvPr>
          </p:nvSpPr>
          <p:spPr bwMode="auto">
            <a:xfrm>
              <a:off x="4662381" y="3257467"/>
              <a:ext cx="181229" cy="67944"/>
            </a:xfrm>
            <a:custGeom>
              <a:avLst/>
              <a:gdLst>
                <a:gd name="T0" fmla="*/ 0 w 225"/>
                <a:gd name="T1" fmla="*/ 2147483646 h 86"/>
                <a:gd name="T2" fmla="*/ 592857072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581670789 h 86"/>
                <a:gd name="T12" fmla="*/ 2147483646 w 225"/>
                <a:gd name="T13" fmla="*/ 0 h 86"/>
                <a:gd name="T14" fmla="*/ 2147483646 w 225"/>
                <a:gd name="T15" fmla="*/ 581670789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6" name="MH_Other_62">
              <a:extLst>
                <a:ext uri="{FF2B5EF4-FFF2-40B4-BE49-F238E27FC236}">
                  <a16:creationId xmlns:a16="http://schemas.microsoft.com/office/drawing/2014/main" id="{A5DD72E2-C208-4093-9983-32121729049D}"/>
                </a:ext>
              </a:extLst>
            </p:cNvPr>
            <p:cNvSpPr/>
            <p:nvPr>
              <p:custDataLst>
                <p:tags r:id="rId62"/>
              </p:custDataLst>
            </p:nvPr>
          </p:nvSpPr>
          <p:spPr bwMode="auto">
            <a:xfrm>
              <a:off x="4842088" y="3257467"/>
              <a:ext cx="1523" cy="0"/>
            </a:xfrm>
            <a:custGeom>
              <a:avLst/>
              <a:gdLst>
                <a:gd name="T0" fmla="*/ 0 w 1"/>
                <a:gd name="T1" fmla="*/ 1067 h 1"/>
                <a:gd name="T2" fmla="*/ 2147483646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7" name="MH_Other_63">
              <a:extLst>
                <a:ext uri="{FF2B5EF4-FFF2-40B4-BE49-F238E27FC236}">
                  <a16:creationId xmlns:a16="http://schemas.microsoft.com/office/drawing/2014/main" id="{465656E3-1595-4E2D-80EF-38AF5FADCBB0}"/>
                </a:ext>
              </a:extLst>
            </p:cNvPr>
            <p:cNvSpPr/>
            <p:nvPr>
              <p:custDataLst>
                <p:tags r:id="rId63"/>
              </p:custDataLst>
            </p:nvPr>
          </p:nvSpPr>
          <p:spPr bwMode="auto">
            <a:xfrm>
              <a:off x="4697408" y="3304273"/>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8" name="MH_Other_64">
              <a:extLst>
                <a:ext uri="{FF2B5EF4-FFF2-40B4-BE49-F238E27FC236}">
                  <a16:creationId xmlns:a16="http://schemas.microsoft.com/office/drawing/2014/main" id="{591B7387-113F-4AA8-A066-236EE5CC3B7B}"/>
                </a:ext>
              </a:extLst>
            </p:cNvPr>
            <p:cNvSpPr/>
            <p:nvPr>
              <p:custDataLst>
                <p:tags r:id="rId64"/>
              </p:custDataLst>
            </p:nvPr>
          </p:nvSpPr>
          <p:spPr bwMode="auto">
            <a:xfrm>
              <a:off x="4386728" y="3348059"/>
              <a:ext cx="257377" cy="131358"/>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209009571 h 163"/>
                <a:gd name="T32" fmla="*/ 2147483646 w 318"/>
                <a:gd name="T33" fmla="*/ 604504362 h 163"/>
                <a:gd name="T34" fmla="*/ 2147483646 w 318"/>
                <a:gd name="T35" fmla="*/ 604504362 h 163"/>
                <a:gd name="T36" fmla="*/ 2147483646 w 318"/>
                <a:gd name="T37" fmla="*/ 0 h 163"/>
                <a:gd name="T38" fmla="*/ 2147483646 w 318"/>
                <a:gd name="T39" fmla="*/ 1813513932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96508798 w 318"/>
                <a:gd name="T67" fmla="*/ 2147483646 h 163"/>
                <a:gd name="T68" fmla="*/ 1196508798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89" name="MH_Other_65">
              <a:extLst>
                <a:ext uri="{FF2B5EF4-FFF2-40B4-BE49-F238E27FC236}">
                  <a16:creationId xmlns:a16="http://schemas.microsoft.com/office/drawing/2014/main" id="{D5D06BBF-F993-483A-BB60-37211B85B15F}"/>
                </a:ext>
              </a:extLst>
            </p:cNvPr>
            <p:cNvSpPr/>
            <p:nvPr>
              <p:custDataLst>
                <p:tags r:id="rId65"/>
              </p:custDataLst>
            </p:nvPr>
          </p:nvSpPr>
          <p:spPr bwMode="auto">
            <a:xfrm>
              <a:off x="4400436" y="3406943"/>
              <a:ext cx="193413" cy="37747"/>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90940 h 48"/>
                <a:gd name="T8" fmla="*/ 0 w 240"/>
                <a:gd name="T9" fmla="*/ 2147483646 h 48"/>
                <a:gd name="T10" fmla="*/ 1781146254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0" name="MH_Other_66">
              <a:extLst>
                <a:ext uri="{FF2B5EF4-FFF2-40B4-BE49-F238E27FC236}">
                  <a16:creationId xmlns:a16="http://schemas.microsoft.com/office/drawing/2014/main" id="{C1746921-E9FC-400B-8991-883FCC4AACC9}"/>
                </a:ext>
              </a:extLst>
            </p:cNvPr>
            <p:cNvSpPr/>
            <p:nvPr>
              <p:custDataLst>
                <p:tags r:id="rId66"/>
              </p:custDataLst>
            </p:nvPr>
          </p:nvSpPr>
          <p:spPr bwMode="auto">
            <a:xfrm>
              <a:off x="4386730" y="3411474"/>
              <a:ext cx="167523" cy="4529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1" name="MH_Other_67">
              <a:extLst>
                <a:ext uri="{FF2B5EF4-FFF2-40B4-BE49-F238E27FC236}">
                  <a16:creationId xmlns:a16="http://schemas.microsoft.com/office/drawing/2014/main" id="{CAA7E288-4F7B-4183-9791-72ACF92EE18A}"/>
                </a:ext>
              </a:extLst>
            </p:cNvPr>
            <p:cNvSpPr/>
            <p:nvPr>
              <p:custDataLst>
                <p:tags r:id="rId67"/>
              </p:custDataLst>
            </p:nvPr>
          </p:nvSpPr>
          <p:spPr bwMode="auto">
            <a:xfrm>
              <a:off x="4400436" y="3414494"/>
              <a:ext cx="3046" cy="0"/>
            </a:xfrm>
            <a:custGeom>
              <a:avLst/>
              <a:gdLst>
                <a:gd name="T0" fmla="*/ 146271796 w 7"/>
                <a:gd name="T1" fmla="*/ 119 h 3"/>
                <a:gd name="T2" fmla="*/ 512054475 w 7"/>
                <a:gd name="T3" fmla="*/ 0 h 3"/>
                <a:gd name="T4" fmla="*/ 0 w 7"/>
                <a:gd name="T5" fmla="*/ 0 h 3"/>
                <a:gd name="T6" fmla="*/ 0 w 7"/>
                <a:gd name="T7" fmla="*/ 0 h 3"/>
                <a:gd name="T8" fmla="*/ 146271796 w 7"/>
                <a:gd name="T9" fmla="*/ 1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2" name="MH_Other_68">
              <a:extLst>
                <a:ext uri="{FF2B5EF4-FFF2-40B4-BE49-F238E27FC236}">
                  <a16:creationId xmlns:a16="http://schemas.microsoft.com/office/drawing/2014/main" id="{B8FDC916-0F8B-4E38-90B1-33F09D820D3E}"/>
                </a:ext>
              </a:extLst>
            </p:cNvPr>
            <p:cNvSpPr/>
            <p:nvPr>
              <p:custDataLst>
                <p:tags r:id="rId68"/>
              </p:custDataLst>
            </p:nvPr>
          </p:nvSpPr>
          <p:spPr bwMode="auto">
            <a:xfrm>
              <a:off x="4552730" y="3441672"/>
              <a:ext cx="1523" cy="1509"/>
            </a:xfrm>
            <a:custGeom>
              <a:avLst/>
              <a:gdLst>
                <a:gd name="T0" fmla="*/ 179120564 w 5"/>
                <a:gd name="T1" fmla="*/ 0 h 2"/>
                <a:gd name="T2" fmla="*/ 0 w 5"/>
                <a:gd name="T3" fmla="*/ 447676037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3" name="MH_Other_69">
              <a:extLst>
                <a:ext uri="{FF2B5EF4-FFF2-40B4-BE49-F238E27FC236}">
                  <a16:creationId xmlns:a16="http://schemas.microsoft.com/office/drawing/2014/main" id="{B339D540-191A-4A6C-9BD1-E41C5D593B12}"/>
                </a:ext>
              </a:extLst>
            </p:cNvPr>
            <p:cNvSpPr/>
            <p:nvPr>
              <p:custDataLst>
                <p:tags r:id="rId69"/>
              </p:custDataLst>
            </p:nvPr>
          </p:nvSpPr>
          <p:spPr bwMode="auto">
            <a:xfrm>
              <a:off x="4388253" y="3429593"/>
              <a:ext cx="124880" cy="37746"/>
            </a:xfrm>
            <a:custGeom>
              <a:avLst/>
              <a:gdLst>
                <a:gd name="T0" fmla="*/ 2147483646 w 154"/>
                <a:gd name="T1" fmla="*/ 2147483646 h 48"/>
                <a:gd name="T2" fmla="*/ 2147483646 w 154"/>
                <a:gd name="T3" fmla="*/ 2147483646 h 48"/>
                <a:gd name="T4" fmla="*/ 0 w 154"/>
                <a:gd name="T5" fmla="*/ 0 h 48"/>
                <a:gd name="T6" fmla="*/ 0 w 154"/>
                <a:gd name="T7" fmla="*/ 1154632081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4" name="MH_Other_70">
              <a:extLst>
                <a:ext uri="{FF2B5EF4-FFF2-40B4-BE49-F238E27FC236}">
                  <a16:creationId xmlns:a16="http://schemas.microsoft.com/office/drawing/2014/main" id="{D6D61CBD-5C55-4EF5-B656-CFF9CB2A2D3B}"/>
                </a:ext>
              </a:extLst>
            </p:cNvPr>
            <p:cNvSpPr/>
            <p:nvPr>
              <p:custDataLst>
                <p:tags r:id="rId70"/>
              </p:custDataLst>
            </p:nvPr>
          </p:nvSpPr>
          <p:spPr bwMode="auto">
            <a:xfrm>
              <a:off x="4510087" y="3453751"/>
              <a:ext cx="1523" cy="1509"/>
            </a:xfrm>
            <a:custGeom>
              <a:avLst/>
              <a:gdLst>
                <a:gd name="T0" fmla="*/ 0 w 2"/>
                <a:gd name="T1" fmla="*/ 1790702559 h 1"/>
                <a:gd name="T2" fmla="*/ 1119503921 w 2"/>
                <a:gd name="T3" fmla="*/ 1790702559 h 1"/>
                <a:gd name="T4" fmla="*/ 559752357 w 2"/>
                <a:gd name="T5" fmla="*/ 0 h 1"/>
                <a:gd name="T6" fmla="*/ 0 w 2"/>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5" name="MH_Other_71">
              <a:extLst>
                <a:ext uri="{FF2B5EF4-FFF2-40B4-BE49-F238E27FC236}">
                  <a16:creationId xmlns:a16="http://schemas.microsoft.com/office/drawing/2014/main" id="{84E7D75F-60DD-49DC-BA98-DD52E879FA76}"/>
                </a:ext>
              </a:extLst>
            </p:cNvPr>
            <p:cNvSpPr/>
            <p:nvPr>
              <p:custDataLst>
                <p:tags r:id="rId71"/>
              </p:custDataLst>
            </p:nvPr>
          </p:nvSpPr>
          <p:spPr bwMode="auto">
            <a:xfrm>
              <a:off x="4391297" y="3456769"/>
              <a:ext cx="77669" cy="18119"/>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6" name="MH_Other_72">
              <a:extLst>
                <a:ext uri="{FF2B5EF4-FFF2-40B4-BE49-F238E27FC236}">
                  <a16:creationId xmlns:a16="http://schemas.microsoft.com/office/drawing/2014/main" id="{A397680E-7257-4480-83B8-618CA30D1A2A}"/>
                </a:ext>
              </a:extLst>
            </p:cNvPr>
            <p:cNvSpPr/>
            <p:nvPr>
              <p:custDataLst>
                <p:tags r:id="rId72"/>
              </p:custDataLst>
            </p:nvPr>
          </p:nvSpPr>
          <p:spPr bwMode="auto">
            <a:xfrm>
              <a:off x="4467445" y="3464319"/>
              <a:ext cx="1523"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7" name="MH_Other_73">
              <a:extLst>
                <a:ext uri="{FF2B5EF4-FFF2-40B4-BE49-F238E27FC236}">
                  <a16:creationId xmlns:a16="http://schemas.microsoft.com/office/drawing/2014/main" id="{94973979-253D-4237-90AD-6DA48A37504A}"/>
                </a:ext>
              </a:extLst>
            </p:cNvPr>
            <p:cNvSpPr/>
            <p:nvPr>
              <p:custDataLst>
                <p:tags r:id="rId73"/>
              </p:custDataLst>
            </p:nvPr>
          </p:nvSpPr>
          <p:spPr bwMode="auto">
            <a:xfrm>
              <a:off x="4392820" y="3471869"/>
              <a:ext cx="35028" cy="7549"/>
            </a:xfrm>
            <a:custGeom>
              <a:avLst/>
              <a:gdLst>
                <a:gd name="T0" fmla="*/ 0 w 43"/>
                <a:gd name="T1" fmla="*/ 2147483646 h 8"/>
                <a:gd name="T2" fmla="*/ 0 w 43"/>
                <a:gd name="T3" fmla="*/ 2147483646 h 8"/>
                <a:gd name="T4" fmla="*/ 607835308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8" name="MH_Other_74">
              <a:extLst>
                <a:ext uri="{FF2B5EF4-FFF2-40B4-BE49-F238E27FC236}">
                  <a16:creationId xmlns:a16="http://schemas.microsoft.com/office/drawing/2014/main" id="{77E2E2EC-FACC-4A1B-A321-C51AC2997FDC}"/>
                </a:ext>
              </a:extLst>
            </p:cNvPr>
            <p:cNvSpPr/>
            <p:nvPr>
              <p:custDataLst>
                <p:tags r:id="rId74"/>
              </p:custDataLst>
            </p:nvPr>
          </p:nvSpPr>
          <p:spPr bwMode="auto">
            <a:xfrm>
              <a:off x="4424803" y="3471868"/>
              <a:ext cx="3046" cy="0"/>
            </a:xfrm>
            <a:custGeom>
              <a:avLst/>
              <a:gdLst>
                <a:gd name="T0" fmla="*/ 365782679 w 7"/>
                <a:gd name="T1" fmla="*/ 0 h 2"/>
                <a:gd name="T2" fmla="*/ 0 w 7"/>
                <a:gd name="T3" fmla="*/ 178 h 2"/>
                <a:gd name="T4" fmla="*/ 512054475 w 7"/>
                <a:gd name="T5" fmla="*/ 178 h 2"/>
                <a:gd name="T6" fmla="*/ 36578267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9" name="MH_Other_75">
              <a:extLst>
                <a:ext uri="{FF2B5EF4-FFF2-40B4-BE49-F238E27FC236}">
                  <a16:creationId xmlns:a16="http://schemas.microsoft.com/office/drawing/2014/main" id="{A5B5F2C4-2F8B-425A-BC61-1644B31B3482}"/>
                </a:ext>
              </a:extLst>
            </p:cNvPr>
            <p:cNvSpPr/>
            <p:nvPr>
              <p:custDataLst>
                <p:tags r:id="rId75"/>
              </p:custDataLst>
            </p:nvPr>
          </p:nvSpPr>
          <p:spPr bwMode="auto">
            <a:xfrm>
              <a:off x="4592325" y="3348060"/>
              <a:ext cx="22844" cy="15098"/>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606065575 w 28"/>
                <a:gd name="T13" fmla="*/ 2147483646 h 18"/>
                <a:gd name="T14" fmla="*/ 1212131151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0" name="MH_Other_76">
              <a:extLst>
                <a:ext uri="{FF2B5EF4-FFF2-40B4-BE49-F238E27FC236}">
                  <a16:creationId xmlns:a16="http://schemas.microsoft.com/office/drawing/2014/main" id="{F4A8EEA9-E406-4B98-A3AF-CE204D59ED5B}"/>
                </a:ext>
              </a:extLst>
            </p:cNvPr>
            <p:cNvSpPr/>
            <p:nvPr>
              <p:custDataLst>
                <p:tags r:id="rId76"/>
              </p:custDataLst>
            </p:nvPr>
          </p:nvSpPr>
          <p:spPr bwMode="auto">
            <a:xfrm>
              <a:off x="4554251" y="3360138"/>
              <a:ext cx="67009" cy="16609"/>
            </a:xfrm>
            <a:custGeom>
              <a:avLst/>
              <a:gdLst>
                <a:gd name="T0" fmla="*/ 2147483646 w 83"/>
                <a:gd name="T1" fmla="*/ 2147483646 h 21"/>
                <a:gd name="T2" fmla="*/ 2147483646 w 83"/>
                <a:gd name="T3" fmla="*/ 2147483646 h 21"/>
                <a:gd name="T4" fmla="*/ 2147483646 w 83"/>
                <a:gd name="T5" fmla="*/ 2147483646 h 21"/>
                <a:gd name="T6" fmla="*/ 2147483646 w 83"/>
                <a:gd name="T7" fmla="*/ 1720974062 h 21"/>
                <a:gd name="T8" fmla="*/ 2147483646 w 83"/>
                <a:gd name="T9" fmla="*/ 1147085432 h 21"/>
                <a:gd name="T10" fmla="*/ 2147483646 w 83"/>
                <a:gd name="T11" fmla="*/ 1720974062 h 21"/>
                <a:gd name="T12" fmla="*/ 2147483646 w 83"/>
                <a:gd name="T13" fmla="*/ 1147085432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1" name="MH_Other_77">
              <a:extLst>
                <a:ext uri="{FF2B5EF4-FFF2-40B4-BE49-F238E27FC236}">
                  <a16:creationId xmlns:a16="http://schemas.microsoft.com/office/drawing/2014/main" id="{50D59593-9077-4023-8C5C-496ECC5C17C8}"/>
                </a:ext>
              </a:extLst>
            </p:cNvPr>
            <p:cNvSpPr/>
            <p:nvPr>
              <p:custDataLst>
                <p:tags r:id="rId77"/>
              </p:custDataLst>
            </p:nvPr>
          </p:nvSpPr>
          <p:spPr bwMode="auto">
            <a:xfrm>
              <a:off x="4592327" y="3361648"/>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2" name="MH_Other_78">
              <a:extLst>
                <a:ext uri="{FF2B5EF4-FFF2-40B4-BE49-F238E27FC236}">
                  <a16:creationId xmlns:a16="http://schemas.microsoft.com/office/drawing/2014/main" id="{3EC825F5-B3B6-4B21-8182-A51419470196}"/>
                </a:ext>
              </a:extLst>
            </p:cNvPr>
            <p:cNvSpPr/>
            <p:nvPr>
              <p:custDataLst>
                <p:tags r:id="rId78"/>
              </p:custDataLst>
            </p:nvPr>
          </p:nvSpPr>
          <p:spPr bwMode="auto">
            <a:xfrm>
              <a:off x="4517701" y="3375237"/>
              <a:ext cx="117267" cy="15098"/>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290413486 h 18"/>
                <a:gd name="T14" fmla="*/ 2147483646 w 145"/>
                <a:gd name="T15" fmla="*/ 1936009167 h 18"/>
                <a:gd name="T16" fmla="*/ 2147483646 w 145"/>
                <a:gd name="T17" fmla="*/ 1290413486 h 18"/>
                <a:gd name="T18" fmla="*/ 2147483646 w 145"/>
                <a:gd name="T19" fmla="*/ 2147483646 h 18"/>
                <a:gd name="T20" fmla="*/ 0 w 145"/>
                <a:gd name="T21" fmla="*/ 2147483646 h 18"/>
                <a:gd name="T22" fmla="*/ 1195370460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3" name="MH_Other_79">
              <a:extLst>
                <a:ext uri="{FF2B5EF4-FFF2-40B4-BE49-F238E27FC236}">
                  <a16:creationId xmlns:a16="http://schemas.microsoft.com/office/drawing/2014/main" id="{2F20E37F-335A-4179-A760-869933731A82}"/>
                </a:ext>
              </a:extLst>
            </p:cNvPr>
            <p:cNvSpPr/>
            <p:nvPr>
              <p:custDataLst>
                <p:tags r:id="rId79"/>
              </p:custDataLst>
            </p:nvPr>
          </p:nvSpPr>
          <p:spPr bwMode="auto">
            <a:xfrm>
              <a:off x="4555775" y="3376746"/>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4" name="MH_Other_80">
              <a:extLst>
                <a:ext uri="{FF2B5EF4-FFF2-40B4-BE49-F238E27FC236}">
                  <a16:creationId xmlns:a16="http://schemas.microsoft.com/office/drawing/2014/main" id="{80C143B1-2EA0-4D7B-8A22-80778195C9EF}"/>
                </a:ext>
              </a:extLst>
            </p:cNvPr>
            <p:cNvSpPr/>
            <p:nvPr>
              <p:custDataLst>
                <p:tags r:id="rId80"/>
              </p:custDataLst>
            </p:nvPr>
          </p:nvSpPr>
          <p:spPr bwMode="auto">
            <a:xfrm>
              <a:off x="4479628" y="3388825"/>
              <a:ext cx="164478" cy="21138"/>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5" name="MH_Other_81">
              <a:extLst>
                <a:ext uri="{FF2B5EF4-FFF2-40B4-BE49-F238E27FC236}">
                  <a16:creationId xmlns:a16="http://schemas.microsoft.com/office/drawing/2014/main" id="{0E4EB826-D73C-44C9-B904-B9C4BA06562F}"/>
                </a:ext>
              </a:extLst>
            </p:cNvPr>
            <p:cNvSpPr/>
            <p:nvPr>
              <p:custDataLst>
                <p:tags r:id="rId81"/>
              </p:custDataLst>
            </p:nvPr>
          </p:nvSpPr>
          <p:spPr bwMode="auto">
            <a:xfrm>
              <a:off x="4517701" y="3390336"/>
              <a:ext cx="1523" cy="0"/>
            </a:xfrm>
            <a:custGeom>
              <a:avLst/>
              <a:gdLst>
                <a:gd name="T0" fmla="*/ 0 w 2"/>
                <a:gd name="T1" fmla="*/ 1067 h 1"/>
                <a:gd name="T2" fmla="*/ 1120915208 w 2"/>
                <a:gd name="T3" fmla="*/ 0 h 1"/>
                <a:gd name="T4" fmla="*/ 0 w 2"/>
                <a:gd name="T5" fmla="*/ 0 h 1"/>
                <a:gd name="T6" fmla="*/ 0 w 2"/>
                <a:gd name="T7" fmla="*/ 0 h 1"/>
                <a:gd name="T8" fmla="*/ 0 w 2"/>
                <a:gd name="T9" fmla="*/ 106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6" name="MH_Other_82">
              <a:extLst>
                <a:ext uri="{FF2B5EF4-FFF2-40B4-BE49-F238E27FC236}">
                  <a16:creationId xmlns:a16="http://schemas.microsoft.com/office/drawing/2014/main" id="{5571E452-A0EB-42F4-853D-B61BAF2C9570}"/>
                </a:ext>
              </a:extLst>
            </p:cNvPr>
            <p:cNvSpPr/>
            <p:nvPr>
              <p:custDataLst>
                <p:tags r:id="rId82"/>
              </p:custDataLst>
            </p:nvPr>
          </p:nvSpPr>
          <p:spPr bwMode="auto">
            <a:xfrm>
              <a:off x="4440032" y="3397885"/>
              <a:ext cx="193413" cy="33217"/>
            </a:xfrm>
            <a:custGeom>
              <a:avLst/>
              <a:gdLst>
                <a:gd name="T0" fmla="*/ 0 w 240"/>
                <a:gd name="T1" fmla="*/ 2147483646 h 40"/>
                <a:gd name="T2" fmla="*/ 593480204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7" name="MH_Other_83">
              <a:extLst>
                <a:ext uri="{FF2B5EF4-FFF2-40B4-BE49-F238E27FC236}">
                  <a16:creationId xmlns:a16="http://schemas.microsoft.com/office/drawing/2014/main" id="{3EFD884B-A638-46E2-859D-8122AFFCF70F}"/>
                </a:ext>
              </a:extLst>
            </p:cNvPr>
            <p:cNvSpPr/>
            <p:nvPr>
              <p:custDataLst>
                <p:tags r:id="rId83"/>
              </p:custDataLst>
            </p:nvPr>
          </p:nvSpPr>
          <p:spPr bwMode="auto">
            <a:xfrm>
              <a:off x="4633444" y="3408455"/>
              <a:ext cx="0" cy="1509"/>
            </a:xfrm>
            <a:custGeom>
              <a:avLst/>
              <a:gdLst>
                <a:gd name="T0" fmla="*/ 0 w 1"/>
                <a:gd name="T1" fmla="*/ 1790702559 h 1"/>
                <a:gd name="T2" fmla="*/ 1067 w 1"/>
                <a:gd name="T3" fmla="*/ 1790702559 h 1"/>
                <a:gd name="T4" fmla="*/ 1067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8" name="MH_Other_84">
              <a:extLst>
                <a:ext uri="{FF2B5EF4-FFF2-40B4-BE49-F238E27FC236}">
                  <a16:creationId xmlns:a16="http://schemas.microsoft.com/office/drawing/2014/main" id="{C685391B-F149-46A4-8280-15E07A834795}"/>
                </a:ext>
              </a:extLst>
            </p:cNvPr>
            <p:cNvSpPr/>
            <p:nvPr>
              <p:custDataLst>
                <p:tags r:id="rId84"/>
              </p:custDataLst>
            </p:nvPr>
          </p:nvSpPr>
          <p:spPr bwMode="auto">
            <a:xfrm>
              <a:off x="4481151" y="3400904"/>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9" name="MH_Other_85">
              <a:extLst>
                <a:ext uri="{FF2B5EF4-FFF2-40B4-BE49-F238E27FC236}">
                  <a16:creationId xmlns:a16="http://schemas.microsoft.com/office/drawing/2014/main" id="{B1177D56-12E7-4F5E-90C4-A6FF6DC0CCE4}"/>
                </a:ext>
              </a:extLst>
            </p:cNvPr>
            <p:cNvSpPr/>
            <p:nvPr>
              <p:custDataLst>
                <p:tags r:id="rId85"/>
              </p:custDataLst>
            </p:nvPr>
          </p:nvSpPr>
          <p:spPr bwMode="auto">
            <a:xfrm>
              <a:off x="4133921" y="3391845"/>
              <a:ext cx="260423" cy="90593"/>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7730333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0" name="MH_Other_86">
              <a:extLst>
                <a:ext uri="{FF2B5EF4-FFF2-40B4-BE49-F238E27FC236}">
                  <a16:creationId xmlns:a16="http://schemas.microsoft.com/office/drawing/2014/main" id="{46199DB8-5706-4EC5-AB69-D481BF35143C}"/>
                </a:ext>
              </a:extLst>
            </p:cNvPr>
            <p:cNvSpPr/>
            <p:nvPr>
              <p:custDataLst>
                <p:tags r:id="rId86"/>
              </p:custDataLst>
            </p:nvPr>
          </p:nvSpPr>
          <p:spPr bwMode="auto">
            <a:xfrm>
              <a:off x="4164379" y="3397885"/>
              <a:ext cx="176661" cy="86063"/>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55056075 h 109"/>
                <a:gd name="T8" fmla="*/ 0 w 218"/>
                <a:gd name="T9" fmla="*/ 0 h 109"/>
                <a:gd name="T10" fmla="*/ 1200921554 w 218"/>
                <a:gd name="T11" fmla="*/ 1155056075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1" name="MH_Other_87">
              <a:extLst>
                <a:ext uri="{FF2B5EF4-FFF2-40B4-BE49-F238E27FC236}">
                  <a16:creationId xmlns:a16="http://schemas.microsoft.com/office/drawing/2014/main" id="{43D8C20B-70CD-4674-B709-26DDCA1E2E45}"/>
                </a:ext>
              </a:extLst>
            </p:cNvPr>
            <p:cNvSpPr/>
            <p:nvPr>
              <p:custDataLst>
                <p:tags r:id="rId87"/>
              </p:custDataLst>
            </p:nvPr>
          </p:nvSpPr>
          <p:spPr bwMode="auto">
            <a:xfrm>
              <a:off x="4152196" y="3391845"/>
              <a:ext cx="144680" cy="90593"/>
            </a:xfrm>
            <a:custGeom>
              <a:avLst/>
              <a:gdLst>
                <a:gd name="T0" fmla="*/ 583870446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83870446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2" name="MH_Other_88">
              <a:extLst>
                <a:ext uri="{FF2B5EF4-FFF2-40B4-BE49-F238E27FC236}">
                  <a16:creationId xmlns:a16="http://schemas.microsoft.com/office/drawing/2014/main" id="{319E6B9B-8FEF-4343-8797-8DB836B00F41}"/>
                </a:ext>
              </a:extLst>
            </p:cNvPr>
            <p:cNvSpPr/>
            <p:nvPr>
              <p:custDataLst>
                <p:tags r:id="rId88"/>
              </p:custDataLst>
            </p:nvPr>
          </p:nvSpPr>
          <p:spPr bwMode="auto">
            <a:xfrm>
              <a:off x="4164379" y="3397885"/>
              <a:ext cx="1523" cy="0"/>
            </a:xfrm>
            <a:custGeom>
              <a:avLst/>
              <a:gdLst>
                <a:gd name="T0" fmla="*/ 0 w 4"/>
                <a:gd name="T1" fmla="*/ 89 h 4"/>
                <a:gd name="T2" fmla="*/ 224119998 w 4"/>
                <a:gd name="T3" fmla="*/ 89 h 4"/>
                <a:gd name="T4" fmla="*/ 0 w 4"/>
                <a:gd name="T5" fmla="*/ 0 h 4"/>
                <a:gd name="T6" fmla="*/ 0 w 4"/>
                <a:gd name="T7" fmla="*/ 0 h 4"/>
                <a:gd name="T8" fmla="*/ 0 w 4"/>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3" name="MH_Other_89">
              <a:extLst>
                <a:ext uri="{FF2B5EF4-FFF2-40B4-BE49-F238E27FC236}">
                  <a16:creationId xmlns:a16="http://schemas.microsoft.com/office/drawing/2014/main" id="{1BE77C80-DC1E-466B-A2FD-D555911226DC}"/>
                </a:ext>
              </a:extLst>
            </p:cNvPr>
            <p:cNvSpPr/>
            <p:nvPr>
              <p:custDataLst>
                <p:tags r:id="rId89"/>
              </p:custDataLst>
            </p:nvPr>
          </p:nvSpPr>
          <p:spPr bwMode="auto">
            <a:xfrm>
              <a:off x="4295352" y="3477909"/>
              <a:ext cx="1523" cy="1509"/>
            </a:xfrm>
            <a:custGeom>
              <a:avLst/>
              <a:gdLst>
                <a:gd name="T0" fmla="*/ 91503282 w 7"/>
                <a:gd name="T1" fmla="*/ 0 h 2"/>
                <a:gd name="T2" fmla="*/ 0 w 7"/>
                <a:gd name="T3" fmla="*/ 0 h 2"/>
                <a:gd name="T4" fmla="*/ 128094205 w 7"/>
                <a:gd name="T5" fmla="*/ 447676037 h 2"/>
                <a:gd name="T6" fmla="*/ 128094205 w 7"/>
                <a:gd name="T7" fmla="*/ 447676037 h 2"/>
                <a:gd name="T8" fmla="*/ 91503282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4" name="MH_Other_90">
              <a:extLst>
                <a:ext uri="{FF2B5EF4-FFF2-40B4-BE49-F238E27FC236}">
                  <a16:creationId xmlns:a16="http://schemas.microsoft.com/office/drawing/2014/main" id="{0B8D2AD2-0DE3-4E5D-B137-BC29DC887B08}"/>
                </a:ext>
              </a:extLst>
            </p:cNvPr>
            <p:cNvSpPr/>
            <p:nvPr>
              <p:custDataLst>
                <p:tags r:id="rId90"/>
              </p:custDataLst>
            </p:nvPr>
          </p:nvSpPr>
          <p:spPr bwMode="auto">
            <a:xfrm>
              <a:off x="4147629" y="3406944"/>
              <a:ext cx="106605" cy="70965"/>
            </a:xfrm>
            <a:custGeom>
              <a:avLst/>
              <a:gdLst>
                <a:gd name="T0" fmla="*/ 2147483646 w 132"/>
                <a:gd name="T1" fmla="*/ 2147483646 h 88"/>
                <a:gd name="T2" fmla="*/ 2147483646 w 132"/>
                <a:gd name="T3" fmla="*/ 2147483646 h 88"/>
                <a:gd name="T4" fmla="*/ 0 w 132"/>
                <a:gd name="T5" fmla="*/ 0 h 88"/>
                <a:gd name="T6" fmla="*/ 0 w 132"/>
                <a:gd name="T7" fmla="*/ 60674528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5" name="MH_Other_91">
              <a:extLst>
                <a:ext uri="{FF2B5EF4-FFF2-40B4-BE49-F238E27FC236}">
                  <a16:creationId xmlns:a16="http://schemas.microsoft.com/office/drawing/2014/main" id="{1FD8A1E4-2B07-4AE7-A4D2-090736E0D143}"/>
                </a:ext>
              </a:extLst>
            </p:cNvPr>
            <p:cNvSpPr/>
            <p:nvPr>
              <p:custDataLst>
                <p:tags r:id="rId91"/>
              </p:custDataLst>
            </p:nvPr>
          </p:nvSpPr>
          <p:spPr bwMode="auto">
            <a:xfrm>
              <a:off x="4252710" y="3474888"/>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6" name="MH_Other_92">
              <a:extLst>
                <a:ext uri="{FF2B5EF4-FFF2-40B4-BE49-F238E27FC236}">
                  <a16:creationId xmlns:a16="http://schemas.microsoft.com/office/drawing/2014/main" id="{89EA0F5F-8BD7-43B6-BE22-0F8F059B2D8E}"/>
                </a:ext>
              </a:extLst>
            </p:cNvPr>
            <p:cNvSpPr/>
            <p:nvPr>
              <p:custDataLst>
                <p:tags r:id="rId92"/>
              </p:custDataLst>
            </p:nvPr>
          </p:nvSpPr>
          <p:spPr bwMode="auto">
            <a:xfrm>
              <a:off x="4138489" y="3434122"/>
              <a:ext cx="71577" cy="36237"/>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7" name="MH_Other_93">
              <a:extLst>
                <a:ext uri="{FF2B5EF4-FFF2-40B4-BE49-F238E27FC236}">
                  <a16:creationId xmlns:a16="http://schemas.microsoft.com/office/drawing/2014/main" id="{64751297-4A16-456F-AC1D-AD7B0880B2BE}"/>
                </a:ext>
              </a:extLst>
            </p:cNvPr>
            <p:cNvSpPr/>
            <p:nvPr>
              <p:custDataLst>
                <p:tags r:id="rId93"/>
              </p:custDataLst>
            </p:nvPr>
          </p:nvSpPr>
          <p:spPr bwMode="auto">
            <a:xfrm>
              <a:off x="4208546" y="3468848"/>
              <a:ext cx="1523" cy="0"/>
            </a:xfrm>
            <a:custGeom>
              <a:avLst/>
              <a:gdLst>
                <a:gd name="T0" fmla="*/ 0 w 1"/>
                <a:gd name="T1" fmla="*/ 0 h 1"/>
                <a:gd name="T2" fmla="*/ 1790702559 w 1"/>
                <a:gd name="T3" fmla="*/ 1067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8" name="MH_Other_94">
              <a:extLst>
                <a:ext uri="{FF2B5EF4-FFF2-40B4-BE49-F238E27FC236}">
                  <a16:creationId xmlns:a16="http://schemas.microsoft.com/office/drawing/2014/main" id="{0F9B9B87-1C52-49A9-BC57-ED170C72CDC0}"/>
                </a:ext>
              </a:extLst>
            </p:cNvPr>
            <p:cNvSpPr/>
            <p:nvPr>
              <p:custDataLst>
                <p:tags r:id="rId94"/>
              </p:custDataLst>
            </p:nvPr>
          </p:nvSpPr>
          <p:spPr bwMode="auto">
            <a:xfrm>
              <a:off x="4133921" y="3452240"/>
              <a:ext cx="35028" cy="9060"/>
            </a:xfrm>
            <a:custGeom>
              <a:avLst/>
              <a:gdLst>
                <a:gd name="T0" fmla="*/ 602067103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602067103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19" name="MH_Other_95">
              <a:extLst>
                <a:ext uri="{FF2B5EF4-FFF2-40B4-BE49-F238E27FC236}">
                  <a16:creationId xmlns:a16="http://schemas.microsoft.com/office/drawing/2014/main" id="{F9AA7C20-063E-4FCC-9051-0BE6F5192808}"/>
                </a:ext>
              </a:extLst>
            </p:cNvPr>
            <p:cNvSpPr/>
            <p:nvPr>
              <p:custDataLst>
                <p:tags r:id="rId95"/>
              </p:custDataLst>
            </p:nvPr>
          </p:nvSpPr>
          <p:spPr bwMode="auto">
            <a:xfrm>
              <a:off x="4165904" y="3459790"/>
              <a:ext cx="3046" cy="1509"/>
            </a:xfrm>
            <a:custGeom>
              <a:avLst/>
              <a:gdLst>
                <a:gd name="T0" fmla="*/ 512054475 w 7"/>
                <a:gd name="T1" fmla="*/ 0 h 3"/>
                <a:gd name="T2" fmla="*/ 0 w 7"/>
                <a:gd name="T3" fmla="*/ 0 h 3"/>
                <a:gd name="T4" fmla="*/ 512054475 w 7"/>
                <a:gd name="T5" fmla="*/ 298590347 h 3"/>
                <a:gd name="T6" fmla="*/ 51205447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0" name="MH_Other_96">
              <a:extLst>
                <a:ext uri="{FF2B5EF4-FFF2-40B4-BE49-F238E27FC236}">
                  <a16:creationId xmlns:a16="http://schemas.microsoft.com/office/drawing/2014/main" id="{2F218DA8-0318-4A3B-B538-957A4D66B9B0}"/>
                </a:ext>
              </a:extLst>
            </p:cNvPr>
            <p:cNvSpPr/>
            <p:nvPr>
              <p:custDataLst>
                <p:tags r:id="rId96"/>
              </p:custDataLst>
            </p:nvPr>
          </p:nvSpPr>
          <p:spPr bwMode="auto">
            <a:xfrm>
              <a:off x="4360839" y="3411473"/>
              <a:ext cx="25889" cy="6040"/>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265584 w 32"/>
                <a:gd name="T13" fmla="*/ 2147483646 h 7"/>
                <a:gd name="T14" fmla="*/ 1801542485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1" name="MH_Other_97">
              <a:extLst>
                <a:ext uri="{FF2B5EF4-FFF2-40B4-BE49-F238E27FC236}">
                  <a16:creationId xmlns:a16="http://schemas.microsoft.com/office/drawing/2014/main" id="{9DD0CC26-736B-410A-8607-C1F4F17A0925}"/>
                </a:ext>
              </a:extLst>
            </p:cNvPr>
            <p:cNvSpPr/>
            <p:nvPr>
              <p:custDataLst>
                <p:tags r:id="rId97"/>
              </p:custDataLst>
            </p:nvPr>
          </p:nvSpPr>
          <p:spPr bwMode="auto">
            <a:xfrm>
              <a:off x="4321242" y="3412983"/>
              <a:ext cx="67009" cy="18119"/>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2" name="MH_Other_98">
              <a:extLst>
                <a:ext uri="{FF2B5EF4-FFF2-40B4-BE49-F238E27FC236}">
                  <a16:creationId xmlns:a16="http://schemas.microsoft.com/office/drawing/2014/main" id="{CB1F17BB-3BDA-4408-9F0A-137D000CA3E7}"/>
                </a:ext>
              </a:extLst>
            </p:cNvPr>
            <p:cNvSpPr/>
            <p:nvPr>
              <p:custDataLst>
                <p:tags r:id="rId98"/>
              </p:custDataLst>
            </p:nvPr>
          </p:nvSpPr>
          <p:spPr bwMode="auto">
            <a:xfrm>
              <a:off x="4362361" y="3417513"/>
              <a:ext cx="1523"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3" name="MH_Other_99">
              <a:extLst>
                <a:ext uri="{FF2B5EF4-FFF2-40B4-BE49-F238E27FC236}">
                  <a16:creationId xmlns:a16="http://schemas.microsoft.com/office/drawing/2014/main" id="{C75AE475-B1D8-4374-B193-5C7C63BEAEA8}"/>
                </a:ext>
              </a:extLst>
            </p:cNvPr>
            <p:cNvSpPr/>
            <p:nvPr>
              <p:custDataLst>
                <p:tags r:id="rId99"/>
              </p:custDataLst>
            </p:nvPr>
          </p:nvSpPr>
          <p:spPr bwMode="auto">
            <a:xfrm>
              <a:off x="4281646" y="3412983"/>
              <a:ext cx="109651" cy="4529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4" name="MH_Other_100">
              <a:extLst>
                <a:ext uri="{FF2B5EF4-FFF2-40B4-BE49-F238E27FC236}">
                  <a16:creationId xmlns:a16="http://schemas.microsoft.com/office/drawing/2014/main" id="{CB8FD148-5028-42F0-930F-1AFEE75748C2}"/>
                </a:ext>
              </a:extLst>
            </p:cNvPr>
            <p:cNvSpPr/>
            <p:nvPr>
              <p:custDataLst>
                <p:tags r:id="rId100"/>
              </p:custDataLst>
            </p:nvPr>
          </p:nvSpPr>
          <p:spPr bwMode="auto">
            <a:xfrm>
              <a:off x="4322765" y="3419022"/>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5" name="MH_Other_101">
              <a:extLst>
                <a:ext uri="{FF2B5EF4-FFF2-40B4-BE49-F238E27FC236}">
                  <a16:creationId xmlns:a16="http://schemas.microsoft.com/office/drawing/2014/main" id="{8A09F09B-6735-424B-B595-E6C67D678AD0}"/>
                </a:ext>
              </a:extLst>
            </p:cNvPr>
            <p:cNvSpPr/>
            <p:nvPr>
              <p:custDataLst>
                <p:tags r:id="rId101"/>
              </p:custDataLst>
            </p:nvPr>
          </p:nvSpPr>
          <p:spPr bwMode="auto">
            <a:xfrm>
              <a:off x="4242050" y="3409963"/>
              <a:ext cx="152294" cy="67945"/>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34023 h 85"/>
                <a:gd name="T34" fmla="*/ 0 w 187"/>
                <a:gd name="T35" fmla="*/ 1790600194 h 85"/>
                <a:gd name="T36" fmla="*/ 606814659 w 187"/>
                <a:gd name="T37" fmla="*/ 2147483646 h 85"/>
                <a:gd name="T38" fmla="*/ 1213630167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6" name="MH_Other_102">
              <a:extLst>
                <a:ext uri="{FF2B5EF4-FFF2-40B4-BE49-F238E27FC236}">
                  <a16:creationId xmlns:a16="http://schemas.microsoft.com/office/drawing/2014/main" id="{1380576F-F457-47F6-8789-5A75934550B7}"/>
                </a:ext>
              </a:extLst>
            </p:cNvPr>
            <p:cNvSpPr/>
            <p:nvPr>
              <p:custDataLst>
                <p:tags r:id="rId102"/>
              </p:custDataLst>
            </p:nvPr>
          </p:nvSpPr>
          <p:spPr bwMode="auto">
            <a:xfrm>
              <a:off x="4281647" y="3416003"/>
              <a:ext cx="1523" cy="1510"/>
            </a:xfrm>
            <a:custGeom>
              <a:avLst/>
              <a:gdLst>
                <a:gd name="T0" fmla="*/ 0 w 2"/>
                <a:gd name="T1" fmla="*/ 2147483646 h 1"/>
                <a:gd name="T2" fmla="*/ 1119503921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7" name="MH_Other_103">
              <a:extLst>
                <a:ext uri="{FF2B5EF4-FFF2-40B4-BE49-F238E27FC236}">
                  <a16:creationId xmlns:a16="http://schemas.microsoft.com/office/drawing/2014/main" id="{44F3444A-2275-48E0-81C1-05687AEB508B}"/>
                </a:ext>
              </a:extLst>
            </p:cNvPr>
            <p:cNvSpPr/>
            <p:nvPr>
              <p:custDataLst>
                <p:tags r:id="rId103"/>
              </p:custDataLst>
            </p:nvPr>
          </p:nvSpPr>
          <p:spPr bwMode="auto">
            <a:xfrm>
              <a:off x="4202454" y="3405434"/>
              <a:ext cx="181229" cy="80023"/>
            </a:xfrm>
            <a:custGeom>
              <a:avLst/>
              <a:gdLst>
                <a:gd name="T0" fmla="*/ 0 w 224"/>
                <a:gd name="T1" fmla="*/ 596762707 h 100"/>
                <a:gd name="T2" fmla="*/ 598162017 w 224"/>
                <a:gd name="T3" fmla="*/ 1789579687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16980 h 100"/>
                <a:gd name="T30" fmla="*/ 0 w 224"/>
                <a:gd name="T31" fmla="*/ 596762707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8" name="MH_Other_104">
              <a:extLst>
                <a:ext uri="{FF2B5EF4-FFF2-40B4-BE49-F238E27FC236}">
                  <a16:creationId xmlns:a16="http://schemas.microsoft.com/office/drawing/2014/main" id="{ECAB468C-AE9D-4121-ADAC-0B9C43DDF319}"/>
                </a:ext>
              </a:extLst>
            </p:cNvPr>
            <p:cNvSpPr/>
            <p:nvPr>
              <p:custDataLst>
                <p:tags r:id="rId104"/>
              </p:custDataLst>
            </p:nvPr>
          </p:nvSpPr>
          <p:spPr bwMode="auto">
            <a:xfrm>
              <a:off x="4382160" y="3476397"/>
              <a:ext cx="1523" cy="0"/>
            </a:xfrm>
            <a:custGeom>
              <a:avLst/>
              <a:gdLst>
                <a:gd name="T0" fmla="*/ 0 w 1"/>
                <a:gd name="T1" fmla="*/ 1790702559 w 1"/>
                <a:gd name="T2" fmla="*/ 1790702559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29" name="MH_Other_105">
              <a:extLst>
                <a:ext uri="{FF2B5EF4-FFF2-40B4-BE49-F238E27FC236}">
                  <a16:creationId xmlns:a16="http://schemas.microsoft.com/office/drawing/2014/main" id="{3F0CEBB3-6F5C-4138-89FC-D2FEE138CDD0}"/>
                </a:ext>
              </a:extLst>
            </p:cNvPr>
            <p:cNvSpPr/>
            <p:nvPr>
              <p:custDataLst>
                <p:tags r:id="rId105"/>
              </p:custDataLst>
            </p:nvPr>
          </p:nvSpPr>
          <p:spPr bwMode="auto">
            <a:xfrm>
              <a:off x="4243572" y="3412983"/>
              <a:ext cx="0" cy="1510"/>
            </a:xfrm>
            <a:custGeom>
              <a:avLst/>
              <a:gdLst>
                <a:gd name="T0" fmla="*/ 711 w 1"/>
                <a:gd name="T1" fmla="*/ 0 h 1"/>
                <a:gd name="T2" fmla="*/ 0 w 1"/>
                <a:gd name="T3" fmla="*/ 0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0" name="MH_Other_106">
              <a:extLst>
                <a:ext uri="{FF2B5EF4-FFF2-40B4-BE49-F238E27FC236}">
                  <a16:creationId xmlns:a16="http://schemas.microsoft.com/office/drawing/2014/main" id="{E17BAD4A-D29A-4415-9BBA-346F72016345}"/>
                </a:ext>
              </a:extLst>
            </p:cNvPr>
            <p:cNvSpPr/>
            <p:nvPr>
              <p:custDataLst>
                <p:tags r:id="rId106"/>
              </p:custDataLst>
            </p:nvPr>
          </p:nvSpPr>
          <p:spPr bwMode="auto">
            <a:xfrm>
              <a:off x="3900912" y="3286154"/>
              <a:ext cx="251284" cy="169105"/>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602866460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1" name="MH_Other_107">
              <a:extLst>
                <a:ext uri="{FF2B5EF4-FFF2-40B4-BE49-F238E27FC236}">
                  <a16:creationId xmlns:a16="http://schemas.microsoft.com/office/drawing/2014/main" id="{DEC6F029-828B-43F3-86D7-A1727CDBF2A5}"/>
                </a:ext>
              </a:extLst>
            </p:cNvPr>
            <p:cNvSpPr/>
            <p:nvPr>
              <p:custDataLst>
                <p:tags r:id="rId107"/>
              </p:custDataLst>
            </p:nvPr>
          </p:nvSpPr>
          <p:spPr bwMode="auto">
            <a:xfrm>
              <a:off x="3951168" y="3296724"/>
              <a:ext cx="132496" cy="138909"/>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81476530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2" name="MH_Other_108">
              <a:extLst>
                <a:ext uri="{FF2B5EF4-FFF2-40B4-BE49-F238E27FC236}">
                  <a16:creationId xmlns:a16="http://schemas.microsoft.com/office/drawing/2014/main" id="{692C3EBC-3A96-4C3D-8225-AB73164FCE3E}"/>
                </a:ext>
              </a:extLst>
            </p:cNvPr>
            <p:cNvSpPr/>
            <p:nvPr>
              <p:custDataLst>
                <p:tags r:id="rId108"/>
              </p:custDataLst>
            </p:nvPr>
          </p:nvSpPr>
          <p:spPr bwMode="auto">
            <a:xfrm>
              <a:off x="3940507" y="3286154"/>
              <a:ext cx="103559" cy="134379"/>
            </a:xfrm>
            <a:custGeom>
              <a:avLst/>
              <a:gdLst>
                <a:gd name="T0" fmla="*/ 588927501 w 129"/>
                <a:gd name="T1" fmla="*/ 0 h 167"/>
                <a:gd name="T2" fmla="*/ 0 w 129"/>
                <a:gd name="T3" fmla="*/ 60196809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588927501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3" name="MH_Other_109">
              <a:extLst>
                <a:ext uri="{FF2B5EF4-FFF2-40B4-BE49-F238E27FC236}">
                  <a16:creationId xmlns:a16="http://schemas.microsoft.com/office/drawing/2014/main" id="{13C341EA-BA01-4E76-8F4E-08727E75B3E7}"/>
                </a:ext>
              </a:extLst>
            </p:cNvPr>
            <p:cNvSpPr/>
            <p:nvPr>
              <p:custDataLst>
                <p:tags r:id="rId109"/>
              </p:custDataLst>
            </p:nvPr>
          </p:nvSpPr>
          <p:spPr bwMode="auto">
            <a:xfrm>
              <a:off x="3951168" y="3296725"/>
              <a:ext cx="0" cy="1509"/>
            </a:xfrm>
            <a:custGeom>
              <a:avLst/>
              <a:gdLst>
                <a:gd name="T0" fmla="*/ 0 w 2"/>
                <a:gd name="T1" fmla="*/ 111918811 h 4"/>
                <a:gd name="T2" fmla="*/ 178 w 2"/>
                <a:gd name="T3" fmla="*/ 223838018 h 4"/>
                <a:gd name="T4" fmla="*/ 0 w 2"/>
                <a:gd name="T5" fmla="*/ 0 h 4"/>
                <a:gd name="T6" fmla="*/ 0 w 2"/>
                <a:gd name="T7" fmla="*/ 0 h 4"/>
                <a:gd name="T8" fmla="*/ 0 w 2"/>
                <a:gd name="T9" fmla="*/ 1119188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4" name="MH_Other_110">
              <a:extLst>
                <a:ext uri="{FF2B5EF4-FFF2-40B4-BE49-F238E27FC236}">
                  <a16:creationId xmlns:a16="http://schemas.microsoft.com/office/drawing/2014/main" id="{97F29E0F-DCD5-4B3E-A2CD-DE6B6546EFBC}"/>
                </a:ext>
              </a:extLst>
            </p:cNvPr>
            <p:cNvSpPr/>
            <p:nvPr>
              <p:custDataLst>
                <p:tags r:id="rId110"/>
              </p:custDataLst>
            </p:nvPr>
          </p:nvSpPr>
          <p:spPr bwMode="auto">
            <a:xfrm>
              <a:off x="4042544" y="3419022"/>
              <a:ext cx="1523" cy="1510"/>
            </a:xfrm>
            <a:custGeom>
              <a:avLst/>
              <a:gdLst>
                <a:gd name="T0" fmla="*/ 179346497 w 5"/>
                <a:gd name="T1" fmla="*/ 0 h 2"/>
                <a:gd name="T2" fmla="*/ 0 w 5"/>
                <a:gd name="T3" fmla="*/ 0 h 2"/>
                <a:gd name="T4" fmla="*/ 179346497 w 5"/>
                <a:gd name="T5" fmla="*/ 448239996 h 2"/>
                <a:gd name="T6" fmla="*/ 179346497 w 5"/>
                <a:gd name="T7" fmla="*/ 448239996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5" name="MH_Other_111">
              <a:extLst>
                <a:ext uri="{FF2B5EF4-FFF2-40B4-BE49-F238E27FC236}">
                  <a16:creationId xmlns:a16="http://schemas.microsoft.com/office/drawing/2014/main" id="{A44E9512-617F-4B52-A5FA-D51AE85952AC}"/>
                </a:ext>
              </a:extLst>
            </p:cNvPr>
            <p:cNvSpPr/>
            <p:nvPr>
              <p:custDataLst>
                <p:tags r:id="rId111"/>
              </p:custDataLst>
            </p:nvPr>
          </p:nvSpPr>
          <p:spPr bwMode="auto">
            <a:xfrm>
              <a:off x="3929847" y="3299743"/>
              <a:ext cx="76147" cy="102672"/>
            </a:xfrm>
            <a:custGeom>
              <a:avLst/>
              <a:gdLst>
                <a:gd name="T0" fmla="*/ 2147483646 w 93"/>
                <a:gd name="T1" fmla="*/ 2147483646 h 127"/>
                <a:gd name="T2" fmla="*/ 2147483646 w 93"/>
                <a:gd name="T3" fmla="*/ 2147483646 h 127"/>
                <a:gd name="T4" fmla="*/ 61554288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6" name="MH_Other_112">
              <a:extLst>
                <a:ext uri="{FF2B5EF4-FFF2-40B4-BE49-F238E27FC236}">
                  <a16:creationId xmlns:a16="http://schemas.microsoft.com/office/drawing/2014/main" id="{9CC6F99D-C835-4E88-9508-0E4624807E61}"/>
                </a:ext>
              </a:extLst>
            </p:cNvPr>
            <p:cNvSpPr/>
            <p:nvPr>
              <p:custDataLst>
                <p:tags r:id="rId112"/>
              </p:custDataLst>
            </p:nvPr>
          </p:nvSpPr>
          <p:spPr bwMode="auto">
            <a:xfrm>
              <a:off x="4004470" y="3400904"/>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7" name="MH_Other_113">
              <a:extLst>
                <a:ext uri="{FF2B5EF4-FFF2-40B4-BE49-F238E27FC236}">
                  <a16:creationId xmlns:a16="http://schemas.microsoft.com/office/drawing/2014/main" id="{CD114476-10E0-4F8A-BD17-89710ABF4F06}"/>
                </a:ext>
              </a:extLst>
            </p:cNvPr>
            <p:cNvSpPr/>
            <p:nvPr>
              <p:custDataLst>
                <p:tags r:id="rId113"/>
              </p:custDataLst>
            </p:nvPr>
          </p:nvSpPr>
          <p:spPr bwMode="auto">
            <a:xfrm>
              <a:off x="3913095" y="3322392"/>
              <a:ext cx="53302" cy="57375"/>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8" name="MH_Other_114">
              <a:extLst>
                <a:ext uri="{FF2B5EF4-FFF2-40B4-BE49-F238E27FC236}">
                  <a16:creationId xmlns:a16="http://schemas.microsoft.com/office/drawing/2014/main" id="{B264EDA9-EBA1-4B49-B440-C0747EE4EBCF}"/>
                </a:ext>
              </a:extLst>
            </p:cNvPr>
            <p:cNvSpPr/>
            <p:nvPr>
              <p:custDataLst>
                <p:tags r:id="rId114"/>
              </p:custDataLst>
            </p:nvPr>
          </p:nvSpPr>
          <p:spPr bwMode="auto">
            <a:xfrm>
              <a:off x="3966397" y="3379766"/>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39" name="MH_Other_115">
              <a:extLst>
                <a:ext uri="{FF2B5EF4-FFF2-40B4-BE49-F238E27FC236}">
                  <a16:creationId xmlns:a16="http://schemas.microsoft.com/office/drawing/2014/main" id="{1F4D1EA3-DBA9-4AF5-ADCD-11F4A1FAD2F2}"/>
                </a:ext>
              </a:extLst>
            </p:cNvPr>
            <p:cNvSpPr/>
            <p:nvPr>
              <p:custDataLst>
                <p:tags r:id="rId115"/>
              </p:custDataLst>
            </p:nvPr>
          </p:nvSpPr>
          <p:spPr bwMode="auto">
            <a:xfrm>
              <a:off x="3900911" y="3339001"/>
              <a:ext cx="28935" cy="19628"/>
            </a:xfrm>
            <a:custGeom>
              <a:avLst/>
              <a:gdLst>
                <a:gd name="T0" fmla="*/ 0 w 36"/>
                <a:gd name="T1" fmla="*/ 0 h 24"/>
                <a:gd name="T2" fmla="*/ 0 w 36"/>
                <a:gd name="T3" fmla="*/ 0 h 24"/>
                <a:gd name="T4" fmla="*/ 0 w 36"/>
                <a:gd name="T5" fmla="*/ 624041383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0" name="MH_Other_116">
              <a:extLst>
                <a:ext uri="{FF2B5EF4-FFF2-40B4-BE49-F238E27FC236}">
                  <a16:creationId xmlns:a16="http://schemas.microsoft.com/office/drawing/2014/main" id="{F24B1563-BB91-4683-8AB6-6B3580BE94FF}"/>
                </a:ext>
              </a:extLst>
            </p:cNvPr>
            <p:cNvSpPr/>
            <p:nvPr>
              <p:custDataLst>
                <p:tags r:id="rId116"/>
              </p:custDataLst>
            </p:nvPr>
          </p:nvSpPr>
          <p:spPr bwMode="auto">
            <a:xfrm>
              <a:off x="3928326" y="3355609"/>
              <a:ext cx="1523" cy="3019"/>
            </a:xfrm>
            <a:custGeom>
              <a:avLst/>
              <a:gdLst>
                <a:gd name="T0" fmla="*/ 223838018 w 4"/>
                <a:gd name="T1" fmla="*/ 286692975 h 5"/>
                <a:gd name="T2" fmla="*/ 0 w 4"/>
                <a:gd name="T3" fmla="*/ 0 h 5"/>
                <a:gd name="T4" fmla="*/ 223838018 w 4"/>
                <a:gd name="T5" fmla="*/ 716934050 h 5"/>
                <a:gd name="T6" fmla="*/ 223838018 w 4"/>
                <a:gd name="T7" fmla="*/ 286692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1" name="MH_Other_117">
              <a:extLst>
                <a:ext uri="{FF2B5EF4-FFF2-40B4-BE49-F238E27FC236}">
                  <a16:creationId xmlns:a16="http://schemas.microsoft.com/office/drawing/2014/main" id="{95E4953F-B7D5-4F73-AFFF-CD06A33D025A}"/>
                </a:ext>
              </a:extLst>
            </p:cNvPr>
            <p:cNvSpPr/>
            <p:nvPr>
              <p:custDataLst>
                <p:tags r:id="rId117"/>
              </p:custDataLst>
            </p:nvPr>
          </p:nvSpPr>
          <p:spPr bwMode="auto">
            <a:xfrm>
              <a:off x="4126307" y="3387315"/>
              <a:ext cx="25889" cy="4530"/>
            </a:xfrm>
            <a:custGeom>
              <a:avLst/>
              <a:gdLst>
                <a:gd name="T0" fmla="*/ 2147483646 w 32"/>
                <a:gd name="T1" fmla="*/ 2147483646 h 7"/>
                <a:gd name="T2" fmla="*/ 2147483646 w 32"/>
                <a:gd name="T3" fmla="*/ 2147483646 h 7"/>
                <a:gd name="T4" fmla="*/ 2147483646 w 32"/>
                <a:gd name="T5" fmla="*/ 2147483646 h 7"/>
                <a:gd name="T6" fmla="*/ 2147483646 w 32"/>
                <a:gd name="T7" fmla="*/ 1880310395 h 7"/>
                <a:gd name="T8" fmla="*/ 2147483646 w 32"/>
                <a:gd name="T9" fmla="*/ 1128279028 h 7"/>
                <a:gd name="T10" fmla="*/ 0 w 32"/>
                <a:gd name="T11" fmla="*/ 0 h 7"/>
                <a:gd name="T12" fmla="*/ 600276901 w 32"/>
                <a:gd name="T13" fmla="*/ 0 h 7"/>
                <a:gd name="T14" fmla="*/ 1201265584 w 32"/>
                <a:gd name="T15" fmla="*/ 376246981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2" name="MH_Other_118">
              <a:extLst>
                <a:ext uri="{FF2B5EF4-FFF2-40B4-BE49-F238E27FC236}">
                  <a16:creationId xmlns:a16="http://schemas.microsoft.com/office/drawing/2014/main" id="{0F976C61-ED7D-43FA-B0A0-2A3859CC25CE}"/>
                </a:ext>
              </a:extLst>
            </p:cNvPr>
            <p:cNvSpPr/>
            <p:nvPr>
              <p:custDataLst>
                <p:tags r:id="rId118"/>
              </p:custDataLst>
            </p:nvPr>
          </p:nvSpPr>
          <p:spPr bwMode="auto">
            <a:xfrm>
              <a:off x="4089756" y="3373727"/>
              <a:ext cx="57871" cy="34728"/>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53883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3" name="MH_Other_119">
              <a:extLst>
                <a:ext uri="{FF2B5EF4-FFF2-40B4-BE49-F238E27FC236}">
                  <a16:creationId xmlns:a16="http://schemas.microsoft.com/office/drawing/2014/main" id="{2249631E-D13C-4C14-AB0D-4F608FB44825}"/>
                </a:ext>
              </a:extLst>
            </p:cNvPr>
            <p:cNvSpPr/>
            <p:nvPr>
              <p:custDataLst>
                <p:tags r:id="rId119"/>
              </p:custDataLst>
            </p:nvPr>
          </p:nvSpPr>
          <p:spPr bwMode="auto">
            <a:xfrm>
              <a:off x="4127829" y="338731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4" name="MH_Other_120">
              <a:extLst>
                <a:ext uri="{FF2B5EF4-FFF2-40B4-BE49-F238E27FC236}">
                  <a16:creationId xmlns:a16="http://schemas.microsoft.com/office/drawing/2014/main" id="{23605497-9195-4448-B474-8B1698E4FBAE}"/>
                </a:ext>
              </a:extLst>
            </p:cNvPr>
            <p:cNvSpPr/>
            <p:nvPr>
              <p:custDataLst>
                <p:tags r:id="rId120"/>
              </p:custDataLst>
            </p:nvPr>
          </p:nvSpPr>
          <p:spPr bwMode="auto">
            <a:xfrm>
              <a:off x="4053205" y="3357118"/>
              <a:ext cx="85284" cy="78514"/>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5" name="MH_Other_121">
              <a:extLst>
                <a:ext uri="{FF2B5EF4-FFF2-40B4-BE49-F238E27FC236}">
                  <a16:creationId xmlns:a16="http://schemas.microsoft.com/office/drawing/2014/main" id="{7B67B25C-0DD1-4184-81C2-BFC39E96E1A4}"/>
                </a:ext>
              </a:extLst>
            </p:cNvPr>
            <p:cNvSpPr/>
            <p:nvPr>
              <p:custDataLst>
                <p:tags r:id="rId121"/>
              </p:custDataLst>
            </p:nvPr>
          </p:nvSpPr>
          <p:spPr bwMode="auto">
            <a:xfrm>
              <a:off x="4089756" y="337372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6" name="MH_Other_122">
              <a:extLst>
                <a:ext uri="{FF2B5EF4-FFF2-40B4-BE49-F238E27FC236}">
                  <a16:creationId xmlns:a16="http://schemas.microsoft.com/office/drawing/2014/main" id="{2BE86318-4DD5-4ACF-82CB-B4A0212EB7D0}"/>
                </a:ext>
              </a:extLst>
            </p:cNvPr>
            <p:cNvSpPr/>
            <p:nvPr>
              <p:custDataLst>
                <p:tags r:id="rId122"/>
              </p:custDataLst>
            </p:nvPr>
          </p:nvSpPr>
          <p:spPr bwMode="auto">
            <a:xfrm>
              <a:off x="4018176" y="3339001"/>
              <a:ext cx="115744" cy="116260"/>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82256900 w 145"/>
                <a:gd name="T37" fmla="*/ 606725896 h 144"/>
                <a:gd name="T38" fmla="*/ 1164513800 w 145"/>
                <a:gd name="T39" fmla="*/ 1213451792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7" name="MH_Other_123">
              <a:extLst>
                <a:ext uri="{FF2B5EF4-FFF2-40B4-BE49-F238E27FC236}">
                  <a16:creationId xmlns:a16="http://schemas.microsoft.com/office/drawing/2014/main" id="{620D2636-C2B7-4654-9D80-DE2AB8B015E0}"/>
                </a:ext>
              </a:extLst>
            </p:cNvPr>
            <p:cNvSpPr/>
            <p:nvPr>
              <p:custDataLst>
                <p:tags r:id="rId123"/>
              </p:custDataLst>
            </p:nvPr>
          </p:nvSpPr>
          <p:spPr bwMode="auto">
            <a:xfrm>
              <a:off x="4053205" y="3357120"/>
              <a:ext cx="1523" cy="1509"/>
            </a:xfrm>
            <a:custGeom>
              <a:avLst/>
              <a:gdLst>
                <a:gd name="T0" fmla="*/ 0 w 2"/>
                <a:gd name="T1" fmla="*/ 559752357 h 2"/>
                <a:gd name="T2" fmla="*/ 1119503921 w 2"/>
                <a:gd name="T3" fmla="*/ 1119503921 h 2"/>
                <a:gd name="T4" fmla="*/ 0 w 2"/>
                <a:gd name="T5" fmla="*/ 0 h 2"/>
                <a:gd name="T6" fmla="*/ 0 w 2"/>
                <a:gd name="T7" fmla="*/ 0 h 2"/>
                <a:gd name="T8" fmla="*/ 0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8" name="MH_Other_124">
              <a:extLst>
                <a:ext uri="{FF2B5EF4-FFF2-40B4-BE49-F238E27FC236}">
                  <a16:creationId xmlns:a16="http://schemas.microsoft.com/office/drawing/2014/main" id="{973C94C8-D932-4C77-8FD0-2CA4D9C1E0B7}"/>
                </a:ext>
              </a:extLst>
            </p:cNvPr>
            <p:cNvSpPr/>
            <p:nvPr>
              <p:custDataLst>
                <p:tags r:id="rId124"/>
              </p:custDataLst>
            </p:nvPr>
          </p:nvSpPr>
          <p:spPr bwMode="auto">
            <a:xfrm>
              <a:off x="3983151" y="3319371"/>
              <a:ext cx="143157" cy="129849"/>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49" name="MH_Other_125">
              <a:extLst>
                <a:ext uri="{FF2B5EF4-FFF2-40B4-BE49-F238E27FC236}">
                  <a16:creationId xmlns:a16="http://schemas.microsoft.com/office/drawing/2014/main" id="{9B93C0F1-779A-4996-9E0B-114440E3B19C}"/>
                </a:ext>
              </a:extLst>
            </p:cNvPr>
            <p:cNvSpPr/>
            <p:nvPr>
              <p:custDataLst>
                <p:tags r:id="rId125"/>
              </p:custDataLst>
            </p:nvPr>
          </p:nvSpPr>
          <p:spPr bwMode="auto">
            <a:xfrm>
              <a:off x="4124783" y="3449220"/>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0" name="MH_Other_126">
              <a:extLst>
                <a:ext uri="{FF2B5EF4-FFF2-40B4-BE49-F238E27FC236}">
                  <a16:creationId xmlns:a16="http://schemas.microsoft.com/office/drawing/2014/main" id="{79E14F13-25C8-4629-9DE4-83C6514B312B}"/>
                </a:ext>
              </a:extLst>
            </p:cNvPr>
            <p:cNvSpPr/>
            <p:nvPr>
              <p:custDataLst>
                <p:tags r:id="rId126"/>
              </p:custDataLst>
            </p:nvPr>
          </p:nvSpPr>
          <p:spPr bwMode="auto">
            <a:xfrm>
              <a:off x="4018176" y="3340510"/>
              <a:ext cx="1523" cy="0"/>
            </a:xfrm>
            <a:custGeom>
              <a:avLst/>
              <a:gdLst>
                <a:gd name="T0" fmla="*/ 2147483646 w 1"/>
                <a:gd name="T1" fmla="*/ 711 h 1"/>
                <a:gd name="T2" fmla="*/ 0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1" name="MH_Other_127">
              <a:extLst>
                <a:ext uri="{FF2B5EF4-FFF2-40B4-BE49-F238E27FC236}">
                  <a16:creationId xmlns:a16="http://schemas.microsoft.com/office/drawing/2014/main" id="{E1BC7BE6-C507-47E0-9AE0-5C0E956FAB53}"/>
                </a:ext>
              </a:extLst>
            </p:cNvPr>
            <p:cNvSpPr/>
            <p:nvPr>
              <p:custDataLst>
                <p:tags r:id="rId127"/>
              </p:custDataLst>
            </p:nvPr>
          </p:nvSpPr>
          <p:spPr bwMode="auto">
            <a:xfrm>
              <a:off x="3725773" y="3114029"/>
              <a:ext cx="214735" cy="22497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7291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591775695 w 267"/>
                <a:gd name="T75" fmla="*/ 2147483646 h 282"/>
                <a:gd name="T76" fmla="*/ 591775695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2" name="MH_Other_128">
              <a:extLst>
                <a:ext uri="{FF2B5EF4-FFF2-40B4-BE49-F238E27FC236}">
                  <a16:creationId xmlns:a16="http://schemas.microsoft.com/office/drawing/2014/main" id="{762D8778-EEA3-4CA3-9C6E-82CAD68C8E93}"/>
                </a:ext>
              </a:extLst>
            </p:cNvPr>
            <p:cNvSpPr/>
            <p:nvPr>
              <p:custDataLst>
                <p:tags r:id="rId128"/>
              </p:custDataLst>
            </p:nvPr>
          </p:nvSpPr>
          <p:spPr bwMode="auto">
            <a:xfrm>
              <a:off x="3786690" y="3126108"/>
              <a:ext cx="74624" cy="178165"/>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76722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3" name="MH_Other_129">
              <a:extLst>
                <a:ext uri="{FF2B5EF4-FFF2-40B4-BE49-F238E27FC236}">
                  <a16:creationId xmlns:a16="http://schemas.microsoft.com/office/drawing/2014/main" id="{10B337B4-B90B-4408-B0FE-5B34550591D5}"/>
                </a:ext>
              </a:extLst>
            </p:cNvPr>
            <p:cNvSpPr/>
            <p:nvPr>
              <p:custDataLst>
                <p:tags r:id="rId129"/>
              </p:custDataLst>
            </p:nvPr>
          </p:nvSpPr>
          <p:spPr bwMode="auto">
            <a:xfrm>
              <a:off x="3780598" y="3114029"/>
              <a:ext cx="48734" cy="161556"/>
            </a:xfrm>
            <a:custGeom>
              <a:avLst/>
              <a:gdLst>
                <a:gd name="T0" fmla="*/ 602866460 w 60"/>
                <a:gd name="T1" fmla="*/ 0 h 202"/>
                <a:gd name="T2" fmla="*/ 0 w 60"/>
                <a:gd name="T3" fmla="*/ 594690363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4" name="MH_Other_130">
              <a:extLst>
                <a:ext uri="{FF2B5EF4-FFF2-40B4-BE49-F238E27FC236}">
                  <a16:creationId xmlns:a16="http://schemas.microsoft.com/office/drawing/2014/main" id="{66EB8881-BCA1-4432-A190-9EE2CF5AF505}"/>
                </a:ext>
              </a:extLst>
            </p:cNvPr>
            <p:cNvSpPr/>
            <p:nvPr>
              <p:custDataLst>
                <p:tags r:id="rId130"/>
              </p:custDataLst>
            </p:nvPr>
          </p:nvSpPr>
          <p:spPr bwMode="auto">
            <a:xfrm>
              <a:off x="3786690" y="3126109"/>
              <a:ext cx="1523" cy="3019"/>
            </a:xfrm>
            <a:custGeom>
              <a:avLst/>
              <a:gdLst>
                <a:gd name="T0" fmla="*/ 0 w 3"/>
                <a:gd name="T1" fmla="*/ 146271796 h 7"/>
                <a:gd name="T2" fmla="*/ 298966937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5" name="MH_Other_131">
              <a:extLst>
                <a:ext uri="{FF2B5EF4-FFF2-40B4-BE49-F238E27FC236}">
                  <a16:creationId xmlns:a16="http://schemas.microsoft.com/office/drawing/2014/main" id="{61782BE6-4BBB-4EDA-8734-4A1861BD49DA}"/>
                </a:ext>
              </a:extLst>
            </p:cNvPr>
            <p:cNvSpPr/>
            <p:nvPr>
              <p:custDataLst>
                <p:tags r:id="rId131"/>
              </p:custDataLst>
            </p:nvPr>
          </p:nvSpPr>
          <p:spPr bwMode="auto">
            <a:xfrm>
              <a:off x="3827811" y="3274075"/>
              <a:ext cx="3046" cy="1510"/>
            </a:xfrm>
            <a:custGeom>
              <a:avLst/>
              <a:gdLst>
                <a:gd name="T0" fmla="*/ 716934050 w 5"/>
                <a:gd name="T1" fmla="*/ 107627970 h 5"/>
                <a:gd name="T2" fmla="*/ 0 w 5"/>
                <a:gd name="T3" fmla="*/ 0 h 5"/>
                <a:gd name="T4" fmla="*/ 430241075 w 5"/>
                <a:gd name="T5" fmla="*/ 179346497 h 5"/>
                <a:gd name="T6" fmla="*/ 430241075 w 5"/>
                <a:gd name="T7" fmla="*/ 179346497 h 5"/>
                <a:gd name="T8" fmla="*/ 716934050 w 5"/>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6" name="MH_Other_132">
              <a:extLst>
                <a:ext uri="{FF2B5EF4-FFF2-40B4-BE49-F238E27FC236}">
                  <a16:creationId xmlns:a16="http://schemas.microsoft.com/office/drawing/2014/main" id="{5E01C91A-8E2F-4B73-8042-E17044F17BF8}"/>
                </a:ext>
              </a:extLst>
            </p:cNvPr>
            <p:cNvSpPr/>
            <p:nvPr>
              <p:custDataLst>
                <p:tags r:id="rId132"/>
              </p:custDataLst>
            </p:nvPr>
          </p:nvSpPr>
          <p:spPr bwMode="auto">
            <a:xfrm>
              <a:off x="3765369" y="3123089"/>
              <a:ext cx="35028" cy="120789"/>
            </a:xfrm>
            <a:custGeom>
              <a:avLst/>
              <a:gdLst>
                <a:gd name="T0" fmla="*/ 2147483646 w 44"/>
                <a:gd name="T1" fmla="*/ 2147483646 h 152"/>
                <a:gd name="T2" fmla="*/ 1157597364 w 44"/>
                <a:gd name="T3" fmla="*/ 2147483646 h 152"/>
                <a:gd name="T4" fmla="*/ 1736051247 w 44"/>
                <a:gd name="T5" fmla="*/ 0 h 152"/>
                <a:gd name="T6" fmla="*/ 1157597364 w 44"/>
                <a:gd name="T7" fmla="*/ 587803625 h 152"/>
                <a:gd name="T8" fmla="*/ 578453883 w 44"/>
                <a:gd name="T9" fmla="*/ 2147483646 h 152"/>
                <a:gd name="T10" fmla="*/ 1157597364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7" name="MH_Other_133">
              <a:extLst>
                <a:ext uri="{FF2B5EF4-FFF2-40B4-BE49-F238E27FC236}">
                  <a16:creationId xmlns:a16="http://schemas.microsoft.com/office/drawing/2014/main" id="{DC381763-40F1-4997-B34F-CA8C8CCEB913}"/>
                </a:ext>
              </a:extLst>
            </p:cNvPr>
            <p:cNvSpPr/>
            <p:nvPr>
              <p:custDataLst>
                <p:tags r:id="rId133"/>
              </p:custDataLst>
            </p:nvPr>
          </p:nvSpPr>
          <p:spPr bwMode="auto">
            <a:xfrm>
              <a:off x="3798873" y="3242369"/>
              <a:ext cx="1523" cy="1509"/>
            </a:xfrm>
            <a:custGeom>
              <a:avLst/>
              <a:gdLst>
                <a:gd name="T0" fmla="*/ 0 w 1"/>
                <a:gd name="T1" fmla="*/ 0 h 1"/>
                <a:gd name="T2" fmla="*/ 0 w 1"/>
                <a:gd name="T3" fmla="*/ 1790702559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8" name="MH_Other_134">
              <a:extLst>
                <a:ext uri="{FF2B5EF4-FFF2-40B4-BE49-F238E27FC236}">
                  <a16:creationId xmlns:a16="http://schemas.microsoft.com/office/drawing/2014/main" id="{4C7B765F-F345-45BE-93AC-0CD5663A925A}"/>
                </a:ext>
              </a:extLst>
            </p:cNvPr>
            <p:cNvSpPr/>
            <p:nvPr>
              <p:custDataLst>
                <p:tags r:id="rId134"/>
              </p:custDataLst>
            </p:nvPr>
          </p:nvSpPr>
          <p:spPr bwMode="auto">
            <a:xfrm>
              <a:off x="3742525" y="3138187"/>
              <a:ext cx="28935" cy="70965"/>
            </a:xfrm>
            <a:custGeom>
              <a:avLst/>
              <a:gdLst>
                <a:gd name="T0" fmla="*/ 588948239 w 36"/>
                <a:gd name="T1" fmla="*/ 2147483646 h 90"/>
                <a:gd name="T2" fmla="*/ 588948239 w 36"/>
                <a:gd name="T3" fmla="*/ 0 h 90"/>
                <a:gd name="T4" fmla="*/ 0 w 36"/>
                <a:gd name="T5" fmla="*/ 578016134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48239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59" name="MH_Other_135">
              <a:extLst>
                <a:ext uri="{FF2B5EF4-FFF2-40B4-BE49-F238E27FC236}">
                  <a16:creationId xmlns:a16="http://schemas.microsoft.com/office/drawing/2014/main" id="{F74A69CC-BF3E-4366-96EE-5501C19B0830}"/>
                </a:ext>
              </a:extLst>
            </p:cNvPr>
            <p:cNvSpPr/>
            <p:nvPr>
              <p:custDataLst>
                <p:tags r:id="rId135"/>
              </p:custDataLst>
            </p:nvPr>
          </p:nvSpPr>
          <p:spPr bwMode="auto">
            <a:xfrm>
              <a:off x="3771462" y="3209152"/>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0" name="MH_Other_136">
              <a:extLst>
                <a:ext uri="{FF2B5EF4-FFF2-40B4-BE49-F238E27FC236}">
                  <a16:creationId xmlns:a16="http://schemas.microsoft.com/office/drawing/2014/main" id="{C9B18F7A-2E3C-4178-AF3D-A481B8B68B65}"/>
                </a:ext>
              </a:extLst>
            </p:cNvPr>
            <p:cNvSpPr/>
            <p:nvPr>
              <p:custDataLst>
                <p:tags r:id="rId136"/>
              </p:custDataLst>
            </p:nvPr>
          </p:nvSpPr>
          <p:spPr bwMode="auto">
            <a:xfrm>
              <a:off x="3725773" y="3148757"/>
              <a:ext cx="19798" cy="27177"/>
            </a:xfrm>
            <a:custGeom>
              <a:avLst/>
              <a:gdLst>
                <a:gd name="T0" fmla="*/ 534298770 w 26"/>
                <a:gd name="T1" fmla="*/ 0 h 35"/>
                <a:gd name="T2" fmla="*/ 534298770 w 26"/>
                <a:gd name="T3" fmla="*/ 0 h 35"/>
                <a:gd name="T4" fmla="*/ 0 w 26"/>
                <a:gd name="T5" fmla="*/ 0 h 35"/>
                <a:gd name="T6" fmla="*/ 2147483646 w 26"/>
                <a:gd name="T7" fmla="*/ 2147483646 h 35"/>
                <a:gd name="T8" fmla="*/ 2147483646 w 26"/>
                <a:gd name="T9" fmla="*/ 2147483646 h 35"/>
                <a:gd name="T10" fmla="*/ 534298770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1" name="MH_Other_137">
              <a:extLst>
                <a:ext uri="{FF2B5EF4-FFF2-40B4-BE49-F238E27FC236}">
                  <a16:creationId xmlns:a16="http://schemas.microsoft.com/office/drawing/2014/main" id="{AF32C0EE-7DAA-420C-9C65-8BBBC0EE7D06}"/>
                </a:ext>
              </a:extLst>
            </p:cNvPr>
            <p:cNvSpPr/>
            <p:nvPr>
              <p:custDataLst>
                <p:tags r:id="rId137"/>
              </p:custDataLst>
            </p:nvPr>
          </p:nvSpPr>
          <p:spPr bwMode="auto">
            <a:xfrm>
              <a:off x="3745573" y="3174424"/>
              <a:ext cx="1523" cy="1510"/>
            </a:xfrm>
            <a:custGeom>
              <a:avLst/>
              <a:gdLst>
                <a:gd name="T0" fmla="*/ 223838018 w 4"/>
                <a:gd name="T1" fmla="*/ 112059999 h 4"/>
                <a:gd name="T2" fmla="*/ 0 w 4"/>
                <a:gd name="T3" fmla="*/ 0 h 4"/>
                <a:gd name="T4" fmla="*/ 111918811 w 4"/>
                <a:gd name="T5" fmla="*/ 224119998 h 4"/>
                <a:gd name="T6" fmla="*/ 223838018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2" name="MH_Other_138">
              <a:extLst>
                <a:ext uri="{FF2B5EF4-FFF2-40B4-BE49-F238E27FC236}">
                  <a16:creationId xmlns:a16="http://schemas.microsoft.com/office/drawing/2014/main" id="{71D35ABA-1B6D-45A2-9280-76869030D97A}"/>
                </a:ext>
              </a:extLst>
            </p:cNvPr>
            <p:cNvSpPr/>
            <p:nvPr>
              <p:custDataLst>
                <p:tags r:id="rId138"/>
              </p:custDataLst>
            </p:nvPr>
          </p:nvSpPr>
          <p:spPr bwMode="auto">
            <a:xfrm>
              <a:off x="3919187" y="3272567"/>
              <a:ext cx="21321" cy="15098"/>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3" name="MH_Other_139">
              <a:extLst>
                <a:ext uri="{FF2B5EF4-FFF2-40B4-BE49-F238E27FC236}">
                  <a16:creationId xmlns:a16="http://schemas.microsoft.com/office/drawing/2014/main" id="{BBB1E8F1-7224-49F2-9AA3-B2CD23B9B0BE}"/>
                </a:ext>
              </a:extLst>
            </p:cNvPr>
            <p:cNvSpPr/>
            <p:nvPr>
              <p:custDataLst>
                <p:tags r:id="rId139"/>
              </p:custDataLst>
            </p:nvPr>
          </p:nvSpPr>
          <p:spPr bwMode="auto">
            <a:xfrm>
              <a:off x="3888728" y="3246897"/>
              <a:ext cx="42642" cy="54356"/>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594358562 w 53"/>
                <a:gd name="T19" fmla="*/ 614080162 h 67"/>
                <a:gd name="T20" fmla="*/ 1188717125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4" name="MH_Other_140">
              <a:extLst>
                <a:ext uri="{FF2B5EF4-FFF2-40B4-BE49-F238E27FC236}">
                  <a16:creationId xmlns:a16="http://schemas.microsoft.com/office/drawing/2014/main" id="{B9A93BCB-2116-4476-93A9-C044F52DE344}"/>
                </a:ext>
              </a:extLst>
            </p:cNvPr>
            <p:cNvSpPr/>
            <p:nvPr>
              <p:custDataLst>
                <p:tags r:id="rId140"/>
              </p:custDataLst>
            </p:nvPr>
          </p:nvSpPr>
          <p:spPr bwMode="auto">
            <a:xfrm>
              <a:off x="3919186" y="3274075"/>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5" name="MH_Other_141">
              <a:extLst>
                <a:ext uri="{FF2B5EF4-FFF2-40B4-BE49-F238E27FC236}">
                  <a16:creationId xmlns:a16="http://schemas.microsoft.com/office/drawing/2014/main" id="{73C62EAB-187A-49A8-B58C-D6C3754AB9A2}"/>
                </a:ext>
              </a:extLst>
            </p:cNvPr>
            <p:cNvSpPr/>
            <p:nvPr>
              <p:custDataLst>
                <p:tags r:id="rId141"/>
              </p:custDataLst>
            </p:nvPr>
          </p:nvSpPr>
          <p:spPr bwMode="auto">
            <a:xfrm>
              <a:off x="3861316" y="3219720"/>
              <a:ext cx="51780" cy="10418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580591637 w 65"/>
                <a:gd name="T23" fmla="*/ 1196307471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6" name="MH_Other_142">
              <a:extLst>
                <a:ext uri="{FF2B5EF4-FFF2-40B4-BE49-F238E27FC236}">
                  <a16:creationId xmlns:a16="http://schemas.microsoft.com/office/drawing/2014/main" id="{00A69C6C-E115-4814-B44F-C3D7F280523B}"/>
                </a:ext>
              </a:extLst>
            </p:cNvPr>
            <p:cNvSpPr/>
            <p:nvPr>
              <p:custDataLst>
                <p:tags r:id="rId142"/>
              </p:custDataLst>
            </p:nvPr>
          </p:nvSpPr>
          <p:spPr bwMode="auto">
            <a:xfrm>
              <a:off x="3888728" y="3248408"/>
              <a:ext cx="1523"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7" name="MH_Other_143">
              <a:extLst>
                <a:ext uri="{FF2B5EF4-FFF2-40B4-BE49-F238E27FC236}">
                  <a16:creationId xmlns:a16="http://schemas.microsoft.com/office/drawing/2014/main" id="{1A859AAC-5F6D-4677-97EF-87EF208922CF}"/>
                </a:ext>
              </a:extLst>
            </p:cNvPr>
            <p:cNvSpPr/>
            <p:nvPr>
              <p:custDataLst>
                <p:tags r:id="rId143"/>
              </p:custDataLst>
            </p:nvPr>
          </p:nvSpPr>
          <p:spPr bwMode="auto">
            <a:xfrm>
              <a:off x="3833902" y="3189523"/>
              <a:ext cx="67009" cy="149477"/>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67305 h 187"/>
                <a:gd name="T38" fmla="*/ 594916658 w 83"/>
                <a:gd name="T39" fmla="*/ 1780697972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8" name="MH_Other_144">
              <a:extLst>
                <a:ext uri="{FF2B5EF4-FFF2-40B4-BE49-F238E27FC236}">
                  <a16:creationId xmlns:a16="http://schemas.microsoft.com/office/drawing/2014/main" id="{8D5B357B-FB6B-4EB4-8B95-A4AE12412860}"/>
                </a:ext>
              </a:extLst>
            </p:cNvPr>
            <p:cNvSpPr/>
            <p:nvPr>
              <p:custDataLst>
                <p:tags r:id="rId144"/>
              </p:custDataLst>
            </p:nvPr>
          </p:nvSpPr>
          <p:spPr bwMode="auto">
            <a:xfrm>
              <a:off x="3859792" y="3219720"/>
              <a:ext cx="1523" cy="1510"/>
            </a:xfrm>
            <a:custGeom>
              <a:avLst/>
              <a:gdLst>
                <a:gd name="T0" fmla="*/ 0 w 4"/>
                <a:gd name="T1" fmla="*/ 107627970 h 5"/>
                <a:gd name="T2" fmla="*/ 224119998 w 4"/>
                <a:gd name="T3" fmla="*/ 179346497 h 5"/>
                <a:gd name="T4" fmla="*/ 112059999 w 4"/>
                <a:gd name="T5" fmla="*/ 0 h 5"/>
                <a:gd name="T6" fmla="*/ 112059999 w 4"/>
                <a:gd name="T7" fmla="*/ 0 h 5"/>
                <a:gd name="T8" fmla="*/ 0 w 4"/>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69" name="MH_Other_145">
              <a:extLst>
                <a:ext uri="{FF2B5EF4-FFF2-40B4-BE49-F238E27FC236}">
                  <a16:creationId xmlns:a16="http://schemas.microsoft.com/office/drawing/2014/main" id="{F7DC8EC3-75DD-4BBB-9C07-7ACAF326D6D8}"/>
                </a:ext>
              </a:extLst>
            </p:cNvPr>
            <p:cNvSpPr/>
            <p:nvPr>
              <p:custDataLst>
                <p:tags r:id="rId145"/>
              </p:custDataLst>
            </p:nvPr>
          </p:nvSpPr>
          <p:spPr bwMode="auto">
            <a:xfrm>
              <a:off x="3809535" y="3159325"/>
              <a:ext cx="85284" cy="173635"/>
            </a:xfrm>
            <a:custGeom>
              <a:avLst/>
              <a:gdLst>
                <a:gd name="T0" fmla="*/ 0 w 106"/>
                <a:gd name="T1" fmla="*/ 0 h 216"/>
                <a:gd name="T2" fmla="*/ 0 w 106"/>
                <a:gd name="T3" fmla="*/ 600777644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0" name="MH_Other_146">
              <a:extLst>
                <a:ext uri="{FF2B5EF4-FFF2-40B4-BE49-F238E27FC236}">
                  <a16:creationId xmlns:a16="http://schemas.microsoft.com/office/drawing/2014/main" id="{653C477A-AFA5-405D-92ED-75824D09593D}"/>
                </a:ext>
              </a:extLst>
            </p:cNvPr>
            <p:cNvSpPr/>
            <p:nvPr>
              <p:custDataLst>
                <p:tags r:id="rId146"/>
              </p:custDataLst>
            </p:nvPr>
          </p:nvSpPr>
          <p:spPr bwMode="auto">
            <a:xfrm>
              <a:off x="3893296" y="3329941"/>
              <a:ext cx="1523" cy="1509"/>
            </a:xfrm>
            <a:custGeom>
              <a:avLst/>
              <a:gdLst>
                <a:gd name="T0" fmla="*/ 0 w 1"/>
                <a:gd name="T1" fmla="*/ 0 h 1"/>
                <a:gd name="T2" fmla="*/ 1792959984 w 1"/>
                <a:gd name="T3" fmla="*/ 2147483646 h 1"/>
                <a:gd name="T4" fmla="*/ 1792959984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1" name="MH_Other_147">
              <a:extLst>
                <a:ext uri="{FF2B5EF4-FFF2-40B4-BE49-F238E27FC236}">
                  <a16:creationId xmlns:a16="http://schemas.microsoft.com/office/drawing/2014/main" id="{B0592097-4CE7-4BE6-9722-458473C3E12E}"/>
                </a:ext>
              </a:extLst>
            </p:cNvPr>
            <p:cNvSpPr/>
            <p:nvPr>
              <p:custDataLst>
                <p:tags r:id="rId147"/>
              </p:custDataLst>
            </p:nvPr>
          </p:nvSpPr>
          <p:spPr bwMode="auto">
            <a:xfrm>
              <a:off x="3833903" y="3191034"/>
              <a:ext cx="1523" cy="1509"/>
            </a:xfrm>
            <a:custGeom>
              <a:avLst/>
              <a:gdLst>
                <a:gd name="T0" fmla="*/ 1790702559 w 1"/>
                <a:gd name="T1" fmla="*/ 2147483646 h 1"/>
                <a:gd name="T2" fmla="*/ 0 w 1"/>
                <a:gd name="T3" fmla="*/ 0 h 1"/>
                <a:gd name="T4" fmla="*/ 0 w 1"/>
                <a:gd name="T5" fmla="*/ 0 h 1"/>
                <a:gd name="T6" fmla="*/ 1790702559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2" name="MH_Other_148">
              <a:extLst>
                <a:ext uri="{FF2B5EF4-FFF2-40B4-BE49-F238E27FC236}">
                  <a16:creationId xmlns:a16="http://schemas.microsoft.com/office/drawing/2014/main" id="{5BFB9A01-F1A1-425F-B5BB-5EF725508757}"/>
                </a:ext>
              </a:extLst>
            </p:cNvPr>
            <p:cNvSpPr/>
            <p:nvPr>
              <p:custDataLst>
                <p:tags r:id="rId148"/>
              </p:custDataLst>
            </p:nvPr>
          </p:nvSpPr>
          <p:spPr bwMode="auto">
            <a:xfrm>
              <a:off x="3631352" y="2895099"/>
              <a:ext cx="150772" cy="25365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41242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3" name="MH_Other_149">
              <a:extLst>
                <a:ext uri="{FF2B5EF4-FFF2-40B4-BE49-F238E27FC236}">
                  <a16:creationId xmlns:a16="http://schemas.microsoft.com/office/drawing/2014/main" id="{4CDE0A69-F02C-4377-9EF9-4B61B13C4383}"/>
                </a:ext>
              </a:extLst>
            </p:cNvPr>
            <p:cNvSpPr/>
            <p:nvPr>
              <p:custDataLst>
                <p:tags r:id="rId149"/>
              </p:custDataLst>
            </p:nvPr>
          </p:nvSpPr>
          <p:spPr bwMode="auto">
            <a:xfrm>
              <a:off x="3680085" y="2910197"/>
              <a:ext cx="27413" cy="191753"/>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187666050 h 240"/>
                <a:gd name="T12" fmla="*/ 2147483646 w 35"/>
                <a:gd name="T13" fmla="*/ 2147483646 h 240"/>
                <a:gd name="T14" fmla="*/ 2147483646 w 35"/>
                <a:gd name="T15" fmla="*/ 2147483646 h 240"/>
                <a:gd name="T16" fmla="*/ 2147483646 w 35"/>
                <a:gd name="T17" fmla="*/ 2147483646 h 240"/>
                <a:gd name="T18" fmla="*/ 1665722475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4" name="MH_Other_150">
              <a:extLst>
                <a:ext uri="{FF2B5EF4-FFF2-40B4-BE49-F238E27FC236}">
                  <a16:creationId xmlns:a16="http://schemas.microsoft.com/office/drawing/2014/main" id="{1339E8F7-BB78-417A-BF0B-15AC134F54CB}"/>
                </a:ext>
              </a:extLst>
            </p:cNvPr>
            <p:cNvSpPr/>
            <p:nvPr>
              <p:custDataLst>
                <p:tags r:id="rId150"/>
              </p:custDataLst>
            </p:nvPr>
          </p:nvSpPr>
          <p:spPr bwMode="auto">
            <a:xfrm>
              <a:off x="3664855" y="2895099"/>
              <a:ext cx="31982" cy="169105"/>
            </a:xfrm>
            <a:custGeom>
              <a:avLst/>
              <a:gdLst>
                <a:gd name="T0" fmla="*/ 2147483646 w 41"/>
                <a:gd name="T1" fmla="*/ 0 h 210"/>
                <a:gd name="T2" fmla="*/ 2147483646 w 41"/>
                <a:gd name="T3" fmla="*/ 602866460 h 210"/>
                <a:gd name="T4" fmla="*/ 2147483646 w 41"/>
                <a:gd name="T5" fmla="*/ 2147483646 h 210"/>
                <a:gd name="T6" fmla="*/ 2147483646 w 41"/>
                <a:gd name="T7" fmla="*/ 2147483646 h 210"/>
                <a:gd name="T8" fmla="*/ 2147483646 w 41"/>
                <a:gd name="T9" fmla="*/ 2147483646 h 210"/>
                <a:gd name="T10" fmla="*/ 1112083312 w 41"/>
                <a:gd name="T11" fmla="*/ 2147483646 h 210"/>
                <a:gd name="T12" fmla="*/ 1668125375 w 41"/>
                <a:gd name="T13" fmla="*/ 2147483646 h 210"/>
                <a:gd name="T14" fmla="*/ 1112083312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5" name="MH_Other_151">
              <a:extLst>
                <a:ext uri="{FF2B5EF4-FFF2-40B4-BE49-F238E27FC236}">
                  <a16:creationId xmlns:a16="http://schemas.microsoft.com/office/drawing/2014/main" id="{8FA4834D-DB31-4B6E-B911-02F1FB5BB772}"/>
                </a:ext>
              </a:extLst>
            </p:cNvPr>
            <p:cNvSpPr/>
            <p:nvPr>
              <p:custDataLst>
                <p:tags r:id="rId151"/>
              </p:custDataLst>
            </p:nvPr>
          </p:nvSpPr>
          <p:spPr bwMode="auto">
            <a:xfrm>
              <a:off x="3695314" y="2910198"/>
              <a:ext cx="1523" cy="1509"/>
            </a:xfrm>
            <a:custGeom>
              <a:avLst/>
              <a:gdLst>
                <a:gd name="T0" fmla="*/ 0 w 5"/>
                <a:gd name="T1" fmla="*/ 0 h 5"/>
                <a:gd name="T2" fmla="*/ 71718526 w 5"/>
                <a:gd name="T3" fmla="*/ 179120564 h 5"/>
                <a:gd name="T4" fmla="*/ 179346497 w 5"/>
                <a:gd name="T5" fmla="*/ 0 h 5"/>
                <a:gd name="T6" fmla="*/ 179346497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6" name="MH_Other_152">
              <a:extLst>
                <a:ext uri="{FF2B5EF4-FFF2-40B4-BE49-F238E27FC236}">
                  <a16:creationId xmlns:a16="http://schemas.microsoft.com/office/drawing/2014/main" id="{C7070577-3BF3-4806-AB58-031E6B8578D3}"/>
                </a:ext>
              </a:extLst>
            </p:cNvPr>
            <p:cNvSpPr/>
            <p:nvPr>
              <p:custDataLst>
                <p:tags r:id="rId152"/>
              </p:custDataLst>
            </p:nvPr>
          </p:nvSpPr>
          <p:spPr bwMode="auto">
            <a:xfrm>
              <a:off x="3681609" y="3061185"/>
              <a:ext cx="1523" cy="3019"/>
            </a:xfrm>
            <a:custGeom>
              <a:avLst/>
              <a:gdLst>
                <a:gd name="T0" fmla="*/ 223838018 w 4"/>
                <a:gd name="T1" fmla="*/ 286692975 h 5"/>
                <a:gd name="T2" fmla="*/ 0 w 4"/>
                <a:gd name="T3" fmla="*/ 0 h 5"/>
                <a:gd name="T4" fmla="*/ 111918811 w 4"/>
                <a:gd name="T5" fmla="*/ 716934050 h 5"/>
                <a:gd name="T6" fmla="*/ 111918811 w 4"/>
                <a:gd name="T7" fmla="*/ 716934050 h 5"/>
                <a:gd name="T8" fmla="*/ 223838018 w 4"/>
                <a:gd name="T9" fmla="*/ 2866929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7" name="MH_Other_153">
              <a:extLst>
                <a:ext uri="{FF2B5EF4-FFF2-40B4-BE49-F238E27FC236}">
                  <a16:creationId xmlns:a16="http://schemas.microsoft.com/office/drawing/2014/main" id="{0CDFDB94-33A1-4F28-B061-C891D385AEB2}"/>
                </a:ext>
              </a:extLst>
            </p:cNvPr>
            <p:cNvSpPr/>
            <p:nvPr>
              <p:custDataLst>
                <p:tags r:id="rId153"/>
              </p:custDataLst>
            </p:nvPr>
          </p:nvSpPr>
          <p:spPr bwMode="auto">
            <a:xfrm>
              <a:off x="3649626" y="2898118"/>
              <a:ext cx="30459" cy="126830"/>
            </a:xfrm>
            <a:custGeom>
              <a:avLst/>
              <a:gdLst>
                <a:gd name="T0" fmla="*/ 2147483646 w 38"/>
                <a:gd name="T1" fmla="*/ 2147483646 h 157"/>
                <a:gd name="T2" fmla="*/ 2147483646 w 38"/>
                <a:gd name="T3" fmla="*/ 2147483646 h 157"/>
                <a:gd name="T4" fmla="*/ 2147483646 w 38"/>
                <a:gd name="T5" fmla="*/ 0 h 157"/>
                <a:gd name="T6" fmla="*/ 2147483646 w 38"/>
                <a:gd name="T7" fmla="*/ 607433882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8" name="MH_Other_154">
              <a:extLst>
                <a:ext uri="{FF2B5EF4-FFF2-40B4-BE49-F238E27FC236}">
                  <a16:creationId xmlns:a16="http://schemas.microsoft.com/office/drawing/2014/main" id="{13E8838D-B74D-4D74-95F8-7C8FD015126B}"/>
                </a:ext>
              </a:extLst>
            </p:cNvPr>
            <p:cNvSpPr/>
            <p:nvPr>
              <p:custDataLst>
                <p:tags r:id="rId154"/>
              </p:custDataLst>
            </p:nvPr>
          </p:nvSpPr>
          <p:spPr bwMode="auto">
            <a:xfrm>
              <a:off x="3664855" y="3021927"/>
              <a:ext cx="1523"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79" name="MH_Other_155">
              <a:extLst>
                <a:ext uri="{FF2B5EF4-FFF2-40B4-BE49-F238E27FC236}">
                  <a16:creationId xmlns:a16="http://schemas.microsoft.com/office/drawing/2014/main" id="{DC403877-C51B-451F-96EB-2BEBA77A549E}"/>
                </a:ext>
              </a:extLst>
            </p:cNvPr>
            <p:cNvSpPr/>
            <p:nvPr>
              <p:custDataLst>
                <p:tags r:id="rId155"/>
              </p:custDataLst>
            </p:nvPr>
          </p:nvSpPr>
          <p:spPr bwMode="auto">
            <a:xfrm>
              <a:off x="3637443" y="2904157"/>
              <a:ext cx="13707" cy="77003"/>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3040784 w 17"/>
                <a:gd name="T9" fmla="*/ 2147483646 h 97"/>
                <a:gd name="T10" fmla="*/ 2147483646 w 17"/>
                <a:gd name="T11" fmla="*/ 2147483646 h 97"/>
                <a:gd name="T12" fmla="*/ 1773040784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0" name="MH_Other_156">
              <a:extLst>
                <a:ext uri="{FF2B5EF4-FFF2-40B4-BE49-F238E27FC236}">
                  <a16:creationId xmlns:a16="http://schemas.microsoft.com/office/drawing/2014/main" id="{BEBD5085-F35E-4264-9DC1-B8142570F5F5}"/>
                </a:ext>
              </a:extLst>
            </p:cNvPr>
            <p:cNvSpPr/>
            <p:nvPr>
              <p:custDataLst>
                <p:tags r:id="rId156"/>
              </p:custDataLst>
            </p:nvPr>
          </p:nvSpPr>
          <p:spPr bwMode="auto">
            <a:xfrm>
              <a:off x="3651150" y="2979651"/>
              <a:ext cx="1523" cy="1509"/>
            </a:xfrm>
            <a:custGeom>
              <a:avLst/>
              <a:gdLst>
                <a:gd name="T0" fmla="*/ 0 w 1"/>
                <a:gd name="T1" fmla="*/ 0 h 1"/>
                <a:gd name="T2" fmla="*/ 0 w 1"/>
                <a:gd name="T3" fmla="*/ 1790702559 h 1"/>
                <a:gd name="T4" fmla="*/ 1790702559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1" name="MH_Other_157">
              <a:extLst>
                <a:ext uri="{FF2B5EF4-FFF2-40B4-BE49-F238E27FC236}">
                  <a16:creationId xmlns:a16="http://schemas.microsoft.com/office/drawing/2014/main" id="{7DF49FE0-59FD-4516-93CB-6F25102FF702}"/>
                </a:ext>
              </a:extLst>
            </p:cNvPr>
            <p:cNvSpPr/>
            <p:nvPr>
              <p:custDataLst>
                <p:tags r:id="rId157"/>
              </p:custDataLst>
            </p:nvPr>
          </p:nvSpPr>
          <p:spPr bwMode="auto">
            <a:xfrm>
              <a:off x="3631352" y="2907178"/>
              <a:ext cx="9138" cy="33217"/>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2" name="MH_Other_158">
              <a:extLst>
                <a:ext uri="{FF2B5EF4-FFF2-40B4-BE49-F238E27FC236}">
                  <a16:creationId xmlns:a16="http://schemas.microsoft.com/office/drawing/2014/main" id="{DFEAAA20-ED5E-4E8F-8C3B-24837B482A0A}"/>
                </a:ext>
              </a:extLst>
            </p:cNvPr>
            <p:cNvSpPr/>
            <p:nvPr>
              <p:custDataLst>
                <p:tags r:id="rId158"/>
              </p:custDataLst>
            </p:nvPr>
          </p:nvSpPr>
          <p:spPr bwMode="auto">
            <a:xfrm>
              <a:off x="3640489" y="2938885"/>
              <a:ext cx="1523" cy="1510"/>
            </a:xfrm>
            <a:custGeom>
              <a:avLst/>
              <a:gdLst>
                <a:gd name="T0" fmla="*/ 448239996 w 2"/>
                <a:gd name="T1" fmla="*/ 71718526 h 5"/>
                <a:gd name="T2" fmla="*/ 0 w 2"/>
                <a:gd name="T3" fmla="*/ 0 h 5"/>
                <a:gd name="T4" fmla="*/ 0 w 2"/>
                <a:gd name="T5" fmla="*/ 179346497 h 5"/>
                <a:gd name="T6" fmla="*/ 448239996 w 2"/>
                <a:gd name="T7" fmla="*/ 7171852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3" name="MH_Other_159">
              <a:extLst>
                <a:ext uri="{FF2B5EF4-FFF2-40B4-BE49-F238E27FC236}">
                  <a16:creationId xmlns:a16="http://schemas.microsoft.com/office/drawing/2014/main" id="{F370C6B5-741E-4546-BFB0-A8DC34992BDE}"/>
                </a:ext>
              </a:extLst>
            </p:cNvPr>
            <p:cNvSpPr/>
            <p:nvPr>
              <p:custDataLst>
                <p:tags r:id="rId159"/>
              </p:custDataLst>
            </p:nvPr>
          </p:nvSpPr>
          <p:spPr bwMode="auto">
            <a:xfrm>
              <a:off x="3766892" y="3092892"/>
              <a:ext cx="15229" cy="21138"/>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4" name="MH_Other_160">
              <a:extLst>
                <a:ext uri="{FF2B5EF4-FFF2-40B4-BE49-F238E27FC236}">
                  <a16:creationId xmlns:a16="http://schemas.microsoft.com/office/drawing/2014/main" id="{8D4F1B15-C9D8-4990-9952-B24B9DEE93D8}"/>
                </a:ext>
              </a:extLst>
            </p:cNvPr>
            <p:cNvSpPr/>
            <p:nvPr>
              <p:custDataLst>
                <p:tags r:id="rId160"/>
              </p:custDataLst>
            </p:nvPr>
          </p:nvSpPr>
          <p:spPr bwMode="auto">
            <a:xfrm>
              <a:off x="3748619" y="3058164"/>
              <a:ext cx="19798" cy="64925"/>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17771 h 82"/>
                <a:gd name="T20" fmla="*/ 0 w 25"/>
                <a:gd name="T21" fmla="*/ 174842707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5" name="MH_Other_161">
              <a:extLst>
                <a:ext uri="{FF2B5EF4-FFF2-40B4-BE49-F238E27FC236}">
                  <a16:creationId xmlns:a16="http://schemas.microsoft.com/office/drawing/2014/main" id="{6D37BCDB-15BC-4AEF-BDFA-E9516F54C069}"/>
                </a:ext>
              </a:extLst>
            </p:cNvPr>
            <p:cNvSpPr/>
            <p:nvPr>
              <p:custDataLst>
                <p:tags r:id="rId161"/>
              </p:custDataLst>
            </p:nvPr>
          </p:nvSpPr>
          <p:spPr bwMode="auto">
            <a:xfrm>
              <a:off x="3766892" y="3094402"/>
              <a:ext cx="0" cy="1509"/>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6" name="MH_Other_162">
              <a:extLst>
                <a:ext uri="{FF2B5EF4-FFF2-40B4-BE49-F238E27FC236}">
                  <a16:creationId xmlns:a16="http://schemas.microsoft.com/office/drawing/2014/main" id="{178938B8-5590-42FF-AF75-6DDD3C09F862}"/>
                </a:ext>
              </a:extLst>
            </p:cNvPr>
            <p:cNvSpPr/>
            <p:nvPr>
              <p:custDataLst>
                <p:tags r:id="rId162"/>
              </p:custDataLst>
            </p:nvPr>
          </p:nvSpPr>
          <p:spPr bwMode="auto">
            <a:xfrm>
              <a:off x="3731865" y="3021928"/>
              <a:ext cx="16753" cy="116260"/>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50565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7" name="MH_Other_163">
              <a:extLst>
                <a:ext uri="{FF2B5EF4-FFF2-40B4-BE49-F238E27FC236}">
                  <a16:creationId xmlns:a16="http://schemas.microsoft.com/office/drawing/2014/main" id="{76E713AC-B0B8-41D5-86ED-5DD70CCA84BB}"/>
                </a:ext>
              </a:extLst>
            </p:cNvPr>
            <p:cNvSpPr/>
            <p:nvPr>
              <p:custDataLst>
                <p:tags r:id="rId163"/>
              </p:custDataLst>
            </p:nvPr>
          </p:nvSpPr>
          <p:spPr bwMode="auto">
            <a:xfrm>
              <a:off x="3747094" y="3059674"/>
              <a:ext cx="1523" cy="0"/>
            </a:xfrm>
            <a:custGeom>
              <a:avLst/>
              <a:gdLst>
                <a:gd name="T0" fmla="*/ 2147483646 w 1"/>
                <a:gd name="T1" fmla="*/ 711 h 1"/>
                <a:gd name="T2" fmla="*/ 2147483646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8" name="MH_Other_164">
              <a:extLst>
                <a:ext uri="{FF2B5EF4-FFF2-40B4-BE49-F238E27FC236}">
                  <a16:creationId xmlns:a16="http://schemas.microsoft.com/office/drawing/2014/main" id="{93165706-BA97-4C13-A1EF-DDE800F9E281}"/>
                </a:ext>
              </a:extLst>
            </p:cNvPr>
            <p:cNvSpPr/>
            <p:nvPr>
              <p:custDataLst>
                <p:tags r:id="rId164"/>
              </p:custDataLst>
            </p:nvPr>
          </p:nvSpPr>
          <p:spPr bwMode="auto">
            <a:xfrm>
              <a:off x="3716636" y="2985690"/>
              <a:ext cx="16753" cy="163066"/>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89" name="MH_Other_165">
              <a:extLst>
                <a:ext uri="{FF2B5EF4-FFF2-40B4-BE49-F238E27FC236}">
                  <a16:creationId xmlns:a16="http://schemas.microsoft.com/office/drawing/2014/main" id="{0217A1F1-0512-4E5F-921A-209D57305C90}"/>
                </a:ext>
              </a:extLst>
            </p:cNvPr>
            <p:cNvSpPr/>
            <p:nvPr>
              <p:custDataLst>
                <p:tags r:id="rId165"/>
              </p:custDataLst>
            </p:nvPr>
          </p:nvSpPr>
          <p:spPr bwMode="auto">
            <a:xfrm>
              <a:off x="3730344" y="3021928"/>
              <a:ext cx="1523" cy="3019"/>
            </a:xfrm>
            <a:custGeom>
              <a:avLst/>
              <a:gdLst>
                <a:gd name="T0" fmla="*/ 0 w 1"/>
                <a:gd name="T1" fmla="*/ 2147483646 h 2"/>
                <a:gd name="T2" fmla="*/ 1790702559 w 1"/>
                <a:gd name="T3" fmla="*/ 2147483646 h 2"/>
                <a:gd name="T4" fmla="*/ 1790702559 w 1"/>
                <a:gd name="T5" fmla="*/ 0 h 2"/>
                <a:gd name="T6" fmla="*/ 1790702559 w 1"/>
                <a:gd name="T7" fmla="*/ 0 h 2"/>
                <a:gd name="T8" fmla="*/ 0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0" name="MH_Other_166">
              <a:extLst>
                <a:ext uri="{FF2B5EF4-FFF2-40B4-BE49-F238E27FC236}">
                  <a16:creationId xmlns:a16="http://schemas.microsoft.com/office/drawing/2014/main" id="{AD44676D-E461-4E92-BBBA-07127E03A3FC}"/>
                </a:ext>
              </a:extLst>
            </p:cNvPr>
            <p:cNvSpPr/>
            <p:nvPr>
              <p:custDataLst>
                <p:tags r:id="rId166"/>
              </p:custDataLst>
            </p:nvPr>
          </p:nvSpPr>
          <p:spPr bwMode="auto">
            <a:xfrm>
              <a:off x="3698360" y="2947944"/>
              <a:ext cx="24367" cy="191754"/>
            </a:xfrm>
            <a:custGeom>
              <a:avLst/>
              <a:gdLst>
                <a:gd name="T0" fmla="*/ 2147483646 w 31"/>
                <a:gd name="T1" fmla="*/ 0 h 240"/>
                <a:gd name="T2" fmla="*/ 2147483646 w 31"/>
                <a:gd name="T3" fmla="*/ 1187677821 h 240"/>
                <a:gd name="T4" fmla="*/ 2147483646 w 31"/>
                <a:gd name="T5" fmla="*/ 2147483646 h 240"/>
                <a:gd name="T6" fmla="*/ 2147483646 w 31"/>
                <a:gd name="T7" fmla="*/ 2147483646 h 240"/>
                <a:gd name="T8" fmla="*/ 1686411697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1" name="MH_Other_167">
              <a:extLst>
                <a:ext uri="{FF2B5EF4-FFF2-40B4-BE49-F238E27FC236}">
                  <a16:creationId xmlns:a16="http://schemas.microsoft.com/office/drawing/2014/main" id="{DE81C0FD-6977-481A-A1A1-CDE98AE59768}"/>
                </a:ext>
              </a:extLst>
            </p:cNvPr>
            <p:cNvSpPr/>
            <p:nvPr>
              <p:custDataLst>
                <p:tags r:id="rId167"/>
              </p:custDataLst>
            </p:nvPr>
          </p:nvSpPr>
          <p:spPr bwMode="auto">
            <a:xfrm>
              <a:off x="3722727" y="3138187"/>
              <a:ext cx="0" cy="1510"/>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2" name="MH_Other_168">
              <a:extLst>
                <a:ext uri="{FF2B5EF4-FFF2-40B4-BE49-F238E27FC236}">
                  <a16:creationId xmlns:a16="http://schemas.microsoft.com/office/drawing/2014/main" id="{CE802D72-6A1A-41B6-93E7-F3ABDD1B48F5}"/>
                </a:ext>
              </a:extLst>
            </p:cNvPr>
            <p:cNvSpPr/>
            <p:nvPr>
              <p:custDataLst>
                <p:tags r:id="rId168"/>
              </p:custDataLst>
            </p:nvPr>
          </p:nvSpPr>
          <p:spPr bwMode="auto">
            <a:xfrm>
              <a:off x="3716635" y="2987201"/>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3" name="MH_Other_169">
              <a:extLst>
                <a:ext uri="{FF2B5EF4-FFF2-40B4-BE49-F238E27FC236}">
                  <a16:creationId xmlns:a16="http://schemas.microsoft.com/office/drawing/2014/main" id="{89A33F71-4151-4BC9-B97E-03801A0081FD}"/>
                </a:ext>
              </a:extLst>
            </p:cNvPr>
            <p:cNvSpPr/>
            <p:nvPr>
              <p:custDataLst>
                <p:tags r:id="rId169"/>
              </p:custDataLst>
            </p:nvPr>
          </p:nvSpPr>
          <p:spPr bwMode="auto">
            <a:xfrm>
              <a:off x="3617645" y="2648990"/>
              <a:ext cx="79192" cy="258188"/>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4" name="MH_Other_170">
              <a:extLst>
                <a:ext uri="{FF2B5EF4-FFF2-40B4-BE49-F238E27FC236}">
                  <a16:creationId xmlns:a16="http://schemas.microsoft.com/office/drawing/2014/main" id="{45760441-A4F0-4609-B0A7-BFEFD2BC847F}"/>
                </a:ext>
              </a:extLst>
            </p:cNvPr>
            <p:cNvSpPr/>
            <p:nvPr>
              <p:custDataLst>
                <p:tags r:id="rId170"/>
              </p:custDataLst>
            </p:nvPr>
          </p:nvSpPr>
          <p:spPr bwMode="auto">
            <a:xfrm>
              <a:off x="3617646" y="2674658"/>
              <a:ext cx="76147" cy="18118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5" name="MH_Other_171">
              <a:extLst>
                <a:ext uri="{FF2B5EF4-FFF2-40B4-BE49-F238E27FC236}">
                  <a16:creationId xmlns:a16="http://schemas.microsoft.com/office/drawing/2014/main" id="{57B8BC2B-038E-4CFB-BD60-A894A4518391}"/>
                </a:ext>
              </a:extLst>
            </p:cNvPr>
            <p:cNvSpPr/>
            <p:nvPr>
              <p:custDataLst>
                <p:tags r:id="rId171"/>
              </p:custDataLst>
            </p:nvPr>
          </p:nvSpPr>
          <p:spPr bwMode="auto">
            <a:xfrm>
              <a:off x="3616122" y="2661068"/>
              <a:ext cx="80717" cy="152498"/>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6" name="MH_Other_172">
              <a:extLst>
                <a:ext uri="{FF2B5EF4-FFF2-40B4-BE49-F238E27FC236}">
                  <a16:creationId xmlns:a16="http://schemas.microsoft.com/office/drawing/2014/main" id="{8AE9237E-59A6-410D-B9A4-BA098FB55F4D}"/>
                </a:ext>
              </a:extLst>
            </p:cNvPr>
            <p:cNvSpPr/>
            <p:nvPr>
              <p:custDataLst>
                <p:tags r:id="rId172"/>
              </p:custDataLst>
            </p:nvPr>
          </p:nvSpPr>
          <p:spPr bwMode="auto">
            <a:xfrm>
              <a:off x="3690746" y="2674658"/>
              <a:ext cx="0" cy="1509"/>
            </a:xfrm>
            <a:custGeom>
              <a:avLst/>
              <a:gdLst>
                <a:gd name="T0" fmla="*/ 0 w 2"/>
                <a:gd name="T1" fmla="*/ 0 h 5"/>
                <a:gd name="T2" fmla="*/ 0 w 2"/>
                <a:gd name="T3" fmla="*/ 179120564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7" name="MH_Other_173">
              <a:extLst>
                <a:ext uri="{FF2B5EF4-FFF2-40B4-BE49-F238E27FC236}">
                  <a16:creationId xmlns:a16="http://schemas.microsoft.com/office/drawing/2014/main" id="{0FD898AE-DB3A-4DAD-83DA-442F696F9045}"/>
                </a:ext>
              </a:extLst>
            </p:cNvPr>
            <p:cNvSpPr/>
            <p:nvPr>
              <p:custDataLst>
                <p:tags r:id="rId173"/>
              </p:custDataLst>
            </p:nvPr>
          </p:nvSpPr>
          <p:spPr bwMode="auto">
            <a:xfrm>
              <a:off x="3622213" y="2810546"/>
              <a:ext cx="0" cy="3019"/>
            </a:xfrm>
            <a:custGeom>
              <a:avLst/>
              <a:gdLst>
                <a:gd name="T0" fmla="*/ 178 w 2"/>
                <a:gd name="T1" fmla="*/ 716934050 h 5"/>
                <a:gd name="T2" fmla="*/ 178 w 2"/>
                <a:gd name="T3" fmla="*/ 0 h 5"/>
                <a:gd name="T4" fmla="*/ 0 w 2"/>
                <a:gd name="T5" fmla="*/ 716934050 h 5"/>
                <a:gd name="T6" fmla="*/ 0 w 2"/>
                <a:gd name="T7" fmla="*/ 716934050 h 5"/>
                <a:gd name="T8" fmla="*/ 178 w 2"/>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8" name="MH_Other_174">
              <a:extLst>
                <a:ext uri="{FF2B5EF4-FFF2-40B4-BE49-F238E27FC236}">
                  <a16:creationId xmlns:a16="http://schemas.microsoft.com/office/drawing/2014/main" id="{9EB40A56-1401-479A-A51A-1713EE8B1B7E}"/>
                </a:ext>
              </a:extLst>
            </p:cNvPr>
            <p:cNvSpPr/>
            <p:nvPr>
              <p:custDataLst>
                <p:tags r:id="rId174"/>
              </p:custDataLst>
            </p:nvPr>
          </p:nvSpPr>
          <p:spPr bwMode="auto">
            <a:xfrm>
              <a:off x="3616122" y="2658050"/>
              <a:ext cx="63963" cy="113240"/>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99" name="MH_Other_175">
              <a:extLst>
                <a:ext uri="{FF2B5EF4-FFF2-40B4-BE49-F238E27FC236}">
                  <a16:creationId xmlns:a16="http://schemas.microsoft.com/office/drawing/2014/main" id="{29BD473F-CF20-47E3-B41E-B997278E06A5}"/>
                </a:ext>
              </a:extLst>
            </p:cNvPr>
            <p:cNvSpPr/>
            <p:nvPr>
              <p:custDataLst>
                <p:tags r:id="rId175"/>
              </p:custDataLst>
            </p:nvPr>
          </p:nvSpPr>
          <p:spPr bwMode="auto">
            <a:xfrm>
              <a:off x="3622213" y="2768269"/>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0" name="MH_Other_176">
              <a:extLst>
                <a:ext uri="{FF2B5EF4-FFF2-40B4-BE49-F238E27FC236}">
                  <a16:creationId xmlns:a16="http://schemas.microsoft.com/office/drawing/2014/main" id="{933B9BB0-AC6E-4BFA-B8D5-0164236C92CA}"/>
                </a:ext>
              </a:extLst>
            </p:cNvPr>
            <p:cNvSpPr/>
            <p:nvPr>
              <p:custDataLst>
                <p:tags r:id="rId176"/>
              </p:custDataLst>
            </p:nvPr>
          </p:nvSpPr>
          <p:spPr bwMode="auto">
            <a:xfrm>
              <a:off x="3620691" y="2653520"/>
              <a:ext cx="30459" cy="72474"/>
            </a:xfrm>
            <a:custGeom>
              <a:avLst/>
              <a:gdLst>
                <a:gd name="T0" fmla="*/ 2147483646 w 39"/>
                <a:gd name="T1" fmla="*/ 2147483646 h 91"/>
                <a:gd name="T2" fmla="*/ 2147483646 w 39"/>
                <a:gd name="T3" fmla="*/ 588988319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1" name="MH_Other_177">
              <a:extLst>
                <a:ext uri="{FF2B5EF4-FFF2-40B4-BE49-F238E27FC236}">
                  <a16:creationId xmlns:a16="http://schemas.microsoft.com/office/drawing/2014/main" id="{0C7B1005-B5C9-4033-B32B-DB0C2B1623D4}"/>
                </a:ext>
              </a:extLst>
            </p:cNvPr>
            <p:cNvSpPr/>
            <p:nvPr>
              <p:custDataLst>
                <p:tags r:id="rId177"/>
              </p:custDataLst>
            </p:nvPr>
          </p:nvSpPr>
          <p:spPr bwMode="auto">
            <a:xfrm>
              <a:off x="3623737" y="2724483"/>
              <a:ext cx="1523" cy="1510"/>
            </a:xfrm>
            <a:custGeom>
              <a:avLst/>
              <a:gdLst>
                <a:gd name="T0" fmla="*/ 2147483646 w 1"/>
                <a:gd name="T1" fmla="*/ 0 h 1"/>
                <a:gd name="T2" fmla="*/ 0 w 1"/>
                <a:gd name="T3" fmla="*/ 1792959984 h 1"/>
                <a:gd name="T4" fmla="*/ 2147483646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2" name="MH_Other_178">
              <a:extLst>
                <a:ext uri="{FF2B5EF4-FFF2-40B4-BE49-F238E27FC236}">
                  <a16:creationId xmlns:a16="http://schemas.microsoft.com/office/drawing/2014/main" id="{F7368CB1-5E0B-404A-85D3-DF322BE02270}"/>
                </a:ext>
              </a:extLst>
            </p:cNvPr>
            <p:cNvSpPr/>
            <p:nvPr>
              <p:custDataLst>
                <p:tags r:id="rId178"/>
              </p:custDataLst>
            </p:nvPr>
          </p:nvSpPr>
          <p:spPr bwMode="auto">
            <a:xfrm>
              <a:off x="3625259" y="2648990"/>
              <a:ext cx="7615" cy="34728"/>
            </a:xfrm>
            <a:custGeom>
              <a:avLst/>
              <a:gdLst>
                <a:gd name="T0" fmla="*/ 2147483646 w 8"/>
                <a:gd name="T1" fmla="*/ 0 h 43"/>
                <a:gd name="T2" fmla="*/ 2147483646 w 8"/>
                <a:gd name="T3" fmla="*/ 0 h 43"/>
                <a:gd name="T4" fmla="*/ 2147483646 w 8"/>
                <a:gd name="T5" fmla="*/ 0 h 43"/>
                <a:gd name="T6" fmla="*/ 1662921698 w 8"/>
                <a:gd name="T7" fmla="*/ 2147483646 h 43"/>
                <a:gd name="T8" fmla="*/ 2147483646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3" name="MH_Other_179">
              <a:extLst>
                <a:ext uri="{FF2B5EF4-FFF2-40B4-BE49-F238E27FC236}">
                  <a16:creationId xmlns:a16="http://schemas.microsoft.com/office/drawing/2014/main" id="{E9E11F9C-2A4D-44E7-92B7-079D8CC7D45E}"/>
                </a:ext>
              </a:extLst>
            </p:cNvPr>
            <p:cNvSpPr/>
            <p:nvPr>
              <p:custDataLst>
                <p:tags r:id="rId179"/>
              </p:custDataLst>
            </p:nvPr>
          </p:nvSpPr>
          <p:spPr bwMode="auto">
            <a:xfrm>
              <a:off x="3628305" y="2682206"/>
              <a:ext cx="0" cy="1510"/>
            </a:xfrm>
            <a:custGeom>
              <a:avLst/>
              <a:gdLst>
                <a:gd name="T0" fmla="*/ 178 w 2"/>
                <a:gd name="T1" fmla="*/ 128094205 h 7"/>
                <a:gd name="T2" fmla="*/ 178 w 2"/>
                <a:gd name="T3" fmla="*/ 0 h 7"/>
                <a:gd name="T4" fmla="*/ 0 w 2"/>
                <a:gd name="T5" fmla="*/ 128094205 h 7"/>
                <a:gd name="T6" fmla="*/ 178 w 2"/>
                <a:gd name="T7" fmla="*/ 12809420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4" name="MH_Other_180">
              <a:extLst>
                <a:ext uri="{FF2B5EF4-FFF2-40B4-BE49-F238E27FC236}">
                  <a16:creationId xmlns:a16="http://schemas.microsoft.com/office/drawing/2014/main" id="{B7CF3D89-AAA3-4911-92AE-26F28E5E2D61}"/>
                </a:ext>
              </a:extLst>
            </p:cNvPr>
            <p:cNvSpPr/>
            <p:nvPr>
              <p:custDataLst>
                <p:tags r:id="rId180"/>
              </p:custDataLst>
            </p:nvPr>
          </p:nvSpPr>
          <p:spPr bwMode="auto">
            <a:xfrm>
              <a:off x="3689222" y="2870941"/>
              <a:ext cx="7615" cy="25667"/>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490712 w 10"/>
                <a:gd name="T11" fmla="*/ 0 h 32"/>
                <a:gd name="T12" fmla="*/ 537490712 w 10"/>
                <a:gd name="T13" fmla="*/ 1185618184 h 32"/>
                <a:gd name="T14" fmla="*/ 0 w 10"/>
                <a:gd name="T15" fmla="*/ 1778071385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5" name="MH_Other_181">
              <a:extLst>
                <a:ext uri="{FF2B5EF4-FFF2-40B4-BE49-F238E27FC236}">
                  <a16:creationId xmlns:a16="http://schemas.microsoft.com/office/drawing/2014/main" id="{9F99FC87-7ACC-452B-8D04-979C7B58A963}"/>
                </a:ext>
              </a:extLst>
            </p:cNvPr>
            <p:cNvSpPr/>
            <p:nvPr>
              <p:custDataLst>
                <p:tags r:id="rId181"/>
              </p:custDataLst>
            </p:nvPr>
          </p:nvSpPr>
          <p:spPr bwMode="auto">
            <a:xfrm>
              <a:off x="3678563" y="2831685"/>
              <a:ext cx="13706" cy="67944"/>
            </a:xfrm>
            <a:custGeom>
              <a:avLst/>
              <a:gdLst>
                <a:gd name="T0" fmla="*/ 2147483646 w 17"/>
                <a:gd name="T1" fmla="*/ 2147483646 h 85"/>
                <a:gd name="T2" fmla="*/ 0 w 17"/>
                <a:gd name="T3" fmla="*/ 2147483646 h 85"/>
                <a:gd name="T4" fmla="*/ 1181626505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24708 h 85"/>
                <a:gd name="T20" fmla="*/ 2147483646 w 17"/>
                <a:gd name="T21" fmla="*/ 118734345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6" name="MH_Other_182">
              <a:extLst>
                <a:ext uri="{FF2B5EF4-FFF2-40B4-BE49-F238E27FC236}">
                  <a16:creationId xmlns:a16="http://schemas.microsoft.com/office/drawing/2014/main" id="{A0D559AF-E782-44B7-9C06-35E1ACEB2B15}"/>
                </a:ext>
              </a:extLst>
            </p:cNvPr>
            <p:cNvSpPr/>
            <p:nvPr>
              <p:custDataLst>
                <p:tags r:id="rId182"/>
              </p:custDataLst>
            </p:nvPr>
          </p:nvSpPr>
          <p:spPr bwMode="auto">
            <a:xfrm>
              <a:off x="3689222" y="287245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7" name="MH_Other_183">
              <a:extLst>
                <a:ext uri="{FF2B5EF4-FFF2-40B4-BE49-F238E27FC236}">
                  <a16:creationId xmlns:a16="http://schemas.microsoft.com/office/drawing/2014/main" id="{96890519-8EB5-4F46-930C-3D56B397963F}"/>
                </a:ext>
              </a:extLst>
            </p:cNvPr>
            <p:cNvSpPr/>
            <p:nvPr>
              <p:custDataLst>
                <p:tags r:id="rId183"/>
              </p:custDataLst>
            </p:nvPr>
          </p:nvSpPr>
          <p:spPr bwMode="auto">
            <a:xfrm>
              <a:off x="3651150" y="2792428"/>
              <a:ext cx="38073" cy="111730"/>
            </a:xfrm>
            <a:custGeom>
              <a:avLst/>
              <a:gdLst>
                <a:gd name="T0" fmla="*/ 2147483646 w 47"/>
                <a:gd name="T1" fmla="*/ 2147483646 h 140"/>
                <a:gd name="T2" fmla="*/ 2147483646 w 47"/>
                <a:gd name="T3" fmla="*/ 2147483646 h 140"/>
                <a:gd name="T4" fmla="*/ 0 w 47"/>
                <a:gd name="T5" fmla="*/ 2147483646 h 140"/>
                <a:gd name="T6" fmla="*/ 598935938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8" name="MH_Other_184">
              <a:extLst>
                <a:ext uri="{FF2B5EF4-FFF2-40B4-BE49-F238E27FC236}">
                  <a16:creationId xmlns:a16="http://schemas.microsoft.com/office/drawing/2014/main" id="{E7A52609-2851-4BA1-A39D-EFDCC08D3CC0}"/>
                </a:ext>
              </a:extLst>
            </p:cNvPr>
            <p:cNvSpPr/>
            <p:nvPr>
              <p:custDataLst>
                <p:tags r:id="rId184"/>
              </p:custDataLst>
            </p:nvPr>
          </p:nvSpPr>
          <p:spPr bwMode="auto">
            <a:xfrm>
              <a:off x="3684654" y="2831685"/>
              <a:ext cx="0" cy="1509"/>
            </a:xfrm>
            <a:custGeom>
              <a:avLst/>
              <a:gdLst>
                <a:gd name="T0" fmla="*/ 711 w 1"/>
                <a:gd name="T1" fmla="*/ 1790702559 h 1"/>
                <a:gd name="T2" fmla="*/ 711 w 1"/>
                <a:gd name="T3" fmla="*/ 0 h 1"/>
                <a:gd name="T4" fmla="*/ 0 w 1"/>
                <a:gd name="T5" fmla="*/ 1790702559 h 1"/>
                <a:gd name="T6" fmla="*/ 711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09" name="MH_Other_185">
              <a:extLst>
                <a:ext uri="{FF2B5EF4-FFF2-40B4-BE49-F238E27FC236}">
                  <a16:creationId xmlns:a16="http://schemas.microsoft.com/office/drawing/2014/main" id="{99EE2971-58A5-4629-9066-C424292D7138}"/>
                </a:ext>
              </a:extLst>
            </p:cNvPr>
            <p:cNvSpPr/>
            <p:nvPr>
              <p:custDataLst>
                <p:tags r:id="rId185"/>
              </p:custDataLst>
            </p:nvPr>
          </p:nvSpPr>
          <p:spPr bwMode="auto">
            <a:xfrm>
              <a:off x="3631351" y="2753171"/>
              <a:ext cx="56349" cy="154007"/>
            </a:xfrm>
            <a:custGeom>
              <a:avLst/>
              <a:gdLst>
                <a:gd name="T0" fmla="*/ 2147483646 w 70"/>
                <a:gd name="T1" fmla="*/ 2147483646 h 193"/>
                <a:gd name="T2" fmla="*/ 2147483646 w 70"/>
                <a:gd name="T3" fmla="*/ 2147483646 h 193"/>
                <a:gd name="T4" fmla="*/ 2147483646 w 70"/>
                <a:gd name="T5" fmla="*/ 2147483646 h 193"/>
                <a:gd name="T6" fmla="*/ 593566790 w 70"/>
                <a:gd name="T7" fmla="*/ 2147483646 h 193"/>
                <a:gd name="T8" fmla="*/ 593566790 w 70"/>
                <a:gd name="T9" fmla="*/ 2147483646 h 193"/>
                <a:gd name="T10" fmla="*/ 0 w 70"/>
                <a:gd name="T11" fmla="*/ 2147483646 h 193"/>
                <a:gd name="T12" fmla="*/ 0 w 70"/>
                <a:gd name="T13" fmla="*/ 2147483646 h 193"/>
                <a:gd name="T14" fmla="*/ 0 w 70"/>
                <a:gd name="T15" fmla="*/ 2147483646 h 193"/>
                <a:gd name="T16" fmla="*/ 593566790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0" name="MH_Other_186">
              <a:extLst>
                <a:ext uri="{FF2B5EF4-FFF2-40B4-BE49-F238E27FC236}">
                  <a16:creationId xmlns:a16="http://schemas.microsoft.com/office/drawing/2014/main" id="{DF2D8E8F-14C6-488C-91D0-514DFB98151E}"/>
                </a:ext>
              </a:extLst>
            </p:cNvPr>
            <p:cNvSpPr/>
            <p:nvPr>
              <p:custDataLst>
                <p:tags r:id="rId186"/>
              </p:custDataLst>
            </p:nvPr>
          </p:nvSpPr>
          <p:spPr bwMode="auto">
            <a:xfrm>
              <a:off x="3683131" y="2792428"/>
              <a:ext cx="0" cy="1509"/>
            </a:xfrm>
            <a:custGeom>
              <a:avLst/>
              <a:gdLst>
                <a:gd name="T0" fmla="*/ 0 w 1"/>
                <a:gd name="T1" fmla="*/ 232268030 h 3"/>
                <a:gd name="T2" fmla="*/ 0 w 1"/>
                <a:gd name="T3" fmla="*/ 696524249 h 3"/>
                <a:gd name="T4" fmla="*/ 711 w 1"/>
                <a:gd name="T5" fmla="*/ 0 h 3"/>
                <a:gd name="T6" fmla="*/ 711 w 1"/>
                <a:gd name="T7" fmla="*/ 0 h 3"/>
                <a:gd name="T8" fmla="*/ 0 w 1"/>
                <a:gd name="T9" fmla="*/ 23226803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1" name="MH_Other_187">
              <a:extLst>
                <a:ext uri="{FF2B5EF4-FFF2-40B4-BE49-F238E27FC236}">
                  <a16:creationId xmlns:a16="http://schemas.microsoft.com/office/drawing/2014/main" id="{DC1CC242-9125-4F5C-AA57-24DC4C6D2515}"/>
                </a:ext>
              </a:extLst>
            </p:cNvPr>
            <p:cNvSpPr/>
            <p:nvPr>
              <p:custDataLst>
                <p:tags r:id="rId187"/>
              </p:custDataLst>
            </p:nvPr>
          </p:nvSpPr>
          <p:spPr bwMode="auto">
            <a:xfrm>
              <a:off x="3622213" y="2713915"/>
              <a:ext cx="67009" cy="184204"/>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2" name="MH_Other_188">
              <a:extLst>
                <a:ext uri="{FF2B5EF4-FFF2-40B4-BE49-F238E27FC236}">
                  <a16:creationId xmlns:a16="http://schemas.microsoft.com/office/drawing/2014/main" id="{EBBE7E3F-36C0-4F4A-92AD-C61A7F1CBAB0}"/>
                </a:ext>
              </a:extLst>
            </p:cNvPr>
            <p:cNvSpPr/>
            <p:nvPr>
              <p:custDataLst>
                <p:tags r:id="rId188"/>
              </p:custDataLst>
            </p:nvPr>
          </p:nvSpPr>
          <p:spPr bwMode="auto">
            <a:xfrm>
              <a:off x="3631351" y="2896608"/>
              <a:ext cx="1523" cy="1510"/>
            </a:xfrm>
            <a:custGeom>
              <a:avLst/>
              <a:gdLst>
                <a:gd name="T0" fmla="*/ 1792959984 w 1"/>
                <a:gd name="T1" fmla="*/ 0 h 1"/>
                <a:gd name="T2" fmla="*/ 0 w 1"/>
                <a:gd name="T3" fmla="*/ 1792959984 h 1"/>
                <a:gd name="T4" fmla="*/ 1792959984 w 1"/>
                <a:gd name="T5" fmla="*/ 1792959984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3" name="MH_Other_189">
              <a:extLst>
                <a:ext uri="{FF2B5EF4-FFF2-40B4-BE49-F238E27FC236}">
                  <a16:creationId xmlns:a16="http://schemas.microsoft.com/office/drawing/2014/main" id="{E1BF2B22-F144-4126-8EAE-028AC4F7AE4A}"/>
                </a:ext>
              </a:extLst>
            </p:cNvPr>
            <p:cNvSpPr/>
            <p:nvPr>
              <p:custDataLst>
                <p:tags r:id="rId189"/>
              </p:custDataLst>
            </p:nvPr>
          </p:nvSpPr>
          <p:spPr bwMode="auto">
            <a:xfrm>
              <a:off x="3683131" y="275468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4" name="MH_Other_190">
              <a:extLst>
                <a:ext uri="{FF2B5EF4-FFF2-40B4-BE49-F238E27FC236}">
                  <a16:creationId xmlns:a16="http://schemas.microsoft.com/office/drawing/2014/main" id="{7B09AC24-2CE7-45FF-85AD-435E275B255E}"/>
                </a:ext>
              </a:extLst>
            </p:cNvPr>
            <p:cNvSpPr/>
            <p:nvPr>
              <p:custDataLst>
                <p:tags r:id="rId190"/>
              </p:custDataLst>
            </p:nvPr>
          </p:nvSpPr>
          <p:spPr bwMode="auto">
            <a:xfrm>
              <a:off x="3631352" y="2408921"/>
              <a:ext cx="150772" cy="25214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41242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47808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5" name="MH_Other_191">
              <a:extLst>
                <a:ext uri="{FF2B5EF4-FFF2-40B4-BE49-F238E27FC236}">
                  <a16:creationId xmlns:a16="http://schemas.microsoft.com/office/drawing/2014/main" id="{1166C505-8ED9-4D64-93B6-693946323F97}"/>
                </a:ext>
              </a:extLst>
            </p:cNvPr>
            <p:cNvSpPr/>
            <p:nvPr>
              <p:custDataLst>
                <p:tags r:id="rId191"/>
              </p:custDataLst>
            </p:nvPr>
          </p:nvSpPr>
          <p:spPr bwMode="auto">
            <a:xfrm>
              <a:off x="3645058" y="2454217"/>
              <a:ext cx="126404" cy="144947"/>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52370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6" name="MH_Other_192">
              <a:extLst>
                <a:ext uri="{FF2B5EF4-FFF2-40B4-BE49-F238E27FC236}">
                  <a16:creationId xmlns:a16="http://schemas.microsoft.com/office/drawing/2014/main" id="{69D56BD2-5AF9-49DE-9DF8-C7BAE7F4748B}"/>
                </a:ext>
              </a:extLst>
            </p:cNvPr>
            <p:cNvSpPr/>
            <p:nvPr>
              <p:custDataLst>
                <p:tags r:id="rId192"/>
              </p:custDataLst>
            </p:nvPr>
          </p:nvSpPr>
          <p:spPr bwMode="auto">
            <a:xfrm>
              <a:off x="3657242" y="2443648"/>
              <a:ext cx="124880" cy="11324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187773809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7" name="MH_Other_193">
              <a:extLst>
                <a:ext uri="{FF2B5EF4-FFF2-40B4-BE49-F238E27FC236}">
                  <a16:creationId xmlns:a16="http://schemas.microsoft.com/office/drawing/2014/main" id="{D11F5B98-6F04-424E-8DCB-0096C5D94CD9}"/>
                </a:ext>
              </a:extLst>
            </p:cNvPr>
            <p:cNvSpPr/>
            <p:nvPr>
              <p:custDataLst>
                <p:tags r:id="rId193"/>
              </p:custDataLst>
            </p:nvPr>
          </p:nvSpPr>
          <p:spPr bwMode="auto">
            <a:xfrm>
              <a:off x="3771462" y="2454218"/>
              <a:ext cx="0" cy="1509"/>
            </a:xfrm>
            <a:custGeom>
              <a:avLst/>
              <a:gdLst>
                <a:gd name="T0" fmla="*/ 0 w 3"/>
                <a:gd name="T1" fmla="*/ 0 h 4"/>
                <a:gd name="T2" fmla="*/ 0 w 3"/>
                <a:gd name="T3" fmla="*/ 223838018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8" name="MH_Other_194">
              <a:extLst>
                <a:ext uri="{FF2B5EF4-FFF2-40B4-BE49-F238E27FC236}">
                  <a16:creationId xmlns:a16="http://schemas.microsoft.com/office/drawing/2014/main" id="{C73CE7EE-89D9-4B4F-9432-51DF405C1713}"/>
                </a:ext>
              </a:extLst>
            </p:cNvPr>
            <p:cNvSpPr/>
            <p:nvPr>
              <p:custDataLst>
                <p:tags r:id="rId194"/>
              </p:custDataLst>
            </p:nvPr>
          </p:nvSpPr>
          <p:spPr bwMode="auto">
            <a:xfrm>
              <a:off x="3657242" y="2556888"/>
              <a:ext cx="1523" cy="0"/>
            </a:xfrm>
            <a:custGeom>
              <a:avLst/>
              <a:gdLst>
                <a:gd name="T0" fmla="*/ 179120564 w 5"/>
                <a:gd name="T1" fmla="*/ 89 h 4"/>
                <a:gd name="T2" fmla="*/ 179120564 w 5"/>
                <a:gd name="T3" fmla="*/ 0 h 4"/>
                <a:gd name="T4" fmla="*/ 0 w 5"/>
                <a:gd name="T5" fmla="*/ 89 h 4"/>
                <a:gd name="T6" fmla="*/ 0 w 5"/>
                <a:gd name="T7" fmla="*/ 89 h 4"/>
                <a:gd name="T8" fmla="*/ 179120564 w 5"/>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19" name="MH_Other_195">
              <a:extLst>
                <a:ext uri="{FF2B5EF4-FFF2-40B4-BE49-F238E27FC236}">
                  <a16:creationId xmlns:a16="http://schemas.microsoft.com/office/drawing/2014/main" id="{AC2C1D7B-902D-4656-95C5-CA4A07EF91E0}"/>
                </a:ext>
              </a:extLst>
            </p:cNvPr>
            <p:cNvSpPr/>
            <p:nvPr>
              <p:custDataLst>
                <p:tags r:id="rId195"/>
              </p:custDataLst>
            </p:nvPr>
          </p:nvSpPr>
          <p:spPr bwMode="auto">
            <a:xfrm>
              <a:off x="3672471" y="2434588"/>
              <a:ext cx="94423" cy="83044"/>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585117440 w 118"/>
                <a:gd name="T21" fmla="*/ 2147483646 h 104"/>
                <a:gd name="T22" fmla="*/ 1169538399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0" name="MH_Other_196">
              <a:extLst>
                <a:ext uri="{FF2B5EF4-FFF2-40B4-BE49-F238E27FC236}">
                  <a16:creationId xmlns:a16="http://schemas.microsoft.com/office/drawing/2014/main" id="{01463C22-9960-44AE-BEBF-D046E7FB1F53}"/>
                </a:ext>
              </a:extLst>
            </p:cNvPr>
            <p:cNvSpPr/>
            <p:nvPr>
              <p:custDataLst>
                <p:tags r:id="rId196"/>
              </p:custDataLst>
            </p:nvPr>
          </p:nvSpPr>
          <p:spPr bwMode="auto">
            <a:xfrm>
              <a:off x="3672471" y="2516120"/>
              <a:ext cx="1523" cy="1510"/>
            </a:xfrm>
            <a:custGeom>
              <a:avLst/>
              <a:gdLst>
                <a:gd name="T0" fmla="*/ 1790702559 w 1"/>
                <a:gd name="T1" fmla="*/ 0 h 1"/>
                <a:gd name="T2" fmla="*/ 0 w 1"/>
                <a:gd name="T3" fmla="*/ 2147483646 h 1"/>
                <a:gd name="T4" fmla="*/ 1790702559 w 1"/>
                <a:gd name="T5" fmla="*/ 2147483646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1" name="MH_Other_197">
              <a:extLst>
                <a:ext uri="{FF2B5EF4-FFF2-40B4-BE49-F238E27FC236}">
                  <a16:creationId xmlns:a16="http://schemas.microsoft.com/office/drawing/2014/main" id="{135315F1-A6C1-4916-A9A6-EEED9EFD0E76}"/>
                </a:ext>
              </a:extLst>
            </p:cNvPr>
            <p:cNvSpPr/>
            <p:nvPr>
              <p:custDataLst>
                <p:tags r:id="rId197"/>
              </p:custDataLst>
            </p:nvPr>
          </p:nvSpPr>
          <p:spPr bwMode="auto">
            <a:xfrm>
              <a:off x="3689223" y="2419490"/>
              <a:ext cx="53303" cy="57375"/>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36498 w 66"/>
                <a:gd name="T17" fmla="*/ 2147483646 h 72"/>
                <a:gd name="T18" fmla="*/ 119138268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2" name="MH_Other_198">
              <a:extLst>
                <a:ext uri="{FF2B5EF4-FFF2-40B4-BE49-F238E27FC236}">
                  <a16:creationId xmlns:a16="http://schemas.microsoft.com/office/drawing/2014/main" id="{D69179AB-CC6B-4343-A014-477FC26AF509}"/>
                </a:ext>
              </a:extLst>
            </p:cNvPr>
            <p:cNvSpPr/>
            <p:nvPr>
              <p:custDataLst>
                <p:tags r:id="rId198"/>
              </p:custDataLst>
            </p:nvPr>
          </p:nvSpPr>
          <p:spPr bwMode="auto">
            <a:xfrm>
              <a:off x="3690746" y="2476864"/>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3" name="MH_Other_199">
              <a:extLst>
                <a:ext uri="{FF2B5EF4-FFF2-40B4-BE49-F238E27FC236}">
                  <a16:creationId xmlns:a16="http://schemas.microsoft.com/office/drawing/2014/main" id="{02210639-B240-4F9F-B3AB-F752895E20C4}"/>
                </a:ext>
              </a:extLst>
            </p:cNvPr>
            <p:cNvSpPr/>
            <p:nvPr>
              <p:custDataLst>
                <p:tags r:id="rId199"/>
              </p:custDataLst>
            </p:nvPr>
          </p:nvSpPr>
          <p:spPr bwMode="auto">
            <a:xfrm>
              <a:off x="3709021" y="2408920"/>
              <a:ext cx="16752" cy="30198"/>
            </a:xfrm>
            <a:custGeom>
              <a:avLst/>
              <a:gdLst>
                <a:gd name="T0" fmla="*/ 2147483646 w 21"/>
                <a:gd name="T1" fmla="*/ 587803625 h 38"/>
                <a:gd name="T2" fmla="*/ 2147483646 w 21"/>
                <a:gd name="T3" fmla="*/ 0 h 38"/>
                <a:gd name="T4" fmla="*/ 2147483646 w 21"/>
                <a:gd name="T5" fmla="*/ 0 h 38"/>
                <a:gd name="T6" fmla="*/ 0 w 21"/>
                <a:gd name="T7" fmla="*/ 2147483646 h 38"/>
                <a:gd name="T8" fmla="*/ 1170594273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4" name="MH_Other_200">
              <a:extLst>
                <a:ext uri="{FF2B5EF4-FFF2-40B4-BE49-F238E27FC236}">
                  <a16:creationId xmlns:a16="http://schemas.microsoft.com/office/drawing/2014/main" id="{26917A7D-104A-4B9A-9C20-C523316EEF61}"/>
                </a:ext>
              </a:extLst>
            </p:cNvPr>
            <p:cNvSpPr/>
            <p:nvPr>
              <p:custDataLst>
                <p:tags r:id="rId200"/>
              </p:custDataLst>
            </p:nvPr>
          </p:nvSpPr>
          <p:spPr bwMode="auto">
            <a:xfrm>
              <a:off x="3709023" y="2439119"/>
              <a:ext cx="1523" cy="1509"/>
            </a:xfrm>
            <a:custGeom>
              <a:avLst/>
              <a:gdLst>
                <a:gd name="T0" fmla="*/ 179120564 w 5"/>
                <a:gd name="T1" fmla="*/ 223838018 h 4"/>
                <a:gd name="T2" fmla="*/ 179120564 w 5"/>
                <a:gd name="T3" fmla="*/ 0 h 4"/>
                <a:gd name="T4" fmla="*/ 0 w 5"/>
                <a:gd name="T5" fmla="*/ 111918811 h 4"/>
                <a:gd name="T6" fmla="*/ 179120564 w 5"/>
                <a:gd name="T7" fmla="*/ 22383801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5" name="MH_Other_201">
              <a:extLst>
                <a:ext uri="{FF2B5EF4-FFF2-40B4-BE49-F238E27FC236}">
                  <a16:creationId xmlns:a16="http://schemas.microsoft.com/office/drawing/2014/main" id="{2A452D0D-A117-4464-BA9B-00A6111D11E1}"/>
                </a:ext>
              </a:extLst>
            </p:cNvPr>
            <p:cNvSpPr/>
            <p:nvPr>
              <p:custDataLst>
                <p:tags r:id="rId201"/>
              </p:custDataLst>
            </p:nvPr>
          </p:nvSpPr>
          <p:spPr bwMode="auto">
            <a:xfrm>
              <a:off x="3695315" y="2635402"/>
              <a:ext cx="4569" cy="25667"/>
            </a:xfrm>
            <a:custGeom>
              <a:avLst/>
              <a:gdLst>
                <a:gd name="T0" fmla="*/ 0 w 5"/>
                <a:gd name="T1" fmla="*/ 2147483646 h 32"/>
                <a:gd name="T2" fmla="*/ 0 w 5"/>
                <a:gd name="T3" fmla="*/ 2147483646 h 32"/>
                <a:gd name="T4" fmla="*/ 774052277 w 5"/>
                <a:gd name="T5" fmla="*/ 2147483646 h 32"/>
                <a:gd name="T6" fmla="*/ 1548104554 w 5"/>
                <a:gd name="T7" fmla="*/ 2147483646 h 32"/>
                <a:gd name="T8" fmla="*/ 2147483646 w 5"/>
                <a:gd name="T9" fmla="*/ 2147483646 h 32"/>
                <a:gd name="T10" fmla="*/ 2147483646 w 5"/>
                <a:gd name="T11" fmla="*/ 0 h 32"/>
                <a:gd name="T12" fmla="*/ 2147483646 w 5"/>
                <a:gd name="T13" fmla="*/ 600276901 h 32"/>
                <a:gd name="T14" fmla="*/ 2147483646 w 5"/>
                <a:gd name="T15" fmla="*/ 1201265584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6" name="MH_Other_202">
              <a:extLst>
                <a:ext uri="{FF2B5EF4-FFF2-40B4-BE49-F238E27FC236}">
                  <a16:creationId xmlns:a16="http://schemas.microsoft.com/office/drawing/2014/main" id="{731405D8-43BE-4AA5-A10B-E0E7E7AF98DF}"/>
                </a:ext>
              </a:extLst>
            </p:cNvPr>
            <p:cNvSpPr/>
            <p:nvPr>
              <p:custDataLst>
                <p:tags r:id="rId202"/>
              </p:custDataLst>
            </p:nvPr>
          </p:nvSpPr>
          <p:spPr bwMode="auto">
            <a:xfrm>
              <a:off x="3678562" y="2597654"/>
              <a:ext cx="30459" cy="6039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7" name="MH_Other_203">
              <a:extLst>
                <a:ext uri="{FF2B5EF4-FFF2-40B4-BE49-F238E27FC236}">
                  <a16:creationId xmlns:a16="http://schemas.microsoft.com/office/drawing/2014/main" id="{AE37E86B-C137-405D-8A24-BA652118AABC}"/>
                </a:ext>
              </a:extLst>
            </p:cNvPr>
            <p:cNvSpPr/>
            <p:nvPr>
              <p:custDataLst>
                <p:tags r:id="rId203"/>
              </p:custDataLst>
            </p:nvPr>
          </p:nvSpPr>
          <p:spPr bwMode="auto">
            <a:xfrm>
              <a:off x="3698360" y="2636911"/>
              <a:ext cx="0" cy="1510"/>
            </a:xfrm>
            <a:custGeom>
              <a:avLst/>
              <a:gdLst>
                <a:gd name="T0" fmla="*/ 0 w 1"/>
                <a:gd name="T1" fmla="*/ 1792959984 h 1"/>
                <a:gd name="T2" fmla="*/ 711 w 1"/>
                <a:gd name="T3" fmla="*/ 0 h 1"/>
                <a:gd name="T4" fmla="*/ 0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8" name="MH_Other_204">
              <a:extLst>
                <a:ext uri="{FF2B5EF4-FFF2-40B4-BE49-F238E27FC236}">
                  <a16:creationId xmlns:a16="http://schemas.microsoft.com/office/drawing/2014/main" id="{F652957F-E9AE-4E28-A7DE-80C48890FDB3}"/>
                </a:ext>
              </a:extLst>
            </p:cNvPr>
            <p:cNvSpPr/>
            <p:nvPr>
              <p:custDataLst>
                <p:tags r:id="rId204"/>
              </p:custDataLst>
            </p:nvPr>
          </p:nvSpPr>
          <p:spPr bwMode="auto">
            <a:xfrm>
              <a:off x="3651150" y="2561417"/>
              <a:ext cx="70055" cy="92103"/>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805647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29" name="MH_Other_205">
              <a:extLst>
                <a:ext uri="{FF2B5EF4-FFF2-40B4-BE49-F238E27FC236}">
                  <a16:creationId xmlns:a16="http://schemas.microsoft.com/office/drawing/2014/main" id="{2E1E5D48-3BDE-4AC8-9DB7-C59A3D825735}"/>
                </a:ext>
              </a:extLst>
            </p:cNvPr>
            <p:cNvSpPr/>
            <p:nvPr>
              <p:custDataLst>
                <p:tags r:id="rId205"/>
              </p:custDataLst>
            </p:nvPr>
          </p:nvSpPr>
          <p:spPr bwMode="auto">
            <a:xfrm>
              <a:off x="3709021" y="2599164"/>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0" name="MH_Other_206">
              <a:extLst>
                <a:ext uri="{FF2B5EF4-FFF2-40B4-BE49-F238E27FC236}">
                  <a16:creationId xmlns:a16="http://schemas.microsoft.com/office/drawing/2014/main" id="{CB0EB374-1E78-4E28-83BD-A8F1CCF9C879}"/>
                </a:ext>
              </a:extLst>
            </p:cNvPr>
            <p:cNvSpPr/>
            <p:nvPr>
              <p:custDataLst>
                <p:tags r:id="rId206"/>
              </p:custDataLst>
            </p:nvPr>
          </p:nvSpPr>
          <p:spPr bwMode="auto">
            <a:xfrm>
              <a:off x="3631351" y="2523671"/>
              <a:ext cx="105084" cy="125319"/>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606381989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44111 h 157"/>
                <a:gd name="T38" fmla="*/ 2147483646 w 129"/>
                <a:gd name="T39" fmla="*/ 1183287382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1" name="MH_Other_207">
              <a:extLst>
                <a:ext uri="{FF2B5EF4-FFF2-40B4-BE49-F238E27FC236}">
                  <a16:creationId xmlns:a16="http://schemas.microsoft.com/office/drawing/2014/main" id="{A42CC959-573D-4EC4-BB89-562C853E5634}"/>
                </a:ext>
              </a:extLst>
            </p:cNvPr>
            <p:cNvSpPr/>
            <p:nvPr>
              <p:custDataLst>
                <p:tags r:id="rId207"/>
              </p:custDataLst>
            </p:nvPr>
          </p:nvSpPr>
          <p:spPr bwMode="auto">
            <a:xfrm>
              <a:off x="3719681" y="2561417"/>
              <a:ext cx="1523" cy="1510"/>
            </a:xfrm>
            <a:custGeom>
              <a:avLst/>
              <a:gdLst>
                <a:gd name="T0" fmla="*/ 0 w 1"/>
                <a:gd name="T1" fmla="*/ 0 h 2"/>
                <a:gd name="T2" fmla="*/ 0 w 1"/>
                <a:gd name="T3" fmla="*/ 1120915208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2" name="MH_Other_208">
              <a:extLst>
                <a:ext uri="{FF2B5EF4-FFF2-40B4-BE49-F238E27FC236}">
                  <a16:creationId xmlns:a16="http://schemas.microsoft.com/office/drawing/2014/main" id="{80E7E9AF-E467-4980-B7BD-DB2A58DF23A1}"/>
                </a:ext>
              </a:extLst>
            </p:cNvPr>
            <p:cNvSpPr/>
            <p:nvPr>
              <p:custDataLst>
                <p:tags r:id="rId208"/>
              </p:custDataLst>
            </p:nvPr>
          </p:nvSpPr>
          <p:spPr bwMode="auto">
            <a:xfrm>
              <a:off x="3632874" y="2487434"/>
              <a:ext cx="120311" cy="154007"/>
            </a:xfrm>
            <a:custGeom>
              <a:avLst/>
              <a:gdLst>
                <a:gd name="T0" fmla="*/ 2147483646 w 149"/>
                <a:gd name="T1" fmla="*/ 0 h 191"/>
                <a:gd name="T2" fmla="*/ 2147483646 w 149"/>
                <a:gd name="T3" fmla="*/ 604445678 h 191"/>
                <a:gd name="T4" fmla="*/ 2147483646 w 149"/>
                <a:gd name="T5" fmla="*/ 2147483646 h 191"/>
                <a:gd name="T6" fmla="*/ 2147483646 w 149"/>
                <a:gd name="T7" fmla="*/ 2147483646 h 191"/>
                <a:gd name="T8" fmla="*/ 2147483646 w 149"/>
                <a:gd name="T9" fmla="*/ 2147483646 h 191"/>
                <a:gd name="T10" fmla="*/ 1190185972 w 149"/>
                <a:gd name="T11" fmla="*/ 2147483646 h 191"/>
                <a:gd name="T12" fmla="*/ 1785279379 w 149"/>
                <a:gd name="T13" fmla="*/ 2147483646 h 191"/>
                <a:gd name="T14" fmla="*/ 1785279379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3" name="MH_Other_209">
              <a:extLst>
                <a:ext uri="{FF2B5EF4-FFF2-40B4-BE49-F238E27FC236}">
                  <a16:creationId xmlns:a16="http://schemas.microsoft.com/office/drawing/2014/main" id="{FD8E0478-DD28-4ED3-9B18-485DE9CA7347}"/>
                </a:ext>
              </a:extLst>
            </p:cNvPr>
            <p:cNvSpPr/>
            <p:nvPr>
              <p:custDataLst>
                <p:tags r:id="rId209"/>
              </p:custDataLst>
            </p:nvPr>
          </p:nvSpPr>
          <p:spPr bwMode="auto">
            <a:xfrm>
              <a:off x="3635920" y="2639931"/>
              <a:ext cx="0" cy="1510"/>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4" name="MH_Other_210">
              <a:extLst>
                <a:ext uri="{FF2B5EF4-FFF2-40B4-BE49-F238E27FC236}">
                  <a16:creationId xmlns:a16="http://schemas.microsoft.com/office/drawing/2014/main" id="{B8CCABE0-D8C0-433D-8037-5E55B4F83C40}"/>
                </a:ext>
              </a:extLst>
            </p:cNvPr>
            <p:cNvSpPr/>
            <p:nvPr>
              <p:custDataLst>
                <p:tags r:id="rId210"/>
              </p:custDataLst>
            </p:nvPr>
          </p:nvSpPr>
          <p:spPr bwMode="auto">
            <a:xfrm>
              <a:off x="3734910" y="2525180"/>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5" name="MH_Other_211">
              <a:extLst>
                <a:ext uri="{FF2B5EF4-FFF2-40B4-BE49-F238E27FC236}">
                  <a16:creationId xmlns:a16="http://schemas.microsoft.com/office/drawing/2014/main" id="{B2C6348C-2F9B-4FE5-841A-BE990D221412}"/>
                </a:ext>
              </a:extLst>
            </p:cNvPr>
            <p:cNvSpPr/>
            <p:nvPr>
              <p:custDataLst>
                <p:tags r:id="rId211"/>
              </p:custDataLst>
            </p:nvPr>
          </p:nvSpPr>
          <p:spPr bwMode="auto">
            <a:xfrm>
              <a:off x="3725773" y="2218678"/>
              <a:ext cx="214735" cy="224970"/>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591775695 w 267"/>
                <a:gd name="T19" fmla="*/ 2147483646 h 281"/>
                <a:gd name="T20" fmla="*/ 591775695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0779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6" name="MH_Other_212">
              <a:extLst>
                <a:ext uri="{FF2B5EF4-FFF2-40B4-BE49-F238E27FC236}">
                  <a16:creationId xmlns:a16="http://schemas.microsoft.com/office/drawing/2014/main" id="{DE2AC518-8657-40BB-83E4-B7171E9CDE4D}"/>
                </a:ext>
              </a:extLst>
            </p:cNvPr>
            <p:cNvSpPr/>
            <p:nvPr>
              <p:custDataLst>
                <p:tags r:id="rId212"/>
              </p:custDataLst>
            </p:nvPr>
          </p:nvSpPr>
          <p:spPr bwMode="auto">
            <a:xfrm>
              <a:off x="3756231" y="2277562"/>
              <a:ext cx="172093" cy="8908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588160990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8158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7" name="MH_Other_213">
              <a:extLst>
                <a:ext uri="{FF2B5EF4-FFF2-40B4-BE49-F238E27FC236}">
                  <a16:creationId xmlns:a16="http://schemas.microsoft.com/office/drawing/2014/main" id="{A0A197A2-4311-42FB-8D20-63751C772FF2}"/>
                </a:ext>
              </a:extLst>
            </p:cNvPr>
            <p:cNvSpPr/>
            <p:nvPr>
              <p:custDataLst>
                <p:tags r:id="rId213"/>
              </p:custDataLst>
            </p:nvPr>
          </p:nvSpPr>
          <p:spPr bwMode="auto">
            <a:xfrm>
              <a:off x="3782121" y="2270014"/>
              <a:ext cx="158386" cy="63414"/>
            </a:xfrm>
            <a:custGeom>
              <a:avLst/>
              <a:gdLst>
                <a:gd name="T0" fmla="*/ 2147483646 w 196"/>
                <a:gd name="T1" fmla="*/ 599768633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99768633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8" name="MH_Other_214">
              <a:extLst>
                <a:ext uri="{FF2B5EF4-FFF2-40B4-BE49-F238E27FC236}">
                  <a16:creationId xmlns:a16="http://schemas.microsoft.com/office/drawing/2014/main" id="{978AE56F-3F32-4899-8268-FB4ACA0A9F5F}"/>
                </a:ext>
              </a:extLst>
            </p:cNvPr>
            <p:cNvSpPr/>
            <p:nvPr>
              <p:custDataLst>
                <p:tags r:id="rId214"/>
              </p:custDataLst>
            </p:nvPr>
          </p:nvSpPr>
          <p:spPr bwMode="auto">
            <a:xfrm>
              <a:off x="3926801" y="2276053"/>
              <a:ext cx="1523" cy="1509"/>
            </a:xfrm>
            <a:custGeom>
              <a:avLst/>
              <a:gdLst>
                <a:gd name="T0" fmla="*/ 73182073 w 7"/>
                <a:gd name="T1" fmla="*/ 0 h 5"/>
                <a:gd name="T2" fmla="*/ 0 w 7"/>
                <a:gd name="T3" fmla="*/ 179120564 h 5"/>
                <a:gd name="T4" fmla="*/ 128094205 w 7"/>
                <a:gd name="T5" fmla="*/ 107492588 h 5"/>
                <a:gd name="T6" fmla="*/ 128094205 w 7"/>
                <a:gd name="T7" fmla="*/ 107492588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39" name="MH_Other_215">
              <a:extLst>
                <a:ext uri="{FF2B5EF4-FFF2-40B4-BE49-F238E27FC236}">
                  <a16:creationId xmlns:a16="http://schemas.microsoft.com/office/drawing/2014/main" id="{0AF92FB3-32D5-4E4A-B107-4FF77AC8F4C1}"/>
                </a:ext>
              </a:extLst>
            </p:cNvPr>
            <p:cNvSpPr/>
            <p:nvPr>
              <p:custDataLst>
                <p:tags r:id="rId215"/>
              </p:custDataLst>
            </p:nvPr>
          </p:nvSpPr>
          <p:spPr bwMode="auto">
            <a:xfrm>
              <a:off x="3782123" y="2331917"/>
              <a:ext cx="3046" cy="1510"/>
            </a:xfrm>
            <a:custGeom>
              <a:avLst/>
              <a:gdLst>
                <a:gd name="T0" fmla="*/ 280052463 w 8"/>
                <a:gd name="T1" fmla="*/ 224119998 h 4"/>
                <a:gd name="T2" fmla="*/ 447957972 w 8"/>
                <a:gd name="T3" fmla="*/ 0 h 4"/>
                <a:gd name="T4" fmla="*/ 0 w 8"/>
                <a:gd name="T5" fmla="*/ 224119998 h 4"/>
                <a:gd name="T6" fmla="*/ 0 w 8"/>
                <a:gd name="T7" fmla="*/ 224119998 h 4"/>
                <a:gd name="T8" fmla="*/ 280052463 w 8"/>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0" name="MH_Other_216">
              <a:extLst>
                <a:ext uri="{FF2B5EF4-FFF2-40B4-BE49-F238E27FC236}">
                  <a16:creationId xmlns:a16="http://schemas.microsoft.com/office/drawing/2014/main" id="{ABB2C1E0-3931-4C11-B65A-1964C459E07E}"/>
                </a:ext>
              </a:extLst>
            </p:cNvPr>
            <p:cNvSpPr/>
            <p:nvPr>
              <p:custDataLst>
                <p:tags r:id="rId216"/>
              </p:custDataLst>
            </p:nvPr>
          </p:nvSpPr>
          <p:spPr bwMode="auto">
            <a:xfrm>
              <a:off x="3811059" y="2256424"/>
              <a:ext cx="120313" cy="43787"/>
            </a:xfrm>
            <a:custGeom>
              <a:avLst/>
              <a:gdLst>
                <a:gd name="T0" fmla="*/ 2147483646 w 148"/>
                <a:gd name="T1" fmla="*/ 2147483646 h 56"/>
                <a:gd name="T2" fmla="*/ 2147483646 w 148"/>
                <a:gd name="T3" fmla="*/ 2147483646 h 56"/>
                <a:gd name="T4" fmla="*/ 2147483646 w 148"/>
                <a:gd name="T5" fmla="*/ 1141527830 h 56"/>
                <a:gd name="T6" fmla="*/ 2147483646 w 148"/>
                <a:gd name="T7" fmla="*/ 0 h 56"/>
                <a:gd name="T8" fmla="*/ 2147483646 w 148"/>
                <a:gd name="T9" fmla="*/ 171195344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89864 w 148"/>
                <a:gd name="T21" fmla="*/ 2147483646 h 56"/>
                <a:gd name="T22" fmla="*/ 1207779728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1" name="MH_Other_217">
              <a:extLst>
                <a:ext uri="{FF2B5EF4-FFF2-40B4-BE49-F238E27FC236}">
                  <a16:creationId xmlns:a16="http://schemas.microsoft.com/office/drawing/2014/main" id="{990D0C2B-D712-4EFD-8108-D8AB4DB2EF56}"/>
                </a:ext>
              </a:extLst>
            </p:cNvPr>
            <p:cNvSpPr/>
            <p:nvPr>
              <p:custDataLst>
                <p:tags r:id="rId217"/>
              </p:custDataLst>
            </p:nvPr>
          </p:nvSpPr>
          <p:spPr bwMode="auto">
            <a:xfrm>
              <a:off x="3812581" y="2300211"/>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2" name="MH_Other_218">
              <a:extLst>
                <a:ext uri="{FF2B5EF4-FFF2-40B4-BE49-F238E27FC236}">
                  <a16:creationId xmlns:a16="http://schemas.microsoft.com/office/drawing/2014/main" id="{F1765B28-98C6-4BDE-984C-8EC9ABB82D01}"/>
                </a:ext>
              </a:extLst>
            </p:cNvPr>
            <p:cNvSpPr/>
            <p:nvPr>
              <p:custDataLst>
                <p:tags r:id="rId218"/>
              </p:custDataLst>
            </p:nvPr>
          </p:nvSpPr>
          <p:spPr bwMode="auto">
            <a:xfrm>
              <a:off x="3843041" y="2233776"/>
              <a:ext cx="70055" cy="36237"/>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3" name="MH_Other_219">
              <a:extLst>
                <a:ext uri="{FF2B5EF4-FFF2-40B4-BE49-F238E27FC236}">
                  <a16:creationId xmlns:a16="http://schemas.microsoft.com/office/drawing/2014/main" id="{23483998-35F8-44E1-BC11-5FF62CFAF3B5}"/>
                </a:ext>
              </a:extLst>
            </p:cNvPr>
            <p:cNvSpPr/>
            <p:nvPr>
              <p:custDataLst>
                <p:tags r:id="rId219"/>
              </p:custDataLst>
            </p:nvPr>
          </p:nvSpPr>
          <p:spPr bwMode="auto">
            <a:xfrm>
              <a:off x="3844562" y="2268503"/>
              <a:ext cx="0" cy="1510"/>
            </a:xfrm>
            <a:custGeom>
              <a:avLst/>
              <a:gdLst>
                <a:gd name="T0" fmla="*/ 1067 w 1"/>
                <a:gd name="T1" fmla="*/ 0 h 1"/>
                <a:gd name="T2" fmla="*/ 0 w 1"/>
                <a:gd name="T3" fmla="*/ 1792959984 h 1"/>
                <a:gd name="T4" fmla="*/ 0 w 1"/>
                <a:gd name="T5" fmla="*/ 1792959984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4" name="MH_Other_220">
              <a:extLst>
                <a:ext uri="{FF2B5EF4-FFF2-40B4-BE49-F238E27FC236}">
                  <a16:creationId xmlns:a16="http://schemas.microsoft.com/office/drawing/2014/main" id="{AD4D05D3-3D7B-4177-8AFD-A161E97D4866}"/>
                </a:ext>
              </a:extLst>
            </p:cNvPr>
            <p:cNvSpPr/>
            <p:nvPr>
              <p:custDataLst>
                <p:tags r:id="rId220"/>
              </p:custDataLst>
            </p:nvPr>
          </p:nvSpPr>
          <p:spPr bwMode="auto">
            <a:xfrm>
              <a:off x="3875021" y="2218678"/>
              <a:ext cx="25890" cy="22648"/>
            </a:xfrm>
            <a:custGeom>
              <a:avLst/>
              <a:gdLst>
                <a:gd name="T0" fmla="*/ 2147483646 w 33"/>
                <a:gd name="T1" fmla="*/ 606065575 h 28"/>
                <a:gd name="T2" fmla="*/ 2147483646 w 33"/>
                <a:gd name="T3" fmla="*/ 0 h 28"/>
                <a:gd name="T4" fmla="*/ 2147483646 w 33"/>
                <a:gd name="T5" fmla="*/ 0 h 28"/>
                <a:gd name="T6" fmla="*/ 0 w 33"/>
                <a:gd name="T7" fmla="*/ 2147483646 h 28"/>
                <a:gd name="T8" fmla="*/ 1686112102 w 33"/>
                <a:gd name="T9" fmla="*/ 2147483646 h 28"/>
                <a:gd name="T10" fmla="*/ 2147483646 w 33"/>
                <a:gd name="T11" fmla="*/ 60606557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5" name="MH_Other_221">
              <a:extLst>
                <a:ext uri="{FF2B5EF4-FFF2-40B4-BE49-F238E27FC236}">
                  <a16:creationId xmlns:a16="http://schemas.microsoft.com/office/drawing/2014/main" id="{654A7ABA-DDCB-4208-B5AC-F490371F8916}"/>
                </a:ext>
              </a:extLst>
            </p:cNvPr>
            <p:cNvSpPr/>
            <p:nvPr>
              <p:custDataLst>
                <p:tags r:id="rId221"/>
              </p:custDataLst>
            </p:nvPr>
          </p:nvSpPr>
          <p:spPr bwMode="auto">
            <a:xfrm>
              <a:off x="3875021" y="2239816"/>
              <a:ext cx="1523" cy="1509"/>
            </a:xfrm>
            <a:custGeom>
              <a:avLst/>
              <a:gdLst>
                <a:gd name="T0" fmla="*/ 54912359 w 7"/>
                <a:gd name="T1" fmla="*/ 179120564 h 5"/>
                <a:gd name="T2" fmla="*/ 128094205 w 7"/>
                <a:gd name="T3" fmla="*/ 0 h 5"/>
                <a:gd name="T4" fmla="*/ 0 w 7"/>
                <a:gd name="T5" fmla="*/ 71627975 h 5"/>
                <a:gd name="T6" fmla="*/ 54912359 w 7"/>
                <a:gd name="T7" fmla="*/ 1791205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6" name="MH_Other_222">
              <a:extLst>
                <a:ext uri="{FF2B5EF4-FFF2-40B4-BE49-F238E27FC236}">
                  <a16:creationId xmlns:a16="http://schemas.microsoft.com/office/drawing/2014/main" id="{61B999AB-9CDC-4B5E-88A5-6CDECAC7530E}"/>
                </a:ext>
              </a:extLst>
            </p:cNvPr>
            <p:cNvSpPr/>
            <p:nvPr>
              <p:custDataLst>
                <p:tags r:id="rId222"/>
              </p:custDataLst>
            </p:nvPr>
          </p:nvSpPr>
          <p:spPr bwMode="auto">
            <a:xfrm>
              <a:off x="3780598" y="2421000"/>
              <a:ext cx="12183" cy="22648"/>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065575 h 28"/>
                <a:gd name="T14" fmla="*/ 2147483646 w 15"/>
                <a:gd name="T15" fmla="*/ 606065575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7" name="MH_Other_223">
              <a:extLst>
                <a:ext uri="{FF2B5EF4-FFF2-40B4-BE49-F238E27FC236}">
                  <a16:creationId xmlns:a16="http://schemas.microsoft.com/office/drawing/2014/main" id="{BBF1EA94-D057-4577-8204-7DDEFCE7DCC2}"/>
                </a:ext>
              </a:extLst>
            </p:cNvPr>
            <p:cNvSpPr/>
            <p:nvPr>
              <p:custDataLst>
                <p:tags r:id="rId223"/>
              </p:custDataLst>
            </p:nvPr>
          </p:nvSpPr>
          <p:spPr bwMode="auto">
            <a:xfrm>
              <a:off x="3766894" y="2387783"/>
              <a:ext cx="50256" cy="46805"/>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35723 h 58"/>
                <a:gd name="T20" fmla="*/ 2147483646 w 62"/>
                <a:gd name="T21" fmla="*/ 1209470597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8" name="MH_Other_224">
              <a:extLst>
                <a:ext uri="{FF2B5EF4-FFF2-40B4-BE49-F238E27FC236}">
                  <a16:creationId xmlns:a16="http://schemas.microsoft.com/office/drawing/2014/main" id="{3321F515-A735-4EBB-81EE-23226AF00AB9}"/>
                </a:ext>
              </a:extLst>
            </p:cNvPr>
            <p:cNvSpPr/>
            <p:nvPr>
              <p:custDataLst>
                <p:tags r:id="rId224"/>
              </p:custDataLst>
            </p:nvPr>
          </p:nvSpPr>
          <p:spPr bwMode="auto">
            <a:xfrm>
              <a:off x="3791261" y="2421000"/>
              <a:ext cx="1523" cy="0"/>
            </a:xfrm>
            <a:custGeom>
              <a:avLst/>
              <a:gdLst>
                <a:gd name="T0" fmla="*/ 0 w 1"/>
                <a:gd name="T1" fmla="*/ 711 h 1"/>
                <a:gd name="T2" fmla="*/ 2147483646 w 1"/>
                <a:gd name="T3" fmla="*/ 711 h 1"/>
                <a:gd name="T4" fmla="*/ 2147483646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49" name="MH_Other_225">
              <a:extLst>
                <a:ext uri="{FF2B5EF4-FFF2-40B4-BE49-F238E27FC236}">
                  <a16:creationId xmlns:a16="http://schemas.microsoft.com/office/drawing/2014/main" id="{4583A8AD-1B90-4BF9-B107-082B4249F9BD}"/>
                </a:ext>
              </a:extLst>
            </p:cNvPr>
            <p:cNvSpPr/>
            <p:nvPr>
              <p:custDataLst>
                <p:tags r:id="rId225"/>
              </p:custDataLst>
            </p:nvPr>
          </p:nvSpPr>
          <p:spPr bwMode="auto">
            <a:xfrm>
              <a:off x="3742527" y="2359095"/>
              <a:ext cx="100513" cy="60395"/>
            </a:xfrm>
            <a:custGeom>
              <a:avLst/>
              <a:gdLst>
                <a:gd name="T0" fmla="*/ 2147483646 w 124"/>
                <a:gd name="T1" fmla="*/ 2147483646 h 77"/>
                <a:gd name="T2" fmla="*/ 2147483646 w 124"/>
                <a:gd name="T3" fmla="*/ 2147483646 h 77"/>
                <a:gd name="T4" fmla="*/ 0 w 124"/>
                <a:gd name="T5" fmla="*/ 2147483646 h 77"/>
                <a:gd name="T6" fmla="*/ 601865623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571274864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0" name="MH_Other_226">
              <a:extLst>
                <a:ext uri="{FF2B5EF4-FFF2-40B4-BE49-F238E27FC236}">
                  <a16:creationId xmlns:a16="http://schemas.microsoft.com/office/drawing/2014/main" id="{64FE7E7A-64FB-415B-9781-D23FD0FFA99B}"/>
                </a:ext>
              </a:extLst>
            </p:cNvPr>
            <p:cNvSpPr/>
            <p:nvPr>
              <p:custDataLst>
                <p:tags r:id="rId226"/>
              </p:custDataLst>
            </p:nvPr>
          </p:nvSpPr>
          <p:spPr bwMode="auto">
            <a:xfrm>
              <a:off x="3815628" y="2389292"/>
              <a:ext cx="1523"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1" name="MH_Other_227">
              <a:extLst>
                <a:ext uri="{FF2B5EF4-FFF2-40B4-BE49-F238E27FC236}">
                  <a16:creationId xmlns:a16="http://schemas.microsoft.com/office/drawing/2014/main" id="{07B8958D-CE2A-43FD-8251-2D7F19053208}"/>
                </a:ext>
              </a:extLst>
            </p:cNvPr>
            <p:cNvSpPr/>
            <p:nvPr>
              <p:custDataLst>
                <p:tags r:id="rId227"/>
              </p:custDataLst>
            </p:nvPr>
          </p:nvSpPr>
          <p:spPr bwMode="auto">
            <a:xfrm>
              <a:off x="3725773" y="2328897"/>
              <a:ext cx="143157" cy="81533"/>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592476066 w 178"/>
                <a:gd name="T15" fmla="*/ 2147483646 h 101"/>
                <a:gd name="T16" fmla="*/ 592476066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605854223 h 101"/>
                <a:gd name="T38" fmla="*/ 2147483646 w 178"/>
                <a:gd name="T39" fmla="*/ 1212429045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2" name="MH_Other_228">
              <a:extLst>
                <a:ext uri="{FF2B5EF4-FFF2-40B4-BE49-F238E27FC236}">
                  <a16:creationId xmlns:a16="http://schemas.microsoft.com/office/drawing/2014/main" id="{66872518-3D50-4D6D-8D0E-072688346B19}"/>
                </a:ext>
              </a:extLst>
            </p:cNvPr>
            <p:cNvSpPr/>
            <p:nvPr>
              <p:custDataLst>
                <p:tags r:id="rId228"/>
              </p:custDataLst>
            </p:nvPr>
          </p:nvSpPr>
          <p:spPr bwMode="auto">
            <a:xfrm>
              <a:off x="3841516" y="2357586"/>
              <a:ext cx="1523" cy="1509"/>
            </a:xfrm>
            <a:custGeom>
              <a:avLst/>
              <a:gdLst>
                <a:gd name="T0" fmla="*/ 560457604 w 2"/>
                <a:gd name="T1" fmla="*/ 0 h 2"/>
                <a:gd name="T2" fmla="*/ 0 w 2"/>
                <a:gd name="T3" fmla="*/ 895351280 h 2"/>
                <a:gd name="T4" fmla="*/ 1120915208 w 2"/>
                <a:gd name="T5" fmla="*/ 447676037 h 2"/>
                <a:gd name="T6" fmla="*/ 1120915208 w 2"/>
                <a:gd name="T7" fmla="*/ 447676037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3" name="MH_Other_229">
              <a:extLst>
                <a:ext uri="{FF2B5EF4-FFF2-40B4-BE49-F238E27FC236}">
                  <a16:creationId xmlns:a16="http://schemas.microsoft.com/office/drawing/2014/main" id="{8A9BF9BF-FBF2-4CF0-A21A-5F8EAEA61F2F}"/>
                </a:ext>
              </a:extLst>
            </p:cNvPr>
            <p:cNvSpPr/>
            <p:nvPr>
              <p:custDataLst>
                <p:tags r:id="rId229"/>
              </p:custDataLst>
            </p:nvPr>
          </p:nvSpPr>
          <p:spPr bwMode="auto">
            <a:xfrm>
              <a:off x="3731864" y="2301720"/>
              <a:ext cx="166001" cy="101161"/>
            </a:xfrm>
            <a:custGeom>
              <a:avLst/>
              <a:gdLst>
                <a:gd name="T0" fmla="*/ 2147483646 w 206"/>
                <a:gd name="T1" fmla="*/ 0 h 126"/>
                <a:gd name="T2" fmla="*/ 2147483646 w 206"/>
                <a:gd name="T3" fmla="*/ 599288817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101613 w 206"/>
                <a:gd name="T13" fmla="*/ 2147483646 h 126"/>
                <a:gd name="T14" fmla="*/ 1188203227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4" name="MH_Other_230">
              <a:extLst>
                <a:ext uri="{FF2B5EF4-FFF2-40B4-BE49-F238E27FC236}">
                  <a16:creationId xmlns:a16="http://schemas.microsoft.com/office/drawing/2014/main" id="{0475C3EF-42BB-4207-AB69-982657509163}"/>
                </a:ext>
              </a:extLst>
            </p:cNvPr>
            <p:cNvSpPr/>
            <p:nvPr>
              <p:custDataLst>
                <p:tags r:id="rId230"/>
              </p:custDataLst>
            </p:nvPr>
          </p:nvSpPr>
          <p:spPr bwMode="auto">
            <a:xfrm>
              <a:off x="3733388" y="2401371"/>
              <a:ext cx="0" cy="1510"/>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5" name="MH_Other_231">
              <a:extLst>
                <a:ext uri="{FF2B5EF4-FFF2-40B4-BE49-F238E27FC236}">
                  <a16:creationId xmlns:a16="http://schemas.microsoft.com/office/drawing/2014/main" id="{9804C77C-3ABF-4338-8855-F891624C5E3E}"/>
                </a:ext>
              </a:extLst>
            </p:cNvPr>
            <p:cNvSpPr/>
            <p:nvPr>
              <p:custDataLst>
                <p:tags r:id="rId231"/>
              </p:custDataLst>
            </p:nvPr>
          </p:nvSpPr>
          <p:spPr bwMode="auto">
            <a:xfrm>
              <a:off x="3867407" y="2330408"/>
              <a:ext cx="0" cy="0"/>
            </a:xfrm>
            <a:custGeom>
              <a:avLst/>
              <a:gdLst>
                <a:gd name="T0" fmla="*/ 0 w 1"/>
                <a:gd name="T1" fmla="*/ 711 h 1"/>
                <a:gd name="T2" fmla="*/ 711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6" name="MH_Other_232">
              <a:extLst>
                <a:ext uri="{FF2B5EF4-FFF2-40B4-BE49-F238E27FC236}">
                  <a16:creationId xmlns:a16="http://schemas.microsoft.com/office/drawing/2014/main" id="{EF08F779-1C02-4C8B-BF61-04296D724D1C}"/>
                </a:ext>
              </a:extLst>
            </p:cNvPr>
            <p:cNvSpPr/>
            <p:nvPr>
              <p:custDataLst>
                <p:tags r:id="rId232"/>
              </p:custDataLst>
            </p:nvPr>
          </p:nvSpPr>
          <p:spPr bwMode="auto">
            <a:xfrm>
              <a:off x="3900912" y="2102418"/>
              <a:ext cx="251284" cy="167596"/>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43287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7" name="MH_Other_233">
              <a:extLst>
                <a:ext uri="{FF2B5EF4-FFF2-40B4-BE49-F238E27FC236}">
                  <a16:creationId xmlns:a16="http://schemas.microsoft.com/office/drawing/2014/main" id="{15987F0B-930A-4AED-8B09-A8120D1A132F}"/>
                </a:ext>
              </a:extLst>
            </p:cNvPr>
            <p:cNvSpPr/>
            <p:nvPr>
              <p:custDataLst>
                <p:tags r:id="rId233"/>
              </p:custDataLst>
            </p:nvPr>
          </p:nvSpPr>
          <p:spPr bwMode="auto">
            <a:xfrm>
              <a:off x="3945078" y="2164323"/>
              <a:ext cx="193414" cy="25667"/>
            </a:xfrm>
            <a:custGeom>
              <a:avLst/>
              <a:gdLst>
                <a:gd name="T0" fmla="*/ 2147483646 w 238"/>
                <a:gd name="T1" fmla="*/ 1801542485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276901 h 32"/>
                <a:gd name="T18" fmla="*/ 2147483646 w 238"/>
                <a:gd name="T19" fmla="*/ 1801542485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604220607 w 238"/>
                <a:gd name="T29" fmla="*/ 2147483646 h 32"/>
                <a:gd name="T30" fmla="*/ 2147483646 w 238"/>
                <a:gd name="T31" fmla="*/ 1801542485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8" name="MH_Other_234">
              <a:extLst>
                <a:ext uri="{FF2B5EF4-FFF2-40B4-BE49-F238E27FC236}">
                  <a16:creationId xmlns:a16="http://schemas.microsoft.com/office/drawing/2014/main" id="{36D97142-3BE8-4D48-8281-9A471E643715}"/>
                </a:ext>
              </a:extLst>
            </p:cNvPr>
            <p:cNvSpPr/>
            <p:nvPr>
              <p:custDataLst>
                <p:tags r:id="rId234"/>
              </p:custDataLst>
            </p:nvPr>
          </p:nvSpPr>
          <p:spPr bwMode="auto">
            <a:xfrm>
              <a:off x="3981626" y="2146204"/>
              <a:ext cx="170569" cy="21138"/>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59" name="MH_Other_235">
              <a:extLst>
                <a:ext uri="{FF2B5EF4-FFF2-40B4-BE49-F238E27FC236}">
                  <a16:creationId xmlns:a16="http://schemas.microsoft.com/office/drawing/2014/main" id="{0569BDCB-F2B7-4EDE-95CB-F5EB22117C45}"/>
                </a:ext>
              </a:extLst>
            </p:cNvPr>
            <p:cNvSpPr/>
            <p:nvPr>
              <p:custDataLst>
                <p:tags r:id="rId235"/>
              </p:custDataLst>
            </p:nvPr>
          </p:nvSpPr>
          <p:spPr bwMode="auto">
            <a:xfrm>
              <a:off x="4135444" y="2165832"/>
              <a:ext cx="3046" cy="1510"/>
            </a:xfrm>
            <a:custGeom>
              <a:avLst/>
              <a:gdLst>
                <a:gd name="T0" fmla="*/ 716934050 w 5"/>
                <a:gd name="T1" fmla="*/ 0 h 5"/>
                <a:gd name="T2" fmla="*/ 0 w 5"/>
                <a:gd name="T3" fmla="*/ 179346497 h 5"/>
                <a:gd name="T4" fmla="*/ 716934050 w 5"/>
                <a:gd name="T5" fmla="*/ 179346497 h 5"/>
                <a:gd name="T6" fmla="*/ 716934050 w 5"/>
                <a:gd name="T7" fmla="*/ 179346497 h 5"/>
                <a:gd name="T8" fmla="*/ 71693405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0" name="MH_Other_236">
              <a:extLst>
                <a:ext uri="{FF2B5EF4-FFF2-40B4-BE49-F238E27FC236}">
                  <a16:creationId xmlns:a16="http://schemas.microsoft.com/office/drawing/2014/main" id="{C57A12B0-808C-42CA-AC6C-FA4B8C940402}"/>
                </a:ext>
              </a:extLst>
            </p:cNvPr>
            <p:cNvSpPr/>
            <p:nvPr>
              <p:custDataLst>
                <p:tags r:id="rId236"/>
              </p:custDataLst>
            </p:nvPr>
          </p:nvSpPr>
          <p:spPr bwMode="auto">
            <a:xfrm>
              <a:off x="3981628" y="2167342"/>
              <a:ext cx="304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1" name="MH_Other_237">
              <a:extLst>
                <a:ext uri="{FF2B5EF4-FFF2-40B4-BE49-F238E27FC236}">
                  <a16:creationId xmlns:a16="http://schemas.microsoft.com/office/drawing/2014/main" id="{42D97280-918A-4B88-BD35-D7A2DF75DD57}"/>
                </a:ext>
              </a:extLst>
            </p:cNvPr>
            <p:cNvSpPr/>
            <p:nvPr>
              <p:custDataLst>
                <p:tags r:id="rId237"/>
              </p:custDataLst>
            </p:nvPr>
          </p:nvSpPr>
          <p:spPr bwMode="auto">
            <a:xfrm>
              <a:off x="4021224" y="2128085"/>
              <a:ext cx="126405" cy="22648"/>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196726 h 28"/>
                <a:gd name="T14" fmla="*/ 2147483646 w 157"/>
                <a:gd name="T15" fmla="*/ 1818196726 h 28"/>
                <a:gd name="T16" fmla="*/ 2147483646 w 157"/>
                <a:gd name="T17" fmla="*/ 1818196726 h 28"/>
                <a:gd name="T18" fmla="*/ 0 w 157"/>
                <a:gd name="T19" fmla="*/ 2147483646 h 28"/>
                <a:gd name="T20" fmla="*/ 593061906 w 157"/>
                <a:gd name="T21" fmla="*/ 2147483646 h 28"/>
                <a:gd name="T22" fmla="*/ 1186827107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2" name="MH_Other_238">
              <a:extLst>
                <a:ext uri="{FF2B5EF4-FFF2-40B4-BE49-F238E27FC236}">
                  <a16:creationId xmlns:a16="http://schemas.microsoft.com/office/drawing/2014/main" id="{2320EDF2-4FF7-4B03-95E3-5B6E05386E54}"/>
                </a:ext>
              </a:extLst>
            </p:cNvPr>
            <p:cNvSpPr/>
            <p:nvPr>
              <p:custDataLst>
                <p:tags r:id="rId238"/>
              </p:custDataLst>
            </p:nvPr>
          </p:nvSpPr>
          <p:spPr bwMode="auto">
            <a:xfrm>
              <a:off x="4021222" y="2147713"/>
              <a:ext cx="1523" cy="0"/>
            </a:xfrm>
            <a:custGeom>
              <a:avLst/>
              <a:gdLst>
                <a:gd name="T0" fmla="*/ 1792959984 w 1"/>
                <a:gd name="T1" fmla="*/ 0 w 1"/>
                <a:gd name="T2" fmla="*/ 1792959984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3" name="MH_Other_239">
              <a:extLst>
                <a:ext uri="{FF2B5EF4-FFF2-40B4-BE49-F238E27FC236}">
                  <a16:creationId xmlns:a16="http://schemas.microsoft.com/office/drawing/2014/main" id="{6E930797-2A6E-4F22-96F6-0F3CE715425F}"/>
                </a:ext>
              </a:extLst>
            </p:cNvPr>
            <p:cNvSpPr/>
            <p:nvPr>
              <p:custDataLst>
                <p:tags r:id="rId239"/>
              </p:custDataLst>
            </p:nvPr>
          </p:nvSpPr>
          <p:spPr bwMode="auto">
            <a:xfrm>
              <a:off x="4062344" y="2112987"/>
              <a:ext cx="76147" cy="18119"/>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890242311 h 22"/>
                <a:gd name="T10" fmla="*/ 2147483646 w 96"/>
                <a:gd name="T11" fmla="*/ 2147483646 h 22"/>
                <a:gd name="T12" fmla="*/ 2147483646 w 96"/>
                <a:gd name="T13" fmla="*/ 1890242311 h 22"/>
                <a:gd name="T14" fmla="*/ 0 w 96"/>
                <a:gd name="T15" fmla="*/ 2147483646 h 22"/>
                <a:gd name="T16" fmla="*/ 0 w 96"/>
                <a:gd name="T17" fmla="*/ 2147483646 h 22"/>
                <a:gd name="T18" fmla="*/ 57493793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4" name="MH_Other_240">
              <a:extLst>
                <a:ext uri="{FF2B5EF4-FFF2-40B4-BE49-F238E27FC236}">
                  <a16:creationId xmlns:a16="http://schemas.microsoft.com/office/drawing/2014/main" id="{2F78144F-AA6A-4C42-96A6-C5718F93E445}"/>
                </a:ext>
              </a:extLst>
            </p:cNvPr>
            <p:cNvSpPr/>
            <p:nvPr>
              <p:custDataLst>
                <p:tags r:id="rId240"/>
              </p:custDataLst>
            </p:nvPr>
          </p:nvSpPr>
          <p:spPr bwMode="auto">
            <a:xfrm>
              <a:off x="4062343" y="2131106"/>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5" name="MH_Other_241">
              <a:extLst>
                <a:ext uri="{FF2B5EF4-FFF2-40B4-BE49-F238E27FC236}">
                  <a16:creationId xmlns:a16="http://schemas.microsoft.com/office/drawing/2014/main" id="{E639BFC3-DEC0-402E-AA2B-ACAE1527D794}"/>
                </a:ext>
              </a:extLst>
            </p:cNvPr>
            <p:cNvSpPr/>
            <p:nvPr>
              <p:custDataLst>
                <p:tags r:id="rId241"/>
              </p:custDataLst>
            </p:nvPr>
          </p:nvSpPr>
          <p:spPr bwMode="auto">
            <a:xfrm>
              <a:off x="4101940" y="2102417"/>
              <a:ext cx="31981" cy="13589"/>
            </a:xfrm>
            <a:custGeom>
              <a:avLst/>
              <a:gdLst>
                <a:gd name="T0" fmla="*/ 2147483646 w 41"/>
                <a:gd name="T1" fmla="*/ 773943811 h 15"/>
                <a:gd name="T2" fmla="*/ 2147483646 w 41"/>
                <a:gd name="T3" fmla="*/ 0 h 15"/>
                <a:gd name="T4" fmla="*/ 2147483646 w 41"/>
                <a:gd name="T5" fmla="*/ 0 h 15"/>
                <a:gd name="T6" fmla="*/ 0 w 41"/>
                <a:gd name="T7" fmla="*/ 2147483646 h 15"/>
                <a:gd name="T8" fmla="*/ 1112016617 w 41"/>
                <a:gd name="T9" fmla="*/ 2147483646 h 15"/>
                <a:gd name="T10" fmla="*/ 2147483646 w 41"/>
                <a:gd name="T11" fmla="*/ 77394381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6" name="MH_Other_242">
              <a:extLst>
                <a:ext uri="{FF2B5EF4-FFF2-40B4-BE49-F238E27FC236}">
                  <a16:creationId xmlns:a16="http://schemas.microsoft.com/office/drawing/2014/main" id="{6385A886-0930-4AD3-A5AD-EC723FF649C2}"/>
                </a:ext>
              </a:extLst>
            </p:cNvPr>
            <p:cNvSpPr/>
            <p:nvPr>
              <p:custDataLst>
                <p:tags r:id="rId242"/>
              </p:custDataLst>
            </p:nvPr>
          </p:nvSpPr>
          <p:spPr bwMode="auto">
            <a:xfrm>
              <a:off x="4101940" y="2116006"/>
              <a:ext cx="1523" cy="0"/>
            </a:xfrm>
            <a:custGeom>
              <a:avLst/>
              <a:gdLst>
                <a:gd name="T0" fmla="*/ 71627975 w 5"/>
                <a:gd name="T1" fmla="*/ 178 h 2"/>
                <a:gd name="T2" fmla="*/ 179120564 w 5"/>
                <a:gd name="T3" fmla="*/ 0 h 2"/>
                <a:gd name="T4" fmla="*/ 0 w 5"/>
                <a:gd name="T5" fmla="*/ 0 h 2"/>
                <a:gd name="T6" fmla="*/ 71627975 w 5"/>
                <a:gd name="T7" fmla="*/ 17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7" name="MH_Other_243">
              <a:extLst>
                <a:ext uri="{FF2B5EF4-FFF2-40B4-BE49-F238E27FC236}">
                  <a16:creationId xmlns:a16="http://schemas.microsoft.com/office/drawing/2014/main" id="{9018DB8D-3650-44B8-960E-4811CF7DCBD9}"/>
                </a:ext>
              </a:extLst>
            </p:cNvPr>
            <p:cNvSpPr/>
            <p:nvPr>
              <p:custDataLst>
                <p:tags r:id="rId243"/>
              </p:custDataLst>
            </p:nvPr>
          </p:nvSpPr>
          <p:spPr bwMode="auto">
            <a:xfrm>
              <a:off x="3940508" y="2253404"/>
              <a:ext cx="19798" cy="16609"/>
            </a:xfrm>
            <a:custGeom>
              <a:avLst/>
              <a:gdLst>
                <a:gd name="T0" fmla="*/ 0 w 25"/>
                <a:gd name="T1" fmla="*/ 2147483646 h 22"/>
                <a:gd name="T2" fmla="*/ 571709287 w 25"/>
                <a:gd name="T3" fmla="*/ 2147483646 h 22"/>
                <a:gd name="T4" fmla="*/ 571709287 w 25"/>
                <a:gd name="T5" fmla="*/ 2147483646 h 22"/>
                <a:gd name="T6" fmla="*/ 571709287 w 25"/>
                <a:gd name="T7" fmla="*/ 2147483646 h 22"/>
                <a:gd name="T8" fmla="*/ 2147483646 w 25"/>
                <a:gd name="T9" fmla="*/ 2147483646 h 22"/>
                <a:gd name="T10" fmla="*/ 2147483646 w 25"/>
                <a:gd name="T11" fmla="*/ 0 h 22"/>
                <a:gd name="T12" fmla="*/ 2147483646 w 25"/>
                <a:gd name="T13" fmla="*/ 529263048 h 22"/>
                <a:gd name="T14" fmla="*/ 2147483646 w 25"/>
                <a:gd name="T15" fmla="*/ 52926304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8" name="MH_Other_244">
              <a:extLst>
                <a:ext uri="{FF2B5EF4-FFF2-40B4-BE49-F238E27FC236}">
                  <a16:creationId xmlns:a16="http://schemas.microsoft.com/office/drawing/2014/main" id="{B03860EA-3AC9-4CC9-90A8-B35B58297FC9}"/>
                </a:ext>
              </a:extLst>
            </p:cNvPr>
            <p:cNvSpPr/>
            <p:nvPr>
              <p:custDataLst>
                <p:tags r:id="rId244"/>
              </p:custDataLst>
            </p:nvPr>
          </p:nvSpPr>
          <p:spPr bwMode="auto">
            <a:xfrm>
              <a:off x="3929847" y="2232266"/>
              <a:ext cx="63963" cy="25668"/>
            </a:xfrm>
            <a:custGeom>
              <a:avLst/>
              <a:gdLst>
                <a:gd name="T0" fmla="*/ 2147483646 w 78"/>
                <a:gd name="T1" fmla="*/ 2147483646 h 32"/>
                <a:gd name="T2" fmla="*/ 0 w 78"/>
                <a:gd name="T3" fmla="*/ 2147483646 h 32"/>
                <a:gd name="T4" fmla="*/ 615976988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69" name="MH_Other_245">
              <a:extLst>
                <a:ext uri="{FF2B5EF4-FFF2-40B4-BE49-F238E27FC236}">
                  <a16:creationId xmlns:a16="http://schemas.microsoft.com/office/drawing/2014/main" id="{804C2FA6-DCAF-4886-BF5A-4B74D8802ECE}"/>
                </a:ext>
              </a:extLst>
            </p:cNvPr>
            <p:cNvSpPr/>
            <p:nvPr>
              <p:custDataLst>
                <p:tags r:id="rId245"/>
              </p:custDataLst>
            </p:nvPr>
          </p:nvSpPr>
          <p:spPr bwMode="auto">
            <a:xfrm>
              <a:off x="3958783" y="2253404"/>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0" name="MH_Other_246">
              <a:extLst>
                <a:ext uri="{FF2B5EF4-FFF2-40B4-BE49-F238E27FC236}">
                  <a16:creationId xmlns:a16="http://schemas.microsoft.com/office/drawing/2014/main" id="{CF01F790-66BB-47BF-8BA9-60A70395D08B}"/>
                </a:ext>
              </a:extLst>
            </p:cNvPr>
            <p:cNvSpPr/>
            <p:nvPr>
              <p:custDataLst>
                <p:tags r:id="rId246"/>
              </p:custDataLst>
            </p:nvPr>
          </p:nvSpPr>
          <p:spPr bwMode="auto">
            <a:xfrm>
              <a:off x="3913095" y="2212639"/>
              <a:ext cx="114219" cy="21138"/>
            </a:xfrm>
            <a:custGeom>
              <a:avLst/>
              <a:gdLst>
                <a:gd name="T0" fmla="*/ 2147483646 w 143"/>
                <a:gd name="T1" fmla="*/ 2147483646 h 27"/>
                <a:gd name="T2" fmla="*/ 2147483646 w 143"/>
                <a:gd name="T3" fmla="*/ 2147483646 h 27"/>
                <a:gd name="T4" fmla="*/ 0 w 143"/>
                <a:gd name="T5" fmla="*/ 2147483646 h 27"/>
                <a:gd name="T6" fmla="*/ 584388767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1" name="MH_Other_247">
              <a:extLst>
                <a:ext uri="{FF2B5EF4-FFF2-40B4-BE49-F238E27FC236}">
                  <a16:creationId xmlns:a16="http://schemas.microsoft.com/office/drawing/2014/main" id="{DD11AFEE-B37D-40A9-839C-018561770157}"/>
                </a:ext>
              </a:extLst>
            </p:cNvPr>
            <p:cNvSpPr/>
            <p:nvPr>
              <p:custDataLst>
                <p:tags r:id="rId247"/>
              </p:custDataLst>
            </p:nvPr>
          </p:nvSpPr>
          <p:spPr bwMode="auto">
            <a:xfrm>
              <a:off x="3990764" y="2230757"/>
              <a:ext cx="1523" cy="1509"/>
            </a:xfrm>
            <a:custGeom>
              <a:avLst/>
              <a:gdLst>
                <a:gd name="T0" fmla="*/ 0 w 1"/>
                <a:gd name="T1" fmla="*/ 1790702559 h 1"/>
                <a:gd name="T2" fmla="*/ 2147483646 w 1"/>
                <a:gd name="T3" fmla="*/ 1790702559 h 1"/>
                <a:gd name="T4" fmla="*/ 2147483646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2" name="MH_Other_248">
              <a:extLst>
                <a:ext uri="{FF2B5EF4-FFF2-40B4-BE49-F238E27FC236}">
                  <a16:creationId xmlns:a16="http://schemas.microsoft.com/office/drawing/2014/main" id="{FBC2389B-9A4E-4CC7-A15D-E2B004F6E28F}"/>
                </a:ext>
              </a:extLst>
            </p:cNvPr>
            <p:cNvSpPr/>
            <p:nvPr>
              <p:custDataLst>
                <p:tags r:id="rId248"/>
              </p:custDataLst>
            </p:nvPr>
          </p:nvSpPr>
          <p:spPr bwMode="auto">
            <a:xfrm>
              <a:off x="3900911" y="2194520"/>
              <a:ext cx="162954" cy="24158"/>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3" name="MH_Other_249">
              <a:extLst>
                <a:ext uri="{FF2B5EF4-FFF2-40B4-BE49-F238E27FC236}">
                  <a16:creationId xmlns:a16="http://schemas.microsoft.com/office/drawing/2014/main" id="{262B0462-7298-4673-B773-99E682544126}"/>
                </a:ext>
              </a:extLst>
            </p:cNvPr>
            <p:cNvSpPr/>
            <p:nvPr>
              <p:custDataLst>
                <p:tags r:id="rId249"/>
              </p:custDataLst>
            </p:nvPr>
          </p:nvSpPr>
          <p:spPr bwMode="auto">
            <a:xfrm>
              <a:off x="4025793" y="2212638"/>
              <a:ext cx="1523" cy="0"/>
            </a:xfrm>
            <a:custGeom>
              <a:avLst/>
              <a:gdLst>
                <a:gd name="T0" fmla="*/ 71627975 w 5"/>
                <a:gd name="T1" fmla="*/ 0 h 2"/>
                <a:gd name="T2" fmla="*/ 0 w 5"/>
                <a:gd name="T3" fmla="*/ 178 h 2"/>
                <a:gd name="T4" fmla="*/ 179120564 w 5"/>
                <a:gd name="T5" fmla="*/ 178 h 2"/>
                <a:gd name="T6" fmla="*/ 179120564 w 5"/>
                <a:gd name="T7" fmla="*/ 178 h 2"/>
                <a:gd name="T8" fmla="*/ 71627975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4" name="MH_Other_250">
              <a:extLst>
                <a:ext uri="{FF2B5EF4-FFF2-40B4-BE49-F238E27FC236}">
                  <a16:creationId xmlns:a16="http://schemas.microsoft.com/office/drawing/2014/main" id="{2E24877F-01C0-4C9E-AA2F-4CC61EBF43B5}"/>
                </a:ext>
              </a:extLst>
            </p:cNvPr>
            <p:cNvSpPr/>
            <p:nvPr>
              <p:custDataLst>
                <p:tags r:id="rId250"/>
              </p:custDataLst>
            </p:nvPr>
          </p:nvSpPr>
          <p:spPr bwMode="auto">
            <a:xfrm>
              <a:off x="3910049" y="2179421"/>
              <a:ext cx="190367" cy="34727"/>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0283929 w 237"/>
                <a:gd name="T13" fmla="*/ 2147483646 h 43"/>
                <a:gd name="T14" fmla="*/ 1179866212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5" name="MH_Other_251">
              <a:extLst>
                <a:ext uri="{FF2B5EF4-FFF2-40B4-BE49-F238E27FC236}">
                  <a16:creationId xmlns:a16="http://schemas.microsoft.com/office/drawing/2014/main" id="{80F89119-86B9-4301-9FB3-610E869F5CFC}"/>
                </a:ext>
              </a:extLst>
            </p:cNvPr>
            <p:cNvSpPr/>
            <p:nvPr>
              <p:custDataLst>
                <p:tags r:id="rId251"/>
              </p:custDataLst>
            </p:nvPr>
          </p:nvSpPr>
          <p:spPr bwMode="auto">
            <a:xfrm>
              <a:off x="3910049" y="2214148"/>
              <a:ext cx="1523"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6" name="MH_Other_252">
              <a:extLst>
                <a:ext uri="{FF2B5EF4-FFF2-40B4-BE49-F238E27FC236}">
                  <a16:creationId xmlns:a16="http://schemas.microsoft.com/office/drawing/2014/main" id="{41B5CE33-B63B-4DC5-9634-69462648BE48}"/>
                </a:ext>
              </a:extLst>
            </p:cNvPr>
            <p:cNvSpPr/>
            <p:nvPr>
              <p:custDataLst>
                <p:tags r:id="rId252"/>
              </p:custDataLst>
            </p:nvPr>
          </p:nvSpPr>
          <p:spPr bwMode="auto">
            <a:xfrm>
              <a:off x="4062343" y="219452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7" name="MH_Other_253">
              <a:extLst>
                <a:ext uri="{FF2B5EF4-FFF2-40B4-BE49-F238E27FC236}">
                  <a16:creationId xmlns:a16="http://schemas.microsoft.com/office/drawing/2014/main" id="{A979CC81-A50F-4032-B16F-F43DE8116065}"/>
                </a:ext>
              </a:extLst>
            </p:cNvPr>
            <p:cNvSpPr/>
            <p:nvPr>
              <p:custDataLst>
                <p:tags r:id="rId253"/>
              </p:custDataLst>
            </p:nvPr>
          </p:nvSpPr>
          <p:spPr bwMode="auto">
            <a:xfrm>
              <a:off x="4133921" y="2073730"/>
              <a:ext cx="260423" cy="92102"/>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7730333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8" name="MH_Other_254">
              <a:extLst>
                <a:ext uri="{FF2B5EF4-FFF2-40B4-BE49-F238E27FC236}">
                  <a16:creationId xmlns:a16="http://schemas.microsoft.com/office/drawing/2014/main" id="{35489E83-83EF-417E-A9BF-1D48B046825D}"/>
                </a:ext>
              </a:extLst>
            </p:cNvPr>
            <p:cNvSpPr/>
            <p:nvPr>
              <p:custDataLst>
                <p:tags r:id="rId254"/>
              </p:custDataLst>
            </p:nvPr>
          </p:nvSpPr>
          <p:spPr bwMode="auto">
            <a:xfrm>
              <a:off x="4185702" y="2082790"/>
              <a:ext cx="187322" cy="61904"/>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02553 h 78"/>
                <a:gd name="T24" fmla="*/ 2147483646 w 232"/>
                <a:gd name="T25" fmla="*/ 1751902553 h 78"/>
                <a:gd name="T26" fmla="*/ 0 w 232"/>
                <a:gd name="T27" fmla="*/ 2147483646 h 78"/>
                <a:gd name="T28" fmla="*/ 595744046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79" name="MH_Other_255">
              <a:extLst>
                <a:ext uri="{FF2B5EF4-FFF2-40B4-BE49-F238E27FC236}">
                  <a16:creationId xmlns:a16="http://schemas.microsoft.com/office/drawing/2014/main" id="{BC263D0E-A9E7-4B1F-BD0B-7D65FDA0CD7F}"/>
                </a:ext>
              </a:extLst>
            </p:cNvPr>
            <p:cNvSpPr/>
            <p:nvPr>
              <p:custDataLst>
                <p:tags r:id="rId255"/>
              </p:custDataLst>
            </p:nvPr>
          </p:nvSpPr>
          <p:spPr bwMode="auto">
            <a:xfrm>
              <a:off x="4228343" y="2076750"/>
              <a:ext cx="158386" cy="67944"/>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0" name="MH_Other_256">
              <a:extLst>
                <a:ext uri="{FF2B5EF4-FFF2-40B4-BE49-F238E27FC236}">
                  <a16:creationId xmlns:a16="http://schemas.microsoft.com/office/drawing/2014/main" id="{F2ED9846-400F-4D8D-BFA2-75308E108859}"/>
                </a:ext>
              </a:extLst>
            </p:cNvPr>
            <p:cNvSpPr/>
            <p:nvPr>
              <p:custDataLst>
                <p:tags r:id="rId256"/>
              </p:custDataLst>
            </p:nvPr>
          </p:nvSpPr>
          <p:spPr bwMode="auto">
            <a:xfrm>
              <a:off x="4371499" y="2140165"/>
              <a:ext cx="1523" cy="1509"/>
            </a:xfrm>
            <a:custGeom>
              <a:avLst/>
              <a:gdLst>
                <a:gd name="T0" fmla="*/ 179346497 w 5"/>
                <a:gd name="T1" fmla="*/ 0 h 3"/>
                <a:gd name="T2" fmla="*/ 0 w 5"/>
                <a:gd name="T3" fmla="*/ 0 h 3"/>
                <a:gd name="T4" fmla="*/ 179346497 w 5"/>
                <a:gd name="T5" fmla="*/ 298590347 h 3"/>
                <a:gd name="T6" fmla="*/ 179346497 w 5"/>
                <a:gd name="T7" fmla="*/ 298590347 h 3"/>
                <a:gd name="T8" fmla="*/ 17934649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1" name="MH_Other_257">
              <a:extLst>
                <a:ext uri="{FF2B5EF4-FFF2-40B4-BE49-F238E27FC236}">
                  <a16:creationId xmlns:a16="http://schemas.microsoft.com/office/drawing/2014/main" id="{B41EF359-48C8-4AF9-A4DF-66E136E06644}"/>
                </a:ext>
              </a:extLst>
            </p:cNvPr>
            <p:cNvSpPr/>
            <p:nvPr>
              <p:custDataLst>
                <p:tags r:id="rId257"/>
              </p:custDataLst>
            </p:nvPr>
          </p:nvSpPr>
          <p:spPr bwMode="auto">
            <a:xfrm>
              <a:off x="4228343" y="2084299"/>
              <a:ext cx="1523" cy="3019"/>
            </a:xfrm>
            <a:custGeom>
              <a:avLst/>
              <a:gdLst>
                <a:gd name="T0" fmla="*/ 232561012 w 3"/>
                <a:gd name="T1" fmla="*/ 2147483646 h 2"/>
                <a:gd name="T2" fmla="*/ 697402489 w 3"/>
                <a:gd name="T3" fmla="*/ 2147483646 h 2"/>
                <a:gd name="T4" fmla="*/ 0 w 3"/>
                <a:gd name="T5" fmla="*/ 0 h 2"/>
                <a:gd name="T6" fmla="*/ 0 w 3"/>
                <a:gd name="T7" fmla="*/ 0 h 2"/>
                <a:gd name="T8" fmla="*/ 232561012 w 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2" name="MH_Other_258">
              <a:extLst>
                <a:ext uri="{FF2B5EF4-FFF2-40B4-BE49-F238E27FC236}">
                  <a16:creationId xmlns:a16="http://schemas.microsoft.com/office/drawing/2014/main" id="{31ACE10C-EC72-45BF-B13A-FC42BC51E040}"/>
                </a:ext>
              </a:extLst>
            </p:cNvPr>
            <p:cNvSpPr/>
            <p:nvPr>
              <p:custDataLst>
                <p:tags r:id="rId258"/>
              </p:custDataLst>
            </p:nvPr>
          </p:nvSpPr>
          <p:spPr bwMode="auto">
            <a:xfrm>
              <a:off x="4270985" y="2073730"/>
              <a:ext cx="117267" cy="54356"/>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49264 w 146"/>
                <a:gd name="T21" fmla="*/ 2147483646 h 68"/>
                <a:gd name="T22" fmla="*/ 1766473897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3" name="MH_Other_259">
              <a:extLst>
                <a:ext uri="{FF2B5EF4-FFF2-40B4-BE49-F238E27FC236}">
                  <a16:creationId xmlns:a16="http://schemas.microsoft.com/office/drawing/2014/main" id="{FDC93631-B373-435E-800A-05367C0F6FE3}"/>
                </a:ext>
              </a:extLst>
            </p:cNvPr>
            <p:cNvSpPr/>
            <p:nvPr>
              <p:custDataLst>
                <p:tags r:id="rId259"/>
              </p:custDataLst>
            </p:nvPr>
          </p:nvSpPr>
          <p:spPr bwMode="auto">
            <a:xfrm>
              <a:off x="4272508" y="2081279"/>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4" name="MH_Other_260">
              <a:extLst>
                <a:ext uri="{FF2B5EF4-FFF2-40B4-BE49-F238E27FC236}">
                  <a16:creationId xmlns:a16="http://schemas.microsoft.com/office/drawing/2014/main" id="{BD1D985A-CD0E-4174-BD69-47881DEEF0EE}"/>
                </a:ext>
              </a:extLst>
            </p:cNvPr>
            <p:cNvSpPr/>
            <p:nvPr>
              <p:custDataLst>
                <p:tags r:id="rId260"/>
              </p:custDataLst>
            </p:nvPr>
          </p:nvSpPr>
          <p:spPr bwMode="auto">
            <a:xfrm>
              <a:off x="4316673" y="2072220"/>
              <a:ext cx="74624" cy="27177"/>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58837672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5" name="MH_Other_261">
              <a:extLst>
                <a:ext uri="{FF2B5EF4-FFF2-40B4-BE49-F238E27FC236}">
                  <a16:creationId xmlns:a16="http://schemas.microsoft.com/office/drawing/2014/main" id="{250F72EE-4523-466F-84FF-DD2C4B3D1344}"/>
                </a:ext>
              </a:extLst>
            </p:cNvPr>
            <p:cNvSpPr/>
            <p:nvPr>
              <p:custDataLst>
                <p:tags r:id="rId261"/>
              </p:custDataLst>
            </p:nvPr>
          </p:nvSpPr>
          <p:spPr bwMode="auto">
            <a:xfrm>
              <a:off x="4316673" y="2079769"/>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6" name="MH_Other_262">
              <a:extLst>
                <a:ext uri="{FF2B5EF4-FFF2-40B4-BE49-F238E27FC236}">
                  <a16:creationId xmlns:a16="http://schemas.microsoft.com/office/drawing/2014/main" id="{BA9A2C17-3D80-4E57-9317-BDA0B4FDE44A}"/>
                </a:ext>
              </a:extLst>
            </p:cNvPr>
            <p:cNvSpPr/>
            <p:nvPr>
              <p:custDataLst>
                <p:tags r:id="rId262"/>
              </p:custDataLst>
            </p:nvPr>
          </p:nvSpPr>
          <p:spPr bwMode="auto">
            <a:xfrm>
              <a:off x="4357793" y="2076751"/>
              <a:ext cx="36550" cy="3019"/>
            </a:xfrm>
            <a:custGeom>
              <a:avLst/>
              <a:gdLst>
                <a:gd name="T0" fmla="*/ 2147483646 w 44"/>
                <a:gd name="T1" fmla="*/ 1720157850 h 5"/>
                <a:gd name="T2" fmla="*/ 2147483646 w 44"/>
                <a:gd name="T3" fmla="*/ 1720157850 h 5"/>
                <a:gd name="T4" fmla="*/ 2147483646 w 44"/>
                <a:gd name="T5" fmla="*/ 1376206925 h 5"/>
                <a:gd name="T6" fmla="*/ 0 w 44"/>
                <a:gd name="T7" fmla="*/ 1376206925 h 5"/>
                <a:gd name="T8" fmla="*/ 1890242311 w 44"/>
                <a:gd name="T9" fmla="*/ 1376206925 h 5"/>
                <a:gd name="T10" fmla="*/ 2147483646 w 44"/>
                <a:gd name="T11" fmla="*/ 17201578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7" name="MH_Other_263">
              <a:extLst>
                <a:ext uri="{FF2B5EF4-FFF2-40B4-BE49-F238E27FC236}">
                  <a16:creationId xmlns:a16="http://schemas.microsoft.com/office/drawing/2014/main" id="{6AD18501-8496-441C-949B-F246B7467E32}"/>
                </a:ext>
              </a:extLst>
            </p:cNvPr>
            <p:cNvSpPr/>
            <p:nvPr>
              <p:custDataLst>
                <p:tags r:id="rId263"/>
              </p:custDataLst>
            </p:nvPr>
          </p:nvSpPr>
          <p:spPr bwMode="auto">
            <a:xfrm>
              <a:off x="4357793" y="2079769"/>
              <a:ext cx="3046" cy="0"/>
            </a:xfrm>
            <a:custGeom>
              <a:avLst/>
              <a:gdLst>
                <a:gd name="T0" fmla="*/ 146271796 w 7"/>
                <a:gd name="T1" fmla="*/ 119 h 3"/>
                <a:gd name="T2" fmla="*/ 512054475 w 7"/>
                <a:gd name="T3" fmla="*/ 0 h 3"/>
                <a:gd name="T4" fmla="*/ 0 w 7"/>
                <a:gd name="T5" fmla="*/ 0 h 3"/>
                <a:gd name="T6" fmla="*/ 146271796 w 7"/>
                <a:gd name="T7" fmla="*/ 11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8" name="MH_Other_264">
              <a:extLst>
                <a:ext uri="{FF2B5EF4-FFF2-40B4-BE49-F238E27FC236}">
                  <a16:creationId xmlns:a16="http://schemas.microsoft.com/office/drawing/2014/main" id="{68EB8E18-7C16-4399-A3AE-D4C67FB2247A}"/>
                </a:ext>
              </a:extLst>
            </p:cNvPr>
            <p:cNvSpPr/>
            <p:nvPr>
              <p:custDataLst>
                <p:tags r:id="rId264"/>
              </p:custDataLst>
            </p:nvPr>
          </p:nvSpPr>
          <p:spPr bwMode="auto">
            <a:xfrm>
              <a:off x="4152195" y="2156773"/>
              <a:ext cx="24367" cy="9060"/>
            </a:xfrm>
            <a:custGeom>
              <a:avLst/>
              <a:gdLst>
                <a:gd name="T0" fmla="*/ 0 w 31"/>
                <a:gd name="T1" fmla="*/ 2147483646 h 12"/>
                <a:gd name="T2" fmla="*/ 0 w 31"/>
                <a:gd name="T3" fmla="*/ 2147483646 h 12"/>
                <a:gd name="T4" fmla="*/ 561913548 w 31"/>
                <a:gd name="T5" fmla="*/ 2147483646 h 12"/>
                <a:gd name="T6" fmla="*/ 561913548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89" name="MH_Other_265">
              <a:extLst>
                <a:ext uri="{FF2B5EF4-FFF2-40B4-BE49-F238E27FC236}">
                  <a16:creationId xmlns:a16="http://schemas.microsoft.com/office/drawing/2014/main" id="{EE826329-4726-454A-BB20-FCEF7A874663}"/>
                </a:ext>
              </a:extLst>
            </p:cNvPr>
            <p:cNvSpPr/>
            <p:nvPr>
              <p:custDataLst>
                <p:tags r:id="rId265"/>
              </p:custDataLst>
            </p:nvPr>
          </p:nvSpPr>
          <p:spPr bwMode="auto">
            <a:xfrm>
              <a:off x="4147627" y="2149223"/>
              <a:ext cx="67009" cy="9060"/>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0" name="MH_Other_266">
              <a:extLst>
                <a:ext uri="{FF2B5EF4-FFF2-40B4-BE49-F238E27FC236}">
                  <a16:creationId xmlns:a16="http://schemas.microsoft.com/office/drawing/2014/main" id="{7838304D-2F87-488E-ACDA-72489DD1B867}"/>
                </a:ext>
              </a:extLst>
            </p:cNvPr>
            <p:cNvSpPr/>
            <p:nvPr>
              <p:custDataLst>
                <p:tags r:id="rId266"/>
              </p:custDataLst>
            </p:nvPr>
          </p:nvSpPr>
          <p:spPr bwMode="auto">
            <a:xfrm>
              <a:off x="4173516" y="2156773"/>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1" name="MH_Other_267">
              <a:extLst>
                <a:ext uri="{FF2B5EF4-FFF2-40B4-BE49-F238E27FC236}">
                  <a16:creationId xmlns:a16="http://schemas.microsoft.com/office/drawing/2014/main" id="{0145261A-E4CB-4E81-B3CB-1B742F1C936B}"/>
                </a:ext>
              </a:extLst>
            </p:cNvPr>
            <p:cNvSpPr/>
            <p:nvPr>
              <p:custDataLst>
                <p:tags r:id="rId267"/>
              </p:custDataLst>
            </p:nvPr>
          </p:nvSpPr>
          <p:spPr bwMode="auto">
            <a:xfrm>
              <a:off x="4138489" y="2122046"/>
              <a:ext cx="115744" cy="28688"/>
            </a:xfrm>
            <a:custGeom>
              <a:avLst/>
              <a:gdLst>
                <a:gd name="T0" fmla="*/ 2147483646 w 143"/>
                <a:gd name="T1" fmla="*/ 2147483646 h 37"/>
                <a:gd name="T2" fmla="*/ 2147483646 w 143"/>
                <a:gd name="T3" fmla="*/ 2147483646 h 37"/>
                <a:gd name="T4" fmla="*/ 0 w 143"/>
                <a:gd name="T5" fmla="*/ 0 h 37"/>
                <a:gd name="T6" fmla="*/ 0 w 143"/>
                <a:gd name="T7" fmla="*/ 1111099604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2" name="MH_Other_268">
              <a:extLst>
                <a:ext uri="{FF2B5EF4-FFF2-40B4-BE49-F238E27FC236}">
                  <a16:creationId xmlns:a16="http://schemas.microsoft.com/office/drawing/2014/main" id="{83B4BB28-948A-40CF-9623-BDD8D28DA6E3}"/>
                </a:ext>
              </a:extLst>
            </p:cNvPr>
            <p:cNvSpPr/>
            <p:nvPr>
              <p:custDataLst>
                <p:tags r:id="rId268"/>
              </p:custDataLst>
            </p:nvPr>
          </p:nvSpPr>
          <p:spPr bwMode="auto">
            <a:xfrm>
              <a:off x="4213114" y="2147713"/>
              <a:ext cx="1523" cy="1510"/>
            </a:xfrm>
            <a:custGeom>
              <a:avLst/>
              <a:gdLst>
                <a:gd name="T0" fmla="*/ 0 w 1"/>
                <a:gd name="T1" fmla="*/ 1792959984 h 1"/>
                <a:gd name="T2" fmla="*/ 1792959984 w 1"/>
                <a:gd name="T3" fmla="*/ 1792959984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3" name="MH_Other_269">
              <a:extLst>
                <a:ext uri="{FF2B5EF4-FFF2-40B4-BE49-F238E27FC236}">
                  <a16:creationId xmlns:a16="http://schemas.microsoft.com/office/drawing/2014/main" id="{0F883390-C6FE-4A89-B039-A3B376416051}"/>
                </a:ext>
              </a:extLst>
            </p:cNvPr>
            <p:cNvSpPr/>
            <p:nvPr>
              <p:custDataLst>
                <p:tags r:id="rId269"/>
              </p:custDataLst>
            </p:nvPr>
          </p:nvSpPr>
          <p:spPr bwMode="auto">
            <a:xfrm>
              <a:off x="4133920" y="2102417"/>
              <a:ext cx="159909" cy="43787"/>
            </a:xfrm>
            <a:custGeom>
              <a:avLst/>
              <a:gdLst>
                <a:gd name="T0" fmla="*/ 2147483646 w 199"/>
                <a:gd name="T1" fmla="*/ 2147483646 h 55"/>
                <a:gd name="T2" fmla="*/ 2147483646 w 199"/>
                <a:gd name="T3" fmla="*/ 2147483646 h 55"/>
                <a:gd name="T4" fmla="*/ 2147483646 w 199"/>
                <a:gd name="T5" fmla="*/ 2147483646 h 55"/>
                <a:gd name="T6" fmla="*/ 2147483646 w 199"/>
                <a:gd name="T7" fmla="*/ 588554814 h 55"/>
                <a:gd name="T8" fmla="*/ 2147483646 w 199"/>
                <a:gd name="T9" fmla="*/ 588554814 h 55"/>
                <a:gd name="T10" fmla="*/ 2147483646 w 199"/>
                <a:gd name="T11" fmla="*/ 0 h 55"/>
                <a:gd name="T12" fmla="*/ 0 w 199"/>
                <a:gd name="T13" fmla="*/ 588554814 h 55"/>
                <a:gd name="T14" fmla="*/ 0 w 199"/>
                <a:gd name="T15" fmla="*/ 588554814 h 55"/>
                <a:gd name="T16" fmla="*/ 590062956 w 199"/>
                <a:gd name="T17" fmla="*/ 1177810243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4" name="MH_Other_270">
              <a:extLst>
                <a:ext uri="{FF2B5EF4-FFF2-40B4-BE49-F238E27FC236}">
                  <a16:creationId xmlns:a16="http://schemas.microsoft.com/office/drawing/2014/main" id="{66BE40A9-3C70-4DC4-83C2-AD2AE3155B66}"/>
                </a:ext>
              </a:extLst>
            </p:cNvPr>
            <p:cNvSpPr/>
            <p:nvPr>
              <p:custDataLst>
                <p:tags r:id="rId270"/>
              </p:custDataLst>
            </p:nvPr>
          </p:nvSpPr>
          <p:spPr bwMode="auto">
            <a:xfrm>
              <a:off x="4252710" y="2141674"/>
              <a:ext cx="1523" cy="3019"/>
            </a:xfrm>
            <a:custGeom>
              <a:avLst/>
              <a:gdLst>
                <a:gd name="T0" fmla="*/ 73182073 w 7"/>
                <a:gd name="T1" fmla="*/ 0 h 5"/>
                <a:gd name="T2" fmla="*/ 0 w 7"/>
                <a:gd name="T3" fmla="*/ 430241075 h 5"/>
                <a:gd name="T4" fmla="*/ 128094205 w 7"/>
                <a:gd name="T5" fmla="*/ 716934050 h 5"/>
                <a:gd name="T6" fmla="*/ 128094205 w 7"/>
                <a:gd name="T7" fmla="*/ 430241075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5" name="MH_Other_271">
              <a:extLst>
                <a:ext uri="{FF2B5EF4-FFF2-40B4-BE49-F238E27FC236}">
                  <a16:creationId xmlns:a16="http://schemas.microsoft.com/office/drawing/2014/main" id="{DC450BDA-0401-47F9-AFDF-FAAC635AA4DA}"/>
                </a:ext>
              </a:extLst>
            </p:cNvPr>
            <p:cNvSpPr/>
            <p:nvPr>
              <p:custDataLst>
                <p:tags r:id="rId271"/>
              </p:custDataLst>
            </p:nvPr>
          </p:nvSpPr>
          <p:spPr bwMode="auto">
            <a:xfrm>
              <a:off x="4143058" y="2088829"/>
              <a:ext cx="190368" cy="55865"/>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302228 w 236"/>
                <a:gd name="T13" fmla="*/ 2147483646 h 70"/>
                <a:gd name="T14" fmla="*/ 1190605297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6" name="MH_Other_272">
              <a:extLst>
                <a:ext uri="{FF2B5EF4-FFF2-40B4-BE49-F238E27FC236}">
                  <a16:creationId xmlns:a16="http://schemas.microsoft.com/office/drawing/2014/main" id="{9A25EB0C-2AF9-4324-AE16-72041E1D46B7}"/>
                </a:ext>
              </a:extLst>
            </p:cNvPr>
            <p:cNvSpPr/>
            <p:nvPr>
              <p:custDataLst>
                <p:tags r:id="rId272"/>
              </p:custDataLst>
            </p:nvPr>
          </p:nvSpPr>
          <p:spPr bwMode="auto">
            <a:xfrm>
              <a:off x="4144581" y="210241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7" name="MH_Other_273">
              <a:extLst>
                <a:ext uri="{FF2B5EF4-FFF2-40B4-BE49-F238E27FC236}">
                  <a16:creationId xmlns:a16="http://schemas.microsoft.com/office/drawing/2014/main" id="{BB661797-7636-4965-9DDA-951737BB9110}"/>
                </a:ext>
              </a:extLst>
            </p:cNvPr>
            <p:cNvSpPr/>
            <p:nvPr>
              <p:custDataLst>
                <p:tags r:id="rId273"/>
              </p:custDataLst>
            </p:nvPr>
          </p:nvSpPr>
          <p:spPr bwMode="auto">
            <a:xfrm>
              <a:off x="4292306" y="2138654"/>
              <a:ext cx="0" cy="1510"/>
            </a:xfrm>
            <a:custGeom>
              <a:avLst/>
              <a:gdLst>
                <a:gd name="T0" fmla="*/ 0 w 1"/>
                <a:gd name="T1" fmla="*/ 1792959984 h 1"/>
                <a:gd name="T2" fmla="*/ 711 w 1"/>
                <a:gd name="T3" fmla="*/ 1792959984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8" name="MH_Other_274">
              <a:extLst>
                <a:ext uri="{FF2B5EF4-FFF2-40B4-BE49-F238E27FC236}">
                  <a16:creationId xmlns:a16="http://schemas.microsoft.com/office/drawing/2014/main" id="{CE15F993-5B54-427E-A591-6570A480A4E4}"/>
                </a:ext>
              </a:extLst>
            </p:cNvPr>
            <p:cNvSpPr/>
            <p:nvPr>
              <p:custDataLst>
                <p:tags r:id="rId274"/>
              </p:custDataLst>
            </p:nvPr>
          </p:nvSpPr>
          <p:spPr bwMode="auto">
            <a:xfrm>
              <a:off x="4386728" y="2079770"/>
              <a:ext cx="257377" cy="129849"/>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96508798 w 318"/>
                <a:gd name="T27" fmla="*/ 2147483646 h 162"/>
                <a:gd name="T28" fmla="*/ 1196508798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299" name="MH_Other_275">
              <a:extLst>
                <a:ext uri="{FF2B5EF4-FFF2-40B4-BE49-F238E27FC236}">
                  <a16:creationId xmlns:a16="http://schemas.microsoft.com/office/drawing/2014/main" id="{CD6052B9-3566-408A-B97F-582230B26401}"/>
                </a:ext>
              </a:extLst>
            </p:cNvPr>
            <p:cNvSpPr/>
            <p:nvPr>
              <p:custDataLst>
                <p:tags r:id="rId275"/>
              </p:custDataLst>
            </p:nvPr>
          </p:nvSpPr>
          <p:spPr bwMode="auto">
            <a:xfrm>
              <a:off x="4444599" y="2087320"/>
              <a:ext cx="158386" cy="113240"/>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182505208 h 142"/>
                <a:gd name="T28" fmla="*/ 603582740 w 195"/>
                <a:gd name="T29" fmla="*/ 1774460451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0" name="MH_Other_276">
              <a:extLst>
                <a:ext uri="{FF2B5EF4-FFF2-40B4-BE49-F238E27FC236}">
                  <a16:creationId xmlns:a16="http://schemas.microsoft.com/office/drawing/2014/main" id="{B7754435-74E9-40AC-BC55-78D9974F943B}"/>
                </a:ext>
              </a:extLst>
            </p:cNvPr>
            <p:cNvSpPr/>
            <p:nvPr>
              <p:custDataLst>
                <p:tags r:id="rId276"/>
              </p:custDataLst>
            </p:nvPr>
          </p:nvSpPr>
          <p:spPr bwMode="auto">
            <a:xfrm>
              <a:off x="4488766" y="2096378"/>
              <a:ext cx="126404" cy="113240"/>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200763866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1" name="MH_Other_277">
              <a:extLst>
                <a:ext uri="{FF2B5EF4-FFF2-40B4-BE49-F238E27FC236}">
                  <a16:creationId xmlns:a16="http://schemas.microsoft.com/office/drawing/2014/main" id="{336BDC33-8EE5-47FD-9704-56316869633C}"/>
                </a:ext>
              </a:extLst>
            </p:cNvPr>
            <p:cNvSpPr/>
            <p:nvPr>
              <p:custDataLst>
                <p:tags r:id="rId277"/>
              </p:custDataLst>
            </p:nvPr>
          </p:nvSpPr>
          <p:spPr bwMode="auto">
            <a:xfrm>
              <a:off x="4601463" y="2199048"/>
              <a:ext cx="1523" cy="1510"/>
            </a:xfrm>
            <a:custGeom>
              <a:avLst/>
              <a:gdLst>
                <a:gd name="T0" fmla="*/ 179120564 w 5"/>
                <a:gd name="T1" fmla="*/ 0 h 3"/>
                <a:gd name="T2" fmla="*/ 0 w 5"/>
                <a:gd name="T3" fmla="*/ 0 h 3"/>
                <a:gd name="T4" fmla="*/ 179120564 w 5"/>
                <a:gd name="T5" fmla="*/ 298966937 h 3"/>
                <a:gd name="T6" fmla="*/ 179120564 w 5"/>
                <a:gd name="T7" fmla="*/ 298966937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2" name="MH_Other_278">
              <a:extLst>
                <a:ext uri="{FF2B5EF4-FFF2-40B4-BE49-F238E27FC236}">
                  <a16:creationId xmlns:a16="http://schemas.microsoft.com/office/drawing/2014/main" id="{9B197B37-74CF-40D9-AC83-C55EC0B7E8D8}"/>
                </a:ext>
              </a:extLst>
            </p:cNvPr>
            <p:cNvSpPr/>
            <p:nvPr>
              <p:custDataLst>
                <p:tags r:id="rId278"/>
              </p:custDataLst>
            </p:nvPr>
          </p:nvSpPr>
          <p:spPr bwMode="auto">
            <a:xfrm>
              <a:off x="4488766" y="2096378"/>
              <a:ext cx="0" cy="1510"/>
            </a:xfrm>
            <a:custGeom>
              <a:avLst/>
              <a:gdLst>
                <a:gd name="T0" fmla="*/ 0 w 4"/>
                <a:gd name="T1" fmla="*/ 179346497 h 5"/>
                <a:gd name="T2" fmla="*/ 89 w 4"/>
                <a:gd name="T3" fmla="*/ 179346497 h 5"/>
                <a:gd name="T4" fmla="*/ 0 w 4"/>
                <a:gd name="T5" fmla="*/ 0 h 5"/>
                <a:gd name="T6" fmla="*/ 0 w 4"/>
                <a:gd name="T7" fmla="*/ 0 h 5"/>
                <a:gd name="T8" fmla="*/ 0 w 4"/>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3" name="MH_Other_279">
              <a:extLst>
                <a:ext uri="{FF2B5EF4-FFF2-40B4-BE49-F238E27FC236}">
                  <a16:creationId xmlns:a16="http://schemas.microsoft.com/office/drawing/2014/main" id="{865C47BC-B698-453B-9AEE-8224A871DB04}"/>
                </a:ext>
              </a:extLst>
            </p:cNvPr>
            <p:cNvSpPr/>
            <p:nvPr>
              <p:custDataLst>
                <p:tags r:id="rId279"/>
              </p:custDataLst>
            </p:nvPr>
          </p:nvSpPr>
          <p:spPr bwMode="auto">
            <a:xfrm>
              <a:off x="4528363" y="2106948"/>
              <a:ext cx="92898" cy="87572"/>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24772 w 115"/>
                <a:gd name="T21" fmla="*/ 612722466 h 108"/>
                <a:gd name="T22" fmla="*/ 1192649544 w 115"/>
                <a:gd name="T23" fmla="*/ 1224717709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4" name="MH_Other_280">
              <a:extLst>
                <a:ext uri="{FF2B5EF4-FFF2-40B4-BE49-F238E27FC236}">
                  <a16:creationId xmlns:a16="http://schemas.microsoft.com/office/drawing/2014/main" id="{09CF9DFC-7EEB-464E-949F-12256CCBDAAD}"/>
                </a:ext>
              </a:extLst>
            </p:cNvPr>
            <p:cNvSpPr/>
            <p:nvPr>
              <p:custDataLst>
                <p:tags r:id="rId280"/>
              </p:custDataLst>
            </p:nvPr>
          </p:nvSpPr>
          <p:spPr bwMode="auto">
            <a:xfrm>
              <a:off x="4529884" y="2108457"/>
              <a:ext cx="1523" cy="0"/>
            </a:xfrm>
            <a:custGeom>
              <a:avLst/>
              <a:gdLst>
                <a:gd name="T0" fmla="*/ 1792959984 w 1"/>
                <a:gd name="T1" fmla="*/ 1067 h 1"/>
                <a:gd name="T2" fmla="*/ 0 w 1"/>
                <a:gd name="T3" fmla="*/ 0 h 1"/>
                <a:gd name="T4" fmla="*/ 0 w 1"/>
                <a:gd name="T5" fmla="*/ 1067 h 1"/>
                <a:gd name="T6" fmla="*/ 1792959984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5" name="MH_Other_281">
              <a:extLst>
                <a:ext uri="{FF2B5EF4-FFF2-40B4-BE49-F238E27FC236}">
                  <a16:creationId xmlns:a16="http://schemas.microsoft.com/office/drawing/2014/main" id="{C19223BC-C911-4055-9E39-58EF377CBA33}"/>
                </a:ext>
              </a:extLst>
            </p:cNvPr>
            <p:cNvSpPr/>
            <p:nvPr>
              <p:custDataLst>
                <p:tags r:id="rId281"/>
              </p:custDataLst>
            </p:nvPr>
          </p:nvSpPr>
          <p:spPr bwMode="auto">
            <a:xfrm>
              <a:off x="4572526" y="2120536"/>
              <a:ext cx="62442" cy="48316"/>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584217371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6" name="MH_Other_282">
              <a:extLst>
                <a:ext uri="{FF2B5EF4-FFF2-40B4-BE49-F238E27FC236}">
                  <a16:creationId xmlns:a16="http://schemas.microsoft.com/office/drawing/2014/main" id="{D359805C-4040-47DC-A700-0E479CC764D3}"/>
                </a:ext>
              </a:extLst>
            </p:cNvPr>
            <p:cNvSpPr/>
            <p:nvPr>
              <p:custDataLst>
                <p:tags r:id="rId282"/>
              </p:custDataLst>
            </p:nvPr>
          </p:nvSpPr>
          <p:spPr bwMode="auto">
            <a:xfrm>
              <a:off x="4572526" y="212204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7" name="MH_Other_283">
              <a:extLst>
                <a:ext uri="{FF2B5EF4-FFF2-40B4-BE49-F238E27FC236}">
                  <a16:creationId xmlns:a16="http://schemas.microsoft.com/office/drawing/2014/main" id="{D8BAE1E2-57AB-4DC5-8F74-E729E753D35C}"/>
                </a:ext>
              </a:extLst>
            </p:cNvPr>
            <p:cNvSpPr/>
            <p:nvPr>
              <p:custDataLst>
                <p:tags r:id="rId283"/>
              </p:custDataLst>
            </p:nvPr>
          </p:nvSpPr>
          <p:spPr bwMode="auto">
            <a:xfrm>
              <a:off x="4612123" y="2137146"/>
              <a:ext cx="31982" cy="13588"/>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626505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8" name="MH_Other_284">
              <a:extLst>
                <a:ext uri="{FF2B5EF4-FFF2-40B4-BE49-F238E27FC236}">
                  <a16:creationId xmlns:a16="http://schemas.microsoft.com/office/drawing/2014/main" id="{A0317D6D-7E0F-42EA-A9C8-5624E9B72668}"/>
                </a:ext>
              </a:extLst>
            </p:cNvPr>
            <p:cNvSpPr/>
            <p:nvPr>
              <p:custDataLst>
                <p:tags r:id="rId284"/>
              </p:custDataLst>
            </p:nvPr>
          </p:nvSpPr>
          <p:spPr bwMode="auto">
            <a:xfrm>
              <a:off x="4612123" y="2137146"/>
              <a:ext cx="1523" cy="1509"/>
            </a:xfrm>
            <a:custGeom>
              <a:avLst/>
              <a:gdLst>
                <a:gd name="T0" fmla="*/ 0 w 4"/>
                <a:gd name="T1" fmla="*/ 111918811 h 4"/>
                <a:gd name="T2" fmla="*/ 224119998 w 4"/>
                <a:gd name="T3" fmla="*/ 223838018 h 4"/>
                <a:gd name="T4" fmla="*/ 0 w 4"/>
                <a:gd name="T5" fmla="*/ 0 h 4"/>
                <a:gd name="T6" fmla="*/ 0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09" name="MH_Other_285">
              <a:extLst>
                <a:ext uri="{FF2B5EF4-FFF2-40B4-BE49-F238E27FC236}">
                  <a16:creationId xmlns:a16="http://schemas.microsoft.com/office/drawing/2014/main" id="{4600EC04-2589-454E-85B1-A8836086C98A}"/>
                </a:ext>
              </a:extLst>
            </p:cNvPr>
            <p:cNvSpPr/>
            <p:nvPr>
              <p:custDataLst>
                <p:tags r:id="rId285"/>
              </p:custDataLst>
            </p:nvPr>
          </p:nvSpPr>
          <p:spPr bwMode="auto">
            <a:xfrm>
              <a:off x="4386728" y="2144694"/>
              <a:ext cx="25890" cy="1510"/>
            </a:xfrm>
            <a:custGeom>
              <a:avLst/>
              <a:gdLst>
                <a:gd name="T0" fmla="*/ 0 w 32"/>
                <a:gd name="T1" fmla="*/ 0 h 3"/>
                <a:gd name="T2" fmla="*/ 0 w 32"/>
                <a:gd name="T3" fmla="*/ 0 h 3"/>
                <a:gd name="T4" fmla="*/ 0 w 32"/>
                <a:gd name="T5" fmla="*/ 232561012 h 3"/>
                <a:gd name="T6" fmla="*/ 0 w 32"/>
                <a:gd name="T7" fmla="*/ 232561012 h 3"/>
                <a:gd name="T8" fmla="*/ 2147483646 w 32"/>
                <a:gd name="T9" fmla="*/ 464841477 h 3"/>
                <a:gd name="T10" fmla="*/ 2147483646 w 32"/>
                <a:gd name="T11" fmla="*/ 23256101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0" name="MH_Other_286">
              <a:extLst>
                <a:ext uri="{FF2B5EF4-FFF2-40B4-BE49-F238E27FC236}">
                  <a16:creationId xmlns:a16="http://schemas.microsoft.com/office/drawing/2014/main" id="{5C20AA21-762D-4DE9-8FA3-0B1E397653ED}"/>
                </a:ext>
              </a:extLst>
            </p:cNvPr>
            <p:cNvSpPr/>
            <p:nvPr>
              <p:custDataLst>
                <p:tags r:id="rId286"/>
              </p:custDataLst>
            </p:nvPr>
          </p:nvSpPr>
          <p:spPr bwMode="auto">
            <a:xfrm>
              <a:off x="4388253" y="2126575"/>
              <a:ext cx="63963" cy="25668"/>
            </a:xfrm>
            <a:custGeom>
              <a:avLst/>
              <a:gdLst>
                <a:gd name="T0" fmla="*/ 2147483646 w 79"/>
                <a:gd name="T1" fmla="*/ 2147483646 h 31"/>
                <a:gd name="T2" fmla="*/ 0 w 79"/>
                <a:gd name="T3" fmla="*/ 0 h 31"/>
                <a:gd name="T4" fmla="*/ 0 w 79"/>
                <a:gd name="T5" fmla="*/ 643466178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1" name="MH_Other_287">
              <a:extLst>
                <a:ext uri="{FF2B5EF4-FFF2-40B4-BE49-F238E27FC236}">
                  <a16:creationId xmlns:a16="http://schemas.microsoft.com/office/drawing/2014/main" id="{655201C1-90CF-46E9-84A2-7C895078A6EB}"/>
                </a:ext>
              </a:extLst>
            </p:cNvPr>
            <p:cNvSpPr/>
            <p:nvPr>
              <p:custDataLst>
                <p:tags r:id="rId287"/>
              </p:custDataLst>
            </p:nvPr>
          </p:nvSpPr>
          <p:spPr bwMode="auto">
            <a:xfrm>
              <a:off x="4411095" y="2144694"/>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2" name="MH_Other_288">
              <a:extLst>
                <a:ext uri="{FF2B5EF4-FFF2-40B4-BE49-F238E27FC236}">
                  <a16:creationId xmlns:a16="http://schemas.microsoft.com/office/drawing/2014/main" id="{A94EBEDA-1188-492F-BE80-48BE203AE05A}"/>
                </a:ext>
              </a:extLst>
            </p:cNvPr>
            <p:cNvSpPr/>
            <p:nvPr>
              <p:custDataLst>
                <p:tags r:id="rId288"/>
              </p:custDataLst>
            </p:nvPr>
          </p:nvSpPr>
          <p:spPr bwMode="auto">
            <a:xfrm>
              <a:off x="4391299" y="2097888"/>
              <a:ext cx="100513" cy="61904"/>
            </a:xfrm>
            <a:custGeom>
              <a:avLst/>
              <a:gdLst>
                <a:gd name="T0" fmla="*/ 2147483646 w 124"/>
                <a:gd name="T1" fmla="*/ 2147483646 h 77"/>
                <a:gd name="T2" fmla="*/ 2147483646 w 124"/>
                <a:gd name="T3" fmla="*/ 2147483646 h 77"/>
                <a:gd name="T4" fmla="*/ 0 w 124"/>
                <a:gd name="T5" fmla="*/ 0 h 77"/>
                <a:gd name="T6" fmla="*/ 0 w 124"/>
                <a:gd name="T7" fmla="*/ 120108760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3" name="MH_Other_289">
              <a:extLst>
                <a:ext uri="{FF2B5EF4-FFF2-40B4-BE49-F238E27FC236}">
                  <a16:creationId xmlns:a16="http://schemas.microsoft.com/office/drawing/2014/main" id="{B72AE186-DA47-4B1C-9B60-F7479CA50334}"/>
                </a:ext>
              </a:extLst>
            </p:cNvPr>
            <p:cNvSpPr/>
            <p:nvPr>
              <p:custDataLst>
                <p:tags r:id="rId289"/>
              </p:custDataLst>
            </p:nvPr>
          </p:nvSpPr>
          <p:spPr bwMode="auto">
            <a:xfrm>
              <a:off x="4450692" y="2150732"/>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4" name="MH_Other_290">
              <a:extLst>
                <a:ext uri="{FF2B5EF4-FFF2-40B4-BE49-F238E27FC236}">
                  <a16:creationId xmlns:a16="http://schemas.microsoft.com/office/drawing/2014/main" id="{574591DC-1FF1-4E87-AD64-D30906A6045B}"/>
                </a:ext>
              </a:extLst>
            </p:cNvPr>
            <p:cNvSpPr/>
            <p:nvPr>
              <p:custDataLst>
                <p:tags r:id="rId290"/>
              </p:custDataLst>
            </p:nvPr>
          </p:nvSpPr>
          <p:spPr bwMode="auto">
            <a:xfrm>
              <a:off x="4392820" y="2079770"/>
              <a:ext cx="135542" cy="92102"/>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80489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5" name="MH_Other_291">
              <a:extLst>
                <a:ext uri="{FF2B5EF4-FFF2-40B4-BE49-F238E27FC236}">
                  <a16:creationId xmlns:a16="http://schemas.microsoft.com/office/drawing/2014/main" id="{E0CDC6AE-6CAB-497F-9F0A-C788DBEAF034}"/>
                </a:ext>
              </a:extLst>
            </p:cNvPr>
            <p:cNvSpPr/>
            <p:nvPr>
              <p:custDataLst>
                <p:tags r:id="rId291"/>
              </p:custDataLst>
            </p:nvPr>
          </p:nvSpPr>
          <p:spPr bwMode="auto">
            <a:xfrm>
              <a:off x="4488766" y="2159792"/>
              <a:ext cx="3046" cy="0"/>
            </a:xfrm>
            <a:custGeom>
              <a:avLst/>
              <a:gdLst>
                <a:gd name="T0" fmla="*/ 2147483646 w 2"/>
                <a:gd name="T1" fmla="*/ 0 h 1"/>
                <a:gd name="T2" fmla="*/ 0 w 2"/>
                <a:gd name="T3" fmla="*/ 0 h 1"/>
                <a:gd name="T4" fmla="*/ 2147483646 w 2"/>
                <a:gd name="T5" fmla="*/ 711 h 1"/>
                <a:gd name="T6" fmla="*/ 2147483646 w 2"/>
                <a:gd name="T7" fmla="*/ 711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6" name="MH_Other_292">
              <a:extLst>
                <a:ext uri="{FF2B5EF4-FFF2-40B4-BE49-F238E27FC236}">
                  <a16:creationId xmlns:a16="http://schemas.microsoft.com/office/drawing/2014/main" id="{B6A982F7-3BC4-4E8F-A428-2A04659E336F}"/>
                </a:ext>
              </a:extLst>
            </p:cNvPr>
            <p:cNvSpPr/>
            <p:nvPr>
              <p:custDataLst>
                <p:tags r:id="rId292"/>
              </p:custDataLst>
            </p:nvPr>
          </p:nvSpPr>
          <p:spPr bwMode="auto">
            <a:xfrm>
              <a:off x="4401957" y="2078260"/>
              <a:ext cx="164478" cy="107201"/>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7" name="MH_Other_293">
              <a:extLst>
                <a:ext uri="{FF2B5EF4-FFF2-40B4-BE49-F238E27FC236}">
                  <a16:creationId xmlns:a16="http://schemas.microsoft.com/office/drawing/2014/main" id="{F68C8148-B78A-4230-8395-8A52C3470591}"/>
                </a:ext>
              </a:extLst>
            </p:cNvPr>
            <p:cNvSpPr/>
            <p:nvPr>
              <p:custDataLst>
                <p:tags r:id="rId293"/>
              </p:custDataLst>
            </p:nvPr>
          </p:nvSpPr>
          <p:spPr bwMode="auto">
            <a:xfrm>
              <a:off x="4401957" y="2082790"/>
              <a:ext cx="1523"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8" name="MH_Other_294">
              <a:extLst>
                <a:ext uri="{FF2B5EF4-FFF2-40B4-BE49-F238E27FC236}">
                  <a16:creationId xmlns:a16="http://schemas.microsoft.com/office/drawing/2014/main" id="{0AB80151-2815-4BC3-8BF8-6FE20F9EDDDF}"/>
                </a:ext>
              </a:extLst>
            </p:cNvPr>
            <p:cNvSpPr/>
            <p:nvPr>
              <p:custDataLst>
                <p:tags r:id="rId294"/>
              </p:custDataLst>
            </p:nvPr>
          </p:nvSpPr>
          <p:spPr bwMode="auto">
            <a:xfrm>
              <a:off x="4526839" y="2170362"/>
              <a:ext cx="1523" cy="0"/>
            </a:xfrm>
            <a:custGeom>
              <a:avLst/>
              <a:gdLst>
                <a:gd name="T0" fmla="*/ 0 w 1"/>
                <a:gd name="T1" fmla="*/ 0 h 1"/>
                <a:gd name="T2" fmla="*/ 2147483646 w 1"/>
                <a:gd name="T3" fmla="*/ 711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19" name="MH_Other_295">
              <a:extLst>
                <a:ext uri="{FF2B5EF4-FFF2-40B4-BE49-F238E27FC236}">
                  <a16:creationId xmlns:a16="http://schemas.microsoft.com/office/drawing/2014/main" id="{2A2AE120-148A-479D-8BE8-13A8820AD3A2}"/>
                </a:ext>
              </a:extLst>
            </p:cNvPr>
            <p:cNvSpPr/>
            <p:nvPr>
              <p:custDataLst>
                <p:tags r:id="rId295"/>
              </p:custDataLst>
            </p:nvPr>
          </p:nvSpPr>
          <p:spPr bwMode="auto">
            <a:xfrm>
              <a:off x="4613646" y="2149223"/>
              <a:ext cx="237578" cy="200812"/>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39242 h 250"/>
                <a:gd name="T20" fmla="*/ 2147483646 w 294"/>
                <a:gd name="T21" fmla="*/ 599139242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0" name="MH_Other_296">
              <a:extLst>
                <a:ext uri="{FF2B5EF4-FFF2-40B4-BE49-F238E27FC236}">
                  <a16:creationId xmlns:a16="http://schemas.microsoft.com/office/drawing/2014/main" id="{B0228CDD-E1EE-4B38-8577-C170B8969088}"/>
                </a:ext>
              </a:extLst>
            </p:cNvPr>
            <p:cNvSpPr/>
            <p:nvPr>
              <p:custDataLst>
                <p:tags r:id="rId296"/>
              </p:custDataLst>
            </p:nvPr>
          </p:nvSpPr>
          <p:spPr bwMode="auto">
            <a:xfrm>
              <a:off x="4688271" y="2176401"/>
              <a:ext cx="106605" cy="161556"/>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2922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1" name="MH_Other_297">
              <a:extLst>
                <a:ext uri="{FF2B5EF4-FFF2-40B4-BE49-F238E27FC236}">
                  <a16:creationId xmlns:a16="http://schemas.microsoft.com/office/drawing/2014/main" id="{C60AC0F0-0708-4168-B725-15103BCEB4FC}"/>
                </a:ext>
              </a:extLst>
            </p:cNvPr>
            <p:cNvSpPr/>
            <p:nvPr>
              <p:custDataLst>
                <p:tags r:id="rId297"/>
              </p:custDataLst>
            </p:nvPr>
          </p:nvSpPr>
          <p:spPr bwMode="auto">
            <a:xfrm>
              <a:off x="4724821" y="2199048"/>
              <a:ext cx="77670" cy="150988"/>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34596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2" name="MH_Other_298">
              <a:extLst>
                <a:ext uri="{FF2B5EF4-FFF2-40B4-BE49-F238E27FC236}">
                  <a16:creationId xmlns:a16="http://schemas.microsoft.com/office/drawing/2014/main" id="{0878C79B-9513-4091-9CE8-DE43275106CE}"/>
                </a:ext>
              </a:extLst>
            </p:cNvPr>
            <p:cNvSpPr/>
            <p:nvPr>
              <p:custDataLst>
                <p:tags r:id="rId298"/>
              </p:custDataLst>
            </p:nvPr>
          </p:nvSpPr>
          <p:spPr bwMode="auto">
            <a:xfrm>
              <a:off x="4793355" y="2336448"/>
              <a:ext cx="1523" cy="1509"/>
            </a:xfrm>
            <a:custGeom>
              <a:avLst/>
              <a:gdLst>
                <a:gd name="T0" fmla="*/ 179120564 w 5"/>
                <a:gd name="T1" fmla="*/ 36544983 h 7"/>
                <a:gd name="T2" fmla="*/ 0 w 5"/>
                <a:gd name="T3" fmla="*/ 0 h 7"/>
                <a:gd name="T4" fmla="*/ 107492588 w 5"/>
                <a:gd name="T5" fmla="*/ 91388075 h 7"/>
                <a:gd name="T6" fmla="*/ 107492588 w 5"/>
                <a:gd name="T7" fmla="*/ 127933058 h 7"/>
                <a:gd name="T8" fmla="*/ 179120564 w 5"/>
                <a:gd name="T9" fmla="*/ 3654498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3" name="MH_Other_299">
              <a:extLst>
                <a:ext uri="{FF2B5EF4-FFF2-40B4-BE49-F238E27FC236}">
                  <a16:creationId xmlns:a16="http://schemas.microsoft.com/office/drawing/2014/main" id="{EB03C62F-8ED4-42DD-9A8F-BE94ED16767F}"/>
                </a:ext>
              </a:extLst>
            </p:cNvPr>
            <p:cNvSpPr/>
            <p:nvPr>
              <p:custDataLst>
                <p:tags r:id="rId299"/>
              </p:custDataLst>
            </p:nvPr>
          </p:nvSpPr>
          <p:spPr bwMode="auto">
            <a:xfrm>
              <a:off x="4724821" y="2199048"/>
              <a:ext cx="1523" cy="1510"/>
            </a:xfrm>
            <a:custGeom>
              <a:avLst/>
              <a:gdLst>
                <a:gd name="T0" fmla="*/ 0 w 5"/>
                <a:gd name="T1" fmla="*/ 179346497 h 5"/>
                <a:gd name="T2" fmla="*/ 179346497 w 5"/>
                <a:gd name="T3" fmla="*/ 179346497 h 5"/>
                <a:gd name="T4" fmla="*/ 0 w 5"/>
                <a:gd name="T5" fmla="*/ 0 h 5"/>
                <a:gd name="T6" fmla="*/ 0 w 5"/>
                <a:gd name="T7" fmla="*/ 0 h 5"/>
                <a:gd name="T8" fmla="*/ 0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4" name="MH_Other_300">
              <a:extLst>
                <a:ext uri="{FF2B5EF4-FFF2-40B4-BE49-F238E27FC236}">
                  <a16:creationId xmlns:a16="http://schemas.microsoft.com/office/drawing/2014/main" id="{AEFEE05F-EBBF-4210-BBC5-A0E7E26FB662}"/>
                </a:ext>
              </a:extLst>
            </p:cNvPr>
            <p:cNvSpPr/>
            <p:nvPr>
              <p:custDataLst>
                <p:tags r:id="rId300"/>
              </p:custDataLst>
            </p:nvPr>
          </p:nvSpPr>
          <p:spPr bwMode="auto">
            <a:xfrm>
              <a:off x="4759849" y="2224717"/>
              <a:ext cx="56348" cy="113240"/>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608701746 w 69"/>
                <a:gd name="T21" fmla="*/ 591242607 h 142"/>
                <a:gd name="T22" fmla="*/ 1217403492 w 69"/>
                <a:gd name="T23" fmla="*/ 1182485215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5" name="MH_Other_301">
              <a:extLst>
                <a:ext uri="{FF2B5EF4-FFF2-40B4-BE49-F238E27FC236}">
                  <a16:creationId xmlns:a16="http://schemas.microsoft.com/office/drawing/2014/main" id="{80BDDA82-6D20-4133-BE06-43E0BE064E2A}"/>
                </a:ext>
              </a:extLst>
            </p:cNvPr>
            <p:cNvSpPr/>
            <p:nvPr>
              <p:custDataLst>
                <p:tags r:id="rId301"/>
              </p:custDataLst>
            </p:nvPr>
          </p:nvSpPr>
          <p:spPr bwMode="auto">
            <a:xfrm>
              <a:off x="4761371" y="2226227"/>
              <a:ext cx="0" cy="0"/>
            </a:xfrm>
            <a:custGeom>
              <a:avLst/>
              <a:gdLst>
                <a:gd name="T0" fmla="*/ 1067 w 1"/>
                <a:gd name="T1" fmla="*/ 1067 h 1"/>
                <a:gd name="T2" fmla="*/ 0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6" name="MH_Other_302">
              <a:extLst>
                <a:ext uri="{FF2B5EF4-FFF2-40B4-BE49-F238E27FC236}">
                  <a16:creationId xmlns:a16="http://schemas.microsoft.com/office/drawing/2014/main" id="{245F370C-44AE-4B87-B595-DC4479716514}"/>
                </a:ext>
              </a:extLst>
            </p:cNvPr>
            <p:cNvSpPr/>
            <p:nvPr>
              <p:custDataLst>
                <p:tags r:id="rId302"/>
              </p:custDataLst>
            </p:nvPr>
          </p:nvSpPr>
          <p:spPr bwMode="auto">
            <a:xfrm>
              <a:off x="4794876" y="2253404"/>
              <a:ext cx="41120" cy="66435"/>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94916658 h 83"/>
                <a:gd name="T18" fmla="*/ 571419017 w 52"/>
                <a:gd name="T19" fmla="*/ 1189124717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7" name="MH_Other_303">
              <a:extLst>
                <a:ext uri="{FF2B5EF4-FFF2-40B4-BE49-F238E27FC236}">
                  <a16:creationId xmlns:a16="http://schemas.microsoft.com/office/drawing/2014/main" id="{0A63144B-E40A-44E4-88A0-79CFD11A2733}"/>
                </a:ext>
              </a:extLst>
            </p:cNvPr>
            <p:cNvSpPr/>
            <p:nvPr>
              <p:custDataLst>
                <p:tags r:id="rId303"/>
              </p:custDataLst>
            </p:nvPr>
          </p:nvSpPr>
          <p:spPr bwMode="auto">
            <a:xfrm>
              <a:off x="4794875" y="2253404"/>
              <a:ext cx="0" cy="1510"/>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8" name="MH_Other_304">
              <a:extLst>
                <a:ext uri="{FF2B5EF4-FFF2-40B4-BE49-F238E27FC236}">
                  <a16:creationId xmlns:a16="http://schemas.microsoft.com/office/drawing/2014/main" id="{05A5FEBA-5AF5-4F19-84DF-30478A30D7DF}"/>
                </a:ext>
              </a:extLst>
            </p:cNvPr>
            <p:cNvSpPr/>
            <p:nvPr>
              <p:custDataLst>
                <p:tags r:id="rId304"/>
              </p:custDataLst>
            </p:nvPr>
          </p:nvSpPr>
          <p:spPr bwMode="auto">
            <a:xfrm>
              <a:off x="4826857" y="2282092"/>
              <a:ext cx="24367" cy="24158"/>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561913548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29" name="MH_Other_305">
              <a:extLst>
                <a:ext uri="{FF2B5EF4-FFF2-40B4-BE49-F238E27FC236}">
                  <a16:creationId xmlns:a16="http://schemas.microsoft.com/office/drawing/2014/main" id="{97CA1814-5A97-4F82-A844-DF711D8777B4}"/>
                </a:ext>
              </a:extLst>
            </p:cNvPr>
            <p:cNvSpPr/>
            <p:nvPr>
              <p:custDataLst>
                <p:tags r:id="rId305"/>
              </p:custDataLst>
            </p:nvPr>
          </p:nvSpPr>
          <p:spPr bwMode="auto">
            <a:xfrm>
              <a:off x="4825334" y="2282093"/>
              <a:ext cx="1523" cy="1509"/>
            </a:xfrm>
            <a:custGeom>
              <a:avLst/>
              <a:gdLst>
                <a:gd name="T0" fmla="*/ 0 w 4"/>
                <a:gd name="T1" fmla="*/ 91388075 h 7"/>
                <a:gd name="T2" fmla="*/ 224119998 w 4"/>
                <a:gd name="T3" fmla="*/ 127933058 h 7"/>
                <a:gd name="T4" fmla="*/ 112059999 w 4"/>
                <a:gd name="T5" fmla="*/ 0 h 7"/>
                <a:gd name="T6" fmla="*/ 0 w 4"/>
                <a:gd name="T7" fmla="*/ 9138807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0" name="MH_Other_306">
              <a:extLst>
                <a:ext uri="{FF2B5EF4-FFF2-40B4-BE49-F238E27FC236}">
                  <a16:creationId xmlns:a16="http://schemas.microsoft.com/office/drawing/2014/main" id="{642AD1BC-D649-4717-91A9-B1655CA034F8}"/>
                </a:ext>
              </a:extLst>
            </p:cNvPr>
            <p:cNvSpPr/>
            <p:nvPr>
              <p:custDataLst>
                <p:tags r:id="rId306"/>
              </p:custDataLst>
            </p:nvPr>
          </p:nvSpPr>
          <p:spPr bwMode="auto">
            <a:xfrm>
              <a:off x="4613646" y="2208108"/>
              <a:ext cx="24367" cy="10570"/>
            </a:xfrm>
            <a:custGeom>
              <a:avLst/>
              <a:gdLst>
                <a:gd name="T0" fmla="*/ 602866460 w 30"/>
                <a:gd name="T1" fmla="*/ 0 h 13"/>
                <a:gd name="T2" fmla="*/ 602866460 w 30"/>
                <a:gd name="T3" fmla="*/ 0 h 13"/>
                <a:gd name="T4" fmla="*/ 0 w 30"/>
                <a:gd name="T5" fmla="*/ 619686525 h 13"/>
                <a:gd name="T6" fmla="*/ 0 w 30"/>
                <a:gd name="T7" fmla="*/ 619686525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1" name="MH_Other_307">
              <a:extLst>
                <a:ext uri="{FF2B5EF4-FFF2-40B4-BE49-F238E27FC236}">
                  <a16:creationId xmlns:a16="http://schemas.microsoft.com/office/drawing/2014/main" id="{29841CBF-D44B-4CFE-8829-1736EF9D6B4D}"/>
                </a:ext>
              </a:extLst>
            </p:cNvPr>
            <p:cNvSpPr/>
            <p:nvPr>
              <p:custDataLst>
                <p:tags r:id="rId307"/>
              </p:custDataLst>
            </p:nvPr>
          </p:nvSpPr>
          <p:spPr bwMode="auto">
            <a:xfrm>
              <a:off x="4621262" y="2193009"/>
              <a:ext cx="51780" cy="45296"/>
            </a:xfrm>
            <a:custGeom>
              <a:avLst/>
              <a:gdLst>
                <a:gd name="T0" fmla="*/ 2147483646 w 64"/>
                <a:gd name="T1" fmla="*/ 2147483646 h 57"/>
                <a:gd name="T2" fmla="*/ 596743383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2" name="MH_Other_308">
              <a:extLst>
                <a:ext uri="{FF2B5EF4-FFF2-40B4-BE49-F238E27FC236}">
                  <a16:creationId xmlns:a16="http://schemas.microsoft.com/office/drawing/2014/main" id="{95B106F6-47B9-4969-941D-C4F12D815899}"/>
                </a:ext>
              </a:extLst>
            </p:cNvPr>
            <p:cNvSpPr/>
            <p:nvPr>
              <p:custDataLst>
                <p:tags r:id="rId308"/>
              </p:custDataLst>
            </p:nvPr>
          </p:nvSpPr>
          <p:spPr bwMode="auto">
            <a:xfrm>
              <a:off x="4636491" y="2217167"/>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3" name="MH_Other_309">
              <a:extLst>
                <a:ext uri="{FF2B5EF4-FFF2-40B4-BE49-F238E27FC236}">
                  <a16:creationId xmlns:a16="http://schemas.microsoft.com/office/drawing/2014/main" id="{B8C6F0FA-F5BD-4A9B-932E-5E94124D2F5C}"/>
                </a:ext>
              </a:extLst>
            </p:cNvPr>
            <p:cNvSpPr/>
            <p:nvPr>
              <p:custDataLst>
                <p:tags r:id="rId309"/>
              </p:custDataLst>
            </p:nvPr>
          </p:nvSpPr>
          <p:spPr bwMode="auto">
            <a:xfrm>
              <a:off x="4633444" y="2167342"/>
              <a:ext cx="71578" cy="92102"/>
            </a:xfrm>
            <a:custGeom>
              <a:avLst/>
              <a:gdLst>
                <a:gd name="T0" fmla="*/ 2147483646 w 88"/>
                <a:gd name="T1" fmla="*/ 2147483646 h 116"/>
                <a:gd name="T2" fmla="*/ 2147483646 w 88"/>
                <a:gd name="T3" fmla="*/ 2147483646 h 116"/>
                <a:gd name="T4" fmla="*/ 603869293 w 88"/>
                <a:gd name="T5" fmla="*/ 0 h 116"/>
                <a:gd name="T6" fmla="*/ 0 w 88"/>
                <a:gd name="T7" fmla="*/ 1170781870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4" name="MH_Other_310">
              <a:extLst>
                <a:ext uri="{FF2B5EF4-FFF2-40B4-BE49-F238E27FC236}">
                  <a16:creationId xmlns:a16="http://schemas.microsoft.com/office/drawing/2014/main" id="{249A536B-F0E3-4725-9F6F-650AEBBB7582}"/>
                </a:ext>
              </a:extLst>
            </p:cNvPr>
            <p:cNvSpPr/>
            <p:nvPr>
              <p:custDataLst>
                <p:tags r:id="rId310"/>
              </p:custDataLst>
            </p:nvPr>
          </p:nvSpPr>
          <p:spPr bwMode="auto">
            <a:xfrm>
              <a:off x="4671518" y="2236797"/>
              <a:ext cx="0" cy="1509"/>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5" name="MH_Other_311">
              <a:extLst>
                <a:ext uri="{FF2B5EF4-FFF2-40B4-BE49-F238E27FC236}">
                  <a16:creationId xmlns:a16="http://schemas.microsoft.com/office/drawing/2014/main" id="{1A9592C5-2A23-48E0-9376-958DDDE41ED5}"/>
                </a:ext>
              </a:extLst>
            </p:cNvPr>
            <p:cNvSpPr/>
            <p:nvPr>
              <p:custDataLst>
                <p:tags r:id="rId311"/>
              </p:custDataLst>
            </p:nvPr>
          </p:nvSpPr>
          <p:spPr bwMode="auto">
            <a:xfrm>
              <a:off x="4642583" y="2149225"/>
              <a:ext cx="94423" cy="134378"/>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07630 h 168"/>
                <a:gd name="T16" fmla="*/ 0 w 117"/>
                <a:gd name="T17" fmla="*/ 59410763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6" name="MH_Other_312">
              <a:extLst>
                <a:ext uri="{FF2B5EF4-FFF2-40B4-BE49-F238E27FC236}">
                  <a16:creationId xmlns:a16="http://schemas.microsoft.com/office/drawing/2014/main" id="{FCAAF83A-753A-42CB-9AF4-1815683F53A0}"/>
                </a:ext>
              </a:extLst>
            </p:cNvPr>
            <p:cNvSpPr/>
            <p:nvPr>
              <p:custDataLst>
                <p:tags r:id="rId312"/>
              </p:custDataLst>
            </p:nvPr>
          </p:nvSpPr>
          <p:spPr bwMode="auto">
            <a:xfrm>
              <a:off x="4705023" y="2259443"/>
              <a:ext cx="0" cy="0"/>
            </a:xfrm>
            <a:custGeom>
              <a:avLst/>
              <a:gdLst>
                <a:gd name="T0" fmla="*/ 356 w 2"/>
                <a:gd name="T1" fmla="*/ 0 h 1"/>
                <a:gd name="T2" fmla="*/ 0 w 2"/>
                <a:gd name="T3" fmla="*/ 0 h 1"/>
                <a:gd name="T4" fmla="*/ 178 w 2"/>
                <a:gd name="T5" fmla="*/ 711 h 1"/>
                <a:gd name="T6" fmla="*/ 178 w 2"/>
                <a:gd name="T7" fmla="*/ 711 h 1"/>
                <a:gd name="T8" fmla="*/ 35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7" name="MH_Other_313">
              <a:extLst>
                <a:ext uri="{FF2B5EF4-FFF2-40B4-BE49-F238E27FC236}">
                  <a16:creationId xmlns:a16="http://schemas.microsoft.com/office/drawing/2014/main" id="{5619D26A-7D0A-4D2F-BCC8-500DF75E692A}"/>
                </a:ext>
              </a:extLst>
            </p:cNvPr>
            <p:cNvSpPr/>
            <p:nvPr>
              <p:custDataLst>
                <p:tags r:id="rId313"/>
              </p:custDataLst>
            </p:nvPr>
          </p:nvSpPr>
          <p:spPr bwMode="auto">
            <a:xfrm>
              <a:off x="4651720" y="2155263"/>
              <a:ext cx="115744" cy="155516"/>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1532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8" name="MH_Other_314">
              <a:extLst>
                <a:ext uri="{FF2B5EF4-FFF2-40B4-BE49-F238E27FC236}">
                  <a16:creationId xmlns:a16="http://schemas.microsoft.com/office/drawing/2014/main" id="{EE8BFC87-7B58-4AA8-86D7-EEDCB4009385}"/>
                </a:ext>
              </a:extLst>
            </p:cNvPr>
            <p:cNvSpPr/>
            <p:nvPr>
              <p:custDataLst>
                <p:tags r:id="rId314"/>
              </p:custDataLst>
            </p:nvPr>
          </p:nvSpPr>
          <p:spPr bwMode="auto">
            <a:xfrm>
              <a:off x="4651720" y="2155263"/>
              <a:ext cx="0" cy="1509"/>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39" name="MH_Other_315">
              <a:extLst>
                <a:ext uri="{FF2B5EF4-FFF2-40B4-BE49-F238E27FC236}">
                  <a16:creationId xmlns:a16="http://schemas.microsoft.com/office/drawing/2014/main" id="{15EA7AC3-D31A-41A2-B494-DD1A2D489579}"/>
                </a:ext>
              </a:extLst>
            </p:cNvPr>
            <p:cNvSpPr/>
            <p:nvPr>
              <p:custDataLst>
                <p:tags r:id="rId315"/>
              </p:custDataLst>
            </p:nvPr>
          </p:nvSpPr>
          <p:spPr bwMode="auto">
            <a:xfrm>
              <a:off x="4735482" y="2282093"/>
              <a:ext cx="1523" cy="1509"/>
            </a:xfrm>
            <a:custGeom>
              <a:avLst/>
              <a:gdLst>
                <a:gd name="T0" fmla="*/ 0 w 1"/>
                <a:gd name="T1" fmla="*/ 0 h 1"/>
                <a:gd name="T2" fmla="*/ 0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0" name="MH_Other_316">
              <a:extLst>
                <a:ext uri="{FF2B5EF4-FFF2-40B4-BE49-F238E27FC236}">
                  <a16:creationId xmlns:a16="http://schemas.microsoft.com/office/drawing/2014/main" id="{0E668CE6-E547-4520-91E1-09D036E49EC3}"/>
                </a:ext>
              </a:extLst>
            </p:cNvPr>
            <p:cNvSpPr/>
            <p:nvPr>
              <p:custDataLst>
                <p:tags r:id="rId316"/>
              </p:custDataLst>
            </p:nvPr>
          </p:nvSpPr>
          <p:spPr bwMode="auto">
            <a:xfrm>
              <a:off x="4802491" y="2306251"/>
              <a:ext cx="185799" cy="243088"/>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5095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591882538 w 231"/>
                <a:gd name="T31" fmla="*/ 2147483646 h 304"/>
                <a:gd name="T32" fmla="*/ 591882538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1" name="MH_Other_317">
              <a:extLst>
                <a:ext uri="{FF2B5EF4-FFF2-40B4-BE49-F238E27FC236}">
                  <a16:creationId xmlns:a16="http://schemas.microsoft.com/office/drawing/2014/main" id="{77FC5F34-D718-4131-9558-7E41B63C5141}"/>
                </a:ext>
              </a:extLst>
            </p:cNvPr>
            <p:cNvSpPr/>
            <p:nvPr>
              <p:custDataLst>
                <p:tags r:id="rId317"/>
              </p:custDataLst>
            </p:nvPr>
          </p:nvSpPr>
          <p:spPr bwMode="auto">
            <a:xfrm>
              <a:off x="4883207" y="2347015"/>
              <a:ext cx="41120" cy="188735"/>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616576540 w 50"/>
                <a:gd name="T29" fmla="*/ 5996669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2" name="MH_Other_318">
              <a:extLst>
                <a:ext uri="{FF2B5EF4-FFF2-40B4-BE49-F238E27FC236}">
                  <a16:creationId xmlns:a16="http://schemas.microsoft.com/office/drawing/2014/main" id="{2B13AAE8-801E-40D9-9EB4-E8264507DDB9}"/>
                </a:ext>
              </a:extLst>
            </p:cNvPr>
            <p:cNvSpPr/>
            <p:nvPr>
              <p:custDataLst>
                <p:tags r:id="rId318"/>
              </p:custDataLst>
            </p:nvPr>
          </p:nvSpPr>
          <p:spPr bwMode="auto">
            <a:xfrm>
              <a:off x="4909097" y="2380232"/>
              <a:ext cx="27413" cy="169105"/>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629831100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3" name="MH_Other_319">
              <a:extLst>
                <a:ext uri="{FF2B5EF4-FFF2-40B4-BE49-F238E27FC236}">
                  <a16:creationId xmlns:a16="http://schemas.microsoft.com/office/drawing/2014/main" id="{E4EB7999-080F-4D7F-A7B4-35A90DA0E49F}"/>
                </a:ext>
              </a:extLst>
            </p:cNvPr>
            <p:cNvSpPr/>
            <p:nvPr>
              <p:custDataLst>
                <p:tags r:id="rId319"/>
              </p:custDataLst>
            </p:nvPr>
          </p:nvSpPr>
          <p:spPr bwMode="auto">
            <a:xfrm>
              <a:off x="4924326" y="2532730"/>
              <a:ext cx="0" cy="3019"/>
            </a:xfrm>
            <a:custGeom>
              <a:avLst/>
              <a:gdLst>
                <a:gd name="T0" fmla="*/ 119 w 3"/>
                <a:gd name="T1" fmla="*/ 365782679 h 7"/>
                <a:gd name="T2" fmla="*/ 0 w 3"/>
                <a:gd name="T3" fmla="*/ 0 h 7"/>
                <a:gd name="T4" fmla="*/ 0 w 3"/>
                <a:gd name="T5" fmla="*/ 512054475 h 7"/>
                <a:gd name="T6" fmla="*/ 0 w 3"/>
                <a:gd name="T7" fmla="*/ 512054475 h 7"/>
                <a:gd name="T8" fmla="*/ 119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4" name="MH_Other_320">
              <a:extLst>
                <a:ext uri="{FF2B5EF4-FFF2-40B4-BE49-F238E27FC236}">
                  <a16:creationId xmlns:a16="http://schemas.microsoft.com/office/drawing/2014/main" id="{E7E33BB1-E43B-452D-91CC-1E5FB207CEE3}"/>
                </a:ext>
              </a:extLst>
            </p:cNvPr>
            <p:cNvSpPr/>
            <p:nvPr>
              <p:custDataLst>
                <p:tags r:id="rId320"/>
              </p:custDataLst>
            </p:nvPr>
          </p:nvSpPr>
          <p:spPr bwMode="auto">
            <a:xfrm>
              <a:off x="4909097" y="2380234"/>
              <a:ext cx="1523" cy="3019"/>
            </a:xfrm>
            <a:custGeom>
              <a:avLst/>
              <a:gdLst>
                <a:gd name="T0" fmla="*/ 0 w 2"/>
                <a:gd name="T1" fmla="*/ 219510882 h 7"/>
                <a:gd name="T2" fmla="*/ 447676037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5" name="MH_Other_321">
              <a:extLst>
                <a:ext uri="{FF2B5EF4-FFF2-40B4-BE49-F238E27FC236}">
                  <a16:creationId xmlns:a16="http://schemas.microsoft.com/office/drawing/2014/main" id="{CBB3CFB0-6E9F-4E8C-9F1D-439CB1B6BA49}"/>
                </a:ext>
              </a:extLst>
            </p:cNvPr>
            <p:cNvSpPr/>
            <p:nvPr>
              <p:custDataLst>
                <p:tags r:id="rId321"/>
              </p:custDataLst>
            </p:nvPr>
          </p:nvSpPr>
          <p:spPr bwMode="auto">
            <a:xfrm>
              <a:off x="4931940" y="2416471"/>
              <a:ext cx="24367" cy="125319"/>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305594 h 157"/>
                <a:gd name="T22" fmla="*/ 602866460 w 30"/>
                <a:gd name="T23" fmla="*/ 1774958392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6" name="MH_Other_322">
              <a:extLst>
                <a:ext uri="{FF2B5EF4-FFF2-40B4-BE49-F238E27FC236}">
                  <a16:creationId xmlns:a16="http://schemas.microsoft.com/office/drawing/2014/main" id="{1E99E60F-3D83-48FB-AF1A-3F477E894F0B}"/>
                </a:ext>
              </a:extLst>
            </p:cNvPr>
            <p:cNvSpPr/>
            <p:nvPr>
              <p:custDataLst>
                <p:tags r:id="rId322"/>
              </p:custDataLst>
            </p:nvPr>
          </p:nvSpPr>
          <p:spPr bwMode="auto">
            <a:xfrm>
              <a:off x="4931940" y="2417981"/>
              <a:ext cx="1523" cy="1509"/>
            </a:xfrm>
            <a:custGeom>
              <a:avLst/>
              <a:gdLst>
                <a:gd name="T0" fmla="*/ 2147483646 w 1"/>
                <a:gd name="T1" fmla="*/ 1790702559 h 1"/>
                <a:gd name="T2" fmla="*/ 2147483646 w 1"/>
                <a:gd name="T3" fmla="*/ 0 h 1"/>
                <a:gd name="T4" fmla="*/ 0 w 1"/>
                <a:gd name="T5" fmla="*/ 0 h 1"/>
                <a:gd name="T6" fmla="*/ 2147483646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7" name="MH_Other_323">
              <a:extLst>
                <a:ext uri="{FF2B5EF4-FFF2-40B4-BE49-F238E27FC236}">
                  <a16:creationId xmlns:a16="http://schemas.microsoft.com/office/drawing/2014/main" id="{523DAEDC-3BDB-4C71-87A1-B10A4DD4DCAE}"/>
                </a:ext>
              </a:extLst>
            </p:cNvPr>
            <p:cNvSpPr/>
            <p:nvPr>
              <p:custDataLst>
                <p:tags r:id="rId323"/>
              </p:custDataLst>
            </p:nvPr>
          </p:nvSpPr>
          <p:spPr bwMode="auto">
            <a:xfrm>
              <a:off x="4954785" y="2455727"/>
              <a:ext cx="21321" cy="77003"/>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571194024 w 27"/>
                <a:gd name="T15" fmla="*/ 0 h 95"/>
                <a:gd name="T16" fmla="*/ 0 w 27"/>
                <a:gd name="T17" fmla="*/ 0 h 95"/>
                <a:gd name="T18" fmla="*/ 0 w 27"/>
                <a:gd name="T19" fmla="*/ 611558708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8" name="MH_Other_324">
              <a:extLst>
                <a:ext uri="{FF2B5EF4-FFF2-40B4-BE49-F238E27FC236}">
                  <a16:creationId xmlns:a16="http://schemas.microsoft.com/office/drawing/2014/main" id="{01EEB352-A54B-452B-836D-7D252BD63715}"/>
                </a:ext>
              </a:extLst>
            </p:cNvPr>
            <p:cNvSpPr/>
            <p:nvPr>
              <p:custDataLst>
                <p:tags r:id="rId324"/>
              </p:custDataLst>
            </p:nvPr>
          </p:nvSpPr>
          <p:spPr bwMode="auto">
            <a:xfrm>
              <a:off x="4954785" y="2455727"/>
              <a:ext cx="0" cy="1510"/>
            </a:xfrm>
            <a:custGeom>
              <a:avLst/>
              <a:gdLst>
                <a:gd name="T0" fmla="*/ 1792959984 h 1"/>
                <a:gd name="T1" fmla="*/ 0 h 1"/>
                <a:gd name="T2" fmla="*/ 1792959984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49" name="MH_Other_325">
              <a:extLst>
                <a:ext uri="{FF2B5EF4-FFF2-40B4-BE49-F238E27FC236}">
                  <a16:creationId xmlns:a16="http://schemas.microsoft.com/office/drawing/2014/main" id="{85E51221-66B9-4B85-8EB6-E030EC7D7772}"/>
                </a:ext>
              </a:extLst>
            </p:cNvPr>
            <p:cNvSpPr/>
            <p:nvPr>
              <p:custDataLst>
                <p:tags r:id="rId325"/>
              </p:custDataLst>
            </p:nvPr>
          </p:nvSpPr>
          <p:spPr bwMode="auto">
            <a:xfrm>
              <a:off x="4973061" y="2493474"/>
              <a:ext cx="15229" cy="31707"/>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415181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0" name="MH_Other_326">
              <a:extLst>
                <a:ext uri="{FF2B5EF4-FFF2-40B4-BE49-F238E27FC236}">
                  <a16:creationId xmlns:a16="http://schemas.microsoft.com/office/drawing/2014/main" id="{3D98DD86-0252-4CB7-A3C4-1B1F1ADDCF23}"/>
                </a:ext>
              </a:extLst>
            </p:cNvPr>
            <p:cNvSpPr/>
            <p:nvPr>
              <p:custDataLst>
                <p:tags r:id="rId326"/>
              </p:custDataLst>
            </p:nvPr>
          </p:nvSpPr>
          <p:spPr bwMode="auto">
            <a:xfrm>
              <a:off x="4973060" y="2493474"/>
              <a:ext cx="0" cy="3019"/>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1" name="MH_Other_327">
              <a:extLst>
                <a:ext uri="{FF2B5EF4-FFF2-40B4-BE49-F238E27FC236}">
                  <a16:creationId xmlns:a16="http://schemas.microsoft.com/office/drawing/2014/main" id="{AD1AE3BE-C328-4F46-8474-8DD139B75F42}"/>
                </a:ext>
              </a:extLst>
            </p:cNvPr>
            <p:cNvSpPr/>
            <p:nvPr>
              <p:custDataLst>
                <p:tags r:id="rId327"/>
              </p:custDataLst>
            </p:nvPr>
          </p:nvSpPr>
          <p:spPr bwMode="auto">
            <a:xfrm>
              <a:off x="4802491" y="2350036"/>
              <a:ext cx="18275" cy="16609"/>
            </a:xfrm>
            <a:custGeom>
              <a:avLst/>
              <a:gdLst>
                <a:gd name="T0" fmla="*/ 531752969 w 24"/>
                <a:gd name="T1" fmla="*/ 0 h 22"/>
                <a:gd name="T2" fmla="*/ 531752969 w 24"/>
                <a:gd name="T3" fmla="*/ 0 h 22"/>
                <a:gd name="T4" fmla="*/ 0 w 24"/>
                <a:gd name="T5" fmla="*/ 0 h 22"/>
                <a:gd name="T6" fmla="*/ 0 w 24"/>
                <a:gd name="T7" fmla="*/ 0 h 22"/>
                <a:gd name="T8" fmla="*/ 2128272350 w 24"/>
                <a:gd name="T9" fmla="*/ 2147483646 h 22"/>
                <a:gd name="T10" fmla="*/ 2147483646 w 24"/>
                <a:gd name="T11" fmla="*/ 2147483646 h 22"/>
                <a:gd name="T12" fmla="*/ 2147483646 w 24"/>
                <a:gd name="T13" fmla="*/ 2147483646 h 22"/>
                <a:gd name="T14" fmla="*/ 2147483646 w 24"/>
                <a:gd name="T15" fmla="*/ 2147483646 h 22"/>
                <a:gd name="T16" fmla="*/ 531752969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2" name="MH_Other_328">
              <a:extLst>
                <a:ext uri="{FF2B5EF4-FFF2-40B4-BE49-F238E27FC236}">
                  <a16:creationId xmlns:a16="http://schemas.microsoft.com/office/drawing/2014/main" id="{275DC904-936E-4837-8E64-D026231735E4}"/>
                </a:ext>
              </a:extLst>
            </p:cNvPr>
            <p:cNvSpPr/>
            <p:nvPr>
              <p:custDataLst>
                <p:tags r:id="rId328"/>
              </p:custDataLst>
            </p:nvPr>
          </p:nvSpPr>
          <p:spPr bwMode="auto">
            <a:xfrm>
              <a:off x="4814676" y="2337957"/>
              <a:ext cx="31981" cy="60395"/>
            </a:xfrm>
            <a:custGeom>
              <a:avLst/>
              <a:gdLst>
                <a:gd name="T0" fmla="*/ 1225340756 w 39"/>
                <a:gd name="T1" fmla="*/ 2147483646 h 76"/>
                <a:gd name="T2" fmla="*/ 613035803 w 39"/>
                <a:gd name="T3" fmla="*/ 0 h 76"/>
                <a:gd name="T4" fmla="*/ 0 w 39"/>
                <a:gd name="T5" fmla="*/ 584313632 h 76"/>
                <a:gd name="T6" fmla="*/ 6130358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22534075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3" name="MH_Other_329">
              <a:extLst>
                <a:ext uri="{FF2B5EF4-FFF2-40B4-BE49-F238E27FC236}">
                  <a16:creationId xmlns:a16="http://schemas.microsoft.com/office/drawing/2014/main" id="{BC515264-5C75-4938-A590-B643C43355E5}"/>
                </a:ext>
              </a:extLst>
            </p:cNvPr>
            <p:cNvSpPr/>
            <p:nvPr>
              <p:custDataLst>
                <p:tags r:id="rId329"/>
              </p:custDataLst>
            </p:nvPr>
          </p:nvSpPr>
          <p:spPr bwMode="auto">
            <a:xfrm>
              <a:off x="4820766" y="2365134"/>
              <a:ext cx="0" cy="1510"/>
            </a:xfrm>
            <a:custGeom>
              <a:avLst/>
              <a:gdLst>
                <a:gd name="T0" fmla="*/ 0 w 1"/>
                <a:gd name="T1" fmla="*/ 0 h 1"/>
                <a:gd name="T2" fmla="*/ 1067 w 1"/>
                <a:gd name="T3" fmla="*/ 2147483646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4" name="MH_Other_330">
              <a:extLst>
                <a:ext uri="{FF2B5EF4-FFF2-40B4-BE49-F238E27FC236}">
                  <a16:creationId xmlns:a16="http://schemas.microsoft.com/office/drawing/2014/main" id="{A96BB499-52C4-4078-B322-858B89921D6D}"/>
                </a:ext>
              </a:extLst>
            </p:cNvPr>
            <p:cNvSpPr/>
            <p:nvPr>
              <p:custDataLst>
                <p:tags r:id="rId330"/>
              </p:custDataLst>
            </p:nvPr>
          </p:nvSpPr>
          <p:spPr bwMode="auto">
            <a:xfrm>
              <a:off x="4835997" y="2318330"/>
              <a:ext cx="33504" cy="111730"/>
            </a:xfrm>
            <a:custGeom>
              <a:avLst/>
              <a:gdLst>
                <a:gd name="T0" fmla="*/ 2147483646 w 41"/>
                <a:gd name="T1" fmla="*/ 2147483646 h 140"/>
                <a:gd name="T2" fmla="*/ 2147483646 w 41"/>
                <a:gd name="T3" fmla="*/ 2147483646 h 140"/>
                <a:gd name="T4" fmla="*/ 610240266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5" name="MH_Other_331">
              <a:extLst>
                <a:ext uri="{FF2B5EF4-FFF2-40B4-BE49-F238E27FC236}">
                  <a16:creationId xmlns:a16="http://schemas.microsoft.com/office/drawing/2014/main" id="{B2626859-CEAF-4B14-948B-969B0BD67692}"/>
                </a:ext>
              </a:extLst>
            </p:cNvPr>
            <p:cNvSpPr/>
            <p:nvPr>
              <p:custDataLst>
                <p:tags r:id="rId331"/>
              </p:custDataLst>
            </p:nvPr>
          </p:nvSpPr>
          <p:spPr bwMode="auto">
            <a:xfrm>
              <a:off x="4845134" y="2396842"/>
              <a:ext cx="1523" cy="1509"/>
            </a:xfrm>
            <a:custGeom>
              <a:avLst/>
              <a:gdLst>
                <a:gd name="T0" fmla="*/ 0 w 1"/>
                <a:gd name="T1" fmla="*/ 0 h 1"/>
                <a:gd name="T2" fmla="*/ 1790702559 w 1"/>
                <a:gd name="T3" fmla="*/ 1790702559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6" name="MH_Other_332">
              <a:extLst>
                <a:ext uri="{FF2B5EF4-FFF2-40B4-BE49-F238E27FC236}">
                  <a16:creationId xmlns:a16="http://schemas.microsoft.com/office/drawing/2014/main" id="{80A71BD7-2127-41F8-BE41-05D174CA51B0}"/>
                </a:ext>
              </a:extLst>
            </p:cNvPr>
            <p:cNvSpPr/>
            <p:nvPr>
              <p:custDataLst>
                <p:tags r:id="rId332"/>
              </p:custDataLst>
            </p:nvPr>
          </p:nvSpPr>
          <p:spPr bwMode="auto">
            <a:xfrm>
              <a:off x="4849703" y="2306250"/>
              <a:ext cx="39596" cy="157026"/>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7" name="MH_Other_333">
              <a:extLst>
                <a:ext uri="{FF2B5EF4-FFF2-40B4-BE49-F238E27FC236}">
                  <a16:creationId xmlns:a16="http://schemas.microsoft.com/office/drawing/2014/main" id="{6598ADDA-6506-4EC8-A549-99662DBBCB08}"/>
                </a:ext>
              </a:extLst>
            </p:cNvPr>
            <p:cNvSpPr/>
            <p:nvPr>
              <p:custDataLst>
                <p:tags r:id="rId333"/>
              </p:custDataLst>
            </p:nvPr>
          </p:nvSpPr>
          <p:spPr bwMode="auto">
            <a:xfrm>
              <a:off x="4867976" y="2428548"/>
              <a:ext cx="1523" cy="1510"/>
            </a:xfrm>
            <a:custGeom>
              <a:avLst/>
              <a:gdLst>
                <a:gd name="T0" fmla="*/ 1120915208 w 2"/>
                <a:gd name="T1" fmla="*/ 560457604 h 2"/>
                <a:gd name="T2" fmla="*/ 0 w 2"/>
                <a:gd name="T3" fmla="*/ 0 h 2"/>
                <a:gd name="T4" fmla="*/ 560457604 w 2"/>
                <a:gd name="T5" fmla="*/ 1120915208 h 2"/>
                <a:gd name="T6" fmla="*/ 560457604 w 2"/>
                <a:gd name="T7" fmla="*/ 1120915208 h 2"/>
                <a:gd name="T8" fmla="*/ 1120915208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8" name="MH_Other_334">
              <a:extLst>
                <a:ext uri="{FF2B5EF4-FFF2-40B4-BE49-F238E27FC236}">
                  <a16:creationId xmlns:a16="http://schemas.microsoft.com/office/drawing/2014/main" id="{1F485115-7999-4978-92C7-E51B8D0B1578}"/>
                </a:ext>
              </a:extLst>
            </p:cNvPr>
            <p:cNvSpPr/>
            <p:nvPr>
              <p:custDataLst>
                <p:tags r:id="rId334"/>
              </p:custDataLst>
            </p:nvPr>
          </p:nvSpPr>
          <p:spPr bwMode="auto">
            <a:xfrm>
              <a:off x="4855794" y="2313799"/>
              <a:ext cx="51780" cy="185714"/>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44046 h 232"/>
                <a:gd name="T14" fmla="*/ 0 w 65"/>
                <a:gd name="T15" fmla="*/ 1192196763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59" name="MH_Other_335">
              <a:extLst>
                <a:ext uri="{FF2B5EF4-FFF2-40B4-BE49-F238E27FC236}">
                  <a16:creationId xmlns:a16="http://schemas.microsoft.com/office/drawing/2014/main" id="{FB66560C-3742-43D9-BD02-3FB07D6F4ABD}"/>
                </a:ext>
              </a:extLst>
            </p:cNvPr>
            <p:cNvSpPr/>
            <p:nvPr>
              <p:custDataLst>
                <p:tags r:id="rId335"/>
              </p:custDataLst>
            </p:nvPr>
          </p:nvSpPr>
          <p:spPr bwMode="auto">
            <a:xfrm>
              <a:off x="4855794" y="2313799"/>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0" name="MH_Other_336">
              <a:extLst>
                <a:ext uri="{FF2B5EF4-FFF2-40B4-BE49-F238E27FC236}">
                  <a16:creationId xmlns:a16="http://schemas.microsoft.com/office/drawing/2014/main" id="{8E87F87A-0B44-4419-8616-09B7181EA155}"/>
                </a:ext>
              </a:extLst>
            </p:cNvPr>
            <p:cNvSpPr/>
            <p:nvPr>
              <p:custDataLst>
                <p:tags r:id="rId336"/>
              </p:custDataLst>
            </p:nvPr>
          </p:nvSpPr>
          <p:spPr bwMode="auto">
            <a:xfrm>
              <a:off x="4889298" y="2463276"/>
              <a:ext cx="0" cy="0"/>
            </a:xfrm>
            <a:custGeom>
              <a:avLst/>
              <a:gdLst>
                <a:gd name="T0" fmla="*/ 0 h 1"/>
                <a:gd name="T1" fmla="*/ 711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1" name="MH_Other_337">
              <a:extLst>
                <a:ext uri="{FF2B5EF4-FFF2-40B4-BE49-F238E27FC236}">
                  <a16:creationId xmlns:a16="http://schemas.microsoft.com/office/drawing/2014/main" id="{A6AAF054-D824-4B7A-B151-2D7C574238CF}"/>
                </a:ext>
              </a:extLst>
            </p:cNvPr>
            <p:cNvSpPr/>
            <p:nvPr>
              <p:custDataLst>
                <p:tags r:id="rId337"/>
              </p:custDataLst>
            </p:nvPr>
          </p:nvSpPr>
          <p:spPr bwMode="auto">
            <a:xfrm>
              <a:off x="4925849" y="2525180"/>
              <a:ext cx="112698" cy="253658"/>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2" name="MH_Other_338">
              <a:extLst>
                <a:ext uri="{FF2B5EF4-FFF2-40B4-BE49-F238E27FC236}">
                  <a16:creationId xmlns:a16="http://schemas.microsoft.com/office/drawing/2014/main" id="{788658AA-D9DD-47AA-9C7E-E15E65E3F8C8}"/>
                </a:ext>
              </a:extLst>
            </p:cNvPr>
            <p:cNvSpPr/>
            <p:nvPr>
              <p:custDataLst>
                <p:tags r:id="rId338"/>
              </p:custDataLst>
            </p:nvPr>
          </p:nvSpPr>
          <p:spPr bwMode="auto">
            <a:xfrm>
              <a:off x="4966969" y="2575007"/>
              <a:ext cx="50256" cy="190244"/>
            </a:xfrm>
            <a:custGeom>
              <a:avLst/>
              <a:gdLst>
                <a:gd name="T0" fmla="*/ 2147483646 w 63"/>
                <a:gd name="T1" fmla="*/ 2147483646 h 237"/>
                <a:gd name="T2" fmla="*/ 2147483646 w 63"/>
                <a:gd name="T3" fmla="*/ 2147483646 h 237"/>
                <a:gd name="T4" fmla="*/ 2147483646 w 63"/>
                <a:gd name="T5" fmla="*/ 2147483646 h 237"/>
                <a:gd name="T6" fmla="*/ 1744549465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3" name="MH_Other_339">
              <a:extLst>
                <a:ext uri="{FF2B5EF4-FFF2-40B4-BE49-F238E27FC236}">
                  <a16:creationId xmlns:a16="http://schemas.microsoft.com/office/drawing/2014/main" id="{155D02B9-CDDA-41AC-ACC3-4895DFAC6622}"/>
                </a:ext>
              </a:extLst>
            </p:cNvPr>
            <p:cNvSpPr/>
            <p:nvPr>
              <p:custDataLst>
                <p:tags r:id="rId339"/>
              </p:custDataLst>
            </p:nvPr>
          </p:nvSpPr>
          <p:spPr bwMode="auto">
            <a:xfrm>
              <a:off x="4970015" y="2615773"/>
              <a:ext cx="56348" cy="163066"/>
            </a:xfrm>
            <a:custGeom>
              <a:avLst/>
              <a:gdLst>
                <a:gd name="T0" fmla="*/ 0 w 70"/>
                <a:gd name="T1" fmla="*/ 2147483646 h 203"/>
                <a:gd name="T2" fmla="*/ 593546615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640684 w 70"/>
                <a:gd name="T31" fmla="*/ 2147483646 h 203"/>
                <a:gd name="T32" fmla="*/ 1780640684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4" name="MH_Other_340">
              <a:extLst>
                <a:ext uri="{FF2B5EF4-FFF2-40B4-BE49-F238E27FC236}">
                  <a16:creationId xmlns:a16="http://schemas.microsoft.com/office/drawing/2014/main" id="{795C3A74-5096-4D35-83F6-987AA076572C}"/>
                </a:ext>
              </a:extLst>
            </p:cNvPr>
            <p:cNvSpPr/>
            <p:nvPr>
              <p:custDataLst>
                <p:tags r:id="rId340"/>
              </p:custDataLst>
            </p:nvPr>
          </p:nvSpPr>
          <p:spPr bwMode="auto">
            <a:xfrm>
              <a:off x="4971537" y="2763739"/>
              <a:ext cx="1523" cy="1510"/>
            </a:xfrm>
            <a:custGeom>
              <a:avLst/>
              <a:gdLst>
                <a:gd name="T0" fmla="*/ 298966937 w 3"/>
                <a:gd name="T1" fmla="*/ 179346497 h 5"/>
                <a:gd name="T2" fmla="*/ 298966937 w 3"/>
                <a:gd name="T3" fmla="*/ 0 h 5"/>
                <a:gd name="T4" fmla="*/ 0 w 3"/>
                <a:gd name="T5" fmla="*/ 179346497 h 5"/>
                <a:gd name="T6" fmla="*/ 0 w 3"/>
                <a:gd name="T7" fmla="*/ 179346497 h 5"/>
                <a:gd name="T8" fmla="*/ 298966937 w 3"/>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5" name="MH_Other_341">
              <a:extLst>
                <a:ext uri="{FF2B5EF4-FFF2-40B4-BE49-F238E27FC236}">
                  <a16:creationId xmlns:a16="http://schemas.microsoft.com/office/drawing/2014/main" id="{ED98FF3A-B1A6-4687-9DCE-0D083BB3FCAF}"/>
                </a:ext>
              </a:extLst>
            </p:cNvPr>
            <p:cNvSpPr/>
            <p:nvPr>
              <p:custDataLst>
                <p:tags r:id="rId341"/>
              </p:custDataLst>
            </p:nvPr>
          </p:nvSpPr>
          <p:spPr bwMode="auto">
            <a:xfrm>
              <a:off x="5014179" y="2615773"/>
              <a:ext cx="1523" cy="3019"/>
            </a:xfrm>
            <a:custGeom>
              <a:avLst/>
              <a:gdLst>
                <a:gd name="T0" fmla="*/ 0 w 3"/>
                <a:gd name="T1" fmla="*/ 146271796 h 7"/>
                <a:gd name="T2" fmla="*/ 298966937 w 3"/>
                <a:gd name="T3" fmla="*/ 512054475 h 7"/>
                <a:gd name="T4" fmla="*/ 298966937 w 3"/>
                <a:gd name="T5" fmla="*/ 0 h 7"/>
                <a:gd name="T6" fmla="*/ 298966937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6" name="MH_Other_342">
              <a:extLst>
                <a:ext uri="{FF2B5EF4-FFF2-40B4-BE49-F238E27FC236}">
                  <a16:creationId xmlns:a16="http://schemas.microsoft.com/office/drawing/2014/main" id="{AA3F4825-56AA-4D99-9A75-12B5AD37A328}"/>
                </a:ext>
              </a:extLst>
            </p:cNvPr>
            <p:cNvSpPr/>
            <p:nvPr>
              <p:custDataLst>
                <p:tags r:id="rId342"/>
              </p:custDataLst>
            </p:nvPr>
          </p:nvSpPr>
          <p:spPr bwMode="auto">
            <a:xfrm>
              <a:off x="4986767" y="2658048"/>
              <a:ext cx="45688" cy="12078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7" name="MH_Other_343">
              <a:extLst>
                <a:ext uri="{FF2B5EF4-FFF2-40B4-BE49-F238E27FC236}">
                  <a16:creationId xmlns:a16="http://schemas.microsoft.com/office/drawing/2014/main" id="{200523A4-FFFB-4373-A5F6-FAD9E79A7AEE}"/>
                </a:ext>
              </a:extLst>
            </p:cNvPr>
            <p:cNvSpPr/>
            <p:nvPr>
              <p:custDataLst>
                <p:tags r:id="rId343"/>
              </p:custDataLst>
            </p:nvPr>
          </p:nvSpPr>
          <p:spPr bwMode="auto">
            <a:xfrm>
              <a:off x="5023316" y="2659559"/>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8" name="MH_Other_344">
              <a:extLst>
                <a:ext uri="{FF2B5EF4-FFF2-40B4-BE49-F238E27FC236}">
                  <a16:creationId xmlns:a16="http://schemas.microsoft.com/office/drawing/2014/main" id="{14724494-F295-4726-B10A-B4551E7553B5}"/>
                </a:ext>
              </a:extLst>
            </p:cNvPr>
            <p:cNvSpPr/>
            <p:nvPr>
              <p:custDataLst>
                <p:tags r:id="rId344"/>
              </p:custDataLst>
            </p:nvPr>
          </p:nvSpPr>
          <p:spPr bwMode="auto">
            <a:xfrm>
              <a:off x="5015704" y="2703346"/>
              <a:ext cx="21321" cy="75493"/>
            </a:xfrm>
            <a:custGeom>
              <a:avLst/>
              <a:gdLst>
                <a:gd name="T0" fmla="*/ 2147483646 w 28"/>
                <a:gd name="T1" fmla="*/ 2147483646 h 95"/>
                <a:gd name="T2" fmla="*/ 0 w 28"/>
                <a:gd name="T3" fmla="*/ 2147483646 h 95"/>
                <a:gd name="T4" fmla="*/ 1055945469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585011296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69" name="MH_Other_345">
              <a:extLst>
                <a:ext uri="{FF2B5EF4-FFF2-40B4-BE49-F238E27FC236}">
                  <a16:creationId xmlns:a16="http://schemas.microsoft.com/office/drawing/2014/main" id="{6B0E6C60-012A-41F7-B801-425FF21E41FF}"/>
                </a:ext>
              </a:extLst>
            </p:cNvPr>
            <p:cNvSpPr/>
            <p:nvPr>
              <p:custDataLst>
                <p:tags r:id="rId345"/>
              </p:custDataLst>
            </p:nvPr>
          </p:nvSpPr>
          <p:spPr bwMode="auto">
            <a:xfrm>
              <a:off x="5029408" y="2703345"/>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0" name="MH_Other_346">
              <a:extLst>
                <a:ext uri="{FF2B5EF4-FFF2-40B4-BE49-F238E27FC236}">
                  <a16:creationId xmlns:a16="http://schemas.microsoft.com/office/drawing/2014/main" id="{8C884039-7A35-4B6F-8E1C-D17686A117F5}"/>
                </a:ext>
              </a:extLst>
            </p:cNvPr>
            <p:cNvSpPr/>
            <p:nvPr>
              <p:custDataLst>
                <p:tags r:id="rId346"/>
              </p:custDataLst>
            </p:nvPr>
          </p:nvSpPr>
          <p:spPr bwMode="auto">
            <a:xfrm>
              <a:off x="5032454" y="2744111"/>
              <a:ext cx="6092" cy="34727"/>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100894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1" name="MH_Other_347">
              <a:extLst>
                <a:ext uri="{FF2B5EF4-FFF2-40B4-BE49-F238E27FC236}">
                  <a16:creationId xmlns:a16="http://schemas.microsoft.com/office/drawing/2014/main" id="{4378DB1B-D747-49AF-B765-3FBD64E6FE94}"/>
                </a:ext>
              </a:extLst>
            </p:cNvPr>
            <p:cNvSpPr/>
            <p:nvPr>
              <p:custDataLst>
                <p:tags r:id="rId347"/>
              </p:custDataLst>
            </p:nvPr>
          </p:nvSpPr>
          <p:spPr bwMode="auto">
            <a:xfrm>
              <a:off x="5032454" y="2744113"/>
              <a:ext cx="1523" cy="3019"/>
            </a:xfrm>
            <a:custGeom>
              <a:avLst/>
              <a:gdLst>
                <a:gd name="T0" fmla="*/ 0 w 2"/>
                <a:gd name="T1" fmla="*/ 146271796 h 7"/>
                <a:gd name="T2" fmla="*/ 0 w 2"/>
                <a:gd name="T3" fmla="*/ 512054475 h 7"/>
                <a:gd name="T4" fmla="*/ 448239996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2" name="MH_Other_348">
              <a:extLst>
                <a:ext uri="{FF2B5EF4-FFF2-40B4-BE49-F238E27FC236}">
                  <a16:creationId xmlns:a16="http://schemas.microsoft.com/office/drawing/2014/main" id="{EBB55AD1-EE42-4ADA-8412-C21736F1D89B}"/>
                </a:ext>
              </a:extLst>
            </p:cNvPr>
            <p:cNvSpPr/>
            <p:nvPr>
              <p:custDataLst>
                <p:tags r:id="rId348"/>
              </p:custDataLst>
            </p:nvPr>
          </p:nvSpPr>
          <p:spPr bwMode="auto">
            <a:xfrm>
              <a:off x="4925849" y="2547829"/>
              <a:ext cx="12183" cy="24158"/>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3" name="MH_Other_349">
              <a:extLst>
                <a:ext uri="{FF2B5EF4-FFF2-40B4-BE49-F238E27FC236}">
                  <a16:creationId xmlns:a16="http://schemas.microsoft.com/office/drawing/2014/main" id="{C5E0C5C8-6926-4E71-97ED-B78BCEAF1F06}"/>
                </a:ext>
              </a:extLst>
            </p:cNvPr>
            <p:cNvSpPr/>
            <p:nvPr>
              <p:custDataLst>
                <p:tags r:id="rId349"/>
              </p:custDataLst>
            </p:nvPr>
          </p:nvSpPr>
          <p:spPr bwMode="auto">
            <a:xfrm>
              <a:off x="4936509" y="2541790"/>
              <a:ext cx="13706" cy="67944"/>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626505 w 17"/>
                <a:gd name="T9" fmla="*/ 2147483646 h 84"/>
                <a:gd name="T10" fmla="*/ 1181626505 w 17"/>
                <a:gd name="T11" fmla="*/ 2147483646 h 84"/>
                <a:gd name="T12" fmla="*/ 1181626505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4" name="MH_Other_350">
              <a:extLst>
                <a:ext uri="{FF2B5EF4-FFF2-40B4-BE49-F238E27FC236}">
                  <a16:creationId xmlns:a16="http://schemas.microsoft.com/office/drawing/2014/main" id="{0A5B60D6-996B-48C9-AF60-F312C070E5A0}"/>
                </a:ext>
              </a:extLst>
            </p:cNvPr>
            <p:cNvSpPr/>
            <p:nvPr>
              <p:custDataLst>
                <p:tags r:id="rId350"/>
              </p:custDataLst>
            </p:nvPr>
          </p:nvSpPr>
          <p:spPr bwMode="auto">
            <a:xfrm>
              <a:off x="4938032" y="2570476"/>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5" name="MH_Other_351">
              <a:extLst>
                <a:ext uri="{FF2B5EF4-FFF2-40B4-BE49-F238E27FC236}">
                  <a16:creationId xmlns:a16="http://schemas.microsoft.com/office/drawing/2014/main" id="{80058D0F-3CF9-482C-9D1C-EC4A51EF57FA}"/>
                </a:ext>
              </a:extLst>
            </p:cNvPr>
            <p:cNvSpPr/>
            <p:nvPr>
              <p:custDataLst>
                <p:tags r:id="rId351"/>
              </p:custDataLst>
            </p:nvPr>
          </p:nvSpPr>
          <p:spPr bwMode="auto">
            <a:xfrm>
              <a:off x="4947170" y="2532729"/>
              <a:ext cx="22844" cy="114751"/>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834929 w 28"/>
                <a:gd name="T13" fmla="*/ 2147483646 h 144"/>
                <a:gd name="T14" fmla="*/ 1845834929 w 28"/>
                <a:gd name="T15" fmla="*/ 2147483646 h 144"/>
                <a:gd name="T16" fmla="*/ 1845834929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6" name="MH_Other_352">
              <a:extLst>
                <a:ext uri="{FF2B5EF4-FFF2-40B4-BE49-F238E27FC236}">
                  <a16:creationId xmlns:a16="http://schemas.microsoft.com/office/drawing/2014/main" id="{66FD4524-29DE-4969-9247-F8121C13F6C7}"/>
                </a:ext>
              </a:extLst>
            </p:cNvPr>
            <p:cNvSpPr/>
            <p:nvPr>
              <p:custDataLst>
                <p:tags r:id="rId352"/>
              </p:custDataLst>
            </p:nvPr>
          </p:nvSpPr>
          <p:spPr bwMode="auto">
            <a:xfrm>
              <a:off x="4950215" y="2608225"/>
              <a:ext cx="0" cy="1509"/>
            </a:xfrm>
            <a:custGeom>
              <a:avLst/>
              <a:gdLst>
                <a:gd name="T0" fmla="*/ 0 h 1"/>
                <a:gd name="T1" fmla="*/ 2147483646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7" name="MH_Other_353">
              <a:extLst>
                <a:ext uri="{FF2B5EF4-FFF2-40B4-BE49-F238E27FC236}">
                  <a16:creationId xmlns:a16="http://schemas.microsoft.com/office/drawing/2014/main" id="{C405A030-3BFA-4C08-85EB-8DE223338BF9}"/>
                </a:ext>
              </a:extLst>
            </p:cNvPr>
            <p:cNvSpPr/>
            <p:nvPr>
              <p:custDataLst>
                <p:tags r:id="rId353"/>
              </p:custDataLst>
            </p:nvPr>
          </p:nvSpPr>
          <p:spPr bwMode="auto">
            <a:xfrm>
              <a:off x="4957831" y="2525181"/>
              <a:ext cx="31981" cy="161556"/>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90363 h 202"/>
                <a:gd name="T18" fmla="*/ 2147483646 w 40"/>
                <a:gd name="T19" fmla="*/ 2147483646 h 202"/>
                <a:gd name="T20" fmla="*/ 2147483646 w 40"/>
                <a:gd name="T21" fmla="*/ 2147483646 h 202"/>
                <a:gd name="T22" fmla="*/ 2147483646 w 40"/>
                <a:gd name="T23" fmla="*/ 2147483646 h 202"/>
                <a:gd name="T24" fmla="*/ 1160671827 w 40"/>
                <a:gd name="T25" fmla="*/ 2147483646 h 202"/>
                <a:gd name="T26" fmla="*/ 1740660618 w 40"/>
                <a:gd name="T27" fmla="*/ 2147483646 h 202"/>
                <a:gd name="T28" fmla="*/ 1160671827 w 40"/>
                <a:gd name="T29" fmla="*/ 2147483646 h 202"/>
                <a:gd name="T30" fmla="*/ 1160671827 w 40"/>
                <a:gd name="T31" fmla="*/ 2147483646 h 202"/>
                <a:gd name="T32" fmla="*/ 1160671827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8" name="MH_Other_354">
              <a:extLst>
                <a:ext uri="{FF2B5EF4-FFF2-40B4-BE49-F238E27FC236}">
                  <a16:creationId xmlns:a16="http://schemas.microsoft.com/office/drawing/2014/main" id="{3787E6AB-6001-472E-B5C7-CC918582A8A3}"/>
                </a:ext>
              </a:extLst>
            </p:cNvPr>
            <p:cNvSpPr/>
            <p:nvPr>
              <p:custDataLst>
                <p:tags r:id="rId354"/>
              </p:custDataLst>
            </p:nvPr>
          </p:nvSpPr>
          <p:spPr bwMode="auto">
            <a:xfrm>
              <a:off x="4959353" y="2645969"/>
              <a:ext cx="1523" cy="1510"/>
            </a:xfrm>
            <a:custGeom>
              <a:avLst/>
              <a:gdLst>
                <a:gd name="T0" fmla="*/ 2147483646 w 1"/>
                <a:gd name="T1" fmla="*/ 464841477 h 3"/>
                <a:gd name="T2" fmla="*/ 0 w 1"/>
                <a:gd name="T3" fmla="*/ 0 h 3"/>
                <a:gd name="T4" fmla="*/ 0 w 1"/>
                <a:gd name="T5" fmla="*/ 464841477 h 3"/>
                <a:gd name="T6" fmla="*/ 0 w 1"/>
                <a:gd name="T7" fmla="*/ 697402489 h 3"/>
                <a:gd name="T8" fmla="*/ 2147483646 w 1"/>
                <a:gd name="T9" fmla="*/ 46484147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79" name="MH_Other_355">
              <a:extLst>
                <a:ext uri="{FF2B5EF4-FFF2-40B4-BE49-F238E27FC236}">
                  <a16:creationId xmlns:a16="http://schemas.microsoft.com/office/drawing/2014/main" id="{8C64EFBA-4D02-4F7E-B5FC-44B97C5BEADE}"/>
                </a:ext>
              </a:extLst>
            </p:cNvPr>
            <p:cNvSpPr/>
            <p:nvPr>
              <p:custDataLst>
                <p:tags r:id="rId355"/>
              </p:custDataLst>
            </p:nvPr>
          </p:nvSpPr>
          <p:spPr bwMode="auto">
            <a:xfrm>
              <a:off x="4963923" y="2534239"/>
              <a:ext cx="44165" cy="191754"/>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51333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80" name="MH_Other_356">
              <a:extLst>
                <a:ext uri="{FF2B5EF4-FFF2-40B4-BE49-F238E27FC236}">
                  <a16:creationId xmlns:a16="http://schemas.microsoft.com/office/drawing/2014/main" id="{98754E4F-DCEF-43D9-BBCC-0EDE1007E407}"/>
                </a:ext>
              </a:extLst>
            </p:cNvPr>
            <p:cNvSpPr/>
            <p:nvPr>
              <p:custDataLst>
                <p:tags r:id="rId356"/>
              </p:custDataLst>
            </p:nvPr>
          </p:nvSpPr>
          <p:spPr bwMode="auto">
            <a:xfrm>
              <a:off x="4989812" y="2534239"/>
              <a:ext cx="0" cy="1510"/>
            </a:xfrm>
            <a:custGeom>
              <a:avLst/>
              <a:gdLst>
                <a:gd name="T0" fmla="*/ 711 w 1"/>
                <a:gd name="T1" fmla="*/ 1792959984 h 1"/>
                <a:gd name="T2" fmla="*/ 711 w 1"/>
                <a:gd name="T3" fmla="*/ 0 h 1"/>
                <a:gd name="T4" fmla="*/ 0 w 1"/>
                <a:gd name="T5" fmla="*/ 1792959984 h 1"/>
                <a:gd name="T6" fmla="*/ 711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81" name="MH_Other_357">
              <a:extLst>
                <a:ext uri="{FF2B5EF4-FFF2-40B4-BE49-F238E27FC236}">
                  <a16:creationId xmlns:a16="http://schemas.microsoft.com/office/drawing/2014/main" id="{EF5D27EA-E141-4DCF-8820-AA666DAA3D6A}"/>
                </a:ext>
              </a:extLst>
            </p:cNvPr>
            <p:cNvSpPr/>
            <p:nvPr>
              <p:custDataLst>
                <p:tags r:id="rId357"/>
              </p:custDataLst>
            </p:nvPr>
          </p:nvSpPr>
          <p:spPr bwMode="auto">
            <a:xfrm>
              <a:off x="4966968" y="2683718"/>
              <a:ext cx="0" cy="1509"/>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382" name="MH_Other_360">
              <a:extLst>
                <a:ext uri="{FF2B5EF4-FFF2-40B4-BE49-F238E27FC236}">
                  <a16:creationId xmlns:a16="http://schemas.microsoft.com/office/drawing/2014/main" id="{167CB8C3-16BE-418B-8607-857F89B75E34}"/>
                </a:ext>
              </a:extLst>
            </p:cNvPr>
            <p:cNvSpPr/>
            <p:nvPr>
              <p:custDataLst>
                <p:tags r:id="rId358"/>
              </p:custDataLst>
            </p:nvPr>
          </p:nvSpPr>
          <p:spPr bwMode="auto">
            <a:xfrm rot="16200000" flipV="1">
              <a:off x="3483489"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3" name="MH_Other_361">
              <a:extLst>
                <a:ext uri="{FF2B5EF4-FFF2-40B4-BE49-F238E27FC236}">
                  <a16:creationId xmlns:a16="http://schemas.microsoft.com/office/drawing/2014/main" id="{C44AF606-510D-4EDB-B34A-398F81083362}"/>
                </a:ext>
              </a:extLst>
            </p:cNvPr>
            <p:cNvSpPr/>
            <p:nvPr>
              <p:custDataLst>
                <p:tags r:id="rId359"/>
              </p:custDataLst>
            </p:nvPr>
          </p:nvSpPr>
          <p:spPr bwMode="auto">
            <a:xfrm rot="16200000" flipV="1">
              <a:off x="3681500" y="2596847"/>
              <a:ext cx="150988" cy="363982"/>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4" name="MH_Other_365">
              <a:extLst>
                <a:ext uri="{FF2B5EF4-FFF2-40B4-BE49-F238E27FC236}">
                  <a16:creationId xmlns:a16="http://schemas.microsoft.com/office/drawing/2014/main" id="{1A11EE5B-9200-44D7-8DEB-35C47B03FB75}"/>
                </a:ext>
              </a:extLst>
            </p:cNvPr>
            <p:cNvSpPr/>
            <p:nvPr>
              <p:custDataLst>
                <p:tags r:id="rId360"/>
              </p:custDataLst>
            </p:nvPr>
          </p:nvSpPr>
          <p:spPr bwMode="auto">
            <a:xfrm rot="19800000" flipV="1">
              <a:off x="3823241" y="2097888"/>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5" name="MH_Other_366">
              <a:extLst>
                <a:ext uri="{FF2B5EF4-FFF2-40B4-BE49-F238E27FC236}">
                  <a16:creationId xmlns:a16="http://schemas.microsoft.com/office/drawing/2014/main" id="{D8546B29-594E-4C2E-B69A-2CC2ACAC7119}"/>
                </a:ext>
              </a:extLst>
            </p:cNvPr>
            <p:cNvSpPr/>
            <p:nvPr>
              <p:custDataLst>
                <p:tags r:id="rId361"/>
              </p:custDataLst>
            </p:nvPr>
          </p:nvSpPr>
          <p:spPr bwMode="auto">
            <a:xfrm rot="19800000" flipV="1">
              <a:off x="3966397"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6" name="MH_Other_370">
              <a:extLst>
                <a:ext uri="{FF2B5EF4-FFF2-40B4-BE49-F238E27FC236}">
                  <a16:creationId xmlns:a16="http://schemas.microsoft.com/office/drawing/2014/main" id="{5DCBFFFF-C903-47A1-BEF3-8703428A1D3B}"/>
                </a:ext>
              </a:extLst>
            </p:cNvPr>
            <p:cNvSpPr/>
            <p:nvPr>
              <p:custDataLst>
                <p:tags r:id="rId362"/>
              </p:custDataLst>
            </p:nvPr>
          </p:nvSpPr>
          <p:spPr bwMode="auto">
            <a:xfrm rot="1800000" flipV="1">
              <a:off x="4508563" y="2097888"/>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7" name="MH_Other_371">
              <a:extLst>
                <a:ext uri="{FF2B5EF4-FFF2-40B4-BE49-F238E27FC236}">
                  <a16:creationId xmlns:a16="http://schemas.microsoft.com/office/drawing/2014/main" id="{EE13111D-2F33-4F61-80EC-FEE3DB066151}"/>
                </a:ext>
              </a:extLst>
            </p:cNvPr>
            <p:cNvSpPr/>
            <p:nvPr>
              <p:custDataLst>
                <p:tags r:id="rId363"/>
              </p:custDataLst>
            </p:nvPr>
          </p:nvSpPr>
          <p:spPr bwMode="auto">
            <a:xfrm rot="1800000" flipV="1">
              <a:off x="4537499"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8" name="MH_Other_375">
              <a:extLst>
                <a:ext uri="{FF2B5EF4-FFF2-40B4-BE49-F238E27FC236}">
                  <a16:creationId xmlns:a16="http://schemas.microsoft.com/office/drawing/2014/main" id="{EA25CACF-EE5F-4CED-AE81-9192736A55A9}"/>
                </a:ext>
              </a:extLst>
            </p:cNvPr>
            <p:cNvSpPr/>
            <p:nvPr>
              <p:custDataLst>
                <p:tags r:id="rId364"/>
              </p:custDataLst>
            </p:nvPr>
          </p:nvSpPr>
          <p:spPr bwMode="auto">
            <a:xfrm rot="5400000" flipV="1">
              <a:off x="4852610"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89" name="MH_Other_376">
              <a:extLst>
                <a:ext uri="{FF2B5EF4-FFF2-40B4-BE49-F238E27FC236}">
                  <a16:creationId xmlns:a16="http://schemas.microsoft.com/office/drawing/2014/main" id="{6842A493-B6CD-48C9-BBBA-437ACF03EE38}"/>
                </a:ext>
              </a:extLst>
            </p:cNvPr>
            <p:cNvSpPr/>
            <p:nvPr>
              <p:custDataLst>
                <p:tags r:id="rId365"/>
              </p:custDataLst>
            </p:nvPr>
          </p:nvSpPr>
          <p:spPr bwMode="auto">
            <a:xfrm rot="5400000" flipV="1">
              <a:off x="4822182" y="2596847"/>
              <a:ext cx="150988" cy="363983"/>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90" name="MH_Other_380">
              <a:extLst>
                <a:ext uri="{FF2B5EF4-FFF2-40B4-BE49-F238E27FC236}">
                  <a16:creationId xmlns:a16="http://schemas.microsoft.com/office/drawing/2014/main" id="{AE7265F4-8D0F-49C9-ADE5-B190F684BDB6}"/>
                </a:ext>
              </a:extLst>
            </p:cNvPr>
            <p:cNvSpPr/>
            <p:nvPr>
              <p:custDataLst>
                <p:tags r:id="rId366"/>
              </p:custDataLst>
            </p:nvPr>
          </p:nvSpPr>
          <p:spPr bwMode="auto">
            <a:xfrm rot="9000000" flipV="1">
              <a:off x="4508563" y="3275586"/>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91" name="MH_Other_381">
              <a:extLst>
                <a:ext uri="{FF2B5EF4-FFF2-40B4-BE49-F238E27FC236}">
                  <a16:creationId xmlns:a16="http://schemas.microsoft.com/office/drawing/2014/main" id="{5E888C96-19BE-4BE5-AF27-1C1D6F48BF1A}"/>
                </a:ext>
              </a:extLst>
            </p:cNvPr>
            <p:cNvSpPr/>
            <p:nvPr>
              <p:custDataLst>
                <p:tags r:id="rId367"/>
              </p:custDataLst>
            </p:nvPr>
          </p:nvSpPr>
          <p:spPr bwMode="auto">
            <a:xfrm rot="9000000" flipV="1">
              <a:off x="4537499"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92" name="MH_Other_385">
              <a:extLst>
                <a:ext uri="{FF2B5EF4-FFF2-40B4-BE49-F238E27FC236}">
                  <a16:creationId xmlns:a16="http://schemas.microsoft.com/office/drawing/2014/main" id="{0CA6A3E9-D6E3-4567-8D10-E4C8F39710B0}"/>
                </a:ext>
              </a:extLst>
            </p:cNvPr>
            <p:cNvSpPr/>
            <p:nvPr>
              <p:custDataLst>
                <p:tags r:id="rId368"/>
              </p:custDataLst>
            </p:nvPr>
          </p:nvSpPr>
          <p:spPr bwMode="auto">
            <a:xfrm rot="12600000" flipV="1">
              <a:off x="3823241" y="3275586"/>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sp>
          <p:nvSpPr>
            <p:cNvPr id="393" name="MH_Other_386">
              <a:extLst>
                <a:ext uri="{FF2B5EF4-FFF2-40B4-BE49-F238E27FC236}">
                  <a16:creationId xmlns:a16="http://schemas.microsoft.com/office/drawing/2014/main" id="{70A84A60-D53B-4CE0-9C90-72DBF2991ECC}"/>
                </a:ext>
              </a:extLst>
            </p:cNvPr>
            <p:cNvSpPr/>
            <p:nvPr>
              <p:custDataLst>
                <p:tags r:id="rId369"/>
              </p:custDataLst>
            </p:nvPr>
          </p:nvSpPr>
          <p:spPr bwMode="auto">
            <a:xfrm rot="12600000" flipV="1">
              <a:off x="3966397"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ea"/>
                <a:sym typeface="+mn-lt"/>
              </a:endParaRPr>
            </a:p>
          </p:txBody>
        </p:sp>
      </p:grpSp>
      <p:sp>
        <p:nvSpPr>
          <p:cNvPr id="394" name="矩形 23">
            <a:extLst>
              <a:ext uri="{FF2B5EF4-FFF2-40B4-BE49-F238E27FC236}">
                <a16:creationId xmlns:a16="http://schemas.microsoft.com/office/drawing/2014/main" id="{B081BA9A-9A1B-4CC8-9869-136156F8094D}"/>
              </a:ext>
            </a:extLst>
          </p:cNvPr>
          <p:cNvSpPr>
            <a:spLocks noChangeArrowheads="1"/>
          </p:cNvSpPr>
          <p:nvPr/>
        </p:nvSpPr>
        <p:spPr bwMode="auto">
          <a:xfrm>
            <a:off x="103188" y="1336151"/>
            <a:ext cx="3455550" cy="461665"/>
          </a:xfrm>
          <a:prstGeom prst="rect">
            <a:avLst/>
          </a:prstGeom>
          <a:solidFill>
            <a:srgbClr val="FFFFCC"/>
          </a:solidFill>
          <a:ln>
            <a:no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lang="en-US" altLang="zh-CN" sz="2400" dirty="0" err="1">
                <a:ea typeface="微软雅黑"/>
              </a:rPr>
              <a:t>Đo</a:t>
            </a:r>
            <a:r>
              <a:rPr lang="en-US" altLang="zh-CN" sz="2400" dirty="0">
                <a:ea typeface="微软雅黑"/>
              </a:rPr>
              <a:t> </a:t>
            </a:r>
            <a:r>
              <a:rPr lang="en-US" altLang="zh-CN" sz="2400" dirty="0" err="1">
                <a:ea typeface="微软雅黑"/>
              </a:rPr>
              <a:t>cường</a:t>
            </a:r>
            <a:r>
              <a:rPr lang="en-US" altLang="zh-CN" sz="2400" dirty="0">
                <a:ea typeface="微软雅黑"/>
              </a:rPr>
              <a:t> </a:t>
            </a:r>
            <a:r>
              <a:rPr lang="en-US" altLang="zh-CN" sz="2400" dirty="0" err="1">
                <a:ea typeface="微软雅黑"/>
              </a:rPr>
              <a:t>đô</a:t>
            </a:r>
            <a:r>
              <a:rPr lang="en-US" altLang="zh-CN" sz="2400" dirty="0">
                <a:ea typeface="微软雅黑"/>
              </a:rPr>
              <a:t>̣ </a:t>
            </a:r>
            <a:r>
              <a:rPr lang="en-US" altLang="zh-CN" sz="2400" dirty="0" err="1">
                <a:ea typeface="微软雅黑"/>
              </a:rPr>
              <a:t>dòng</a:t>
            </a:r>
            <a:r>
              <a:rPr lang="en-US" altLang="zh-CN" sz="2400" dirty="0">
                <a:ea typeface="微软雅黑"/>
              </a:rPr>
              <a:t> </a:t>
            </a:r>
            <a:r>
              <a:rPr lang="en-US" altLang="zh-CN" sz="2400" dirty="0" err="1">
                <a:ea typeface="微软雅黑"/>
              </a:rPr>
              <a:t>điện</a:t>
            </a:r>
            <a:endParaRPr kumimoji="0" lang="zh-CN" alt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endParaRPr>
          </a:p>
        </p:txBody>
      </p:sp>
      <p:sp>
        <p:nvSpPr>
          <p:cNvPr id="395" name="矩形 23">
            <a:extLst>
              <a:ext uri="{FF2B5EF4-FFF2-40B4-BE49-F238E27FC236}">
                <a16:creationId xmlns:a16="http://schemas.microsoft.com/office/drawing/2014/main" id="{9210412D-2264-43A4-A98B-EA4DB6D958C5}"/>
              </a:ext>
            </a:extLst>
          </p:cNvPr>
          <p:cNvSpPr>
            <a:spLocks noChangeArrowheads="1"/>
          </p:cNvSpPr>
          <p:nvPr/>
        </p:nvSpPr>
        <p:spPr bwMode="auto">
          <a:xfrm>
            <a:off x="5715802" y="3145868"/>
            <a:ext cx="3329400" cy="1569660"/>
          </a:xfrm>
          <a:prstGeom prst="rect">
            <a:avLst/>
          </a:prstGeom>
          <a:solidFill>
            <a:srgbClr val="FFFFCC"/>
          </a:solidFill>
          <a:ln>
            <a:noFill/>
          </a:ln>
        </p:spPr>
        <p:txBody>
          <a:bodyPr wrap="square">
            <a:spAutoFit/>
          </a:bodyPr>
          <a:lstStyle/>
          <a:p>
            <a:r>
              <a:rPr lang="vi-VN" sz="2400" dirty="0"/>
              <a:t>đo dòng điện, điện áp, công suất và năng lượng điện cung cấp cho mạch điện.</a:t>
            </a:r>
            <a:endParaRPr lang="en-US" sz="2400" dirty="0"/>
          </a:p>
        </p:txBody>
      </p:sp>
      <p:sp>
        <p:nvSpPr>
          <p:cNvPr id="396" name="矩形 23">
            <a:extLst>
              <a:ext uri="{FF2B5EF4-FFF2-40B4-BE49-F238E27FC236}">
                <a16:creationId xmlns:a16="http://schemas.microsoft.com/office/drawing/2014/main" id="{E3F77298-0BD1-426C-90DD-511AF0C348AE}"/>
              </a:ext>
            </a:extLst>
          </p:cNvPr>
          <p:cNvSpPr>
            <a:spLocks noChangeArrowheads="1"/>
          </p:cNvSpPr>
          <p:nvPr/>
        </p:nvSpPr>
        <p:spPr bwMode="auto">
          <a:xfrm>
            <a:off x="103369" y="3145868"/>
            <a:ext cx="3609088" cy="1938992"/>
          </a:xfrm>
          <a:prstGeom prst="rect">
            <a:avLst/>
          </a:prstGeom>
          <a:solidFill>
            <a:srgbClr val="FFFFCC"/>
          </a:solidFill>
          <a:ln>
            <a:noFill/>
          </a:ln>
        </p:spPr>
        <p:txBody>
          <a:bodyPr wrap="square">
            <a:spAutoFit/>
          </a:bodyPr>
          <a:lstStyle/>
          <a:p>
            <a:r>
              <a:rPr lang="en-US" sz="2400" dirty="0"/>
              <a:t>C</a:t>
            </a:r>
            <a:r>
              <a:rPr lang="vi-VN" sz="2400" dirty="0"/>
              <a:t>huyển đổi điện áp xoay chiều có giá trị 220V thành điện áp xoay chiều hoặc điện áp một chiều có giá trị nhỏ.</a:t>
            </a:r>
            <a:endParaRPr lang="en-US" sz="2400" dirty="0"/>
          </a:p>
        </p:txBody>
      </p:sp>
      <p:sp>
        <p:nvSpPr>
          <p:cNvPr id="397" name="矩形 23">
            <a:extLst>
              <a:ext uri="{FF2B5EF4-FFF2-40B4-BE49-F238E27FC236}">
                <a16:creationId xmlns:a16="http://schemas.microsoft.com/office/drawing/2014/main" id="{A37B5029-0FA3-4473-A5D2-B6169279F80A}"/>
              </a:ext>
            </a:extLst>
          </p:cNvPr>
          <p:cNvSpPr>
            <a:spLocks noChangeArrowheads="1"/>
          </p:cNvSpPr>
          <p:nvPr/>
        </p:nvSpPr>
        <p:spPr bwMode="auto">
          <a:xfrm>
            <a:off x="6036561" y="1351302"/>
            <a:ext cx="3107439" cy="461665"/>
          </a:xfrm>
          <a:prstGeom prst="rect">
            <a:avLst/>
          </a:prstGeom>
          <a:solidFill>
            <a:srgbClr val="FFFFCC"/>
          </a:solidFill>
          <a:ln>
            <a:no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lang="en-US" altLang="zh-CN" sz="2400" dirty="0" err="1">
                <a:ea typeface="微软雅黑"/>
              </a:rPr>
              <a:t>Đo</a:t>
            </a:r>
            <a:r>
              <a:rPr lang="en-US" altLang="zh-CN" sz="2400" dirty="0">
                <a:ea typeface="微软雅黑"/>
              </a:rPr>
              <a:t> </a:t>
            </a:r>
            <a:r>
              <a:rPr lang="en-US" altLang="zh-CN" sz="2400" dirty="0" err="1">
                <a:ea typeface="微软雅黑"/>
              </a:rPr>
              <a:t>hiệu</a:t>
            </a:r>
            <a:r>
              <a:rPr lang="en-US" altLang="zh-CN" sz="2400" dirty="0">
                <a:ea typeface="微软雅黑"/>
              </a:rPr>
              <a:t> </a:t>
            </a:r>
            <a:r>
              <a:rPr lang="en-US" altLang="zh-CN" sz="2400" dirty="0" err="1">
                <a:ea typeface="微软雅黑"/>
              </a:rPr>
              <a:t>điện</a:t>
            </a:r>
            <a:r>
              <a:rPr lang="en-US" altLang="zh-CN" sz="2400" dirty="0">
                <a:ea typeface="微软雅黑"/>
              </a:rPr>
              <a:t> </a:t>
            </a:r>
            <a:r>
              <a:rPr lang="en-US" altLang="zh-CN" sz="2400" dirty="0" err="1">
                <a:ea typeface="微软雅黑"/>
              </a:rPr>
              <a:t>thê</a:t>
            </a:r>
            <a:r>
              <a:rPr lang="en-US" altLang="zh-CN" sz="2400" dirty="0">
                <a:ea typeface="微软雅黑"/>
              </a:rPr>
              <a:t>́</a:t>
            </a:r>
            <a:endParaRPr kumimoji="0" lang="zh-CN" alt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a:cs typeface="Arial" panose="020B0604020202020204" pitchFamily="34" charset="0"/>
              <a:sym typeface="+mn-lt"/>
            </a:endParaRPr>
          </a:p>
        </p:txBody>
      </p:sp>
      <p:sp>
        <p:nvSpPr>
          <p:cNvPr id="398" name="矩形 9">
            <a:extLst>
              <a:ext uri="{FF2B5EF4-FFF2-40B4-BE49-F238E27FC236}">
                <a16:creationId xmlns:a16="http://schemas.microsoft.com/office/drawing/2014/main" id="{13909635-692D-4112-BC14-19001FAF2D57}"/>
              </a:ext>
            </a:extLst>
          </p:cNvPr>
          <p:cNvSpPr/>
          <p:nvPr/>
        </p:nvSpPr>
        <p:spPr>
          <a:xfrm>
            <a:off x="779091" y="19121"/>
            <a:ext cx="7701798"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27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3</a:t>
            </a:r>
            <a:r>
              <a:rPr kumimoji="0" lang="vi-VN" altLang="zh-CN" sz="27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Biến</a:t>
            </a:r>
            <a:r>
              <a:rPr kumimoji="0" lang="en-US" altLang="zh-CN" sz="27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rPr>
              <a:t>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áp</a:t>
            </a:r>
            <a:r>
              <a:rPr kumimoji="0" lang="en-US" altLang="zh-CN" sz="27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rPr>
              <a:t>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nguồn</a:t>
            </a:r>
            <a:r>
              <a:rPr kumimoji="0" lang="en-US" altLang="zh-CN" sz="27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rPr>
              <a:t> là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thiết</a:t>
            </a:r>
            <a:r>
              <a:rPr kumimoji="0" lang="en-US" altLang="zh-CN" sz="27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rPr>
              <a:t> bị có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chức</a:t>
            </a:r>
            <a:r>
              <a:rPr kumimoji="0" lang="en-US" altLang="zh-CN" sz="27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rPr>
              <a:t> </a:t>
            </a:r>
            <a:r>
              <a:rPr kumimoji="0" lang="en-US" altLang="zh-CN" sz="2700" b="1" i="0" u="none" strike="noStrike" kern="1200" cap="none" spc="0" normalizeH="0" baseline="0" noProof="0" dirty="0" err="1">
                <a:ln>
                  <a:noFill/>
                </a:ln>
                <a:solidFill>
                  <a:srgbClr val="44546A"/>
                </a:solidFill>
                <a:effectLst/>
                <a:uLnTx/>
                <a:uFillTx/>
                <a:latin typeface="Arial" panose="020B0604020202020204" pitchFamily="34" charset="0"/>
                <a:ea typeface="微软雅黑"/>
                <a:cs typeface="Arial" panose="020B0604020202020204" pitchFamily="34" charset="0"/>
                <a:sym typeface="+mn-lt"/>
              </a:rPr>
              <a:t>năng</a:t>
            </a:r>
            <a:endParaRPr kumimoji="0" lang="en-US" altLang="zh-CN" sz="21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endParaRPr>
          </a:p>
        </p:txBody>
      </p:sp>
      <p:pic>
        <p:nvPicPr>
          <p:cNvPr id="399" name="Picture 398">
            <a:extLst>
              <a:ext uri="{FF2B5EF4-FFF2-40B4-BE49-F238E27FC236}">
                <a16:creationId xmlns:a16="http://schemas.microsoft.com/office/drawing/2014/main" id="{DA809988-01AA-4791-A463-6BF71A8923E9}"/>
              </a:ext>
            </a:extLst>
          </p:cNvPr>
          <p:cNvPicPr>
            <a:picLocks noChangeAspect="1"/>
          </p:cNvPicPr>
          <p:nvPr/>
        </p:nvPicPr>
        <p:blipFill rotWithShape="1">
          <a:blip r:embed="rId38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3753322" y="3296607"/>
            <a:ext cx="819143" cy="574396"/>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8552010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4"/>
                                        </p:tgtEl>
                                        <p:attrNameLst>
                                          <p:attrName>style.visibility</p:attrName>
                                        </p:attrNameLst>
                                      </p:cBhvr>
                                      <p:to>
                                        <p:strVal val="visible"/>
                                      </p:to>
                                    </p:set>
                                    <p:anim calcmode="lin" valueType="num">
                                      <p:cBhvr additive="base">
                                        <p:cTn id="7" dur="750" fill="hold"/>
                                        <p:tgtEl>
                                          <p:spTgt spid="394"/>
                                        </p:tgtEl>
                                        <p:attrNameLst>
                                          <p:attrName>ppt_x</p:attrName>
                                        </p:attrNameLst>
                                      </p:cBhvr>
                                      <p:tavLst>
                                        <p:tav tm="0">
                                          <p:val>
                                            <p:strVal val="#ppt_x"/>
                                          </p:val>
                                        </p:tav>
                                        <p:tav tm="100000">
                                          <p:val>
                                            <p:strVal val="#ppt_x"/>
                                          </p:val>
                                        </p:tav>
                                      </p:tavLst>
                                    </p:anim>
                                    <p:anim calcmode="lin" valueType="num">
                                      <p:cBhvr additive="base">
                                        <p:cTn id="8" dur="750" fill="hold"/>
                                        <p:tgtEl>
                                          <p:spTgt spid="3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5"/>
                                        </p:tgtEl>
                                        <p:attrNameLst>
                                          <p:attrName>style.visibility</p:attrName>
                                        </p:attrNameLst>
                                      </p:cBhvr>
                                      <p:to>
                                        <p:strVal val="visible"/>
                                      </p:to>
                                    </p:set>
                                    <p:anim calcmode="lin" valueType="num">
                                      <p:cBhvr additive="base">
                                        <p:cTn id="11" dur="750" fill="hold"/>
                                        <p:tgtEl>
                                          <p:spTgt spid="395"/>
                                        </p:tgtEl>
                                        <p:attrNameLst>
                                          <p:attrName>ppt_x</p:attrName>
                                        </p:attrNameLst>
                                      </p:cBhvr>
                                      <p:tavLst>
                                        <p:tav tm="0">
                                          <p:val>
                                            <p:strVal val="#ppt_x"/>
                                          </p:val>
                                        </p:tav>
                                        <p:tav tm="100000">
                                          <p:val>
                                            <p:strVal val="#ppt_x"/>
                                          </p:val>
                                        </p:tav>
                                      </p:tavLst>
                                    </p:anim>
                                    <p:anim calcmode="lin" valueType="num">
                                      <p:cBhvr additive="base">
                                        <p:cTn id="12" dur="750" fill="hold"/>
                                        <p:tgtEl>
                                          <p:spTgt spid="39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6"/>
                                        </p:tgtEl>
                                        <p:attrNameLst>
                                          <p:attrName>style.visibility</p:attrName>
                                        </p:attrNameLst>
                                      </p:cBhvr>
                                      <p:to>
                                        <p:strVal val="visible"/>
                                      </p:to>
                                    </p:set>
                                    <p:anim calcmode="lin" valueType="num">
                                      <p:cBhvr additive="base">
                                        <p:cTn id="15" dur="750" fill="hold"/>
                                        <p:tgtEl>
                                          <p:spTgt spid="396"/>
                                        </p:tgtEl>
                                        <p:attrNameLst>
                                          <p:attrName>ppt_x</p:attrName>
                                        </p:attrNameLst>
                                      </p:cBhvr>
                                      <p:tavLst>
                                        <p:tav tm="0">
                                          <p:val>
                                            <p:strVal val="#ppt_x"/>
                                          </p:val>
                                        </p:tav>
                                        <p:tav tm="100000">
                                          <p:val>
                                            <p:strVal val="#ppt_x"/>
                                          </p:val>
                                        </p:tav>
                                      </p:tavLst>
                                    </p:anim>
                                    <p:anim calcmode="lin" valueType="num">
                                      <p:cBhvr additive="base">
                                        <p:cTn id="16" dur="750" fill="hold"/>
                                        <p:tgtEl>
                                          <p:spTgt spid="3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7"/>
                                        </p:tgtEl>
                                        <p:attrNameLst>
                                          <p:attrName>style.visibility</p:attrName>
                                        </p:attrNameLst>
                                      </p:cBhvr>
                                      <p:to>
                                        <p:strVal val="visible"/>
                                      </p:to>
                                    </p:set>
                                    <p:anim calcmode="lin" valueType="num">
                                      <p:cBhvr additive="base">
                                        <p:cTn id="19" dur="750" fill="hold"/>
                                        <p:tgtEl>
                                          <p:spTgt spid="397"/>
                                        </p:tgtEl>
                                        <p:attrNameLst>
                                          <p:attrName>ppt_x</p:attrName>
                                        </p:attrNameLst>
                                      </p:cBhvr>
                                      <p:tavLst>
                                        <p:tav tm="0">
                                          <p:val>
                                            <p:strVal val="#ppt_x"/>
                                          </p:val>
                                        </p:tav>
                                        <p:tav tm="100000">
                                          <p:val>
                                            <p:strVal val="#ppt_x"/>
                                          </p:val>
                                        </p:tav>
                                      </p:tavLst>
                                    </p:anim>
                                    <p:anim calcmode="lin" valueType="num">
                                      <p:cBhvr additive="base">
                                        <p:cTn id="20" dur="75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399"/>
                                        </p:tgtEl>
                                        <p:attrNameLst>
                                          <p:attrName>style.visibility</p:attrName>
                                        </p:attrNameLst>
                                      </p:cBhvr>
                                      <p:to>
                                        <p:strVal val="visible"/>
                                      </p:to>
                                    </p:set>
                                    <p:anim calcmode="lin" valueType="num">
                                      <p:cBhvr>
                                        <p:cTn id="25" dur="250" fill="hold"/>
                                        <p:tgtEl>
                                          <p:spTgt spid="399"/>
                                        </p:tgtEl>
                                        <p:attrNameLst>
                                          <p:attrName>ppt_w</p:attrName>
                                        </p:attrNameLst>
                                      </p:cBhvr>
                                      <p:tavLst>
                                        <p:tav tm="0">
                                          <p:val>
                                            <p:strVal val="4*#ppt_w"/>
                                          </p:val>
                                        </p:tav>
                                        <p:tav tm="100000">
                                          <p:val>
                                            <p:strVal val="#ppt_w"/>
                                          </p:val>
                                        </p:tav>
                                      </p:tavLst>
                                    </p:anim>
                                    <p:anim calcmode="lin" valueType="num">
                                      <p:cBhvr>
                                        <p:cTn id="26" dur="250" fill="hold"/>
                                        <p:tgtEl>
                                          <p:spTgt spid="39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8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animBg="1"/>
      <p:bldP spid="395" grpId="0" animBg="1"/>
      <p:bldP spid="396" grpId="0" animBg="1"/>
      <p:bldP spid="39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12"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1" name="矩形 30"/>
          <p:cNvSpPr/>
          <p:nvPr/>
        </p:nvSpPr>
        <p:spPr>
          <a:xfrm>
            <a:off x="35431" y="40922"/>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7" name="圆角矩形 15">
            <a:extLst>
              <a:ext uri="{FF2B5EF4-FFF2-40B4-BE49-F238E27FC236}">
                <a16:creationId xmlns:a16="http://schemas.microsoft.com/office/drawing/2014/main" id="{79485312-1E11-480F-959E-17A9FA697ABC}"/>
              </a:ext>
            </a:extLst>
          </p:cNvPr>
          <p:cNvSpPr/>
          <p:nvPr/>
        </p:nvSpPr>
        <p:spPr bwMode="auto">
          <a:xfrm flipH="1">
            <a:off x="3089305" y="586218"/>
            <a:ext cx="5550702"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8" name="圆角矩形 18">
            <a:extLst>
              <a:ext uri="{FF2B5EF4-FFF2-40B4-BE49-F238E27FC236}">
                <a16:creationId xmlns:a16="http://schemas.microsoft.com/office/drawing/2014/main" id="{9959DAD5-ECEE-47D6-AEC5-342A8EB13395}"/>
              </a:ext>
            </a:extLst>
          </p:cNvPr>
          <p:cNvSpPr/>
          <p:nvPr/>
        </p:nvSpPr>
        <p:spPr bwMode="auto">
          <a:xfrm flipH="1">
            <a:off x="3665369" y="1654908"/>
            <a:ext cx="4810865"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9" name="圆角矩形 21">
            <a:extLst>
              <a:ext uri="{FF2B5EF4-FFF2-40B4-BE49-F238E27FC236}">
                <a16:creationId xmlns:a16="http://schemas.microsoft.com/office/drawing/2014/main" id="{6AFE86CD-2D4F-4DDD-8096-366D6280349E}"/>
              </a:ext>
            </a:extLst>
          </p:cNvPr>
          <p:cNvSpPr/>
          <p:nvPr/>
        </p:nvSpPr>
        <p:spPr bwMode="auto">
          <a:xfrm flipH="1">
            <a:off x="3665369" y="2723601"/>
            <a:ext cx="4810865"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ea"/>
              <a:sym typeface="+mn-lt"/>
            </a:endParaRPr>
          </a:p>
        </p:txBody>
      </p:sp>
      <p:sp>
        <p:nvSpPr>
          <p:cNvPr id="10" name="圆角矩形 27">
            <a:extLst>
              <a:ext uri="{FF2B5EF4-FFF2-40B4-BE49-F238E27FC236}">
                <a16:creationId xmlns:a16="http://schemas.microsoft.com/office/drawing/2014/main" id="{767F9717-9212-4D93-BCDA-2E54793E9834}"/>
              </a:ext>
            </a:extLst>
          </p:cNvPr>
          <p:cNvSpPr/>
          <p:nvPr/>
        </p:nvSpPr>
        <p:spPr bwMode="auto">
          <a:xfrm flipH="1">
            <a:off x="3089305" y="3792291"/>
            <a:ext cx="4810865" cy="612874"/>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nvGrpSpPr>
          <p:cNvPr id="11" name="组合 42">
            <a:extLst>
              <a:ext uri="{FF2B5EF4-FFF2-40B4-BE49-F238E27FC236}">
                <a16:creationId xmlns:a16="http://schemas.microsoft.com/office/drawing/2014/main" id="{B0653AEF-CA98-405D-B183-569547301275}"/>
              </a:ext>
            </a:extLst>
          </p:cNvPr>
          <p:cNvGrpSpPr/>
          <p:nvPr/>
        </p:nvGrpSpPr>
        <p:grpSpPr>
          <a:xfrm>
            <a:off x="2613209" y="442653"/>
            <a:ext cx="900000" cy="900000"/>
            <a:chOff x="4229236" y="3968984"/>
            <a:chExt cx="792000" cy="792000"/>
          </a:xfrm>
        </p:grpSpPr>
        <p:sp>
          <p:nvSpPr>
            <p:cNvPr id="12" name="MH_Other_2">
              <a:extLst>
                <a:ext uri="{FF2B5EF4-FFF2-40B4-BE49-F238E27FC236}">
                  <a16:creationId xmlns:a16="http://schemas.microsoft.com/office/drawing/2014/main" id="{E92AF7F0-9D5B-444B-A9D7-06A76F53D0F7}"/>
                </a:ext>
              </a:extLst>
            </p:cNvPr>
            <p:cNvSpPr/>
            <p:nvPr>
              <p:custDataLst>
                <p:tags r:id="rId7"/>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6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3" name="MH_Title_1">
              <a:extLst>
                <a:ext uri="{FF2B5EF4-FFF2-40B4-BE49-F238E27FC236}">
                  <a16:creationId xmlns:a16="http://schemas.microsoft.com/office/drawing/2014/main" id="{D6025327-CB91-4F51-BF5F-C0EC5F41D31D}"/>
                </a:ext>
              </a:extLst>
            </p:cNvPr>
            <p:cNvSpPr/>
            <p:nvPr>
              <p:custDataLst>
                <p:tags r:id="rId8"/>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prstClr val="white"/>
                  </a:solidFill>
                  <a:effectLst/>
                  <a:uLnTx/>
                  <a:uFillTx/>
                  <a:ea typeface="微软雅黑"/>
                  <a:cs typeface="+mn-ea"/>
                  <a:sym typeface="+mn-lt"/>
                </a:rPr>
                <a:t>A</a:t>
              </a:r>
              <a:endParaRPr kumimoji="0" lang="zh-CN" altLang="en-US" sz="2700" b="1"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grpSp>
        <p:nvGrpSpPr>
          <p:cNvPr id="14" name="组合 32">
            <a:extLst>
              <a:ext uri="{FF2B5EF4-FFF2-40B4-BE49-F238E27FC236}">
                <a16:creationId xmlns:a16="http://schemas.microsoft.com/office/drawing/2014/main" id="{0E73F861-7926-439C-BB1F-1F78E98D6137}"/>
              </a:ext>
            </a:extLst>
          </p:cNvPr>
          <p:cNvGrpSpPr/>
          <p:nvPr/>
        </p:nvGrpSpPr>
        <p:grpSpPr>
          <a:xfrm>
            <a:off x="3104932" y="1495523"/>
            <a:ext cx="900000" cy="900000"/>
            <a:chOff x="4229236" y="3968984"/>
            <a:chExt cx="792000" cy="792000"/>
          </a:xfrm>
        </p:grpSpPr>
        <p:sp>
          <p:nvSpPr>
            <p:cNvPr id="15" name="MH_Other_2">
              <a:extLst>
                <a:ext uri="{FF2B5EF4-FFF2-40B4-BE49-F238E27FC236}">
                  <a16:creationId xmlns:a16="http://schemas.microsoft.com/office/drawing/2014/main" id="{4F6830C2-57E9-414B-B414-B52D226C3533}"/>
                </a:ext>
              </a:extLst>
            </p:cNvPr>
            <p:cNvSpPr/>
            <p:nvPr>
              <p:custDataLst>
                <p:tags r:id="rId5"/>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6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6" name="MH_Title_1">
              <a:extLst>
                <a:ext uri="{FF2B5EF4-FFF2-40B4-BE49-F238E27FC236}">
                  <a16:creationId xmlns:a16="http://schemas.microsoft.com/office/drawing/2014/main" id="{A0904945-5FAA-4A54-81FF-952AC56BEE55}"/>
                </a:ext>
              </a:extLst>
            </p:cNvPr>
            <p:cNvSpPr/>
            <p:nvPr>
              <p:custDataLst>
                <p:tags r:id="rId6"/>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prstClr val="white"/>
                  </a:solidFill>
                  <a:effectLst/>
                  <a:uLnTx/>
                  <a:uFillTx/>
                  <a:ea typeface="微软雅黑"/>
                  <a:cs typeface="+mn-ea"/>
                  <a:sym typeface="+mn-lt"/>
                </a:rPr>
                <a:t>B</a:t>
              </a:r>
              <a:endParaRPr kumimoji="0" lang="zh-CN" altLang="en-US" sz="2700" b="1"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grpSp>
        <p:nvGrpSpPr>
          <p:cNvPr id="17" name="组合 55">
            <a:extLst>
              <a:ext uri="{FF2B5EF4-FFF2-40B4-BE49-F238E27FC236}">
                <a16:creationId xmlns:a16="http://schemas.microsoft.com/office/drawing/2014/main" id="{BD9BC68B-E81F-483F-A827-F1C2E7D75812}"/>
              </a:ext>
            </a:extLst>
          </p:cNvPr>
          <p:cNvGrpSpPr/>
          <p:nvPr/>
        </p:nvGrpSpPr>
        <p:grpSpPr>
          <a:xfrm>
            <a:off x="3104932" y="2565728"/>
            <a:ext cx="900000" cy="900000"/>
            <a:chOff x="4229236" y="3968984"/>
            <a:chExt cx="792000" cy="792000"/>
          </a:xfrm>
        </p:grpSpPr>
        <p:sp>
          <p:nvSpPr>
            <p:cNvPr id="18" name="MH_Other_2">
              <a:extLst>
                <a:ext uri="{FF2B5EF4-FFF2-40B4-BE49-F238E27FC236}">
                  <a16:creationId xmlns:a16="http://schemas.microsoft.com/office/drawing/2014/main" id="{3F4AC625-AE3E-4A83-AD3E-04A27FB2E3E5}"/>
                </a:ext>
              </a:extLst>
            </p:cNvPr>
            <p:cNvSpPr/>
            <p:nvPr>
              <p:custDataLst>
                <p:tags r:id="rId3"/>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6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9" name="MH_Title_1">
              <a:extLst>
                <a:ext uri="{FF2B5EF4-FFF2-40B4-BE49-F238E27FC236}">
                  <a16:creationId xmlns:a16="http://schemas.microsoft.com/office/drawing/2014/main" id="{7CFB0080-7A43-49BA-8A23-6E96875EAB41}"/>
                </a:ext>
              </a:extLst>
            </p:cNvPr>
            <p:cNvSpPr/>
            <p:nvPr>
              <p:custDataLst>
                <p:tags r:id="rId4"/>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prstClr val="white"/>
                  </a:solidFill>
                  <a:effectLst/>
                  <a:uLnTx/>
                  <a:uFillTx/>
                  <a:ea typeface="微软雅黑"/>
                  <a:cs typeface="+mn-ea"/>
                  <a:sym typeface="+mn-lt"/>
                </a:rPr>
                <a:t>C</a:t>
              </a:r>
              <a:endParaRPr kumimoji="0" lang="zh-CN" altLang="en-US" sz="2700" b="1"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grpSp>
        <p:nvGrpSpPr>
          <p:cNvPr id="20" name="组合 64">
            <a:extLst>
              <a:ext uri="{FF2B5EF4-FFF2-40B4-BE49-F238E27FC236}">
                <a16:creationId xmlns:a16="http://schemas.microsoft.com/office/drawing/2014/main" id="{2954BCB6-1E77-402A-96BC-99F5F9E95965}"/>
              </a:ext>
            </a:extLst>
          </p:cNvPr>
          <p:cNvGrpSpPr/>
          <p:nvPr/>
        </p:nvGrpSpPr>
        <p:grpSpPr>
          <a:xfrm>
            <a:off x="2613209" y="3621122"/>
            <a:ext cx="900000" cy="900000"/>
            <a:chOff x="4229236" y="3968984"/>
            <a:chExt cx="792000" cy="792000"/>
          </a:xfrm>
        </p:grpSpPr>
        <p:sp>
          <p:nvSpPr>
            <p:cNvPr id="21" name="MH_Other_2">
              <a:extLst>
                <a:ext uri="{FF2B5EF4-FFF2-40B4-BE49-F238E27FC236}">
                  <a16:creationId xmlns:a16="http://schemas.microsoft.com/office/drawing/2014/main" id="{A62E3035-EBB9-4D3A-ADD3-6A4EEBEE6742}"/>
                </a:ext>
              </a:extLst>
            </p:cNvPr>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6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22" name="MH_Title_1">
              <a:extLst>
                <a:ext uri="{FF2B5EF4-FFF2-40B4-BE49-F238E27FC236}">
                  <a16:creationId xmlns:a16="http://schemas.microsoft.com/office/drawing/2014/main" id="{5F99CC8F-F67F-4EC8-B909-D27CA6AD1358}"/>
                </a:ext>
              </a:extLst>
            </p:cNvPr>
            <p:cNvSpPr/>
            <p:nvPr>
              <p:custDataLst>
                <p:tags r:id="rId2"/>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prstClr val="white"/>
                  </a:solidFill>
                  <a:effectLst/>
                  <a:uLnTx/>
                  <a:uFillTx/>
                  <a:ea typeface="微软雅黑"/>
                  <a:cs typeface="+mn-ea"/>
                  <a:sym typeface="+mn-lt"/>
                </a:rPr>
                <a:t>D</a:t>
              </a:r>
              <a:endParaRPr kumimoji="0" lang="zh-CN" altLang="en-US" sz="2700" b="1"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pic>
        <p:nvPicPr>
          <p:cNvPr id="23" name="Picture 22">
            <a:extLst>
              <a:ext uri="{FF2B5EF4-FFF2-40B4-BE49-F238E27FC236}">
                <a16:creationId xmlns:a16="http://schemas.microsoft.com/office/drawing/2014/main" id="{491974EC-2161-448F-9B3C-D0E1139078BB}"/>
              </a:ext>
            </a:extLst>
          </p:cNvPr>
          <p:cNvPicPr>
            <a:picLocks noChangeAspect="1"/>
          </p:cNvPicPr>
          <p:nvPr/>
        </p:nvPicPr>
        <p:blipFill rotWithShape="1">
          <a:blip r:embed="rId13"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8260447" y="560615"/>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4" name="文本框 12">
            <a:extLst>
              <a:ext uri="{FF2B5EF4-FFF2-40B4-BE49-F238E27FC236}">
                <a16:creationId xmlns:a16="http://schemas.microsoft.com/office/drawing/2014/main" id="{945DC5FE-9DD0-4B00-93EA-C10A7EE670E2}"/>
              </a:ext>
            </a:extLst>
          </p:cNvPr>
          <p:cNvSpPr txBox="1"/>
          <p:nvPr/>
        </p:nvSpPr>
        <p:spPr>
          <a:xfrm>
            <a:off x="4055112" y="1719548"/>
            <a:ext cx="2672260" cy="46166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dây nối.</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文本框 14">
            <a:extLst>
              <a:ext uri="{FF2B5EF4-FFF2-40B4-BE49-F238E27FC236}">
                <a16:creationId xmlns:a16="http://schemas.microsoft.com/office/drawing/2014/main" id="{F93EB7F4-A8EB-46BC-9A7E-763202E2820F}"/>
              </a:ext>
            </a:extLst>
          </p:cNvPr>
          <p:cNvSpPr txBox="1"/>
          <p:nvPr/>
        </p:nvSpPr>
        <p:spPr>
          <a:xfrm>
            <a:off x="3543221" y="708239"/>
            <a:ext cx="5132216" cy="46166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điốt phát quang (kèm điện trở bảo vệ).</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文本框 16">
            <a:extLst>
              <a:ext uri="{FF2B5EF4-FFF2-40B4-BE49-F238E27FC236}">
                <a16:creationId xmlns:a16="http://schemas.microsoft.com/office/drawing/2014/main" id="{BD0BDC09-9F8E-4BCE-94BC-A763367B61A0}"/>
              </a:ext>
            </a:extLst>
          </p:cNvPr>
          <p:cNvSpPr txBox="1"/>
          <p:nvPr/>
        </p:nvSpPr>
        <p:spPr>
          <a:xfrm>
            <a:off x="4074437" y="2781465"/>
            <a:ext cx="4498650" cy="46166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công tắc.</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文本框 18">
            <a:extLst>
              <a:ext uri="{FF2B5EF4-FFF2-40B4-BE49-F238E27FC236}">
                <a16:creationId xmlns:a16="http://schemas.microsoft.com/office/drawing/2014/main" id="{8B7D5BDD-E707-4D59-9167-D1EC36B8AD79}"/>
              </a:ext>
            </a:extLst>
          </p:cNvPr>
          <p:cNvSpPr txBox="1"/>
          <p:nvPr/>
        </p:nvSpPr>
        <p:spPr>
          <a:xfrm>
            <a:off x="3523990" y="3829900"/>
            <a:ext cx="4345238" cy="461665"/>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lang="en-US" sz="2400" kern="1200" dirty="0" err="1">
                <a:solidFill>
                  <a:prstClr val="black"/>
                </a:solidFill>
                <a:latin typeface="Times New Roman" panose="02020603050405020304" pitchFamily="18" charset="0"/>
                <a:ea typeface="微软雅黑"/>
                <a:cs typeface="Times New Roman" panose="02020603050405020304" pitchFamily="18" charset="0"/>
              </a:rPr>
              <a:t>Cầu</a:t>
            </a:r>
            <a:r>
              <a:rPr lang="en-US" sz="2400" kern="1200" dirty="0">
                <a:solidFill>
                  <a:prstClr val="black"/>
                </a:solidFill>
                <a:latin typeface="Times New Roman" panose="02020603050405020304" pitchFamily="18" charset="0"/>
                <a:ea typeface="微软雅黑"/>
                <a:cs typeface="Times New Roman" panose="02020603050405020304" pitchFamily="18" charset="0"/>
              </a:rPr>
              <a:t> chì</a:t>
            </a:r>
            <a:endPar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sp>
        <p:nvSpPr>
          <p:cNvPr id="28" name="矩形 9">
            <a:extLst>
              <a:ext uri="{FF2B5EF4-FFF2-40B4-BE49-F238E27FC236}">
                <a16:creationId xmlns:a16="http://schemas.microsoft.com/office/drawing/2014/main" id="{43F4A863-62CD-4EE8-9735-A78379355206}"/>
              </a:ext>
            </a:extLst>
          </p:cNvPr>
          <p:cNvSpPr/>
          <p:nvPr/>
        </p:nvSpPr>
        <p:spPr>
          <a:xfrm>
            <a:off x="110775" y="1411904"/>
            <a:ext cx="2762654" cy="147732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sng" strike="noStrike" kern="1200" cap="none" spc="0" normalizeH="0" baseline="0" noProof="0" dirty="0" err="1">
                <a:ln>
                  <a:noFill/>
                </a:ln>
                <a:solidFill>
                  <a:srgbClr val="C00000"/>
                </a:solidFill>
                <a:effectLst/>
                <a:uLnTx/>
                <a:uFillTx/>
                <a:latin typeface="Arial" panose="020B0604020202020204" pitchFamily="34" charset="0"/>
                <a:ea typeface="微软雅黑"/>
                <a:cs typeface="Arial" panose="020B0604020202020204" pitchFamily="34" charset="0"/>
                <a:sym typeface="+mn-lt"/>
              </a:rPr>
              <a:t>Câu</a:t>
            </a:r>
            <a:r>
              <a:rPr kumimoji="0" lang="en-US" altLang="zh-CN" sz="3000" b="1" i="0" u="sng"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4:</a:t>
            </a:r>
            <a:r>
              <a:rPr kumimoji="0" lang="en-US" altLang="zh-CN" sz="30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a:t>
            </a:r>
            <a:r>
              <a:rPr kumimoji="0" lang="en-US" altLang="zh-CN" sz="3000" b="0" i="0" u="none" strike="noStrike" kern="1200" cap="none" spc="0" normalizeH="0" baseline="0" noProof="0" dirty="0" err="1">
                <a:ln>
                  <a:noFill/>
                </a:ln>
                <a:solidFill>
                  <a:srgbClr val="C00000"/>
                </a:solidFill>
                <a:effectLst/>
                <a:uLnTx/>
                <a:uFillTx/>
                <a:latin typeface="Arial" panose="020B0604020202020204" pitchFamily="34" charset="0"/>
                <a:ea typeface="微软雅黑"/>
                <a:cs typeface="Arial" panose="020B0604020202020204" pitchFamily="34" charset="0"/>
                <a:sym typeface="+mn-lt"/>
              </a:rPr>
              <a:t>Thiết</a:t>
            </a:r>
            <a:r>
              <a:rPr kumimoji="0" lang="en-US" altLang="zh-CN" sz="3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bị </a:t>
            </a:r>
            <a:r>
              <a:rPr kumimoji="0" lang="en-US" altLang="zh-CN" sz="3000" b="0" i="0" u="none" strike="noStrike" kern="1200" cap="none" spc="0" normalizeH="0" baseline="0" noProof="0" dirty="0" err="1">
                <a:ln>
                  <a:noFill/>
                </a:ln>
                <a:solidFill>
                  <a:srgbClr val="C00000"/>
                </a:solidFill>
                <a:effectLst/>
                <a:uLnTx/>
                <a:uFillTx/>
                <a:latin typeface="Arial" panose="020B0604020202020204" pitchFamily="34" charset="0"/>
                <a:ea typeface="微软雅黑"/>
                <a:cs typeface="Arial" panose="020B0604020202020204" pitchFamily="34" charset="0"/>
                <a:sym typeface="+mn-lt"/>
              </a:rPr>
              <a:t>sư</a:t>
            </a:r>
            <a:r>
              <a:rPr kumimoji="0" lang="en-US" altLang="zh-CN" sz="3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a:t>
            </a:r>
            <a:r>
              <a:rPr kumimoji="0" lang="en-US" altLang="zh-CN" sz="3000" b="0" i="0" u="none" strike="noStrike" kern="1200" cap="none" spc="0" normalizeH="0" baseline="0" noProof="0" dirty="0" err="1">
                <a:ln>
                  <a:noFill/>
                </a:ln>
                <a:solidFill>
                  <a:srgbClr val="C00000"/>
                </a:solidFill>
                <a:effectLst/>
                <a:uLnTx/>
                <a:uFillTx/>
                <a:latin typeface="Arial" panose="020B0604020202020204" pitchFamily="34" charset="0"/>
                <a:ea typeface="微软雅黑"/>
                <a:cs typeface="Arial" panose="020B0604020202020204" pitchFamily="34" charset="0"/>
                <a:sym typeface="+mn-lt"/>
              </a:rPr>
              <a:t>dụng</a:t>
            </a:r>
            <a:r>
              <a:rPr kumimoji="0" lang="en-US" altLang="zh-CN" sz="3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a:t>
            </a:r>
            <a:r>
              <a:rPr kumimoji="0" lang="en-US" altLang="zh-CN" sz="3000" b="0" i="0" u="none" strike="noStrike" kern="1200" cap="none" spc="0" normalizeH="0" baseline="0" noProof="0" dirty="0" err="1">
                <a:ln>
                  <a:noFill/>
                </a:ln>
                <a:solidFill>
                  <a:srgbClr val="C00000"/>
                </a:solidFill>
                <a:effectLst/>
                <a:uLnTx/>
                <a:uFillTx/>
                <a:latin typeface="Arial" panose="020B0604020202020204" pitchFamily="34" charset="0"/>
                <a:ea typeface="微软雅黑"/>
                <a:cs typeface="Arial" panose="020B0604020202020204" pitchFamily="34" charset="0"/>
                <a:sym typeface="+mn-lt"/>
              </a:rPr>
              <a:t>điện</a:t>
            </a:r>
            <a:r>
              <a:rPr kumimoji="0" lang="en-US" altLang="zh-CN" sz="3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sym typeface="+mn-lt"/>
              </a:rPr>
              <a:t> là</a:t>
            </a:r>
            <a:endParaRPr kumimoji="0" lang="en-US" altLang="zh-CN" sz="3000" b="1" i="0" u="none" strike="noStrike" kern="1200" cap="none" spc="0" normalizeH="0" baseline="0" noProof="0" dirty="0">
              <a:ln>
                <a:noFill/>
              </a:ln>
              <a:solidFill>
                <a:srgbClr val="44546A"/>
              </a:solidFill>
              <a:effectLst/>
              <a:uLnTx/>
              <a:uFillTx/>
              <a:latin typeface="Arial" panose="020B0604020202020204" pitchFamily="34" charset="0"/>
              <a:ea typeface="微软雅黑"/>
              <a:cs typeface="Arial" panose="020B0604020202020204" pitchFamily="34" charset="0"/>
              <a:sym typeface="+mn-lt"/>
            </a:endParaRPr>
          </a:p>
        </p:txBody>
      </p:sp>
    </p:spTree>
    <p:extLst>
      <p:ext uri="{BB962C8B-B14F-4D97-AF65-F5344CB8AC3E}">
        <p14:creationId xmlns:p14="http://schemas.microsoft.com/office/powerpoint/2010/main" val="9155378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strVal val="4*#ppt_w"/>
                                          </p:val>
                                        </p:tav>
                                        <p:tav tm="100000">
                                          <p:val>
                                            <p:strVal val="#ppt_w"/>
                                          </p:val>
                                        </p:tav>
                                      </p:tavLst>
                                    </p:anim>
                                    <p:anim calcmode="lin" valueType="num">
                                      <p:cBhvr>
                                        <p:cTn id="8"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11"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24379"/>
          </a:xfrm>
          <a:prstGeom prst="rect">
            <a:avLst/>
          </a:prstGeom>
          <a:blipFill rotWithShape="1">
            <a:blip r:embed="rId21" cstate="screen">
              <a:extLst>
                <a:ext uri="{28A0092B-C50C-407E-A947-70E740481C1C}">
                  <a14:useLocalDpi xmlns:a14="http://schemas.microsoft.com/office/drawing/2010/main"/>
                </a:ext>
              </a:extLst>
            </a:blip>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1" name="矩形 30"/>
          <p:cNvSpPr/>
          <p:nvPr/>
        </p:nvSpPr>
        <p:spPr>
          <a:xfrm>
            <a:off x="-14931" y="-19121"/>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5" name="椭圆 4"/>
          <p:cNvSpPr/>
          <p:nvPr/>
        </p:nvSpPr>
        <p:spPr>
          <a:xfrm>
            <a:off x="-1682453" y="170795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6" name="椭圆 5"/>
          <p:cNvSpPr/>
          <p:nvPr/>
        </p:nvSpPr>
        <p:spPr>
          <a:xfrm>
            <a:off x="-2069482" y="1299203"/>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7" name="MH_Other_4">
            <a:extLst>
              <a:ext uri="{FF2B5EF4-FFF2-40B4-BE49-F238E27FC236}">
                <a16:creationId xmlns:a16="http://schemas.microsoft.com/office/drawing/2014/main" id="{EB7EFA26-2041-4A3B-962F-2C9D0B3D7C76}"/>
              </a:ext>
            </a:extLst>
          </p:cNvPr>
          <p:cNvSpPr/>
          <p:nvPr>
            <p:custDataLst>
              <p:tags r:id="rId1"/>
            </p:custDataLst>
          </p:nvPr>
        </p:nvSpPr>
        <p:spPr>
          <a:xfrm flipH="1">
            <a:off x="3303832" y="3058254"/>
            <a:ext cx="833423" cy="1852899"/>
          </a:xfrm>
          <a:custGeom>
            <a:avLst/>
            <a:gdLst>
              <a:gd name="connsiteX0" fmla="*/ 221247 w 863600"/>
              <a:gd name="connsiteY0" fmla="*/ 0 h 1825043"/>
              <a:gd name="connsiteX1" fmla="*/ 0 w 863600"/>
              <a:gd name="connsiteY1" fmla="*/ 221247 h 1825043"/>
              <a:gd name="connsiteX2" fmla="*/ 0 w 863600"/>
              <a:gd name="connsiteY2" fmla="*/ 1013461 h 1825043"/>
              <a:gd name="connsiteX3" fmla="*/ 0 w 863600"/>
              <a:gd name="connsiteY3" fmla="*/ 1615441 h 1825043"/>
              <a:gd name="connsiteX4" fmla="*/ 0 w 863600"/>
              <a:gd name="connsiteY4" fmla="*/ 1825043 h 1825043"/>
              <a:gd name="connsiteX5" fmla="*/ 140965 w 863600"/>
              <a:gd name="connsiteY5" fmla="*/ 1825043 h 1825043"/>
              <a:gd name="connsiteX6" fmla="*/ 140965 w 863600"/>
              <a:gd name="connsiteY6" fmla="*/ 1013461 h 1825043"/>
              <a:gd name="connsiteX7" fmla="*/ 140965 w 863600"/>
              <a:gd name="connsiteY7" fmla="*/ 221247 h 1825043"/>
              <a:gd name="connsiteX8" fmla="*/ 221247 w 863600"/>
              <a:gd name="connsiteY8" fmla="*/ 140965 h 1825043"/>
              <a:gd name="connsiteX9" fmla="*/ 863600 w 863600"/>
              <a:gd name="connsiteY9" fmla="*/ 140965 h 1825043"/>
              <a:gd name="connsiteX10" fmla="*/ 863600 w 863600"/>
              <a:gd name="connsiteY10" fmla="*/ 1 h 18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600" h="1825043">
                <a:moveTo>
                  <a:pt x="221247" y="0"/>
                </a:moveTo>
                <a:cubicBezTo>
                  <a:pt x="99056" y="0"/>
                  <a:pt x="0" y="99056"/>
                  <a:pt x="0" y="221247"/>
                </a:cubicBezTo>
                <a:lnTo>
                  <a:pt x="0" y="1013461"/>
                </a:lnTo>
                <a:lnTo>
                  <a:pt x="0" y="1615441"/>
                </a:lnTo>
                <a:lnTo>
                  <a:pt x="0" y="1825043"/>
                </a:lnTo>
                <a:lnTo>
                  <a:pt x="140965" y="1825043"/>
                </a:lnTo>
                <a:lnTo>
                  <a:pt x="140965" y="1013461"/>
                </a:lnTo>
                <a:lnTo>
                  <a:pt x="140965" y="221247"/>
                </a:lnTo>
                <a:cubicBezTo>
                  <a:pt x="140965" y="176908"/>
                  <a:pt x="176908" y="140965"/>
                  <a:pt x="221247" y="140965"/>
                </a:cubicBezTo>
                <a:lnTo>
                  <a:pt x="863600" y="140965"/>
                </a:lnTo>
                <a:lnTo>
                  <a:pt x="863600" y="1"/>
                </a:ln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8" name="MH_Other_1">
            <a:extLst>
              <a:ext uri="{FF2B5EF4-FFF2-40B4-BE49-F238E27FC236}">
                <a16:creationId xmlns:a16="http://schemas.microsoft.com/office/drawing/2014/main" id="{E091F39E-8EC3-4DDF-8B50-2CA337494EF9}"/>
              </a:ext>
            </a:extLst>
          </p:cNvPr>
          <p:cNvSpPr/>
          <p:nvPr>
            <p:custDataLst>
              <p:tags r:id="rId2"/>
            </p:custDataLst>
          </p:nvPr>
        </p:nvSpPr>
        <p:spPr>
          <a:xfrm>
            <a:off x="4573531" y="3370321"/>
            <a:ext cx="833423" cy="1540858"/>
          </a:xfrm>
          <a:custGeom>
            <a:avLst/>
            <a:gdLst>
              <a:gd name="connsiteX0" fmla="*/ 221247 w 863600"/>
              <a:gd name="connsiteY0" fmla="*/ 0 h 1615441"/>
              <a:gd name="connsiteX1" fmla="*/ 863600 w 863600"/>
              <a:gd name="connsiteY1" fmla="*/ 1 h 1615441"/>
              <a:gd name="connsiteX2" fmla="*/ 863600 w 863600"/>
              <a:gd name="connsiteY2" fmla="*/ 140965 h 1615441"/>
              <a:gd name="connsiteX3" fmla="*/ 221247 w 863600"/>
              <a:gd name="connsiteY3" fmla="*/ 140965 h 1615441"/>
              <a:gd name="connsiteX4" fmla="*/ 140965 w 863600"/>
              <a:gd name="connsiteY4" fmla="*/ 221247 h 1615441"/>
              <a:gd name="connsiteX5" fmla="*/ 140964 w 863600"/>
              <a:gd name="connsiteY5" fmla="*/ 1615441 h 1615441"/>
              <a:gd name="connsiteX6" fmla="*/ 0 w 863600"/>
              <a:gd name="connsiteY6" fmla="*/ 1615441 h 1615441"/>
              <a:gd name="connsiteX7" fmla="*/ 0 w 863600"/>
              <a:gd name="connsiteY7" fmla="*/ 221247 h 1615441"/>
              <a:gd name="connsiteX8" fmla="*/ 221247 w 863600"/>
              <a:gd name="connsiteY8" fmla="*/ 0 h 16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615441">
                <a:moveTo>
                  <a:pt x="221247" y="0"/>
                </a:moveTo>
                <a:lnTo>
                  <a:pt x="863600" y="1"/>
                </a:lnTo>
                <a:lnTo>
                  <a:pt x="863600" y="140965"/>
                </a:lnTo>
                <a:lnTo>
                  <a:pt x="221247" y="140965"/>
                </a:lnTo>
                <a:cubicBezTo>
                  <a:pt x="176908" y="140965"/>
                  <a:pt x="140965" y="176908"/>
                  <a:pt x="140965" y="221247"/>
                </a:cubicBezTo>
                <a:cubicBezTo>
                  <a:pt x="140965" y="685978"/>
                  <a:pt x="140964" y="1150710"/>
                  <a:pt x="140964" y="1615441"/>
                </a:cubicBezTo>
                <a:lnTo>
                  <a:pt x="0" y="1615441"/>
                </a:lnTo>
                <a:lnTo>
                  <a:pt x="0" y="221247"/>
                </a:lnTo>
                <a:cubicBezTo>
                  <a:pt x="0" y="99056"/>
                  <a:pt x="99056" y="0"/>
                  <a:pt x="221247" y="0"/>
                </a:cubicBez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9" name="MH_Other_3">
            <a:extLst>
              <a:ext uri="{FF2B5EF4-FFF2-40B4-BE49-F238E27FC236}">
                <a16:creationId xmlns:a16="http://schemas.microsoft.com/office/drawing/2014/main" id="{23F7C105-5E68-4EF2-B710-B698FA646257}"/>
              </a:ext>
            </a:extLst>
          </p:cNvPr>
          <p:cNvSpPr/>
          <p:nvPr>
            <p:custDataLst>
              <p:tags r:id="rId3"/>
            </p:custDataLst>
          </p:nvPr>
        </p:nvSpPr>
        <p:spPr>
          <a:xfrm flipH="1">
            <a:off x="3007715" y="4198989"/>
            <a:ext cx="833423" cy="712231"/>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10" name="MH_Other_2">
            <a:extLst>
              <a:ext uri="{FF2B5EF4-FFF2-40B4-BE49-F238E27FC236}">
                <a16:creationId xmlns:a16="http://schemas.microsoft.com/office/drawing/2014/main" id="{AABCA32A-69E8-4AEC-B247-5FA4C45B7849}"/>
              </a:ext>
            </a:extLst>
          </p:cNvPr>
          <p:cNvSpPr/>
          <p:nvPr>
            <p:custDataLst>
              <p:tags r:id="rId4"/>
            </p:custDataLst>
          </p:nvPr>
        </p:nvSpPr>
        <p:spPr>
          <a:xfrm>
            <a:off x="4277509" y="2100881"/>
            <a:ext cx="833423" cy="2810270"/>
          </a:xfrm>
          <a:custGeom>
            <a:avLst/>
            <a:gdLst>
              <a:gd name="connsiteX0" fmla="*/ 221247 w 863600"/>
              <a:gd name="connsiteY0" fmla="*/ 0 h 2741461"/>
              <a:gd name="connsiteX1" fmla="*/ 863600 w 863600"/>
              <a:gd name="connsiteY1" fmla="*/ 1 h 2741461"/>
              <a:gd name="connsiteX2" fmla="*/ 863600 w 863600"/>
              <a:gd name="connsiteY2" fmla="*/ 140965 h 2741461"/>
              <a:gd name="connsiteX3" fmla="*/ 221247 w 863600"/>
              <a:gd name="connsiteY3" fmla="*/ 140965 h 2741461"/>
              <a:gd name="connsiteX4" fmla="*/ 140965 w 863600"/>
              <a:gd name="connsiteY4" fmla="*/ 221247 h 2741461"/>
              <a:gd name="connsiteX5" fmla="*/ 140965 w 863600"/>
              <a:gd name="connsiteY5" fmla="*/ 1013461 h 2741461"/>
              <a:gd name="connsiteX6" fmla="*/ 140965 w 863600"/>
              <a:gd name="connsiteY6" fmla="*/ 1013461 h 2741461"/>
              <a:gd name="connsiteX7" fmla="*/ 140965 w 863600"/>
              <a:gd name="connsiteY7" fmla="*/ 2741461 h 2741461"/>
              <a:gd name="connsiteX8" fmla="*/ 1 w 863600"/>
              <a:gd name="connsiteY8" fmla="*/ 2741461 h 2741461"/>
              <a:gd name="connsiteX9" fmla="*/ 0 w 863600"/>
              <a:gd name="connsiteY9" fmla="*/ 1615441 h 2741461"/>
              <a:gd name="connsiteX10" fmla="*/ 0 w 863600"/>
              <a:gd name="connsiteY10" fmla="*/ 1615441 h 2741461"/>
              <a:gd name="connsiteX11" fmla="*/ 0 w 863600"/>
              <a:gd name="connsiteY11" fmla="*/ 1013461 h 2741461"/>
              <a:gd name="connsiteX12" fmla="*/ 0 w 863600"/>
              <a:gd name="connsiteY12" fmla="*/ 221247 h 2741461"/>
              <a:gd name="connsiteX13" fmla="*/ 221247 w 863600"/>
              <a:gd name="connsiteY13" fmla="*/ 0 h 27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600" h="2741461">
                <a:moveTo>
                  <a:pt x="221247" y="0"/>
                </a:moveTo>
                <a:lnTo>
                  <a:pt x="863600" y="1"/>
                </a:lnTo>
                <a:lnTo>
                  <a:pt x="863600" y="140965"/>
                </a:lnTo>
                <a:lnTo>
                  <a:pt x="221247" y="140965"/>
                </a:lnTo>
                <a:cubicBezTo>
                  <a:pt x="176908" y="140965"/>
                  <a:pt x="140965" y="176908"/>
                  <a:pt x="140965" y="221247"/>
                </a:cubicBezTo>
                <a:lnTo>
                  <a:pt x="140965" y="1013461"/>
                </a:lnTo>
                <a:lnTo>
                  <a:pt x="140965" y="1013461"/>
                </a:lnTo>
                <a:lnTo>
                  <a:pt x="140965" y="2741461"/>
                </a:lnTo>
                <a:lnTo>
                  <a:pt x="1" y="2741461"/>
                </a:lnTo>
                <a:lnTo>
                  <a:pt x="0" y="1615441"/>
                </a:lnTo>
                <a:lnTo>
                  <a:pt x="0" y="1615441"/>
                </a:lnTo>
                <a:lnTo>
                  <a:pt x="0" y="1013461"/>
                </a:lnTo>
                <a:lnTo>
                  <a:pt x="0" y="221247"/>
                </a:lnTo>
                <a:cubicBezTo>
                  <a:pt x="0" y="99056"/>
                  <a:pt x="99056" y="0"/>
                  <a:pt x="221247" y="0"/>
                </a:cubicBezTo>
                <a:close/>
              </a:path>
            </a:pathLst>
          </a:cu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726" tIns="50862" rIns="101726" bIns="50862"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grpSp>
        <p:nvGrpSpPr>
          <p:cNvPr id="11" name="组合 17">
            <a:extLst>
              <a:ext uri="{FF2B5EF4-FFF2-40B4-BE49-F238E27FC236}">
                <a16:creationId xmlns:a16="http://schemas.microsoft.com/office/drawing/2014/main" id="{BA913FED-74CB-475A-ADC9-B97BF504A698}"/>
              </a:ext>
            </a:extLst>
          </p:cNvPr>
          <p:cNvGrpSpPr/>
          <p:nvPr/>
        </p:nvGrpSpPr>
        <p:grpSpPr>
          <a:xfrm>
            <a:off x="5241594" y="3058277"/>
            <a:ext cx="792000" cy="792000"/>
            <a:chOff x="4229236" y="3968984"/>
            <a:chExt cx="792000" cy="792000"/>
          </a:xfrm>
        </p:grpSpPr>
        <p:sp>
          <p:nvSpPr>
            <p:cNvPr id="12" name="MH_Other_2">
              <a:extLst>
                <a:ext uri="{FF2B5EF4-FFF2-40B4-BE49-F238E27FC236}">
                  <a16:creationId xmlns:a16="http://schemas.microsoft.com/office/drawing/2014/main" id="{DA99E26F-1B5D-4945-BA7E-3D98671B55F5}"/>
                </a:ext>
              </a:extLst>
            </p:cNvPr>
            <p:cNvSpPr/>
            <p:nvPr>
              <p:custDataLst>
                <p:tags r:id="rId16"/>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3" name="MH_Title_1">
              <a:extLst>
                <a:ext uri="{FF2B5EF4-FFF2-40B4-BE49-F238E27FC236}">
                  <a16:creationId xmlns:a16="http://schemas.microsoft.com/office/drawing/2014/main" id="{D5A9A2EA-0B8C-4DA4-91FF-08B2DD7CF219}"/>
                </a:ext>
              </a:extLst>
            </p:cNvPr>
            <p:cNvSpPr/>
            <p:nvPr>
              <p:custDataLst>
                <p:tags r:id="rId17"/>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D</a:t>
              </a:r>
            </a:p>
          </p:txBody>
        </p:sp>
      </p:grpSp>
      <p:grpSp>
        <p:nvGrpSpPr>
          <p:cNvPr id="14" name="组合 21">
            <a:extLst>
              <a:ext uri="{FF2B5EF4-FFF2-40B4-BE49-F238E27FC236}">
                <a16:creationId xmlns:a16="http://schemas.microsoft.com/office/drawing/2014/main" id="{A5543C3F-E027-4717-974F-CF1EFED723F8}"/>
              </a:ext>
            </a:extLst>
          </p:cNvPr>
          <p:cNvGrpSpPr/>
          <p:nvPr/>
        </p:nvGrpSpPr>
        <p:grpSpPr>
          <a:xfrm>
            <a:off x="4971594" y="1779750"/>
            <a:ext cx="792000" cy="792000"/>
            <a:chOff x="4229236" y="3968984"/>
            <a:chExt cx="792000" cy="792000"/>
          </a:xfrm>
        </p:grpSpPr>
        <p:sp>
          <p:nvSpPr>
            <p:cNvPr id="15" name="MH_Other_2">
              <a:extLst>
                <a:ext uri="{FF2B5EF4-FFF2-40B4-BE49-F238E27FC236}">
                  <a16:creationId xmlns:a16="http://schemas.microsoft.com/office/drawing/2014/main" id="{FA301BEE-A2B5-48BB-807C-99E2EA3FB1A2}"/>
                </a:ext>
              </a:extLst>
            </p:cNvPr>
            <p:cNvSpPr/>
            <p:nvPr>
              <p:custDataLst>
                <p:tags r:id="rId14"/>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6" name="MH_Title_1">
              <a:extLst>
                <a:ext uri="{FF2B5EF4-FFF2-40B4-BE49-F238E27FC236}">
                  <a16:creationId xmlns:a16="http://schemas.microsoft.com/office/drawing/2014/main" id="{963816A2-0CFC-4409-9D26-B951D2C3B245}"/>
                </a:ext>
              </a:extLst>
            </p:cNvPr>
            <p:cNvSpPr/>
            <p:nvPr>
              <p:custDataLst>
                <p:tags r:id="rId15"/>
              </p:custDataLst>
            </p:nvPr>
          </p:nvSpPr>
          <p:spPr>
            <a:xfrm>
              <a:off x="4355236"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B</a:t>
              </a:r>
            </a:p>
          </p:txBody>
        </p:sp>
      </p:grpSp>
      <p:grpSp>
        <p:nvGrpSpPr>
          <p:cNvPr id="17" name="组合 36">
            <a:extLst>
              <a:ext uri="{FF2B5EF4-FFF2-40B4-BE49-F238E27FC236}">
                <a16:creationId xmlns:a16="http://schemas.microsoft.com/office/drawing/2014/main" id="{FE70CD0C-F541-4357-9238-19918F6F1ACA}"/>
              </a:ext>
            </a:extLst>
          </p:cNvPr>
          <p:cNvGrpSpPr/>
          <p:nvPr/>
        </p:nvGrpSpPr>
        <p:grpSpPr>
          <a:xfrm>
            <a:off x="2881596" y="2704180"/>
            <a:ext cx="792000" cy="792000"/>
            <a:chOff x="4229236" y="3968984"/>
            <a:chExt cx="792000" cy="792000"/>
          </a:xfrm>
        </p:grpSpPr>
        <p:sp>
          <p:nvSpPr>
            <p:cNvPr id="18" name="MH_Other_2">
              <a:extLst>
                <a:ext uri="{FF2B5EF4-FFF2-40B4-BE49-F238E27FC236}">
                  <a16:creationId xmlns:a16="http://schemas.microsoft.com/office/drawing/2014/main" id="{E9AB930C-5CA6-4095-9C88-19C07ECCA80E}"/>
                </a:ext>
              </a:extLst>
            </p:cNvPr>
            <p:cNvSpPr/>
            <p:nvPr>
              <p:custDataLst>
                <p:tags r:id="rId12"/>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9" name="MH_Title_1">
              <a:extLst>
                <a:ext uri="{FF2B5EF4-FFF2-40B4-BE49-F238E27FC236}">
                  <a16:creationId xmlns:a16="http://schemas.microsoft.com/office/drawing/2014/main" id="{C20BBD60-1655-40D1-B88F-BBD35897F68E}"/>
                </a:ext>
              </a:extLst>
            </p:cNvPr>
            <p:cNvSpPr/>
            <p:nvPr>
              <p:custDataLst>
                <p:tags r:id="rId13"/>
              </p:custDataLst>
            </p:nvPr>
          </p:nvSpPr>
          <p:spPr>
            <a:xfrm>
              <a:off x="4355236" y="4094984"/>
              <a:ext cx="540000" cy="540000"/>
            </a:xfrm>
            <a:prstGeom prst="ellipse">
              <a:avLst/>
            </a:prstGeom>
            <a:solidFill>
              <a:srgbClr val="0C8397"/>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p>
          </p:txBody>
        </p:sp>
      </p:grpSp>
      <p:grpSp>
        <p:nvGrpSpPr>
          <p:cNvPr id="20" name="组合 24">
            <a:extLst>
              <a:ext uri="{FF2B5EF4-FFF2-40B4-BE49-F238E27FC236}">
                <a16:creationId xmlns:a16="http://schemas.microsoft.com/office/drawing/2014/main" id="{AE5EC620-FC41-4667-BCA0-BD5A8090BC2E}"/>
              </a:ext>
            </a:extLst>
          </p:cNvPr>
          <p:cNvGrpSpPr/>
          <p:nvPr/>
        </p:nvGrpSpPr>
        <p:grpSpPr>
          <a:xfrm>
            <a:off x="2637948" y="3858746"/>
            <a:ext cx="792000" cy="792000"/>
            <a:chOff x="4229236" y="3968984"/>
            <a:chExt cx="792000" cy="792000"/>
          </a:xfrm>
        </p:grpSpPr>
        <p:sp>
          <p:nvSpPr>
            <p:cNvPr id="21" name="MH_Other_2">
              <a:extLst>
                <a:ext uri="{FF2B5EF4-FFF2-40B4-BE49-F238E27FC236}">
                  <a16:creationId xmlns:a16="http://schemas.microsoft.com/office/drawing/2014/main" id="{20D06F4F-FE50-4DFC-B5BB-A502B0FE4F81}"/>
                </a:ext>
              </a:extLst>
            </p:cNvPr>
            <p:cNvSpPr/>
            <p:nvPr>
              <p:custDataLst>
                <p:tags r:id="rId10"/>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2" name="MH_Title_1">
              <a:extLst>
                <a:ext uri="{FF2B5EF4-FFF2-40B4-BE49-F238E27FC236}">
                  <a16:creationId xmlns:a16="http://schemas.microsoft.com/office/drawing/2014/main" id="{EC411F17-6D48-45BD-B119-711EC96A167E}"/>
                </a:ext>
              </a:extLst>
            </p:cNvPr>
            <p:cNvSpPr/>
            <p:nvPr>
              <p:custDataLst>
                <p:tags r:id="rId11"/>
              </p:custDataLst>
            </p:nvPr>
          </p:nvSpPr>
          <p:spPr>
            <a:xfrm>
              <a:off x="4355238" y="4094984"/>
              <a:ext cx="540000" cy="540000"/>
            </a:xfrm>
            <a:prstGeom prst="ellipse">
              <a:avLst/>
            </a:prstGeom>
            <a:solidFill>
              <a:srgbClr val="006174"/>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p>
          </p:txBody>
        </p:sp>
      </p:grpSp>
      <p:cxnSp>
        <p:nvCxnSpPr>
          <p:cNvPr id="23" name="MH_Other_9">
            <a:extLst>
              <a:ext uri="{FF2B5EF4-FFF2-40B4-BE49-F238E27FC236}">
                <a16:creationId xmlns:a16="http://schemas.microsoft.com/office/drawing/2014/main" id="{26693795-E05E-4745-8A25-0BB3D145C10C}"/>
              </a:ext>
            </a:extLst>
          </p:cNvPr>
          <p:cNvCxnSpPr/>
          <p:nvPr>
            <p:custDataLst>
              <p:tags r:id="rId5"/>
            </p:custDataLst>
          </p:nvPr>
        </p:nvCxnSpPr>
        <p:spPr>
          <a:xfrm>
            <a:off x="1753401" y="4951520"/>
            <a:ext cx="5105767" cy="0"/>
          </a:xfrm>
          <a:prstGeom prst="line">
            <a:avLst/>
          </a:prstGeom>
          <a:solidFill>
            <a:srgbClr val="FFFFFF"/>
          </a:solidFill>
          <a:ln w="95250">
            <a:solidFill>
              <a:schemeClr val="bg1"/>
            </a:solidFill>
          </a:ln>
          <a:effectLst>
            <a:outerShdw blurRad="63500" dist="38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4" name="MH_SubTitle_1">
            <a:extLst>
              <a:ext uri="{FF2B5EF4-FFF2-40B4-BE49-F238E27FC236}">
                <a16:creationId xmlns:a16="http://schemas.microsoft.com/office/drawing/2014/main" id="{55550574-F62D-4B83-9CF6-5389F5C85066}"/>
              </a:ext>
            </a:extLst>
          </p:cNvPr>
          <p:cNvSpPr txBox="1">
            <a:spLocks noChangeArrowheads="1"/>
          </p:cNvSpPr>
          <p:nvPr>
            <p:custDataLst>
              <p:tags r:id="rId6"/>
            </p:custDataLst>
          </p:nvPr>
        </p:nvSpPr>
        <p:spPr bwMode="auto">
          <a:xfrm>
            <a:off x="537569" y="2100881"/>
            <a:ext cx="2168071" cy="1027955"/>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Biến</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 </a:t>
            </a:r>
            <a:r>
              <a:rPr lang="en-US" altLang="zh-CN" sz="2400" kern="1200" dirty="0" err="1">
                <a:solidFill>
                  <a:prstClr val="black"/>
                </a:solidFill>
                <a:latin typeface="Arial" panose="020B0604020202020204" pitchFamily="34" charset="0"/>
                <a:ea typeface="微软雅黑"/>
                <a:cs typeface="Arial" panose="020B0604020202020204" pitchFamily="34" charset="0"/>
                <a:sym typeface="+mn-lt"/>
              </a:rPr>
              <a:t>trơ</a:t>
            </a:r>
            <a:r>
              <a:rPr lang="en-US" altLang="zh-CN" sz="2400" kern="1200" dirty="0">
                <a:solidFill>
                  <a:prstClr val="black"/>
                </a:solidFill>
                <a:latin typeface="Arial" panose="020B0604020202020204" pitchFamily="34" charset="0"/>
                <a:ea typeface="微软雅黑"/>
                <a:cs typeface="Arial" panose="020B0604020202020204" pitchFamily="34" charset="0"/>
                <a:sym typeface="+mn-lt"/>
              </a:rPr>
              <a:t>̉</a:t>
            </a:r>
            <a:endPar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MH_SubTitle_1">
            <a:extLst>
              <a:ext uri="{FF2B5EF4-FFF2-40B4-BE49-F238E27FC236}">
                <a16:creationId xmlns:a16="http://schemas.microsoft.com/office/drawing/2014/main" id="{3DBB6E38-7739-47F7-A755-6E1E0FF83DD3}"/>
              </a:ext>
            </a:extLst>
          </p:cNvPr>
          <p:cNvSpPr txBox="1">
            <a:spLocks noChangeArrowheads="1"/>
          </p:cNvSpPr>
          <p:nvPr>
            <p:custDataLst>
              <p:tags r:id="rId7"/>
            </p:custDataLst>
          </p:nvPr>
        </p:nvSpPr>
        <p:spPr bwMode="auto">
          <a:xfrm>
            <a:off x="482625" y="3604069"/>
            <a:ext cx="1739155" cy="937376"/>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Cầu</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chì</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MH_SubTitle_1">
            <a:extLst>
              <a:ext uri="{FF2B5EF4-FFF2-40B4-BE49-F238E27FC236}">
                <a16:creationId xmlns:a16="http://schemas.microsoft.com/office/drawing/2014/main" id="{512BDE5A-0A43-4FC4-AD30-650D0FF0AFA8}"/>
              </a:ext>
            </a:extLst>
          </p:cNvPr>
          <p:cNvSpPr txBox="1">
            <a:spLocks noChangeArrowheads="1"/>
          </p:cNvSpPr>
          <p:nvPr>
            <p:custDataLst>
              <p:tags r:id="rId8"/>
            </p:custDataLst>
          </p:nvPr>
        </p:nvSpPr>
        <p:spPr bwMode="auto">
          <a:xfrm>
            <a:off x="6077370" y="1733701"/>
            <a:ext cx="2168071" cy="907262"/>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a:rPr>
              <a:t>Joulemeter</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MH_SubTitle_1">
            <a:extLst>
              <a:ext uri="{FF2B5EF4-FFF2-40B4-BE49-F238E27FC236}">
                <a16:creationId xmlns:a16="http://schemas.microsoft.com/office/drawing/2014/main" id="{82B15B92-A2FE-421A-AD09-6316B2635C4D}"/>
              </a:ext>
            </a:extLst>
          </p:cNvPr>
          <p:cNvSpPr txBox="1">
            <a:spLocks noChangeArrowheads="1"/>
          </p:cNvSpPr>
          <p:nvPr>
            <p:custDataLst>
              <p:tags r:id="rId9"/>
            </p:custDataLst>
          </p:nvPr>
        </p:nvSpPr>
        <p:spPr bwMode="auto">
          <a:xfrm>
            <a:off x="6131538" y="3058254"/>
            <a:ext cx="2887155" cy="1206688"/>
          </a:xfrm>
          <a:prstGeom prst="rect">
            <a:avLst/>
          </a:prstGeom>
          <a:solidFill>
            <a:srgbClr val="FFFFCC"/>
          </a:solidFill>
          <a:ln>
            <a:noFill/>
          </a:ln>
        </p:spPr>
        <p:txBody>
          <a:bodyPr lIns="0" tIns="0" rIns="0" bIns="0"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Biến</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áp</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a:t>
            </a: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sym typeface="+mn-lt"/>
              </a:rPr>
              <a:t>nguồn</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8" name="矩形 9">
            <a:extLst>
              <a:ext uri="{FF2B5EF4-FFF2-40B4-BE49-F238E27FC236}">
                <a16:creationId xmlns:a16="http://schemas.microsoft.com/office/drawing/2014/main" id="{5BCCE574-C0BD-4988-8A73-E804039C2C66}"/>
              </a:ext>
            </a:extLst>
          </p:cNvPr>
          <p:cNvSpPr/>
          <p:nvPr/>
        </p:nvSpPr>
        <p:spPr>
          <a:xfrm>
            <a:off x="476604" y="103191"/>
            <a:ext cx="8435231" cy="1277273"/>
          </a:xfrm>
          <a:prstGeom prst="rect">
            <a:avLst/>
          </a:prstGeom>
        </p:spPr>
        <p:txBody>
          <a:bodyPr wrap="square">
            <a:spAutoFit/>
          </a:bodyPr>
          <a:lstStyle/>
          <a:p>
            <a:pPr marL="0" marR="0" lvl="0" indent="0" algn="ctr" defTabSz="685800" rtl="0" eaLnBrk="1" fontAlgn="auto" latinLnBrk="0" hangingPunct="1">
              <a:spcBef>
                <a:spcPts val="0"/>
              </a:spcBef>
              <a:spcAft>
                <a:spcPts val="0"/>
              </a:spcAft>
              <a:buClrTx/>
              <a:buSzTx/>
              <a:buFont typeface="Arial"/>
              <a:buNone/>
              <a:tabLst/>
              <a:defRPr/>
            </a:pPr>
            <a:r>
              <a:rPr kumimoji="0" lang="vi-VN" altLang="zh-CN" sz="2400" b="1" i="0" u="sng"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mn-lt"/>
              </a:rPr>
              <a:t>Câu </a:t>
            </a:r>
            <a:r>
              <a:rPr lang="en-US" altLang="zh-CN" sz="2400" b="1" u="sng" kern="1200" dirty="0">
                <a:solidFill>
                  <a:srgbClr val="C00000"/>
                </a:solidFill>
                <a:latin typeface="Times New Roman" panose="02020603050405020304" pitchFamily="18" charset="0"/>
                <a:ea typeface="微软雅黑"/>
                <a:cs typeface="Times New Roman" panose="02020603050405020304" pitchFamily="18" charset="0"/>
                <a:sym typeface="+mn-lt"/>
              </a:rPr>
              <a:t>5</a:t>
            </a:r>
            <a:r>
              <a:rPr kumimoji="0" lang="vi-VN" altLang="zh-CN" sz="2400" b="1" i="0" u="sng"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sym typeface="+mn-lt"/>
              </a:rPr>
              <a:t>: </a:t>
            </a:r>
          </a:p>
          <a:p>
            <a:pPr marL="27305" marR="27305" algn="just">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 bị có chức năng dùng để đo dòng điện, điện áp, công suất và năng lượng điện cung cấp cho mạch điện là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5580F32B-0728-4B57-8B70-0CA5675C6ACA}"/>
              </a:ext>
            </a:extLst>
          </p:cNvPr>
          <p:cNvPicPr>
            <a:picLocks noChangeAspect="1"/>
          </p:cNvPicPr>
          <p:nvPr/>
        </p:nvPicPr>
        <p:blipFill rotWithShape="1">
          <a:blip r:embed="rId22"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8003264" y="1916483"/>
            <a:ext cx="819143" cy="655267"/>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0452926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50" fill="hold"/>
                                        <p:tgtEl>
                                          <p:spTgt spid="29"/>
                                        </p:tgtEl>
                                        <p:attrNameLst>
                                          <p:attrName>ppt_w</p:attrName>
                                        </p:attrNameLst>
                                      </p:cBhvr>
                                      <p:tavLst>
                                        <p:tav tm="0">
                                          <p:val>
                                            <p:strVal val="4*#ppt_w"/>
                                          </p:val>
                                        </p:tav>
                                        <p:tav tm="100000">
                                          <p:val>
                                            <p:strVal val="#ppt_w"/>
                                          </p:val>
                                        </p:tav>
                                      </p:tavLst>
                                    </p:anim>
                                    <p:anim calcmode="lin" valueType="num">
                                      <p:cBhvr>
                                        <p:cTn id="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0"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1"/>
            <a:ext cx="9144000" cy="85725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2DA77">
                  <a:lumMod val="20000"/>
                  <a:lumOff val="80000"/>
                </a:srgbClr>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2239517" y="151627"/>
            <a:ext cx="501188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Mở rộng</a:t>
            </a:r>
            <a:endParaRPr kumimoji="0" lang="en-GB" sz="3000" b="1" i="0" u="none" strike="noStrike" kern="0" cap="all" spc="-38" normalizeH="0" baseline="0" noProof="0" dirty="0">
              <a:ln>
                <a:noFill/>
              </a:ln>
              <a:solidFill>
                <a:srgbClr val="88AADF"/>
              </a:solidFill>
              <a:effectLst/>
              <a:uLnTx/>
              <a:uFillTx/>
              <a:latin typeface="Times New Roman" panose="02020603050405020304" pitchFamily="18" charset="0"/>
              <a:cs typeface="#9Slide04 Taviraj ExtraBold" pitchFamily="2" charset="-34"/>
              <a:sym typeface="Arial"/>
            </a:endParaRPr>
          </a:p>
        </p:txBody>
      </p:sp>
      <p:sp>
        <p:nvSpPr>
          <p:cNvPr id="6" name="Rectangle 5">
            <a:extLst>
              <a:ext uri="{FF2B5EF4-FFF2-40B4-BE49-F238E27FC236}">
                <a16:creationId xmlns:a16="http://schemas.microsoft.com/office/drawing/2014/main" id="{C7ACDD95-EB1F-416F-AB6D-AD3FB5E763BD}"/>
              </a:ext>
            </a:extLst>
          </p:cNvPr>
          <p:cNvSpPr/>
          <p:nvPr/>
        </p:nvSpPr>
        <p:spPr>
          <a:xfrm>
            <a:off x="0" y="857251"/>
            <a:ext cx="9144000" cy="85725"/>
          </a:xfrm>
          <a:prstGeom prst="rect">
            <a:avLst/>
          </a:prstGeom>
          <a:solidFill>
            <a:schemeClr val="accent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sym typeface="Arial"/>
            </a:endParaRPr>
          </a:p>
        </p:txBody>
      </p:sp>
      <p:sp>
        <p:nvSpPr>
          <p:cNvPr id="11" name="TextBox 10">
            <a:extLst>
              <a:ext uri="{FF2B5EF4-FFF2-40B4-BE49-F238E27FC236}">
                <a16:creationId xmlns:a16="http://schemas.microsoft.com/office/drawing/2014/main" id="{FD1155B6-83D6-B762-F675-81F256CA76DE}"/>
              </a:ext>
            </a:extLst>
          </p:cNvPr>
          <p:cNvSpPr txBox="1"/>
          <p:nvPr/>
        </p:nvSpPr>
        <p:spPr>
          <a:xfrm>
            <a:off x="282318" y="1280362"/>
            <a:ext cx="8926286" cy="468783"/>
          </a:xfrm>
          <a:prstGeom prst="rect">
            <a:avLst/>
          </a:prstGeom>
          <a:noFill/>
        </p:spPr>
        <p:txBody>
          <a:bodyPr wrap="square">
            <a:spAutoFit/>
          </a:bodyPr>
          <a:lstStyle/>
          <a:p>
            <a:pPr lvl="0">
              <a:lnSpc>
                <a:spcPct val="110000"/>
              </a:lnSpc>
              <a:spcAft>
                <a:spcPts val="500"/>
              </a:spcAft>
            </a:pPr>
            <a:r>
              <a:rPr lang="vi-VN" sz="2400" b="1" dirty="0">
                <a:solidFill>
                  <a:srgbClr val="FF0000"/>
                </a:solidFill>
                <a:latin typeface="+mj-lt"/>
              </a:rPr>
              <a:t>Cho biết ở nhà em dùng công tắc ở những vị trí nào, thiết bị nào</a:t>
            </a:r>
            <a:r>
              <a:rPr lang="en-US" sz="2400" b="1" dirty="0">
                <a:solidFill>
                  <a:srgbClr val="FF0000"/>
                </a:solidFill>
                <a:latin typeface="+mj-lt"/>
              </a:rPr>
              <a:t>?</a:t>
            </a:r>
            <a:endParaRPr kumimoji="0" lang="en-US" sz="2400" b="1" i="0" u="none" strike="noStrike" kern="0" cap="none" spc="0" normalizeH="0" baseline="0" noProof="0" dirty="0">
              <a:ln>
                <a:noFill/>
              </a:ln>
              <a:solidFill>
                <a:srgbClr val="FF0000"/>
              </a:solidFill>
              <a:effectLst/>
              <a:uLnTx/>
              <a:uFillTx/>
              <a:latin typeface="+mj-lt"/>
              <a:ea typeface="Times New Roman" panose="02020603050405020304" pitchFamily="18" charset="0"/>
              <a:sym typeface="Arial"/>
            </a:endParaRPr>
          </a:p>
        </p:txBody>
      </p:sp>
      <p:sp>
        <p:nvSpPr>
          <p:cNvPr id="10" name="TextBox 9">
            <a:extLst>
              <a:ext uri="{FF2B5EF4-FFF2-40B4-BE49-F238E27FC236}">
                <a16:creationId xmlns:a16="http://schemas.microsoft.com/office/drawing/2014/main" id="{57E8ECF5-DAD2-747A-73CE-7F680424FAA6}"/>
              </a:ext>
            </a:extLst>
          </p:cNvPr>
          <p:cNvSpPr txBox="1"/>
          <p:nvPr/>
        </p:nvSpPr>
        <p:spPr>
          <a:xfrm>
            <a:off x="217714" y="2086532"/>
            <a:ext cx="8632372" cy="1569660"/>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tắc dùng để bật, tắt các thiết bị và thường sử dụng trong các mạch điện chiếu sáng hoặc đi kèm với đồ dùng điện nên trong mạch điện công tắc thường lắp ở vị trí trên dây pha, nối tiếp với dây tải, sau atomat/cầu chì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9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04"/>
        <p:cNvGrpSpPr/>
        <p:nvPr/>
      </p:nvGrpSpPr>
      <p:grpSpPr>
        <a:xfrm>
          <a:off x="0" y="0"/>
          <a:ext cx="0" cy="0"/>
          <a:chOff x="0" y="0"/>
          <a:chExt cx="0" cy="0"/>
        </a:xfrm>
      </p:grpSpPr>
      <p:sp>
        <p:nvSpPr>
          <p:cNvPr id="5806" name="Google Shape;5806;p59"/>
          <p:cNvSpPr txBox="1">
            <a:spLocks noGrp="1"/>
          </p:cNvSpPr>
          <p:nvPr>
            <p:ph type="title"/>
          </p:nvPr>
        </p:nvSpPr>
        <p:spPr>
          <a:xfrm>
            <a:off x="720000" y="365760"/>
            <a:ext cx="77040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DẶN DÒ</a:t>
            </a:r>
            <a:endParaRPr lang="en-US" b="1" i="1" u="sng" dirty="0">
              <a:solidFill>
                <a:schemeClr val="accent2"/>
              </a:solidFill>
              <a:latin typeface="Times New Roman" panose="02020603050405020304" pitchFamily="18" charset="0"/>
              <a:ea typeface="Prompt SemiBold"/>
              <a:cs typeface="Times New Roman" panose="02020603050405020304" pitchFamily="18" charset="0"/>
              <a:sym typeface="Prompt SemiBold"/>
            </a:endParaRPr>
          </a:p>
        </p:txBody>
      </p:sp>
      <p:grpSp>
        <p:nvGrpSpPr>
          <p:cNvPr id="5807" name="Google Shape;5807;p59"/>
          <p:cNvGrpSpPr/>
          <p:nvPr/>
        </p:nvGrpSpPr>
        <p:grpSpPr>
          <a:xfrm>
            <a:off x="1281449" y="3833823"/>
            <a:ext cx="628500" cy="572950"/>
            <a:chOff x="713225" y="2635625"/>
            <a:chExt cx="628500" cy="572950"/>
          </a:xfrm>
        </p:grpSpPr>
        <p:sp>
          <p:nvSpPr>
            <p:cNvPr id="5808" name="Google Shape;5808;p59"/>
            <p:cNvSpPr/>
            <p:nvPr/>
          </p:nvSpPr>
          <p:spPr>
            <a:xfrm>
              <a:off x="713225" y="2635625"/>
              <a:ext cx="628500" cy="64700"/>
            </a:xfrm>
            <a:custGeom>
              <a:avLst/>
              <a:gdLst/>
              <a:ahLst/>
              <a:cxnLst/>
              <a:rect l="l" t="t" r="r" b="b"/>
              <a:pathLst>
                <a:path w="25140" h="2588" extrusionOk="0">
                  <a:moveTo>
                    <a:pt x="576" y="0"/>
                  </a:moveTo>
                  <a:lnTo>
                    <a:pt x="471" y="26"/>
                  </a:lnTo>
                  <a:lnTo>
                    <a:pt x="367" y="52"/>
                  </a:lnTo>
                  <a:lnTo>
                    <a:pt x="262" y="105"/>
                  </a:lnTo>
                  <a:lnTo>
                    <a:pt x="184" y="183"/>
                  </a:lnTo>
                  <a:lnTo>
                    <a:pt x="105" y="261"/>
                  </a:lnTo>
                  <a:lnTo>
                    <a:pt x="53" y="366"/>
                  </a:lnTo>
                  <a:lnTo>
                    <a:pt x="27" y="471"/>
                  </a:lnTo>
                  <a:lnTo>
                    <a:pt x="1" y="601"/>
                  </a:lnTo>
                  <a:lnTo>
                    <a:pt x="1" y="2012"/>
                  </a:lnTo>
                  <a:lnTo>
                    <a:pt x="27" y="2117"/>
                  </a:lnTo>
                  <a:lnTo>
                    <a:pt x="53" y="2221"/>
                  </a:lnTo>
                  <a:lnTo>
                    <a:pt x="105" y="2326"/>
                  </a:lnTo>
                  <a:lnTo>
                    <a:pt x="184" y="2404"/>
                  </a:lnTo>
                  <a:lnTo>
                    <a:pt x="262" y="2483"/>
                  </a:lnTo>
                  <a:lnTo>
                    <a:pt x="367" y="2535"/>
                  </a:lnTo>
                  <a:lnTo>
                    <a:pt x="471" y="2561"/>
                  </a:lnTo>
                  <a:lnTo>
                    <a:pt x="576" y="2587"/>
                  </a:lnTo>
                  <a:lnTo>
                    <a:pt x="24565" y="2587"/>
                  </a:lnTo>
                  <a:lnTo>
                    <a:pt x="24695" y="2561"/>
                  </a:lnTo>
                  <a:lnTo>
                    <a:pt x="24800" y="2535"/>
                  </a:lnTo>
                  <a:lnTo>
                    <a:pt x="24904" y="2483"/>
                  </a:lnTo>
                  <a:lnTo>
                    <a:pt x="24983" y="2404"/>
                  </a:lnTo>
                  <a:lnTo>
                    <a:pt x="25061" y="2326"/>
                  </a:lnTo>
                  <a:lnTo>
                    <a:pt x="25113" y="2221"/>
                  </a:lnTo>
                  <a:lnTo>
                    <a:pt x="25140" y="2117"/>
                  </a:lnTo>
                  <a:lnTo>
                    <a:pt x="25140" y="2012"/>
                  </a:lnTo>
                  <a:lnTo>
                    <a:pt x="25140" y="601"/>
                  </a:lnTo>
                  <a:lnTo>
                    <a:pt x="25140" y="471"/>
                  </a:lnTo>
                  <a:lnTo>
                    <a:pt x="25113" y="366"/>
                  </a:lnTo>
                  <a:lnTo>
                    <a:pt x="25061" y="261"/>
                  </a:lnTo>
                  <a:lnTo>
                    <a:pt x="24983" y="183"/>
                  </a:lnTo>
                  <a:lnTo>
                    <a:pt x="24904" y="105"/>
                  </a:lnTo>
                  <a:lnTo>
                    <a:pt x="24800" y="52"/>
                  </a:lnTo>
                  <a:lnTo>
                    <a:pt x="24695" y="26"/>
                  </a:lnTo>
                  <a:lnTo>
                    <a:pt x="24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59"/>
            <p:cNvSpPr/>
            <p:nvPr/>
          </p:nvSpPr>
          <p:spPr>
            <a:xfrm>
              <a:off x="762225" y="2700300"/>
              <a:ext cx="531150" cy="508275"/>
            </a:xfrm>
            <a:custGeom>
              <a:avLst/>
              <a:gdLst/>
              <a:ahLst/>
              <a:cxnLst/>
              <a:rect l="l" t="t" r="r" b="b"/>
              <a:pathLst>
                <a:path w="21246" h="20331" extrusionOk="0">
                  <a:moveTo>
                    <a:pt x="1" y="0"/>
                  </a:moveTo>
                  <a:lnTo>
                    <a:pt x="1" y="19547"/>
                  </a:lnTo>
                  <a:lnTo>
                    <a:pt x="27" y="19704"/>
                  </a:lnTo>
                  <a:lnTo>
                    <a:pt x="53" y="19834"/>
                  </a:lnTo>
                  <a:lnTo>
                    <a:pt x="131" y="19965"/>
                  </a:lnTo>
                  <a:lnTo>
                    <a:pt x="236" y="20095"/>
                  </a:lnTo>
                  <a:lnTo>
                    <a:pt x="340" y="20174"/>
                  </a:lnTo>
                  <a:lnTo>
                    <a:pt x="471" y="20252"/>
                  </a:lnTo>
                  <a:lnTo>
                    <a:pt x="628" y="20305"/>
                  </a:lnTo>
                  <a:lnTo>
                    <a:pt x="785" y="20331"/>
                  </a:lnTo>
                  <a:lnTo>
                    <a:pt x="20462" y="20331"/>
                  </a:lnTo>
                  <a:lnTo>
                    <a:pt x="20619" y="20305"/>
                  </a:lnTo>
                  <a:lnTo>
                    <a:pt x="20749" y="20252"/>
                  </a:lnTo>
                  <a:lnTo>
                    <a:pt x="20880" y="20174"/>
                  </a:lnTo>
                  <a:lnTo>
                    <a:pt x="21011" y="20095"/>
                  </a:lnTo>
                  <a:lnTo>
                    <a:pt x="21089" y="19965"/>
                  </a:lnTo>
                  <a:lnTo>
                    <a:pt x="21167" y="19834"/>
                  </a:lnTo>
                  <a:lnTo>
                    <a:pt x="21220" y="19704"/>
                  </a:lnTo>
                  <a:lnTo>
                    <a:pt x="21246" y="19547"/>
                  </a:lnTo>
                  <a:lnTo>
                    <a:pt x="212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59"/>
            <p:cNvSpPr/>
            <p:nvPr/>
          </p:nvSpPr>
          <p:spPr>
            <a:xfrm>
              <a:off x="803400" y="2700300"/>
              <a:ext cx="448175" cy="466475"/>
            </a:xfrm>
            <a:custGeom>
              <a:avLst/>
              <a:gdLst/>
              <a:ahLst/>
              <a:cxnLst/>
              <a:rect l="l" t="t" r="r" b="b"/>
              <a:pathLst>
                <a:path w="17927" h="18659" extrusionOk="0">
                  <a:moveTo>
                    <a:pt x="0" y="0"/>
                  </a:moveTo>
                  <a:lnTo>
                    <a:pt x="0" y="16751"/>
                  </a:lnTo>
                  <a:lnTo>
                    <a:pt x="26" y="16960"/>
                  </a:lnTo>
                  <a:lnTo>
                    <a:pt x="52" y="17143"/>
                  </a:lnTo>
                  <a:lnTo>
                    <a:pt x="105" y="17326"/>
                  </a:lnTo>
                  <a:lnTo>
                    <a:pt x="157" y="17508"/>
                  </a:lnTo>
                  <a:lnTo>
                    <a:pt x="235" y="17665"/>
                  </a:lnTo>
                  <a:lnTo>
                    <a:pt x="340" y="17822"/>
                  </a:lnTo>
                  <a:lnTo>
                    <a:pt x="444" y="17979"/>
                  </a:lnTo>
                  <a:lnTo>
                    <a:pt x="575" y="18109"/>
                  </a:lnTo>
                  <a:lnTo>
                    <a:pt x="706" y="18240"/>
                  </a:lnTo>
                  <a:lnTo>
                    <a:pt x="862" y="18345"/>
                  </a:lnTo>
                  <a:lnTo>
                    <a:pt x="1019" y="18423"/>
                  </a:lnTo>
                  <a:lnTo>
                    <a:pt x="1176" y="18501"/>
                  </a:lnTo>
                  <a:lnTo>
                    <a:pt x="1359" y="18580"/>
                  </a:lnTo>
                  <a:lnTo>
                    <a:pt x="1516" y="18632"/>
                  </a:lnTo>
                  <a:lnTo>
                    <a:pt x="1725" y="18658"/>
                  </a:lnTo>
                  <a:lnTo>
                    <a:pt x="16228" y="18658"/>
                  </a:lnTo>
                  <a:lnTo>
                    <a:pt x="16411" y="18632"/>
                  </a:lnTo>
                  <a:lnTo>
                    <a:pt x="16594" y="18580"/>
                  </a:lnTo>
                  <a:lnTo>
                    <a:pt x="16777" y="18501"/>
                  </a:lnTo>
                  <a:lnTo>
                    <a:pt x="16933" y="18423"/>
                  </a:lnTo>
                  <a:lnTo>
                    <a:pt x="17090" y="18345"/>
                  </a:lnTo>
                  <a:lnTo>
                    <a:pt x="17247" y="18240"/>
                  </a:lnTo>
                  <a:lnTo>
                    <a:pt x="17378" y="18109"/>
                  </a:lnTo>
                  <a:lnTo>
                    <a:pt x="17508" y="17979"/>
                  </a:lnTo>
                  <a:lnTo>
                    <a:pt x="17613" y="17822"/>
                  </a:lnTo>
                  <a:lnTo>
                    <a:pt x="17691" y="17665"/>
                  </a:lnTo>
                  <a:lnTo>
                    <a:pt x="17770" y="17508"/>
                  </a:lnTo>
                  <a:lnTo>
                    <a:pt x="17848" y="17326"/>
                  </a:lnTo>
                  <a:lnTo>
                    <a:pt x="17900" y="17143"/>
                  </a:lnTo>
                  <a:lnTo>
                    <a:pt x="17926" y="16960"/>
                  </a:lnTo>
                  <a:lnTo>
                    <a:pt x="17926" y="16751"/>
                  </a:lnTo>
                  <a:lnTo>
                    <a:pt x="17926"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59"/>
            <p:cNvSpPr/>
            <p:nvPr/>
          </p:nvSpPr>
          <p:spPr>
            <a:xfrm>
              <a:off x="803400" y="2815925"/>
              <a:ext cx="109775" cy="350850"/>
            </a:xfrm>
            <a:custGeom>
              <a:avLst/>
              <a:gdLst/>
              <a:ahLst/>
              <a:cxnLst/>
              <a:rect l="l" t="t" r="r" b="b"/>
              <a:pathLst>
                <a:path w="4391" h="14034" extrusionOk="0">
                  <a:moveTo>
                    <a:pt x="0" y="1"/>
                  </a:moveTo>
                  <a:lnTo>
                    <a:pt x="0" y="12126"/>
                  </a:lnTo>
                  <a:lnTo>
                    <a:pt x="26" y="12335"/>
                  </a:lnTo>
                  <a:lnTo>
                    <a:pt x="52" y="12518"/>
                  </a:lnTo>
                  <a:lnTo>
                    <a:pt x="105" y="12701"/>
                  </a:lnTo>
                  <a:lnTo>
                    <a:pt x="157" y="12883"/>
                  </a:lnTo>
                  <a:lnTo>
                    <a:pt x="235" y="13040"/>
                  </a:lnTo>
                  <a:lnTo>
                    <a:pt x="340" y="13197"/>
                  </a:lnTo>
                  <a:lnTo>
                    <a:pt x="444" y="13354"/>
                  </a:lnTo>
                  <a:lnTo>
                    <a:pt x="575" y="13484"/>
                  </a:lnTo>
                  <a:lnTo>
                    <a:pt x="706" y="13615"/>
                  </a:lnTo>
                  <a:lnTo>
                    <a:pt x="836" y="13720"/>
                  </a:lnTo>
                  <a:lnTo>
                    <a:pt x="993" y="13798"/>
                  </a:lnTo>
                  <a:lnTo>
                    <a:pt x="1176" y="13876"/>
                  </a:lnTo>
                  <a:lnTo>
                    <a:pt x="1333" y="13955"/>
                  </a:lnTo>
                  <a:lnTo>
                    <a:pt x="1516" y="14007"/>
                  </a:lnTo>
                  <a:lnTo>
                    <a:pt x="1725" y="14033"/>
                  </a:lnTo>
                  <a:lnTo>
                    <a:pt x="4390" y="14033"/>
                  </a:lnTo>
                  <a:lnTo>
                    <a:pt x="4207" y="14007"/>
                  </a:lnTo>
                  <a:lnTo>
                    <a:pt x="4024" y="13955"/>
                  </a:lnTo>
                  <a:lnTo>
                    <a:pt x="3841" y="13876"/>
                  </a:lnTo>
                  <a:lnTo>
                    <a:pt x="3685" y="13798"/>
                  </a:lnTo>
                  <a:lnTo>
                    <a:pt x="3528" y="13720"/>
                  </a:lnTo>
                  <a:lnTo>
                    <a:pt x="3371" y="13615"/>
                  </a:lnTo>
                  <a:lnTo>
                    <a:pt x="3240" y="13484"/>
                  </a:lnTo>
                  <a:lnTo>
                    <a:pt x="3136" y="13354"/>
                  </a:lnTo>
                  <a:lnTo>
                    <a:pt x="3005" y="13197"/>
                  </a:lnTo>
                  <a:lnTo>
                    <a:pt x="2927" y="13040"/>
                  </a:lnTo>
                  <a:lnTo>
                    <a:pt x="2848" y="12883"/>
                  </a:lnTo>
                  <a:lnTo>
                    <a:pt x="2770" y="12701"/>
                  </a:lnTo>
                  <a:lnTo>
                    <a:pt x="2718" y="12518"/>
                  </a:lnTo>
                  <a:lnTo>
                    <a:pt x="2692" y="12335"/>
                  </a:lnTo>
                  <a:lnTo>
                    <a:pt x="2692" y="12126"/>
                  </a:lnTo>
                  <a:lnTo>
                    <a:pt x="2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59"/>
            <p:cNvSpPr/>
            <p:nvPr/>
          </p:nvSpPr>
          <p:spPr>
            <a:xfrm>
              <a:off x="870675" y="2815925"/>
              <a:ext cx="380900" cy="350850"/>
            </a:xfrm>
            <a:custGeom>
              <a:avLst/>
              <a:gdLst/>
              <a:ahLst/>
              <a:cxnLst/>
              <a:rect l="l" t="t" r="r" b="b"/>
              <a:pathLst>
                <a:path w="15236" h="14034" extrusionOk="0">
                  <a:moveTo>
                    <a:pt x="1" y="1"/>
                  </a:moveTo>
                  <a:lnTo>
                    <a:pt x="1" y="12126"/>
                  </a:lnTo>
                  <a:lnTo>
                    <a:pt x="1" y="12335"/>
                  </a:lnTo>
                  <a:lnTo>
                    <a:pt x="27" y="12518"/>
                  </a:lnTo>
                  <a:lnTo>
                    <a:pt x="79" y="12701"/>
                  </a:lnTo>
                  <a:lnTo>
                    <a:pt x="157" y="12883"/>
                  </a:lnTo>
                  <a:lnTo>
                    <a:pt x="236" y="13040"/>
                  </a:lnTo>
                  <a:lnTo>
                    <a:pt x="314" y="13197"/>
                  </a:lnTo>
                  <a:lnTo>
                    <a:pt x="445" y="13354"/>
                  </a:lnTo>
                  <a:lnTo>
                    <a:pt x="549" y="13484"/>
                  </a:lnTo>
                  <a:lnTo>
                    <a:pt x="680" y="13615"/>
                  </a:lnTo>
                  <a:lnTo>
                    <a:pt x="837" y="13720"/>
                  </a:lnTo>
                  <a:lnTo>
                    <a:pt x="994" y="13798"/>
                  </a:lnTo>
                  <a:lnTo>
                    <a:pt x="1150" y="13876"/>
                  </a:lnTo>
                  <a:lnTo>
                    <a:pt x="1333" y="13955"/>
                  </a:lnTo>
                  <a:lnTo>
                    <a:pt x="1516" y="14007"/>
                  </a:lnTo>
                  <a:lnTo>
                    <a:pt x="1699" y="14033"/>
                  </a:lnTo>
                  <a:lnTo>
                    <a:pt x="13537" y="14033"/>
                  </a:lnTo>
                  <a:lnTo>
                    <a:pt x="13720" y="14007"/>
                  </a:lnTo>
                  <a:lnTo>
                    <a:pt x="13903" y="13955"/>
                  </a:lnTo>
                  <a:lnTo>
                    <a:pt x="14086" y="13876"/>
                  </a:lnTo>
                  <a:lnTo>
                    <a:pt x="14242" y="13798"/>
                  </a:lnTo>
                  <a:lnTo>
                    <a:pt x="14399" y="13720"/>
                  </a:lnTo>
                  <a:lnTo>
                    <a:pt x="14556" y="13615"/>
                  </a:lnTo>
                  <a:lnTo>
                    <a:pt x="14687" y="13484"/>
                  </a:lnTo>
                  <a:lnTo>
                    <a:pt x="14791" y="13354"/>
                  </a:lnTo>
                  <a:lnTo>
                    <a:pt x="14922" y="13197"/>
                  </a:lnTo>
                  <a:lnTo>
                    <a:pt x="15000" y="13040"/>
                  </a:lnTo>
                  <a:lnTo>
                    <a:pt x="15079" y="12883"/>
                  </a:lnTo>
                  <a:lnTo>
                    <a:pt x="15157" y="12701"/>
                  </a:lnTo>
                  <a:lnTo>
                    <a:pt x="15209" y="12518"/>
                  </a:lnTo>
                  <a:lnTo>
                    <a:pt x="15235" y="12335"/>
                  </a:lnTo>
                  <a:lnTo>
                    <a:pt x="15235" y="12126"/>
                  </a:lnTo>
                  <a:lnTo>
                    <a:pt x="15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59"/>
            <p:cNvSpPr/>
            <p:nvPr/>
          </p:nvSpPr>
          <p:spPr>
            <a:xfrm>
              <a:off x="909875" y="3054375"/>
              <a:ext cx="44450" cy="8525"/>
            </a:xfrm>
            <a:custGeom>
              <a:avLst/>
              <a:gdLst/>
              <a:ahLst/>
              <a:cxnLst/>
              <a:rect l="l" t="t" r="r" b="b"/>
              <a:pathLst>
                <a:path w="1778" h="341" extrusionOk="0">
                  <a:moveTo>
                    <a:pt x="157" y="1"/>
                  </a:moveTo>
                  <a:lnTo>
                    <a:pt x="105" y="27"/>
                  </a:lnTo>
                  <a:lnTo>
                    <a:pt x="53" y="53"/>
                  </a:lnTo>
                  <a:lnTo>
                    <a:pt x="1" y="105"/>
                  </a:lnTo>
                  <a:lnTo>
                    <a:pt x="1" y="184"/>
                  </a:lnTo>
                  <a:lnTo>
                    <a:pt x="1" y="236"/>
                  </a:lnTo>
                  <a:lnTo>
                    <a:pt x="53" y="288"/>
                  </a:lnTo>
                  <a:lnTo>
                    <a:pt x="105" y="314"/>
                  </a:lnTo>
                  <a:lnTo>
                    <a:pt x="157" y="340"/>
                  </a:lnTo>
                  <a:lnTo>
                    <a:pt x="1621" y="340"/>
                  </a:lnTo>
                  <a:lnTo>
                    <a:pt x="1673" y="314"/>
                  </a:lnTo>
                  <a:lnTo>
                    <a:pt x="1725" y="288"/>
                  </a:lnTo>
                  <a:lnTo>
                    <a:pt x="1777" y="236"/>
                  </a:lnTo>
                  <a:lnTo>
                    <a:pt x="1777" y="184"/>
                  </a:lnTo>
                  <a:lnTo>
                    <a:pt x="1777" y="105"/>
                  </a:lnTo>
                  <a:lnTo>
                    <a:pt x="1725" y="53"/>
                  </a:lnTo>
                  <a:lnTo>
                    <a:pt x="1673" y="27"/>
                  </a:lnTo>
                  <a:lnTo>
                    <a:pt x="162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59"/>
            <p:cNvSpPr/>
            <p:nvPr/>
          </p:nvSpPr>
          <p:spPr>
            <a:xfrm>
              <a:off x="909875" y="2964875"/>
              <a:ext cx="44450" cy="7875"/>
            </a:xfrm>
            <a:custGeom>
              <a:avLst/>
              <a:gdLst/>
              <a:ahLst/>
              <a:cxnLst/>
              <a:rect l="l" t="t" r="r" b="b"/>
              <a:pathLst>
                <a:path w="1778" h="315" extrusionOk="0">
                  <a:moveTo>
                    <a:pt x="105" y="1"/>
                  </a:moveTo>
                  <a:lnTo>
                    <a:pt x="53" y="27"/>
                  </a:lnTo>
                  <a:lnTo>
                    <a:pt x="1" y="79"/>
                  </a:lnTo>
                  <a:lnTo>
                    <a:pt x="1" y="157"/>
                  </a:lnTo>
                  <a:lnTo>
                    <a:pt x="1" y="210"/>
                  </a:lnTo>
                  <a:lnTo>
                    <a:pt x="53" y="262"/>
                  </a:lnTo>
                  <a:lnTo>
                    <a:pt x="105" y="314"/>
                  </a:lnTo>
                  <a:lnTo>
                    <a:pt x="1673" y="314"/>
                  </a:lnTo>
                  <a:lnTo>
                    <a:pt x="1725" y="262"/>
                  </a:lnTo>
                  <a:lnTo>
                    <a:pt x="1777" y="210"/>
                  </a:lnTo>
                  <a:lnTo>
                    <a:pt x="1777" y="157"/>
                  </a:lnTo>
                  <a:lnTo>
                    <a:pt x="1777" y="79"/>
                  </a:lnTo>
                  <a:lnTo>
                    <a:pt x="1725" y="27"/>
                  </a:lnTo>
                  <a:lnTo>
                    <a:pt x="1673"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59"/>
            <p:cNvSpPr/>
            <p:nvPr/>
          </p:nvSpPr>
          <p:spPr>
            <a:xfrm>
              <a:off x="909875" y="2874725"/>
              <a:ext cx="44450" cy="8525"/>
            </a:xfrm>
            <a:custGeom>
              <a:avLst/>
              <a:gdLst/>
              <a:ahLst/>
              <a:cxnLst/>
              <a:rect l="l" t="t" r="r" b="b"/>
              <a:pathLst>
                <a:path w="1778" h="341" extrusionOk="0">
                  <a:moveTo>
                    <a:pt x="105" y="0"/>
                  </a:moveTo>
                  <a:lnTo>
                    <a:pt x="53" y="53"/>
                  </a:lnTo>
                  <a:lnTo>
                    <a:pt x="1" y="105"/>
                  </a:lnTo>
                  <a:lnTo>
                    <a:pt x="1" y="157"/>
                  </a:lnTo>
                  <a:lnTo>
                    <a:pt x="1" y="236"/>
                  </a:lnTo>
                  <a:lnTo>
                    <a:pt x="53" y="288"/>
                  </a:lnTo>
                  <a:lnTo>
                    <a:pt x="105" y="314"/>
                  </a:lnTo>
                  <a:lnTo>
                    <a:pt x="157" y="340"/>
                  </a:lnTo>
                  <a:lnTo>
                    <a:pt x="1621" y="340"/>
                  </a:lnTo>
                  <a:lnTo>
                    <a:pt x="1673" y="314"/>
                  </a:lnTo>
                  <a:lnTo>
                    <a:pt x="1725" y="288"/>
                  </a:lnTo>
                  <a:lnTo>
                    <a:pt x="1777" y="236"/>
                  </a:lnTo>
                  <a:lnTo>
                    <a:pt x="1777" y="157"/>
                  </a:lnTo>
                  <a:lnTo>
                    <a:pt x="1777" y="105"/>
                  </a:lnTo>
                  <a:lnTo>
                    <a:pt x="1725" y="53"/>
                  </a:lnTo>
                  <a:lnTo>
                    <a:pt x="167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59"/>
            <p:cNvSpPr/>
            <p:nvPr/>
          </p:nvSpPr>
          <p:spPr>
            <a:xfrm>
              <a:off x="909875" y="3099450"/>
              <a:ext cx="81025" cy="8525"/>
            </a:xfrm>
            <a:custGeom>
              <a:avLst/>
              <a:gdLst/>
              <a:ahLst/>
              <a:cxnLst/>
              <a:rect l="l" t="t" r="r" b="b"/>
              <a:pathLst>
                <a:path w="3241" h="341" extrusionOk="0">
                  <a:moveTo>
                    <a:pt x="157" y="1"/>
                  </a:moveTo>
                  <a:lnTo>
                    <a:pt x="105" y="27"/>
                  </a:lnTo>
                  <a:lnTo>
                    <a:pt x="53" y="53"/>
                  </a:lnTo>
                  <a:lnTo>
                    <a:pt x="1" y="105"/>
                  </a:lnTo>
                  <a:lnTo>
                    <a:pt x="1" y="157"/>
                  </a:lnTo>
                  <a:lnTo>
                    <a:pt x="1" y="236"/>
                  </a:lnTo>
                  <a:lnTo>
                    <a:pt x="53" y="288"/>
                  </a:lnTo>
                  <a:lnTo>
                    <a:pt x="105" y="314"/>
                  </a:lnTo>
                  <a:lnTo>
                    <a:pt x="157" y="340"/>
                  </a:lnTo>
                  <a:lnTo>
                    <a:pt x="3084" y="340"/>
                  </a:lnTo>
                  <a:lnTo>
                    <a:pt x="3136" y="314"/>
                  </a:lnTo>
                  <a:lnTo>
                    <a:pt x="3189" y="288"/>
                  </a:lnTo>
                  <a:lnTo>
                    <a:pt x="3215" y="236"/>
                  </a:lnTo>
                  <a:lnTo>
                    <a:pt x="3241" y="157"/>
                  </a:lnTo>
                  <a:lnTo>
                    <a:pt x="3215" y="105"/>
                  </a:lnTo>
                  <a:lnTo>
                    <a:pt x="3189" y="53"/>
                  </a:lnTo>
                  <a:lnTo>
                    <a:pt x="3136" y="27"/>
                  </a:lnTo>
                  <a:lnTo>
                    <a:pt x="308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59"/>
            <p:cNvSpPr/>
            <p:nvPr/>
          </p:nvSpPr>
          <p:spPr>
            <a:xfrm>
              <a:off x="909875" y="3009300"/>
              <a:ext cx="81025" cy="8525"/>
            </a:xfrm>
            <a:custGeom>
              <a:avLst/>
              <a:gdLst/>
              <a:ahLst/>
              <a:cxnLst/>
              <a:rect l="l" t="t" r="r" b="b"/>
              <a:pathLst>
                <a:path w="3241" h="341" extrusionOk="0">
                  <a:moveTo>
                    <a:pt x="157" y="0"/>
                  </a:moveTo>
                  <a:lnTo>
                    <a:pt x="105" y="27"/>
                  </a:lnTo>
                  <a:lnTo>
                    <a:pt x="53" y="53"/>
                  </a:lnTo>
                  <a:lnTo>
                    <a:pt x="1" y="105"/>
                  </a:lnTo>
                  <a:lnTo>
                    <a:pt x="1" y="183"/>
                  </a:lnTo>
                  <a:lnTo>
                    <a:pt x="1" y="236"/>
                  </a:lnTo>
                  <a:lnTo>
                    <a:pt x="53" y="288"/>
                  </a:lnTo>
                  <a:lnTo>
                    <a:pt x="105" y="340"/>
                  </a:lnTo>
                  <a:lnTo>
                    <a:pt x="3136" y="340"/>
                  </a:lnTo>
                  <a:lnTo>
                    <a:pt x="3189" y="288"/>
                  </a:lnTo>
                  <a:lnTo>
                    <a:pt x="3215" y="236"/>
                  </a:lnTo>
                  <a:lnTo>
                    <a:pt x="3241" y="183"/>
                  </a:lnTo>
                  <a:lnTo>
                    <a:pt x="3215" y="105"/>
                  </a:lnTo>
                  <a:lnTo>
                    <a:pt x="3189" y="53"/>
                  </a:lnTo>
                  <a:lnTo>
                    <a:pt x="3136" y="27"/>
                  </a:lnTo>
                  <a:lnTo>
                    <a:pt x="3084"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59"/>
            <p:cNvSpPr/>
            <p:nvPr/>
          </p:nvSpPr>
          <p:spPr>
            <a:xfrm>
              <a:off x="909875" y="2919800"/>
              <a:ext cx="81025" cy="7875"/>
            </a:xfrm>
            <a:custGeom>
              <a:avLst/>
              <a:gdLst/>
              <a:ahLst/>
              <a:cxnLst/>
              <a:rect l="l" t="t" r="r" b="b"/>
              <a:pathLst>
                <a:path w="3241" h="315" extrusionOk="0">
                  <a:moveTo>
                    <a:pt x="105" y="0"/>
                  </a:moveTo>
                  <a:lnTo>
                    <a:pt x="53" y="53"/>
                  </a:lnTo>
                  <a:lnTo>
                    <a:pt x="1" y="105"/>
                  </a:lnTo>
                  <a:lnTo>
                    <a:pt x="1" y="157"/>
                  </a:lnTo>
                  <a:lnTo>
                    <a:pt x="1" y="236"/>
                  </a:lnTo>
                  <a:lnTo>
                    <a:pt x="53" y="288"/>
                  </a:lnTo>
                  <a:lnTo>
                    <a:pt x="105" y="314"/>
                  </a:lnTo>
                  <a:lnTo>
                    <a:pt x="3136" y="314"/>
                  </a:lnTo>
                  <a:lnTo>
                    <a:pt x="3189" y="288"/>
                  </a:lnTo>
                  <a:lnTo>
                    <a:pt x="3215" y="236"/>
                  </a:lnTo>
                  <a:lnTo>
                    <a:pt x="3241" y="157"/>
                  </a:lnTo>
                  <a:lnTo>
                    <a:pt x="3215" y="105"/>
                  </a:lnTo>
                  <a:lnTo>
                    <a:pt x="3189" y="53"/>
                  </a:lnTo>
                  <a:lnTo>
                    <a:pt x="3136"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59"/>
            <p:cNvSpPr/>
            <p:nvPr/>
          </p:nvSpPr>
          <p:spPr>
            <a:xfrm>
              <a:off x="1150950" y="2858400"/>
              <a:ext cx="54250" cy="180325"/>
            </a:xfrm>
            <a:custGeom>
              <a:avLst/>
              <a:gdLst/>
              <a:ahLst/>
              <a:cxnLst/>
              <a:rect l="l" t="t" r="r" b="b"/>
              <a:pathLst>
                <a:path w="2170" h="7213" extrusionOk="0">
                  <a:moveTo>
                    <a:pt x="1072" y="0"/>
                  </a:moveTo>
                  <a:lnTo>
                    <a:pt x="862" y="26"/>
                  </a:lnTo>
                  <a:lnTo>
                    <a:pt x="653" y="105"/>
                  </a:lnTo>
                  <a:lnTo>
                    <a:pt x="470" y="183"/>
                  </a:lnTo>
                  <a:lnTo>
                    <a:pt x="314" y="340"/>
                  </a:lnTo>
                  <a:lnTo>
                    <a:pt x="183" y="497"/>
                  </a:lnTo>
                  <a:lnTo>
                    <a:pt x="79" y="680"/>
                  </a:lnTo>
                  <a:lnTo>
                    <a:pt x="26" y="862"/>
                  </a:lnTo>
                  <a:lnTo>
                    <a:pt x="0" y="1098"/>
                  </a:lnTo>
                  <a:lnTo>
                    <a:pt x="0" y="6115"/>
                  </a:lnTo>
                  <a:lnTo>
                    <a:pt x="26" y="6350"/>
                  </a:lnTo>
                  <a:lnTo>
                    <a:pt x="79" y="6559"/>
                  </a:lnTo>
                  <a:lnTo>
                    <a:pt x="183" y="6742"/>
                  </a:lnTo>
                  <a:lnTo>
                    <a:pt x="314" y="6899"/>
                  </a:lnTo>
                  <a:lnTo>
                    <a:pt x="470" y="7030"/>
                  </a:lnTo>
                  <a:lnTo>
                    <a:pt x="653" y="7134"/>
                  </a:lnTo>
                  <a:lnTo>
                    <a:pt x="862" y="7186"/>
                  </a:lnTo>
                  <a:lnTo>
                    <a:pt x="1072" y="7212"/>
                  </a:lnTo>
                  <a:lnTo>
                    <a:pt x="1307" y="7186"/>
                  </a:lnTo>
                  <a:lnTo>
                    <a:pt x="1490" y="7134"/>
                  </a:lnTo>
                  <a:lnTo>
                    <a:pt x="1673" y="7030"/>
                  </a:lnTo>
                  <a:lnTo>
                    <a:pt x="1855" y="6899"/>
                  </a:lnTo>
                  <a:lnTo>
                    <a:pt x="1986" y="6742"/>
                  </a:lnTo>
                  <a:lnTo>
                    <a:pt x="2065" y="6559"/>
                  </a:lnTo>
                  <a:lnTo>
                    <a:pt x="2143" y="6350"/>
                  </a:lnTo>
                  <a:lnTo>
                    <a:pt x="2169" y="6115"/>
                  </a:lnTo>
                  <a:lnTo>
                    <a:pt x="2169" y="1098"/>
                  </a:lnTo>
                  <a:lnTo>
                    <a:pt x="2143" y="862"/>
                  </a:lnTo>
                  <a:lnTo>
                    <a:pt x="2065" y="680"/>
                  </a:lnTo>
                  <a:lnTo>
                    <a:pt x="1986" y="497"/>
                  </a:lnTo>
                  <a:lnTo>
                    <a:pt x="1855" y="340"/>
                  </a:lnTo>
                  <a:lnTo>
                    <a:pt x="1673" y="183"/>
                  </a:lnTo>
                  <a:lnTo>
                    <a:pt x="1490" y="105"/>
                  </a:lnTo>
                  <a:lnTo>
                    <a:pt x="1307" y="26"/>
                  </a:lnTo>
                  <a:lnTo>
                    <a:pt x="1072"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59"/>
            <p:cNvSpPr/>
            <p:nvPr/>
          </p:nvSpPr>
          <p:spPr>
            <a:xfrm>
              <a:off x="1155525" y="3073325"/>
              <a:ext cx="45100" cy="45100"/>
            </a:xfrm>
            <a:custGeom>
              <a:avLst/>
              <a:gdLst/>
              <a:ahLst/>
              <a:cxnLst/>
              <a:rect l="l" t="t" r="r" b="b"/>
              <a:pathLst>
                <a:path w="1804" h="1804" extrusionOk="0">
                  <a:moveTo>
                    <a:pt x="889" y="0"/>
                  </a:moveTo>
                  <a:lnTo>
                    <a:pt x="706" y="27"/>
                  </a:lnTo>
                  <a:lnTo>
                    <a:pt x="549" y="79"/>
                  </a:lnTo>
                  <a:lnTo>
                    <a:pt x="392" y="157"/>
                  </a:lnTo>
                  <a:lnTo>
                    <a:pt x="261" y="262"/>
                  </a:lnTo>
                  <a:lnTo>
                    <a:pt x="157" y="392"/>
                  </a:lnTo>
                  <a:lnTo>
                    <a:pt x="52" y="549"/>
                  </a:lnTo>
                  <a:lnTo>
                    <a:pt x="0" y="732"/>
                  </a:lnTo>
                  <a:lnTo>
                    <a:pt x="0" y="915"/>
                  </a:lnTo>
                  <a:lnTo>
                    <a:pt x="0" y="1098"/>
                  </a:lnTo>
                  <a:lnTo>
                    <a:pt x="52" y="1255"/>
                  </a:lnTo>
                  <a:lnTo>
                    <a:pt x="157" y="1412"/>
                  </a:lnTo>
                  <a:lnTo>
                    <a:pt x="261" y="1542"/>
                  </a:lnTo>
                  <a:lnTo>
                    <a:pt x="392" y="1647"/>
                  </a:lnTo>
                  <a:lnTo>
                    <a:pt x="549" y="1751"/>
                  </a:lnTo>
                  <a:lnTo>
                    <a:pt x="706" y="1803"/>
                  </a:lnTo>
                  <a:lnTo>
                    <a:pt x="1071" y="1803"/>
                  </a:lnTo>
                  <a:lnTo>
                    <a:pt x="1254" y="1751"/>
                  </a:lnTo>
                  <a:lnTo>
                    <a:pt x="1411" y="1647"/>
                  </a:lnTo>
                  <a:lnTo>
                    <a:pt x="1542" y="1542"/>
                  </a:lnTo>
                  <a:lnTo>
                    <a:pt x="1646" y="1412"/>
                  </a:lnTo>
                  <a:lnTo>
                    <a:pt x="1725" y="1255"/>
                  </a:lnTo>
                  <a:lnTo>
                    <a:pt x="1777" y="1098"/>
                  </a:lnTo>
                  <a:lnTo>
                    <a:pt x="1803" y="915"/>
                  </a:lnTo>
                  <a:lnTo>
                    <a:pt x="1777" y="732"/>
                  </a:lnTo>
                  <a:lnTo>
                    <a:pt x="1725" y="549"/>
                  </a:lnTo>
                  <a:lnTo>
                    <a:pt x="1646" y="392"/>
                  </a:lnTo>
                  <a:lnTo>
                    <a:pt x="1542" y="262"/>
                  </a:lnTo>
                  <a:lnTo>
                    <a:pt x="1411" y="157"/>
                  </a:lnTo>
                  <a:lnTo>
                    <a:pt x="1254" y="79"/>
                  </a:lnTo>
                  <a:lnTo>
                    <a:pt x="1071" y="27"/>
                  </a:lnTo>
                  <a:lnTo>
                    <a:pt x="889"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59"/>
          <p:cNvGrpSpPr/>
          <p:nvPr/>
        </p:nvGrpSpPr>
        <p:grpSpPr>
          <a:xfrm>
            <a:off x="2817048" y="3470186"/>
            <a:ext cx="952500" cy="1173975"/>
            <a:chOff x="3408625" y="2215913"/>
            <a:chExt cx="952500" cy="1173975"/>
          </a:xfrm>
        </p:grpSpPr>
        <p:sp>
          <p:nvSpPr>
            <p:cNvPr id="5837" name="Google Shape;5837;p59"/>
            <p:cNvSpPr/>
            <p:nvPr/>
          </p:nvSpPr>
          <p:spPr>
            <a:xfrm>
              <a:off x="3408625" y="2280588"/>
              <a:ext cx="952500" cy="1109300"/>
            </a:xfrm>
            <a:custGeom>
              <a:avLst/>
              <a:gdLst/>
              <a:ahLst/>
              <a:cxnLst/>
              <a:rect l="l" t="t" r="r" b="b"/>
              <a:pathLst>
                <a:path w="38100" h="44372" extrusionOk="0">
                  <a:moveTo>
                    <a:pt x="15130" y="0"/>
                  </a:moveTo>
                  <a:lnTo>
                    <a:pt x="15130" y="18083"/>
                  </a:lnTo>
                  <a:lnTo>
                    <a:pt x="392" y="39485"/>
                  </a:lnTo>
                  <a:lnTo>
                    <a:pt x="209" y="39903"/>
                  </a:lnTo>
                  <a:lnTo>
                    <a:pt x="78" y="40321"/>
                  </a:lnTo>
                  <a:lnTo>
                    <a:pt x="0" y="40739"/>
                  </a:lnTo>
                  <a:lnTo>
                    <a:pt x="0" y="41184"/>
                  </a:lnTo>
                  <a:lnTo>
                    <a:pt x="52" y="41602"/>
                  </a:lnTo>
                  <a:lnTo>
                    <a:pt x="131" y="41994"/>
                  </a:lnTo>
                  <a:lnTo>
                    <a:pt x="288" y="42386"/>
                  </a:lnTo>
                  <a:lnTo>
                    <a:pt x="470" y="42752"/>
                  </a:lnTo>
                  <a:lnTo>
                    <a:pt x="706" y="43091"/>
                  </a:lnTo>
                  <a:lnTo>
                    <a:pt x="993" y="43405"/>
                  </a:lnTo>
                  <a:lnTo>
                    <a:pt x="1307" y="43666"/>
                  </a:lnTo>
                  <a:lnTo>
                    <a:pt x="1646" y="43901"/>
                  </a:lnTo>
                  <a:lnTo>
                    <a:pt x="2012" y="44110"/>
                  </a:lnTo>
                  <a:lnTo>
                    <a:pt x="2430" y="44241"/>
                  </a:lnTo>
                  <a:lnTo>
                    <a:pt x="2875" y="44319"/>
                  </a:lnTo>
                  <a:lnTo>
                    <a:pt x="3319" y="44372"/>
                  </a:lnTo>
                  <a:lnTo>
                    <a:pt x="34781" y="44372"/>
                  </a:lnTo>
                  <a:lnTo>
                    <a:pt x="35252" y="44319"/>
                  </a:lnTo>
                  <a:lnTo>
                    <a:pt x="35670" y="44241"/>
                  </a:lnTo>
                  <a:lnTo>
                    <a:pt x="36088" y="44110"/>
                  </a:lnTo>
                  <a:lnTo>
                    <a:pt x="36454" y="43901"/>
                  </a:lnTo>
                  <a:lnTo>
                    <a:pt x="36820" y="43666"/>
                  </a:lnTo>
                  <a:lnTo>
                    <a:pt x="37133" y="43405"/>
                  </a:lnTo>
                  <a:lnTo>
                    <a:pt x="37394" y="43091"/>
                  </a:lnTo>
                  <a:lnTo>
                    <a:pt x="37630" y="42752"/>
                  </a:lnTo>
                  <a:lnTo>
                    <a:pt x="37813" y="42386"/>
                  </a:lnTo>
                  <a:lnTo>
                    <a:pt x="37969" y="41994"/>
                  </a:lnTo>
                  <a:lnTo>
                    <a:pt x="38074" y="41602"/>
                  </a:lnTo>
                  <a:lnTo>
                    <a:pt x="38100" y="41184"/>
                  </a:lnTo>
                  <a:lnTo>
                    <a:pt x="38100" y="40739"/>
                  </a:lnTo>
                  <a:lnTo>
                    <a:pt x="38022" y="40321"/>
                  </a:lnTo>
                  <a:lnTo>
                    <a:pt x="37917" y="39903"/>
                  </a:lnTo>
                  <a:lnTo>
                    <a:pt x="37708" y="39485"/>
                  </a:lnTo>
                  <a:lnTo>
                    <a:pt x="22970" y="18083"/>
                  </a:lnTo>
                  <a:lnTo>
                    <a:pt x="229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59"/>
            <p:cNvSpPr/>
            <p:nvPr/>
          </p:nvSpPr>
          <p:spPr>
            <a:xfrm>
              <a:off x="3460225" y="2280588"/>
              <a:ext cx="849300" cy="1057700"/>
            </a:xfrm>
            <a:custGeom>
              <a:avLst/>
              <a:gdLst/>
              <a:ahLst/>
              <a:cxnLst/>
              <a:rect l="l" t="t" r="r" b="b"/>
              <a:pathLst>
                <a:path w="33972" h="42308" extrusionOk="0">
                  <a:moveTo>
                    <a:pt x="15131" y="0"/>
                  </a:moveTo>
                  <a:lnTo>
                    <a:pt x="15131" y="18737"/>
                  </a:lnTo>
                  <a:lnTo>
                    <a:pt x="8336" y="28588"/>
                  </a:lnTo>
                  <a:lnTo>
                    <a:pt x="105" y="40530"/>
                  </a:lnTo>
                  <a:lnTo>
                    <a:pt x="27" y="40713"/>
                  </a:lnTo>
                  <a:lnTo>
                    <a:pt x="0" y="40922"/>
                  </a:lnTo>
                  <a:lnTo>
                    <a:pt x="0" y="41079"/>
                  </a:lnTo>
                  <a:lnTo>
                    <a:pt x="0" y="41236"/>
                  </a:lnTo>
                  <a:lnTo>
                    <a:pt x="53" y="41393"/>
                  </a:lnTo>
                  <a:lnTo>
                    <a:pt x="79" y="41497"/>
                  </a:lnTo>
                  <a:lnTo>
                    <a:pt x="183" y="41680"/>
                  </a:lnTo>
                  <a:lnTo>
                    <a:pt x="314" y="41863"/>
                  </a:lnTo>
                  <a:lnTo>
                    <a:pt x="392" y="41968"/>
                  </a:lnTo>
                  <a:lnTo>
                    <a:pt x="523" y="42072"/>
                  </a:lnTo>
                  <a:lnTo>
                    <a:pt x="654" y="42151"/>
                  </a:lnTo>
                  <a:lnTo>
                    <a:pt x="837" y="42229"/>
                  </a:lnTo>
                  <a:lnTo>
                    <a:pt x="1046" y="42281"/>
                  </a:lnTo>
                  <a:lnTo>
                    <a:pt x="1255" y="42307"/>
                  </a:lnTo>
                  <a:lnTo>
                    <a:pt x="32717" y="42307"/>
                  </a:lnTo>
                  <a:lnTo>
                    <a:pt x="32952" y="42281"/>
                  </a:lnTo>
                  <a:lnTo>
                    <a:pt x="33135" y="42229"/>
                  </a:lnTo>
                  <a:lnTo>
                    <a:pt x="33318" y="42151"/>
                  </a:lnTo>
                  <a:lnTo>
                    <a:pt x="33449" y="42072"/>
                  </a:lnTo>
                  <a:lnTo>
                    <a:pt x="33580" y="41968"/>
                  </a:lnTo>
                  <a:lnTo>
                    <a:pt x="33684" y="41863"/>
                  </a:lnTo>
                  <a:lnTo>
                    <a:pt x="33815" y="41680"/>
                  </a:lnTo>
                  <a:lnTo>
                    <a:pt x="33893" y="41497"/>
                  </a:lnTo>
                  <a:lnTo>
                    <a:pt x="33945" y="41393"/>
                  </a:lnTo>
                  <a:lnTo>
                    <a:pt x="33972" y="41236"/>
                  </a:lnTo>
                  <a:lnTo>
                    <a:pt x="33972" y="41079"/>
                  </a:lnTo>
                  <a:lnTo>
                    <a:pt x="33972" y="40922"/>
                  </a:lnTo>
                  <a:lnTo>
                    <a:pt x="33945" y="40713"/>
                  </a:lnTo>
                  <a:lnTo>
                    <a:pt x="33867" y="40530"/>
                  </a:lnTo>
                  <a:lnTo>
                    <a:pt x="25636" y="28588"/>
                  </a:lnTo>
                  <a:lnTo>
                    <a:pt x="18868" y="18737"/>
                  </a:lnTo>
                  <a:lnTo>
                    <a:pt x="18868"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59"/>
            <p:cNvSpPr/>
            <p:nvPr/>
          </p:nvSpPr>
          <p:spPr>
            <a:xfrm>
              <a:off x="3745700" y="2215913"/>
              <a:ext cx="278350" cy="64700"/>
            </a:xfrm>
            <a:custGeom>
              <a:avLst/>
              <a:gdLst/>
              <a:ahLst/>
              <a:cxnLst/>
              <a:rect l="l" t="t" r="r" b="b"/>
              <a:pathLst>
                <a:path w="11134" h="2588" extrusionOk="0">
                  <a:moveTo>
                    <a:pt x="471" y="0"/>
                  </a:moveTo>
                  <a:lnTo>
                    <a:pt x="367" y="52"/>
                  </a:lnTo>
                  <a:lnTo>
                    <a:pt x="262" y="105"/>
                  </a:lnTo>
                  <a:lnTo>
                    <a:pt x="158" y="157"/>
                  </a:lnTo>
                  <a:lnTo>
                    <a:pt x="106" y="261"/>
                  </a:lnTo>
                  <a:lnTo>
                    <a:pt x="53" y="366"/>
                  </a:lnTo>
                  <a:lnTo>
                    <a:pt x="1" y="470"/>
                  </a:lnTo>
                  <a:lnTo>
                    <a:pt x="1" y="575"/>
                  </a:lnTo>
                  <a:lnTo>
                    <a:pt x="1" y="2012"/>
                  </a:lnTo>
                  <a:lnTo>
                    <a:pt x="1" y="2117"/>
                  </a:lnTo>
                  <a:lnTo>
                    <a:pt x="53" y="2247"/>
                  </a:lnTo>
                  <a:lnTo>
                    <a:pt x="106" y="2326"/>
                  </a:lnTo>
                  <a:lnTo>
                    <a:pt x="158" y="2430"/>
                  </a:lnTo>
                  <a:lnTo>
                    <a:pt x="262" y="2483"/>
                  </a:lnTo>
                  <a:lnTo>
                    <a:pt x="367" y="2561"/>
                  </a:lnTo>
                  <a:lnTo>
                    <a:pt x="471" y="2587"/>
                  </a:lnTo>
                  <a:lnTo>
                    <a:pt x="10663" y="2587"/>
                  </a:lnTo>
                  <a:lnTo>
                    <a:pt x="10793" y="2561"/>
                  </a:lnTo>
                  <a:lnTo>
                    <a:pt x="10898" y="2483"/>
                  </a:lnTo>
                  <a:lnTo>
                    <a:pt x="10976" y="2430"/>
                  </a:lnTo>
                  <a:lnTo>
                    <a:pt x="11055" y="2326"/>
                  </a:lnTo>
                  <a:lnTo>
                    <a:pt x="11107" y="2247"/>
                  </a:lnTo>
                  <a:lnTo>
                    <a:pt x="11133" y="2117"/>
                  </a:lnTo>
                  <a:lnTo>
                    <a:pt x="11133" y="2012"/>
                  </a:lnTo>
                  <a:lnTo>
                    <a:pt x="11133" y="575"/>
                  </a:lnTo>
                  <a:lnTo>
                    <a:pt x="11133" y="470"/>
                  </a:lnTo>
                  <a:lnTo>
                    <a:pt x="11107" y="366"/>
                  </a:lnTo>
                  <a:lnTo>
                    <a:pt x="11055" y="261"/>
                  </a:lnTo>
                  <a:lnTo>
                    <a:pt x="10976" y="157"/>
                  </a:lnTo>
                  <a:lnTo>
                    <a:pt x="10898" y="105"/>
                  </a:lnTo>
                  <a:lnTo>
                    <a:pt x="10793" y="52"/>
                  </a:lnTo>
                  <a:lnTo>
                    <a:pt x="106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59"/>
            <p:cNvSpPr/>
            <p:nvPr/>
          </p:nvSpPr>
          <p:spPr>
            <a:xfrm>
              <a:off x="3460225" y="2995288"/>
              <a:ext cx="849300" cy="343000"/>
            </a:xfrm>
            <a:custGeom>
              <a:avLst/>
              <a:gdLst/>
              <a:ahLst/>
              <a:cxnLst/>
              <a:rect l="l" t="t" r="r" b="b"/>
              <a:pathLst>
                <a:path w="33972" h="13720" extrusionOk="0">
                  <a:moveTo>
                    <a:pt x="8336" y="0"/>
                  </a:moveTo>
                  <a:lnTo>
                    <a:pt x="105" y="11942"/>
                  </a:lnTo>
                  <a:lnTo>
                    <a:pt x="27" y="12125"/>
                  </a:lnTo>
                  <a:lnTo>
                    <a:pt x="0" y="12334"/>
                  </a:lnTo>
                  <a:lnTo>
                    <a:pt x="0" y="12491"/>
                  </a:lnTo>
                  <a:lnTo>
                    <a:pt x="0" y="12648"/>
                  </a:lnTo>
                  <a:lnTo>
                    <a:pt x="53" y="12805"/>
                  </a:lnTo>
                  <a:lnTo>
                    <a:pt x="79" y="12909"/>
                  </a:lnTo>
                  <a:lnTo>
                    <a:pt x="183" y="13092"/>
                  </a:lnTo>
                  <a:lnTo>
                    <a:pt x="314" y="13275"/>
                  </a:lnTo>
                  <a:lnTo>
                    <a:pt x="392" y="13380"/>
                  </a:lnTo>
                  <a:lnTo>
                    <a:pt x="523" y="13484"/>
                  </a:lnTo>
                  <a:lnTo>
                    <a:pt x="654" y="13563"/>
                  </a:lnTo>
                  <a:lnTo>
                    <a:pt x="837" y="13641"/>
                  </a:lnTo>
                  <a:lnTo>
                    <a:pt x="1046" y="13693"/>
                  </a:lnTo>
                  <a:lnTo>
                    <a:pt x="1255" y="13719"/>
                  </a:lnTo>
                  <a:lnTo>
                    <a:pt x="32717" y="13719"/>
                  </a:lnTo>
                  <a:lnTo>
                    <a:pt x="32952" y="13693"/>
                  </a:lnTo>
                  <a:lnTo>
                    <a:pt x="33135" y="13641"/>
                  </a:lnTo>
                  <a:lnTo>
                    <a:pt x="33318" y="13563"/>
                  </a:lnTo>
                  <a:lnTo>
                    <a:pt x="33449" y="13484"/>
                  </a:lnTo>
                  <a:lnTo>
                    <a:pt x="33580" y="13380"/>
                  </a:lnTo>
                  <a:lnTo>
                    <a:pt x="33684" y="13275"/>
                  </a:lnTo>
                  <a:lnTo>
                    <a:pt x="33789" y="13092"/>
                  </a:lnTo>
                  <a:lnTo>
                    <a:pt x="33893" y="12909"/>
                  </a:lnTo>
                  <a:lnTo>
                    <a:pt x="33945" y="12805"/>
                  </a:lnTo>
                  <a:lnTo>
                    <a:pt x="33972" y="12648"/>
                  </a:lnTo>
                  <a:lnTo>
                    <a:pt x="33972" y="12491"/>
                  </a:lnTo>
                  <a:lnTo>
                    <a:pt x="33972" y="12334"/>
                  </a:lnTo>
                  <a:lnTo>
                    <a:pt x="33945" y="12125"/>
                  </a:lnTo>
                  <a:lnTo>
                    <a:pt x="33867" y="11942"/>
                  </a:lnTo>
                  <a:lnTo>
                    <a:pt x="256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59"/>
            <p:cNvSpPr/>
            <p:nvPr/>
          </p:nvSpPr>
          <p:spPr>
            <a:xfrm>
              <a:off x="3871150" y="3231763"/>
              <a:ext cx="47700" cy="9175"/>
            </a:xfrm>
            <a:custGeom>
              <a:avLst/>
              <a:gdLst/>
              <a:ahLst/>
              <a:cxnLst/>
              <a:rect l="l" t="t" r="r" b="b"/>
              <a:pathLst>
                <a:path w="1908" h="367" extrusionOk="0">
                  <a:moveTo>
                    <a:pt x="183" y="1"/>
                  </a:moveTo>
                  <a:lnTo>
                    <a:pt x="105" y="27"/>
                  </a:lnTo>
                  <a:lnTo>
                    <a:pt x="53" y="53"/>
                  </a:lnTo>
                  <a:lnTo>
                    <a:pt x="26" y="105"/>
                  </a:lnTo>
                  <a:lnTo>
                    <a:pt x="0" y="184"/>
                  </a:lnTo>
                  <a:lnTo>
                    <a:pt x="26" y="236"/>
                  </a:lnTo>
                  <a:lnTo>
                    <a:pt x="53" y="314"/>
                  </a:lnTo>
                  <a:lnTo>
                    <a:pt x="105" y="341"/>
                  </a:lnTo>
                  <a:lnTo>
                    <a:pt x="183" y="367"/>
                  </a:lnTo>
                  <a:lnTo>
                    <a:pt x="1725" y="367"/>
                  </a:lnTo>
                  <a:lnTo>
                    <a:pt x="1803" y="341"/>
                  </a:lnTo>
                  <a:lnTo>
                    <a:pt x="1856" y="314"/>
                  </a:lnTo>
                  <a:lnTo>
                    <a:pt x="1882" y="236"/>
                  </a:lnTo>
                  <a:lnTo>
                    <a:pt x="1908" y="184"/>
                  </a:lnTo>
                  <a:lnTo>
                    <a:pt x="1882" y="105"/>
                  </a:lnTo>
                  <a:lnTo>
                    <a:pt x="1856" y="53"/>
                  </a:lnTo>
                  <a:lnTo>
                    <a:pt x="1803" y="27"/>
                  </a:lnTo>
                  <a:lnTo>
                    <a:pt x="1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59"/>
            <p:cNvSpPr/>
            <p:nvPr/>
          </p:nvSpPr>
          <p:spPr>
            <a:xfrm>
              <a:off x="3871150" y="3136388"/>
              <a:ext cx="47700" cy="9175"/>
            </a:xfrm>
            <a:custGeom>
              <a:avLst/>
              <a:gdLst/>
              <a:ahLst/>
              <a:cxnLst/>
              <a:rect l="l" t="t" r="r" b="b"/>
              <a:pathLst>
                <a:path w="1908" h="367" extrusionOk="0">
                  <a:moveTo>
                    <a:pt x="183" y="1"/>
                  </a:moveTo>
                  <a:lnTo>
                    <a:pt x="105" y="27"/>
                  </a:lnTo>
                  <a:lnTo>
                    <a:pt x="53" y="53"/>
                  </a:lnTo>
                  <a:lnTo>
                    <a:pt x="26" y="105"/>
                  </a:lnTo>
                  <a:lnTo>
                    <a:pt x="0" y="184"/>
                  </a:lnTo>
                  <a:lnTo>
                    <a:pt x="26" y="262"/>
                  </a:lnTo>
                  <a:lnTo>
                    <a:pt x="53" y="314"/>
                  </a:lnTo>
                  <a:lnTo>
                    <a:pt x="105" y="340"/>
                  </a:lnTo>
                  <a:lnTo>
                    <a:pt x="183" y="366"/>
                  </a:lnTo>
                  <a:lnTo>
                    <a:pt x="1725" y="366"/>
                  </a:lnTo>
                  <a:lnTo>
                    <a:pt x="1803" y="340"/>
                  </a:lnTo>
                  <a:lnTo>
                    <a:pt x="1856" y="314"/>
                  </a:lnTo>
                  <a:lnTo>
                    <a:pt x="1882" y="262"/>
                  </a:lnTo>
                  <a:lnTo>
                    <a:pt x="1908" y="184"/>
                  </a:lnTo>
                  <a:lnTo>
                    <a:pt x="1882" y="105"/>
                  </a:lnTo>
                  <a:lnTo>
                    <a:pt x="1856" y="53"/>
                  </a:lnTo>
                  <a:lnTo>
                    <a:pt x="1803" y="27"/>
                  </a:lnTo>
                  <a:lnTo>
                    <a:pt x="1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59"/>
            <p:cNvSpPr/>
            <p:nvPr/>
          </p:nvSpPr>
          <p:spPr>
            <a:xfrm>
              <a:off x="3871150" y="3041663"/>
              <a:ext cx="47700" cy="8525"/>
            </a:xfrm>
            <a:custGeom>
              <a:avLst/>
              <a:gdLst/>
              <a:ahLst/>
              <a:cxnLst/>
              <a:rect l="l" t="t" r="r" b="b"/>
              <a:pathLst>
                <a:path w="1908" h="341" extrusionOk="0">
                  <a:moveTo>
                    <a:pt x="105" y="1"/>
                  </a:moveTo>
                  <a:lnTo>
                    <a:pt x="53" y="53"/>
                  </a:lnTo>
                  <a:lnTo>
                    <a:pt x="26" y="105"/>
                  </a:lnTo>
                  <a:lnTo>
                    <a:pt x="0" y="157"/>
                  </a:lnTo>
                  <a:lnTo>
                    <a:pt x="26" y="236"/>
                  </a:lnTo>
                  <a:lnTo>
                    <a:pt x="53" y="288"/>
                  </a:lnTo>
                  <a:lnTo>
                    <a:pt x="105" y="340"/>
                  </a:lnTo>
                  <a:lnTo>
                    <a:pt x="1803" y="340"/>
                  </a:lnTo>
                  <a:lnTo>
                    <a:pt x="1856" y="288"/>
                  </a:lnTo>
                  <a:lnTo>
                    <a:pt x="1882" y="236"/>
                  </a:lnTo>
                  <a:lnTo>
                    <a:pt x="1908" y="157"/>
                  </a:lnTo>
                  <a:lnTo>
                    <a:pt x="1882" y="105"/>
                  </a:lnTo>
                  <a:lnTo>
                    <a:pt x="1856" y="53"/>
                  </a:lnTo>
                  <a:lnTo>
                    <a:pt x="18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59"/>
            <p:cNvSpPr/>
            <p:nvPr/>
          </p:nvSpPr>
          <p:spPr>
            <a:xfrm>
              <a:off x="3871150" y="3279463"/>
              <a:ext cx="86250" cy="8525"/>
            </a:xfrm>
            <a:custGeom>
              <a:avLst/>
              <a:gdLst/>
              <a:ahLst/>
              <a:cxnLst/>
              <a:rect l="l" t="t" r="r" b="b"/>
              <a:pathLst>
                <a:path w="3450" h="341" extrusionOk="0">
                  <a:moveTo>
                    <a:pt x="105" y="0"/>
                  </a:moveTo>
                  <a:lnTo>
                    <a:pt x="53" y="53"/>
                  </a:lnTo>
                  <a:lnTo>
                    <a:pt x="26" y="105"/>
                  </a:lnTo>
                  <a:lnTo>
                    <a:pt x="0" y="183"/>
                  </a:lnTo>
                  <a:lnTo>
                    <a:pt x="26" y="236"/>
                  </a:lnTo>
                  <a:lnTo>
                    <a:pt x="53" y="288"/>
                  </a:lnTo>
                  <a:lnTo>
                    <a:pt x="105" y="340"/>
                  </a:lnTo>
                  <a:lnTo>
                    <a:pt x="3345" y="340"/>
                  </a:lnTo>
                  <a:lnTo>
                    <a:pt x="3397" y="288"/>
                  </a:lnTo>
                  <a:lnTo>
                    <a:pt x="3424" y="236"/>
                  </a:lnTo>
                  <a:lnTo>
                    <a:pt x="3450" y="183"/>
                  </a:lnTo>
                  <a:lnTo>
                    <a:pt x="3424" y="105"/>
                  </a:lnTo>
                  <a:lnTo>
                    <a:pt x="3397" y="53"/>
                  </a:lnTo>
                  <a:lnTo>
                    <a:pt x="3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59"/>
            <p:cNvSpPr/>
            <p:nvPr/>
          </p:nvSpPr>
          <p:spPr>
            <a:xfrm>
              <a:off x="3871150" y="3184088"/>
              <a:ext cx="86250" cy="9175"/>
            </a:xfrm>
            <a:custGeom>
              <a:avLst/>
              <a:gdLst/>
              <a:ahLst/>
              <a:cxnLst/>
              <a:rect l="l" t="t" r="r" b="b"/>
              <a:pathLst>
                <a:path w="3450" h="367" extrusionOk="0">
                  <a:moveTo>
                    <a:pt x="183" y="0"/>
                  </a:moveTo>
                  <a:lnTo>
                    <a:pt x="105" y="26"/>
                  </a:lnTo>
                  <a:lnTo>
                    <a:pt x="53" y="53"/>
                  </a:lnTo>
                  <a:lnTo>
                    <a:pt x="26" y="105"/>
                  </a:lnTo>
                  <a:lnTo>
                    <a:pt x="0" y="183"/>
                  </a:lnTo>
                  <a:lnTo>
                    <a:pt x="26" y="262"/>
                  </a:lnTo>
                  <a:lnTo>
                    <a:pt x="53" y="314"/>
                  </a:lnTo>
                  <a:lnTo>
                    <a:pt x="105" y="340"/>
                  </a:lnTo>
                  <a:lnTo>
                    <a:pt x="183" y="366"/>
                  </a:lnTo>
                  <a:lnTo>
                    <a:pt x="3267" y="366"/>
                  </a:lnTo>
                  <a:lnTo>
                    <a:pt x="3345" y="340"/>
                  </a:lnTo>
                  <a:lnTo>
                    <a:pt x="3397" y="314"/>
                  </a:lnTo>
                  <a:lnTo>
                    <a:pt x="3424" y="262"/>
                  </a:lnTo>
                  <a:lnTo>
                    <a:pt x="3450" y="183"/>
                  </a:lnTo>
                  <a:lnTo>
                    <a:pt x="3424" y="105"/>
                  </a:lnTo>
                  <a:lnTo>
                    <a:pt x="3397" y="53"/>
                  </a:lnTo>
                  <a:lnTo>
                    <a:pt x="3345" y="26"/>
                  </a:lnTo>
                  <a:lnTo>
                    <a:pt x="32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59"/>
            <p:cNvSpPr/>
            <p:nvPr/>
          </p:nvSpPr>
          <p:spPr>
            <a:xfrm>
              <a:off x="3871150" y="3088713"/>
              <a:ext cx="86250" cy="9150"/>
            </a:xfrm>
            <a:custGeom>
              <a:avLst/>
              <a:gdLst/>
              <a:ahLst/>
              <a:cxnLst/>
              <a:rect l="l" t="t" r="r" b="b"/>
              <a:pathLst>
                <a:path w="3450" h="366" extrusionOk="0">
                  <a:moveTo>
                    <a:pt x="183" y="0"/>
                  </a:moveTo>
                  <a:lnTo>
                    <a:pt x="105" y="26"/>
                  </a:lnTo>
                  <a:lnTo>
                    <a:pt x="53" y="52"/>
                  </a:lnTo>
                  <a:lnTo>
                    <a:pt x="26" y="131"/>
                  </a:lnTo>
                  <a:lnTo>
                    <a:pt x="0" y="183"/>
                  </a:lnTo>
                  <a:lnTo>
                    <a:pt x="26" y="261"/>
                  </a:lnTo>
                  <a:lnTo>
                    <a:pt x="53" y="314"/>
                  </a:lnTo>
                  <a:lnTo>
                    <a:pt x="105" y="340"/>
                  </a:lnTo>
                  <a:lnTo>
                    <a:pt x="183" y="366"/>
                  </a:lnTo>
                  <a:lnTo>
                    <a:pt x="3267" y="366"/>
                  </a:lnTo>
                  <a:lnTo>
                    <a:pt x="3345" y="340"/>
                  </a:lnTo>
                  <a:lnTo>
                    <a:pt x="3397" y="314"/>
                  </a:lnTo>
                  <a:lnTo>
                    <a:pt x="3424" y="261"/>
                  </a:lnTo>
                  <a:lnTo>
                    <a:pt x="3450" y="183"/>
                  </a:lnTo>
                  <a:lnTo>
                    <a:pt x="3424" y="131"/>
                  </a:lnTo>
                  <a:lnTo>
                    <a:pt x="3397" y="52"/>
                  </a:lnTo>
                  <a:lnTo>
                    <a:pt x="3345" y="26"/>
                  </a:lnTo>
                  <a:lnTo>
                    <a:pt x="32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59"/>
            <p:cNvSpPr/>
            <p:nvPr/>
          </p:nvSpPr>
          <p:spPr>
            <a:xfrm>
              <a:off x="3460225" y="2995288"/>
              <a:ext cx="376325" cy="343000"/>
            </a:xfrm>
            <a:custGeom>
              <a:avLst/>
              <a:gdLst/>
              <a:ahLst/>
              <a:cxnLst/>
              <a:rect l="l" t="t" r="r" b="b"/>
              <a:pathLst>
                <a:path w="15053" h="13720" extrusionOk="0">
                  <a:moveTo>
                    <a:pt x="8336" y="0"/>
                  </a:moveTo>
                  <a:lnTo>
                    <a:pt x="105" y="11942"/>
                  </a:lnTo>
                  <a:lnTo>
                    <a:pt x="27" y="12125"/>
                  </a:lnTo>
                  <a:lnTo>
                    <a:pt x="0" y="12334"/>
                  </a:lnTo>
                  <a:lnTo>
                    <a:pt x="0" y="12491"/>
                  </a:lnTo>
                  <a:lnTo>
                    <a:pt x="0" y="12648"/>
                  </a:lnTo>
                  <a:lnTo>
                    <a:pt x="53" y="12805"/>
                  </a:lnTo>
                  <a:lnTo>
                    <a:pt x="79" y="12909"/>
                  </a:lnTo>
                  <a:lnTo>
                    <a:pt x="183" y="13092"/>
                  </a:lnTo>
                  <a:lnTo>
                    <a:pt x="314" y="13275"/>
                  </a:lnTo>
                  <a:lnTo>
                    <a:pt x="392" y="13380"/>
                  </a:lnTo>
                  <a:lnTo>
                    <a:pt x="523" y="13484"/>
                  </a:lnTo>
                  <a:lnTo>
                    <a:pt x="654" y="13563"/>
                  </a:lnTo>
                  <a:lnTo>
                    <a:pt x="837" y="13641"/>
                  </a:lnTo>
                  <a:lnTo>
                    <a:pt x="1046" y="13693"/>
                  </a:lnTo>
                  <a:lnTo>
                    <a:pt x="1255" y="13719"/>
                  </a:lnTo>
                  <a:lnTo>
                    <a:pt x="15052" y="13719"/>
                  </a:lnTo>
                  <a:lnTo>
                    <a:pt x="14713" y="13693"/>
                  </a:lnTo>
                  <a:lnTo>
                    <a:pt x="14373" y="13641"/>
                  </a:lnTo>
                  <a:lnTo>
                    <a:pt x="14059" y="13536"/>
                  </a:lnTo>
                  <a:lnTo>
                    <a:pt x="13798" y="13406"/>
                  </a:lnTo>
                  <a:lnTo>
                    <a:pt x="13537" y="13249"/>
                  </a:lnTo>
                  <a:lnTo>
                    <a:pt x="13301" y="13066"/>
                  </a:lnTo>
                  <a:lnTo>
                    <a:pt x="13066" y="12883"/>
                  </a:lnTo>
                  <a:lnTo>
                    <a:pt x="12883" y="12674"/>
                  </a:lnTo>
                  <a:lnTo>
                    <a:pt x="12622" y="12360"/>
                  </a:lnTo>
                  <a:lnTo>
                    <a:pt x="12413" y="12021"/>
                  </a:lnTo>
                  <a:lnTo>
                    <a:pt x="12230" y="11681"/>
                  </a:lnTo>
                  <a:lnTo>
                    <a:pt x="12099" y="11315"/>
                  </a:lnTo>
                  <a:lnTo>
                    <a:pt x="11969" y="10949"/>
                  </a:lnTo>
                  <a:lnTo>
                    <a:pt x="11890" y="10557"/>
                  </a:lnTo>
                  <a:lnTo>
                    <a:pt x="11838" y="10165"/>
                  </a:lnTo>
                  <a:lnTo>
                    <a:pt x="11838" y="9773"/>
                  </a:lnTo>
                  <a:lnTo>
                    <a:pt x="118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59"/>
            <p:cNvSpPr/>
            <p:nvPr/>
          </p:nvSpPr>
          <p:spPr>
            <a:xfrm>
              <a:off x="4097175" y="3105688"/>
              <a:ext cx="124150" cy="183600"/>
            </a:xfrm>
            <a:custGeom>
              <a:avLst/>
              <a:gdLst/>
              <a:ahLst/>
              <a:cxnLst/>
              <a:rect l="l" t="t" r="r" b="b"/>
              <a:pathLst>
                <a:path w="4966" h="7344" extrusionOk="0">
                  <a:moveTo>
                    <a:pt x="367" y="0"/>
                  </a:moveTo>
                  <a:lnTo>
                    <a:pt x="236" y="53"/>
                  </a:lnTo>
                  <a:lnTo>
                    <a:pt x="131" y="157"/>
                  </a:lnTo>
                  <a:lnTo>
                    <a:pt x="53" y="288"/>
                  </a:lnTo>
                  <a:lnTo>
                    <a:pt x="1" y="419"/>
                  </a:lnTo>
                  <a:lnTo>
                    <a:pt x="1" y="601"/>
                  </a:lnTo>
                  <a:lnTo>
                    <a:pt x="27" y="811"/>
                  </a:lnTo>
                  <a:lnTo>
                    <a:pt x="53" y="1020"/>
                  </a:lnTo>
                  <a:lnTo>
                    <a:pt x="131" y="1281"/>
                  </a:lnTo>
                  <a:lnTo>
                    <a:pt x="236" y="1542"/>
                  </a:lnTo>
                  <a:lnTo>
                    <a:pt x="497" y="2117"/>
                  </a:lnTo>
                  <a:lnTo>
                    <a:pt x="811" y="2744"/>
                  </a:lnTo>
                  <a:lnTo>
                    <a:pt x="1203" y="3450"/>
                  </a:lnTo>
                  <a:lnTo>
                    <a:pt x="1647" y="4182"/>
                  </a:lnTo>
                  <a:lnTo>
                    <a:pt x="2117" y="4887"/>
                  </a:lnTo>
                  <a:lnTo>
                    <a:pt x="2562" y="5567"/>
                  </a:lnTo>
                  <a:lnTo>
                    <a:pt x="2980" y="6141"/>
                  </a:lnTo>
                  <a:lnTo>
                    <a:pt x="3398" y="6638"/>
                  </a:lnTo>
                  <a:lnTo>
                    <a:pt x="3581" y="6821"/>
                  </a:lnTo>
                  <a:lnTo>
                    <a:pt x="3790" y="7004"/>
                  </a:lnTo>
                  <a:lnTo>
                    <a:pt x="3947" y="7134"/>
                  </a:lnTo>
                  <a:lnTo>
                    <a:pt x="4130" y="7239"/>
                  </a:lnTo>
                  <a:lnTo>
                    <a:pt x="4286" y="7317"/>
                  </a:lnTo>
                  <a:lnTo>
                    <a:pt x="4443" y="7343"/>
                  </a:lnTo>
                  <a:lnTo>
                    <a:pt x="4600" y="7317"/>
                  </a:lnTo>
                  <a:lnTo>
                    <a:pt x="4731" y="7265"/>
                  </a:lnTo>
                  <a:lnTo>
                    <a:pt x="4835" y="7161"/>
                  </a:lnTo>
                  <a:lnTo>
                    <a:pt x="4914" y="7056"/>
                  </a:lnTo>
                  <a:lnTo>
                    <a:pt x="4966" y="6899"/>
                  </a:lnTo>
                  <a:lnTo>
                    <a:pt x="4966" y="6742"/>
                  </a:lnTo>
                  <a:lnTo>
                    <a:pt x="4966" y="6533"/>
                  </a:lnTo>
                  <a:lnTo>
                    <a:pt x="4914" y="6324"/>
                  </a:lnTo>
                  <a:lnTo>
                    <a:pt x="4861" y="6089"/>
                  </a:lnTo>
                  <a:lnTo>
                    <a:pt x="4757" y="5854"/>
                  </a:lnTo>
                  <a:lnTo>
                    <a:pt x="4522" y="5279"/>
                  </a:lnTo>
                  <a:lnTo>
                    <a:pt x="4182" y="4652"/>
                  </a:lnTo>
                  <a:lnTo>
                    <a:pt x="3790" y="3972"/>
                  </a:lnTo>
                  <a:lnTo>
                    <a:pt x="3346" y="3241"/>
                  </a:lnTo>
                  <a:lnTo>
                    <a:pt x="2901" y="2535"/>
                  </a:lnTo>
                  <a:lnTo>
                    <a:pt x="2431" y="1856"/>
                  </a:lnTo>
                  <a:lnTo>
                    <a:pt x="2013" y="1255"/>
                  </a:lnTo>
                  <a:lnTo>
                    <a:pt x="1595" y="758"/>
                  </a:lnTo>
                  <a:lnTo>
                    <a:pt x="1386" y="549"/>
                  </a:lnTo>
                  <a:lnTo>
                    <a:pt x="1203" y="366"/>
                  </a:lnTo>
                  <a:lnTo>
                    <a:pt x="1020" y="210"/>
                  </a:lnTo>
                  <a:lnTo>
                    <a:pt x="837" y="105"/>
                  </a:lnTo>
                  <a:lnTo>
                    <a:pt x="680" y="27"/>
                  </a:lnTo>
                  <a:lnTo>
                    <a:pt x="523"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59"/>
            <p:cNvSpPr/>
            <p:nvPr/>
          </p:nvSpPr>
          <p:spPr>
            <a:xfrm>
              <a:off x="4054075" y="3041013"/>
              <a:ext cx="37900" cy="37925"/>
            </a:xfrm>
            <a:custGeom>
              <a:avLst/>
              <a:gdLst/>
              <a:ahLst/>
              <a:cxnLst/>
              <a:rect l="l" t="t" r="r" b="b"/>
              <a:pathLst>
                <a:path w="1516" h="1517" extrusionOk="0">
                  <a:moveTo>
                    <a:pt x="680" y="0"/>
                  </a:moveTo>
                  <a:lnTo>
                    <a:pt x="549" y="27"/>
                  </a:lnTo>
                  <a:lnTo>
                    <a:pt x="392" y="79"/>
                  </a:lnTo>
                  <a:lnTo>
                    <a:pt x="288" y="183"/>
                  </a:lnTo>
                  <a:lnTo>
                    <a:pt x="183" y="262"/>
                  </a:lnTo>
                  <a:lnTo>
                    <a:pt x="105" y="392"/>
                  </a:lnTo>
                  <a:lnTo>
                    <a:pt x="26" y="549"/>
                  </a:lnTo>
                  <a:lnTo>
                    <a:pt x="0" y="680"/>
                  </a:lnTo>
                  <a:lnTo>
                    <a:pt x="0" y="837"/>
                  </a:lnTo>
                  <a:lnTo>
                    <a:pt x="26" y="993"/>
                  </a:lnTo>
                  <a:lnTo>
                    <a:pt x="79" y="1124"/>
                  </a:lnTo>
                  <a:lnTo>
                    <a:pt x="157" y="1229"/>
                  </a:lnTo>
                  <a:lnTo>
                    <a:pt x="261" y="1333"/>
                  </a:lnTo>
                  <a:lnTo>
                    <a:pt x="392" y="1438"/>
                  </a:lnTo>
                  <a:lnTo>
                    <a:pt x="549" y="1490"/>
                  </a:lnTo>
                  <a:lnTo>
                    <a:pt x="680" y="1516"/>
                  </a:lnTo>
                  <a:lnTo>
                    <a:pt x="836" y="1516"/>
                  </a:lnTo>
                  <a:lnTo>
                    <a:pt x="993" y="1490"/>
                  </a:lnTo>
                  <a:lnTo>
                    <a:pt x="1124" y="1438"/>
                  </a:lnTo>
                  <a:lnTo>
                    <a:pt x="1228" y="1359"/>
                  </a:lnTo>
                  <a:lnTo>
                    <a:pt x="1333" y="1255"/>
                  </a:lnTo>
                  <a:lnTo>
                    <a:pt x="1437" y="1124"/>
                  </a:lnTo>
                  <a:lnTo>
                    <a:pt x="1490" y="993"/>
                  </a:lnTo>
                  <a:lnTo>
                    <a:pt x="1516" y="837"/>
                  </a:lnTo>
                  <a:lnTo>
                    <a:pt x="1516" y="680"/>
                  </a:lnTo>
                  <a:lnTo>
                    <a:pt x="1490" y="549"/>
                  </a:lnTo>
                  <a:lnTo>
                    <a:pt x="1437" y="419"/>
                  </a:lnTo>
                  <a:lnTo>
                    <a:pt x="1359" y="288"/>
                  </a:lnTo>
                  <a:lnTo>
                    <a:pt x="1254" y="183"/>
                  </a:lnTo>
                  <a:lnTo>
                    <a:pt x="1124" y="105"/>
                  </a:lnTo>
                  <a:lnTo>
                    <a:pt x="993" y="27"/>
                  </a:lnTo>
                  <a:lnTo>
                    <a:pt x="836"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59"/>
            <p:cNvSpPr/>
            <p:nvPr/>
          </p:nvSpPr>
          <p:spPr>
            <a:xfrm>
              <a:off x="3903800" y="2877038"/>
              <a:ext cx="35975" cy="35300"/>
            </a:xfrm>
            <a:custGeom>
              <a:avLst/>
              <a:gdLst/>
              <a:ahLst/>
              <a:cxnLst/>
              <a:rect l="l" t="t" r="r" b="b"/>
              <a:pathLst>
                <a:path w="1439" h="1412" extrusionOk="0">
                  <a:moveTo>
                    <a:pt x="706" y="0"/>
                  </a:moveTo>
                  <a:lnTo>
                    <a:pt x="576" y="27"/>
                  </a:lnTo>
                  <a:lnTo>
                    <a:pt x="445" y="53"/>
                  </a:lnTo>
                  <a:lnTo>
                    <a:pt x="314" y="131"/>
                  </a:lnTo>
                  <a:lnTo>
                    <a:pt x="210" y="209"/>
                  </a:lnTo>
                  <a:lnTo>
                    <a:pt x="132" y="314"/>
                  </a:lnTo>
                  <a:lnTo>
                    <a:pt x="53" y="445"/>
                  </a:lnTo>
                  <a:lnTo>
                    <a:pt x="27" y="575"/>
                  </a:lnTo>
                  <a:lnTo>
                    <a:pt x="1" y="706"/>
                  </a:lnTo>
                  <a:lnTo>
                    <a:pt x="27" y="863"/>
                  </a:lnTo>
                  <a:lnTo>
                    <a:pt x="53" y="993"/>
                  </a:lnTo>
                  <a:lnTo>
                    <a:pt x="132" y="1098"/>
                  </a:lnTo>
                  <a:lnTo>
                    <a:pt x="210" y="1202"/>
                  </a:lnTo>
                  <a:lnTo>
                    <a:pt x="314" y="1307"/>
                  </a:lnTo>
                  <a:lnTo>
                    <a:pt x="445" y="1359"/>
                  </a:lnTo>
                  <a:lnTo>
                    <a:pt x="576" y="1411"/>
                  </a:lnTo>
                  <a:lnTo>
                    <a:pt x="863" y="1411"/>
                  </a:lnTo>
                  <a:lnTo>
                    <a:pt x="994" y="1359"/>
                  </a:lnTo>
                  <a:lnTo>
                    <a:pt x="1125" y="1307"/>
                  </a:lnTo>
                  <a:lnTo>
                    <a:pt x="1229" y="1202"/>
                  </a:lnTo>
                  <a:lnTo>
                    <a:pt x="1307" y="1098"/>
                  </a:lnTo>
                  <a:lnTo>
                    <a:pt x="1360" y="993"/>
                  </a:lnTo>
                  <a:lnTo>
                    <a:pt x="1412" y="863"/>
                  </a:lnTo>
                  <a:lnTo>
                    <a:pt x="1438" y="706"/>
                  </a:lnTo>
                  <a:lnTo>
                    <a:pt x="1412" y="575"/>
                  </a:lnTo>
                  <a:lnTo>
                    <a:pt x="1360" y="445"/>
                  </a:lnTo>
                  <a:lnTo>
                    <a:pt x="1307" y="314"/>
                  </a:lnTo>
                  <a:lnTo>
                    <a:pt x="1229" y="209"/>
                  </a:lnTo>
                  <a:lnTo>
                    <a:pt x="1125" y="131"/>
                  </a:lnTo>
                  <a:lnTo>
                    <a:pt x="994" y="53"/>
                  </a:lnTo>
                  <a:lnTo>
                    <a:pt x="863" y="27"/>
                  </a:lnTo>
                  <a:lnTo>
                    <a:pt x="7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59"/>
            <p:cNvSpPr/>
            <p:nvPr/>
          </p:nvSpPr>
          <p:spPr>
            <a:xfrm>
              <a:off x="3861350" y="2930613"/>
              <a:ext cx="19625" cy="19625"/>
            </a:xfrm>
            <a:custGeom>
              <a:avLst/>
              <a:gdLst/>
              <a:ahLst/>
              <a:cxnLst/>
              <a:rect l="l" t="t" r="r" b="b"/>
              <a:pathLst>
                <a:path w="785" h="785" extrusionOk="0">
                  <a:moveTo>
                    <a:pt x="314" y="0"/>
                  </a:moveTo>
                  <a:lnTo>
                    <a:pt x="235" y="26"/>
                  </a:lnTo>
                  <a:lnTo>
                    <a:pt x="105" y="105"/>
                  </a:lnTo>
                  <a:lnTo>
                    <a:pt x="26" y="235"/>
                  </a:lnTo>
                  <a:lnTo>
                    <a:pt x="0" y="314"/>
                  </a:lnTo>
                  <a:lnTo>
                    <a:pt x="0" y="392"/>
                  </a:lnTo>
                  <a:lnTo>
                    <a:pt x="0" y="471"/>
                  </a:lnTo>
                  <a:lnTo>
                    <a:pt x="26" y="549"/>
                  </a:lnTo>
                  <a:lnTo>
                    <a:pt x="105" y="680"/>
                  </a:lnTo>
                  <a:lnTo>
                    <a:pt x="235" y="758"/>
                  </a:lnTo>
                  <a:lnTo>
                    <a:pt x="314" y="784"/>
                  </a:lnTo>
                  <a:lnTo>
                    <a:pt x="471" y="784"/>
                  </a:lnTo>
                  <a:lnTo>
                    <a:pt x="549" y="758"/>
                  </a:lnTo>
                  <a:lnTo>
                    <a:pt x="680" y="680"/>
                  </a:lnTo>
                  <a:lnTo>
                    <a:pt x="758" y="549"/>
                  </a:lnTo>
                  <a:lnTo>
                    <a:pt x="784" y="471"/>
                  </a:lnTo>
                  <a:lnTo>
                    <a:pt x="784" y="392"/>
                  </a:lnTo>
                  <a:lnTo>
                    <a:pt x="784" y="314"/>
                  </a:lnTo>
                  <a:lnTo>
                    <a:pt x="758" y="235"/>
                  </a:lnTo>
                  <a:lnTo>
                    <a:pt x="680" y="105"/>
                  </a:lnTo>
                  <a:lnTo>
                    <a:pt x="549" y="26"/>
                  </a:lnTo>
                  <a:lnTo>
                    <a:pt x="4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59"/>
            <p:cNvSpPr/>
            <p:nvPr/>
          </p:nvSpPr>
          <p:spPr>
            <a:xfrm>
              <a:off x="3858725" y="2790138"/>
              <a:ext cx="51000" cy="51000"/>
            </a:xfrm>
            <a:custGeom>
              <a:avLst/>
              <a:gdLst/>
              <a:ahLst/>
              <a:cxnLst/>
              <a:rect l="l" t="t" r="r" b="b"/>
              <a:pathLst>
                <a:path w="2040" h="2040" extrusionOk="0">
                  <a:moveTo>
                    <a:pt x="811" y="1"/>
                  </a:moveTo>
                  <a:lnTo>
                    <a:pt x="628" y="79"/>
                  </a:lnTo>
                  <a:lnTo>
                    <a:pt x="445" y="158"/>
                  </a:lnTo>
                  <a:lnTo>
                    <a:pt x="288" y="288"/>
                  </a:lnTo>
                  <a:lnTo>
                    <a:pt x="158" y="445"/>
                  </a:lnTo>
                  <a:lnTo>
                    <a:pt x="79" y="602"/>
                  </a:lnTo>
                  <a:lnTo>
                    <a:pt x="27" y="811"/>
                  </a:lnTo>
                  <a:lnTo>
                    <a:pt x="1" y="1020"/>
                  </a:lnTo>
                  <a:lnTo>
                    <a:pt x="27" y="1229"/>
                  </a:lnTo>
                  <a:lnTo>
                    <a:pt x="79" y="1412"/>
                  </a:lnTo>
                  <a:lnTo>
                    <a:pt x="158" y="1595"/>
                  </a:lnTo>
                  <a:lnTo>
                    <a:pt x="288" y="1726"/>
                  </a:lnTo>
                  <a:lnTo>
                    <a:pt x="445" y="1856"/>
                  </a:lnTo>
                  <a:lnTo>
                    <a:pt x="628" y="1961"/>
                  </a:lnTo>
                  <a:lnTo>
                    <a:pt x="811" y="2013"/>
                  </a:lnTo>
                  <a:lnTo>
                    <a:pt x="1020" y="2039"/>
                  </a:lnTo>
                  <a:lnTo>
                    <a:pt x="1229" y="2013"/>
                  </a:lnTo>
                  <a:lnTo>
                    <a:pt x="1412" y="1961"/>
                  </a:lnTo>
                  <a:lnTo>
                    <a:pt x="1595" y="1856"/>
                  </a:lnTo>
                  <a:lnTo>
                    <a:pt x="1752" y="1726"/>
                  </a:lnTo>
                  <a:lnTo>
                    <a:pt x="1856" y="1595"/>
                  </a:lnTo>
                  <a:lnTo>
                    <a:pt x="1961" y="1412"/>
                  </a:lnTo>
                  <a:lnTo>
                    <a:pt x="2013" y="1229"/>
                  </a:lnTo>
                  <a:lnTo>
                    <a:pt x="2039" y="1020"/>
                  </a:lnTo>
                  <a:lnTo>
                    <a:pt x="2013" y="811"/>
                  </a:lnTo>
                  <a:lnTo>
                    <a:pt x="1961" y="602"/>
                  </a:lnTo>
                  <a:lnTo>
                    <a:pt x="1856" y="445"/>
                  </a:lnTo>
                  <a:lnTo>
                    <a:pt x="1752" y="288"/>
                  </a:lnTo>
                  <a:lnTo>
                    <a:pt x="1595" y="158"/>
                  </a:lnTo>
                  <a:lnTo>
                    <a:pt x="1412" y="79"/>
                  </a:lnTo>
                  <a:lnTo>
                    <a:pt x="12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59"/>
            <p:cNvSpPr/>
            <p:nvPr/>
          </p:nvSpPr>
          <p:spPr>
            <a:xfrm>
              <a:off x="3878975" y="2801263"/>
              <a:ext cx="24850" cy="28750"/>
            </a:xfrm>
            <a:custGeom>
              <a:avLst/>
              <a:gdLst/>
              <a:ahLst/>
              <a:cxnLst/>
              <a:rect l="l" t="t" r="r" b="b"/>
              <a:pathLst>
                <a:path w="994" h="1150" extrusionOk="0">
                  <a:moveTo>
                    <a:pt x="393" y="0"/>
                  </a:moveTo>
                  <a:lnTo>
                    <a:pt x="314" y="52"/>
                  </a:lnTo>
                  <a:lnTo>
                    <a:pt x="210" y="105"/>
                  </a:lnTo>
                  <a:lnTo>
                    <a:pt x="158" y="157"/>
                  </a:lnTo>
                  <a:lnTo>
                    <a:pt x="79" y="235"/>
                  </a:lnTo>
                  <a:lnTo>
                    <a:pt x="53" y="340"/>
                  </a:lnTo>
                  <a:lnTo>
                    <a:pt x="1" y="444"/>
                  </a:lnTo>
                  <a:lnTo>
                    <a:pt x="1" y="575"/>
                  </a:lnTo>
                  <a:lnTo>
                    <a:pt x="1" y="680"/>
                  </a:lnTo>
                  <a:lnTo>
                    <a:pt x="53" y="784"/>
                  </a:lnTo>
                  <a:lnTo>
                    <a:pt x="79" y="889"/>
                  </a:lnTo>
                  <a:lnTo>
                    <a:pt x="158" y="967"/>
                  </a:lnTo>
                  <a:lnTo>
                    <a:pt x="210" y="1045"/>
                  </a:lnTo>
                  <a:lnTo>
                    <a:pt x="314" y="1098"/>
                  </a:lnTo>
                  <a:lnTo>
                    <a:pt x="393" y="1124"/>
                  </a:lnTo>
                  <a:lnTo>
                    <a:pt x="497" y="1150"/>
                  </a:lnTo>
                  <a:lnTo>
                    <a:pt x="602" y="1124"/>
                  </a:lnTo>
                  <a:lnTo>
                    <a:pt x="706" y="1098"/>
                  </a:lnTo>
                  <a:lnTo>
                    <a:pt x="785" y="1045"/>
                  </a:lnTo>
                  <a:lnTo>
                    <a:pt x="863" y="967"/>
                  </a:lnTo>
                  <a:lnTo>
                    <a:pt x="915" y="889"/>
                  </a:lnTo>
                  <a:lnTo>
                    <a:pt x="968" y="784"/>
                  </a:lnTo>
                  <a:lnTo>
                    <a:pt x="994" y="680"/>
                  </a:lnTo>
                  <a:lnTo>
                    <a:pt x="994" y="575"/>
                  </a:lnTo>
                  <a:lnTo>
                    <a:pt x="994" y="444"/>
                  </a:lnTo>
                  <a:lnTo>
                    <a:pt x="968" y="340"/>
                  </a:lnTo>
                  <a:lnTo>
                    <a:pt x="915" y="235"/>
                  </a:lnTo>
                  <a:lnTo>
                    <a:pt x="863" y="157"/>
                  </a:lnTo>
                  <a:lnTo>
                    <a:pt x="785" y="105"/>
                  </a:lnTo>
                  <a:lnTo>
                    <a:pt x="706" y="52"/>
                  </a:lnTo>
                  <a:lnTo>
                    <a:pt x="6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59"/>
            <p:cNvSpPr/>
            <p:nvPr/>
          </p:nvSpPr>
          <p:spPr>
            <a:xfrm>
              <a:off x="3921450" y="2886188"/>
              <a:ext cx="13100" cy="17650"/>
            </a:xfrm>
            <a:custGeom>
              <a:avLst/>
              <a:gdLst/>
              <a:ahLst/>
              <a:cxnLst/>
              <a:rect l="l" t="t" r="r" b="b"/>
              <a:pathLst>
                <a:path w="524" h="706" extrusionOk="0">
                  <a:moveTo>
                    <a:pt x="262" y="0"/>
                  </a:moveTo>
                  <a:lnTo>
                    <a:pt x="157" y="26"/>
                  </a:lnTo>
                  <a:lnTo>
                    <a:pt x="79" y="105"/>
                  </a:lnTo>
                  <a:lnTo>
                    <a:pt x="27" y="209"/>
                  </a:lnTo>
                  <a:lnTo>
                    <a:pt x="0" y="340"/>
                  </a:lnTo>
                  <a:lnTo>
                    <a:pt x="27" y="471"/>
                  </a:lnTo>
                  <a:lnTo>
                    <a:pt x="79" y="601"/>
                  </a:lnTo>
                  <a:lnTo>
                    <a:pt x="157" y="680"/>
                  </a:lnTo>
                  <a:lnTo>
                    <a:pt x="262" y="706"/>
                  </a:lnTo>
                  <a:lnTo>
                    <a:pt x="366" y="680"/>
                  </a:lnTo>
                  <a:lnTo>
                    <a:pt x="445" y="601"/>
                  </a:lnTo>
                  <a:lnTo>
                    <a:pt x="497" y="471"/>
                  </a:lnTo>
                  <a:lnTo>
                    <a:pt x="523" y="340"/>
                  </a:lnTo>
                  <a:lnTo>
                    <a:pt x="497" y="209"/>
                  </a:lnTo>
                  <a:lnTo>
                    <a:pt x="445" y="105"/>
                  </a:lnTo>
                  <a:lnTo>
                    <a:pt x="366" y="26"/>
                  </a:lnTo>
                  <a:lnTo>
                    <a:pt x="2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59"/>
            <p:cNvSpPr/>
            <p:nvPr/>
          </p:nvSpPr>
          <p:spPr>
            <a:xfrm>
              <a:off x="3870500" y="2933863"/>
              <a:ext cx="7200" cy="13100"/>
            </a:xfrm>
            <a:custGeom>
              <a:avLst/>
              <a:gdLst/>
              <a:ahLst/>
              <a:cxnLst/>
              <a:rect l="l" t="t" r="r" b="b"/>
              <a:pathLst>
                <a:path w="288" h="524" extrusionOk="0">
                  <a:moveTo>
                    <a:pt x="131" y="1"/>
                  </a:moveTo>
                  <a:lnTo>
                    <a:pt x="79" y="27"/>
                  </a:lnTo>
                  <a:lnTo>
                    <a:pt x="26" y="79"/>
                  </a:lnTo>
                  <a:lnTo>
                    <a:pt x="0" y="158"/>
                  </a:lnTo>
                  <a:lnTo>
                    <a:pt x="0" y="262"/>
                  </a:lnTo>
                  <a:lnTo>
                    <a:pt x="0" y="367"/>
                  </a:lnTo>
                  <a:lnTo>
                    <a:pt x="26" y="445"/>
                  </a:lnTo>
                  <a:lnTo>
                    <a:pt x="79" y="497"/>
                  </a:lnTo>
                  <a:lnTo>
                    <a:pt x="131" y="523"/>
                  </a:lnTo>
                  <a:lnTo>
                    <a:pt x="183" y="497"/>
                  </a:lnTo>
                  <a:lnTo>
                    <a:pt x="235" y="445"/>
                  </a:lnTo>
                  <a:lnTo>
                    <a:pt x="261" y="367"/>
                  </a:lnTo>
                  <a:lnTo>
                    <a:pt x="288" y="262"/>
                  </a:lnTo>
                  <a:lnTo>
                    <a:pt x="261" y="158"/>
                  </a:lnTo>
                  <a:lnTo>
                    <a:pt x="235" y="79"/>
                  </a:lnTo>
                  <a:lnTo>
                    <a:pt x="183" y="27"/>
                  </a:lnTo>
                  <a:lnTo>
                    <a:pt x="1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6" name="Google Shape;5856;p59"/>
          <p:cNvGrpSpPr/>
          <p:nvPr/>
        </p:nvGrpSpPr>
        <p:grpSpPr>
          <a:xfrm>
            <a:off x="5058953" y="3465286"/>
            <a:ext cx="644825" cy="1180500"/>
            <a:chOff x="5118875" y="2234525"/>
            <a:chExt cx="644825" cy="1180500"/>
          </a:xfrm>
        </p:grpSpPr>
        <p:sp>
          <p:nvSpPr>
            <p:cNvPr id="5857" name="Google Shape;5857;p59"/>
            <p:cNvSpPr/>
            <p:nvPr/>
          </p:nvSpPr>
          <p:spPr>
            <a:xfrm>
              <a:off x="5118875" y="2282200"/>
              <a:ext cx="644825" cy="1132825"/>
            </a:xfrm>
            <a:custGeom>
              <a:avLst/>
              <a:gdLst/>
              <a:ahLst/>
              <a:cxnLst/>
              <a:rect l="l" t="t" r="r" b="b"/>
              <a:pathLst>
                <a:path w="25793" h="45313" extrusionOk="0">
                  <a:moveTo>
                    <a:pt x="10113" y="1"/>
                  </a:moveTo>
                  <a:lnTo>
                    <a:pt x="10113" y="24277"/>
                  </a:lnTo>
                  <a:lnTo>
                    <a:pt x="9565" y="24408"/>
                  </a:lnTo>
                  <a:lnTo>
                    <a:pt x="9042" y="24564"/>
                  </a:lnTo>
                  <a:lnTo>
                    <a:pt x="8519" y="24721"/>
                  </a:lnTo>
                  <a:lnTo>
                    <a:pt x="8023" y="24930"/>
                  </a:lnTo>
                  <a:lnTo>
                    <a:pt x="7526" y="25139"/>
                  </a:lnTo>
                  <a:lnTo>
                    <a:pt x="7030" y="25375"/>
                  </a:lnTo>
                  <a:lnTo>
                    <a:pt x="6559" y="25636"/>
                  </a:lnTo>
                  <a:lnTo>
                    <a:pt x="6089" y="25897"/>
                  </a:lnTo>
                  <a:lnTo>
                    <a:pt x="5645" y="26211"/>
                  </a:lnTo>
                  <a:lnTo>
                    <a:pt x="5201" y="26498"/>
                  </a:lnTo>
                  <a:lnTo>
                    <a:pt x="4782" y="26838"/>
                  </a:lnTo>
                  <a:lnTo>
                    <a:pt x="4364" y="27178"/>
                  </a:lnTo>
                  <a:lnTo>
                    <a:pt x="3972" y="27543"/>
                  </a:lnTo>
                  <a:lnTo>
                    <a:pt x="3607" y="27935"/>
                  </a:lnTo>
                  <a:lnTo>
                    <a:pt x="3241" y="28327"/>
                  </a:lnTo>
                  <a:lnTo>
                    <a:pt x="2875" y="28719"/>
                  </a:lnTo>
                  <a:lnTo>
                    <a:pt x="2561" y="29137"/>
                  </a:lnTo>
                  <a:lnTo>
                    <a:pt x="2248" y="29582"/>
                  </a:lnTo>
                  <a:lnTo>
                    <a:pt x="1934" y="30026"/>
                  </a:lnTo>
                  <a:lnTo>
                    <a:pt x="1673" y="30496"/>
                  </a:lnTo>
                  <a:lnTo>
                    <a:pt x="1411" y="30967"/>
                  </a:lnTo>
                  <a:lnTo>
                    <a:pt x="1176" y="31463"/>
                  </a:lnTo>
                  <a:lnTo>
                    <a:pt x="967" y="31960"/>
                  </a:lnTo>
                  <a:lnTo>
                    <a:pt x="758" y="32456"/>
                  </a:lnTo>
                  <a:lnTo>
                    <a:pt x="575" y="32979"/>
                  </a:lnTo>
                  <a:lnTo>
                    <a:pt x="418" y="33501"/>
                  </a:lnTo>
                  <a:lnTo>
                    <a:pt x="288" y="34050"/>
                  </a:lnTo>
                  <a:lnTo>
                    <a:pt x="183" y="34599"/>
                  </a:lnTo>
                  <a:lnTo>
                    <a:pt x="105" y="35148"/>
                  </a:lnTo>
                  <a:lnTo>
                    <a:pt x="53" y="35723"/>
                  </a:lnTo>
                  <a:lnTo>
                    <a:pt x="0" y="36271"/>
                  </a:lnTo>
                  <a:lnTo>
                    <a:pt x="0" y="36846"/>
                  </a:lnTo>
                  <a:lnTo>
                    <a:pt x="26" y="37709"/>
                  </a:lnTo>
                  <a:lnTo>
                    <a:pt x="105" y="38545"/>
                  </a:lnTo>
                  <a:lnTo>
                    <a:pt x="236" y="39381"/>
                  </a:lnTo>
                  <a:lnTo>
                    <a:pt x="418" y="40191"/>
                  </a:lnTo>
                  <a:lnTo>
                    <a:pt x="654" y="40975"/>
                  </a:lnTo>
                  <a:lnTo>
                    <a:pt x="941" y="41733"/>
                  </a:lnTo>
                  <a:lnTo>
                    <a:pt x="1281" y="42465"/>
                  </a:lnTo>
                  <a:lnTo>
                    <a:pt x="1647" y="43196"/>
                  </a:lnTo>
                  <a:lnTo>
                    <a:pt x="1803" y="43432"/>
                  </a:lnTo>
                  <a:lnTo>
                    <a:pt x="1960" y="43641"/>
                  </a:lnTo>
                  <a:lnTo>
                    <a:pt x="2143" y="43876"/>
                  </a:lnTo>
                  <a:lnTo>
                    <a:pt x="2326" y="44059"/>
                  </a:lnTo>
                  <a:lnTo>
                    <a:pt x="2509" y="44268"/>
                  </a:lnTo>
                  <a:lnTo>
                    <a:pt x="2718" y="44425"/>
                  </a:lnTo>
                  <a:lnTo>
                    <a:pt x="2953" y="44581"/>
                  </a:lnTo>
                  <a:lnTo>
                    <a:pt x="3188" y="44738"/>
                  </a:lnTo>
                  <a:lnTo>
                    <a:pt x="3424" y="44869"/>
                  </a:lnTo>
                  <a:lnTo>
                    <a:pt x="3659" y="44973"/>
                  </a:lnTo>
                  <a:lnTo>
                    <a:pt x="3920" y="45078"/>
                  </a:lnTo>
                  <a:lnTo>
                    <a:pt x="4181" y="45156"/>
                  </a:lnTo>
                  <a:lnTo>
                    <a:pt x="4443" y="45208"/>
                  </a:lnTo>
                  <a:lnTo>
                    <a:pt x="4730" y="45261"/>
                  </a:lnTo>
                  <a:lnTo>
                    <a:pt x="4991" y="45287"/>
                  </a:lnTo>
                  <a:lnTo>
                    <a:pt x="5279" y="45313"/>
                  </a:lnTo>
                  <a:lnTo>
                    <a:pt x="20514" y="45313"/>
                  </a:lnTo>
                  <a:lnTo>
                    <a:pt x="20801" y="45287"/>
                  </a:lnTo>
                  <a:lnTo>
                    <a:pt x="21062" y="45261"/>
                  </a:lnTo>
                  <a:lnTo>
                    <a:pt x="21324" y="45235"/>
                  </a:lnTo>
                  <a:lnTo>
                    <a:pt x="21611" y="45156"/>
                  </a:lnTo>
                  <a:lnTo>
                    <a:pt x="21873" y="45078"/>
                  </a:lnTo>
                  <a:lnTo>
                    <a:pt x="22108" y="44973"/>
                  </a:lnTo>
                  <a:lnTo>
                    <a:pt x="22369" y="44869"/>
                  </a:lnTo>
                  <a:lnTo>
                    <a:pt x="22604" y="44738"/>
                  </a:lnTo>
                  <a:lnTo>
                    <a:pt x="22839" y="44607"/>
                  </a:lnTo>
                  <a:lnTo>
                    <a:pt x="23048" y="44451"/>
                  </a:lnTo>
                  <a:lnTo>
                    <a:pt x="23258" y="44268"/>
                  </a:lnTo>
                  <a:lnTo>
                    <a:pt x="23467" y="44085"/>
                  </a:lnTo>
                  <a:lnTo>
                    <a:pt x="23649" y="43876"/>
                  </a:lnTo>
                  <a:lnTo>
                    <a:pt x="23806" y="43667"/>
                  </a:lnTo>
                  <a:lnTo>
                    <a:pt x="23989" y="43458"/>
                  </a:lnTo>
                  <a:lnTo>
                    <a:pt x="24120" y="43196"/>
                  </a:lnTo>
                  <a:lnTo>
                    <a:pt x="24355" y="42778"/>
                  </a:lnTo>
                  <a:lnTo>
                    <a:pt x="24564" y="42360"/>
                  </a:lnTo>
                  <a:lnTo>
                    <a:pt x="24773" y="41916"/>
                  </a:lnTo>
                  <a:lnTo>
                    <a:pt x="24930" y="41472"/>
                  </a:lnTo>
                  <a:lnTo>
                    <a:pt x="25113" y="41027"/>
                  </a:lnTo>
                  <a:lnTo>
                    <a:pt x="25244" y="40557"/>
                  </a:lnTo>
                  <a:lnTo>
                    <a:pt x="25374" y="40087"/>
                  </a:lnTo>
                  <a:lnTo>
                    <a:pt x="25505" y="39616"/>
                  </a:lnTo>
                  <a:lnTo>
                    <a:pt x="25583" y="39120"/>
                  </a:lnTo>
                  <a:lnTo>
                    <a:pt x="25662" y="38623"/>
                  </a:lnTo>
                  <a:lnTo>
                    <a:pt x="25740" y="38127"/>
                  </a:lnTo>
                  <a:lnTo>
                    <a:pt x="25766" y="37630"/>
                  </a:lnTo>
                  <a:lnTo>
                    <a:pt x="25792" y="37134"/>
                  </a:lnTo>
                  <a:lnTo>
                    <a:pt x="25792" y="36611"/>
                  </a:lnTo>
                  <a:lnTo>
                    <a:pt x="25766" y="36115"/>
                  </a:lnTo>
                  <a:lnTo>
                    <a:pt x="25740" y="35592"/>
                  </a:lnTo>
                  <a:lnTo>
                    <a:pt x="25688" y="35069"/>
                  </a:lnTo>
                  <a:lnTo>
                    <a:pt x="25583" y="34547"/>
                  </a:lnTo>
                  <a:lnTo>
                    <a:pt x="25479" y="34050"/>
                  </a:lnTo>
                  <a:lnTo>
                    <a:pt x="25374" y="33554"/>
                  </a:lnTo>
                  <a:lnTo>
                    <a:pt x="25217" y="33057"/>
                  </a:lnTo>
                  <a:lnTo>
                    <a:pt x="25061" y="32561"/>
                  </a:lnTo>
                  <a:lnTo>
                    <a:pt x="24878" y="32090"/>
                  </a:lnTo>
                  <a:lnTo>
                    <a:pt x="24695" y="31620"/>
                  </a:lnTo>
                  <a:lnTo>
                    <a:pt x="24460" y="31176"/>
                  </a:lnTo>
                  <a:lnTo>
                    <a:pt x="24251" y="30732"/>
                  </a:lnTo>
                  <a:lnTo>
                    <a:pt x="23989" y="30287"/>
                  </a:lnTo>
                  <a:lnTo>
                    <a:pt x="23728" y="29869"/>
                  </a:lnTo>
                  <a:lnTo>
                    <a:pt x="23440" y="29451"/>
                  </a:lnTo>
                  <a:lnTo>
                    <a:pt x="23153" y="29059"/>
                  </a:lnTo>
                  <a:lnTo>
                    <a:pt x="22839" y="28667"/>
                  </a:lnTo>
                  <a:lnTo>
                    <a:pt x="22500" y="28275"/>
                  </a:lnTo>
                  <a:lnTo>
                    <a:pt x="22160" y="27909"/>
                  </a:lnTo>
                  <a:lnTo>
                    <a:pt x="21820" y="27570"/>
                  </a:lnTo>
                  <a:lnTo>
                    <a:pt x="21454" y="27230"/>
                  </a:lnTo>
                  <a:lnTo>
                    <a:pt x="21062" y="26890"/>
                  </a:lnTo>
                  <a:lnTo>
                    <a:pt x="20670" y="26577"/>
                  </a:lnTo>
                  <a:lnTo>
                    <a:pt x="20252" y="26289"/>
                  </a:lnTo>
                  <a:lnTo>
                    <a:pt x="19860" y="26002"/>
                  </a:lnTo>
                  <a:lnTo>
                    <a:pt x="19416" y="25740"/>
                  </a:lnTo>
                  <a:lnTo>
                    <a:pt x="18972" y="25505"/>
                  </a:lnTo>
                  <a:lnTo>
                    <a:pt x="18528" y="25270"/>
                  </a:lnTo>
                  <a:lnTo>
                    <a:pt x="18083" y="25061"/>
                  </a:lnTo>
                  <a:lnTo>
                    <a:pt x="17613" y="24852"/>
                  </a:lnTo>
                  <a:lnTo>
                    <a:pt x="17143" y="24695"/>
                  </a:lnTo>
                  <a:lnTo>
                    <a:pt x="16672" y="24512"/>
                  </a:lnTo>
                  <a:lnTo>
                    <a:pt x="16176" y="24382"/>
                  </a:lnTo>
                  <a:lnTo>
                    <a:pt x="15679" y="24251"/>
                  </a:lnTo>
                  <a:lnTo>
                    <a:pt x="156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59"/>
            <p:cNvSpPr/>
            <p:nvPr/>
          </p:nvSpPr>
          <p:spPr>
            <a:xfrm>
              <a:off x="5213600" y="2282200"/>
              <a:ext cx="455375" cy="751975"/>
            </a:xfrm>
            <a:custGeom>
              <a:avLst/>
              <a:gdLst/>
              <a:ahLst/>
              <a:cxnLst/>
              <a:rect l="l" t="t" r="r" b="b"/>
              <a:pathLst>
                <a:path w="18215" h="30079" extrusionOk="0">
                  <a:moveTo>
                    <a:pt x="7840" y="1"/>
                  </a:moveTo>
                  <a:lnTo>
                    <a:pt x="7840" y="25479"/>
                  </a:lnTo>
                  <a:lnTo>
                    <a:pt x="6664" y="25740"/>
                  </a:lnTo>
                  <a:lnTo>
                    <a:pt x="6141" y="25871"/>
                  </a:lnTo>
                  <a:lnTo>
                    <a:pt x="5645" y="26028"/>
                  </a:lnTo>
                  <a:lnTo>
                    <a:pt x="5148" y="26185"/>
                  </a:lnTo>
                  <a:lnTo>
                    <a:pt x="4678" y="26368"/>
                  </a:lnTo>
                  <a:lnTo>
                    <a:pt x="4208" y="26577"/>
                  </a:lnTo>
                  <a:lnTo>
                    <a:pt x="3763" y="26812"/>
                  </a:lnTo>
                  <a:lnTo>
                    <a:pt x="3319" y="27073"/>
                  </a:lnTo>
                  <a:lnTo>
                    <a:pt x="2901" y="27334"/>
                  </a:lnTo>
                  <a:lnTo>
                    <a:pt x="2483" y="27622"/>
                  </a:lnTo>
                  <a:lnTo>
                    <a:pt x="2065" y="27935"/>
                  </a:lnTo>
                  <a:lnTo>
                    <a:pt x="1699" y="28249"/>
                  </a:lnTo>
                  <a:lnTo>
                    <a:pt x="1307" y="28589"/>
                  </a:lnTo>
                  <a:lnTo>
                    <a:pt x="967" y="28928"/>
                  </a:lnTo>
                  <a:lnTo>
                    <a:pt x="628" y="29294"/>
                  </a:lnTo>
                  <a:lnTo>
                    <a:pt x="288" y="29686"/>
                  </a:lnTo>
                  <a:lnTo>
                    <a:pt x="0" y="30078"/>
                  </a:lnTo>
                  <a:lnTo>
                    <a:pt x="18214" y="30078"/>
                  </a:lnTo>
                  <a:lnTo>
                    <a:pt x="17901" y="29686"/>
                  </a:lnTo>
                  <a:lnTo>
                    <a:pt x="17587" y="29294"/>
                  </a:lnTo>
                  <a:lnTo>
                    <a:pt x="17247" y="28928"/>
                  </a:lnTo>
                  <a:lnTo>
                    <a:pt x="16881" y="28589"/>
                  </a:lnTo>
                  <a:lnTo>
                    <a:pt x="16516" y="28249"/>
                  </a:lnTo>
                  <a:lnTo>
                    <a:pt x="16124" y="27935"/>
                  </a:lnTo>
                  <a:lnTo>
                    <a:pt x="15732" y="27622"/>
                  </a:lnTo>
                  <a:lnTo>
                    <a:pt x="15314" y="27334"/>
                  </a:lnTo>
                  <a:lnTo>
                    <a:pt x="14869" y="27073"/>
                  </a:lnTo>
                  <a:lnTo>
                    <a:pt x="14425" y="26812"/>
                  </a:lnTo>
                  <a:lnTo>
                    <a:pt x="13981" y="26577"/>
                  </a:lnTo>
                  <a:lnTo>
                    <a:pt x="13510" y="26368"/>
                  </a:lnTo>
                  <a:lnTo>
                    <a:pt x="13040" y="26185"/>
                  </a:lnTo>
                  <a:lnTo>
                    <a:pt x="12544" y="26002"/>
                  </a:lnTo>
                  <a:lnTo>
                    <a:pt x="12047" y="25871"/>
                  </a:lnTo>
                  <a:lnTo>
                    <a:pt x="11551" y="25740"/>
                  </a:lnTo>
                  <a:lnTo>
                    <a:pt x="10375" y="25479"/>
                  </a:lnTo>
                  <a:lnTo>
                    <a:pt x="10375"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59"/>
            <p:cNvSpPr/>
            <p:nvPr/>
          </p:nvSpPr>
          <p:spPr>
            <a:xfrm>
              <a:off x="5339025" y="2234525"/>
              <a:ext cx="204500" cy="47700"/>
            </a:xfrm>
            <a:custGeom>
              <a:avLst/>
              <a:gdLst/>
              <a:ahLst/>
              <a:cxnLst/>
              <a:rect l="l" t="t" r="r" b="b"/>
              <a:pathLst>
                <a:path w="8180" h="1908" extrusionOk="0">
                  <a:moveTo>
                    <a:pt x="419" y="0"/>
                  </a:moveTo>
                  <a:lnTo>
                    <a:pt x="340" y="26"/>
                  </a:lnTo>
                  <a:lnTo>
                    <a:pt x="262" y="52"/>
                  </a:lnTo>
                  <a:lnTo>
                    <a:pt x="184" y="78"/>
                  </a:lnTo>
                  <a:lnTo>
                    <a:pt x="131" y="131"/>
                  </a:lnTo>
                  <a:lnTo>
                    <a:pt x="79" y="209"/>
                  </a:lnTo>
                  <a:lnTo>
                    <a:pt x="27" y="261"/>
                  </a:lnTo>
                  <a:lnTo>
                    <a:pt x="1" y="366"/>
                  </a:lnTo>
                  <a:lnTo>
                    <a:pt x="1" y="444"/>
                  </a:lnTo>
                  <a:lnTo>
                    <a:pt x="1" y="1490"/>
                  </a:lnTo>
                  <a:lnTo>
                    <a:pt x="1" y="1568"/>
                  </a:lnTo>
                  <a:lnTo>
                    <a:pt x="27" y="1646"/>
                  </a:lnTo>
                  <a:lnTo>
                    <a:pt x="79" y="1725"/>
                  </a:lnTo>
                  <a:lnTo>
                    <a:pt x="131" y="1803"/>
                  </a:lnTo>
                  <a:lnTo>
                    <a:pt x="184" y="1855"/>
                  </a:lnTo>
                  <a:lnTo>
                    <a:pt x="262" y="1882"/>
                  </a:lnTo>
                  <a:lnTo>
                    <a:pt x="340" y="1908"/>
                  </a:lnTo>
                  <a:lnTo>
                    <a:pt x="7840" y="1908"/>
                  </a:lnTo>
                  <a:lnTo>
                    <a:pt x="7919" y="1882"/>
                  </a:lnTo>
                  <a:lnTo>
                    <a:pt x="7997" y="1855"/>
                  </a:lnTo>
                  <a:lnTo>
                    <a:pt x="8049" y="1803"/>
                  </a:lnTo>
                  <a:lnTo>
                    <a:pt x="8102" y="1725"/>
                  </a:lnTo>
                  <a:lnTo>
                    <a:pt x="8154" y="1646"/>
                  </a:lnTo>
                  <a:lnTo>
                    <a:pt x="8180" y="1568"/>
                  </a:lnTo>
                  <a:lnTo>
                    <a:pt x="8180" y="1490"/>
                  </a:lnTo>
                  <a:lnTo>
                    <a:pt x="8180" y="444"/>
                  </a:lnTo>
                  <a:lnTo>
                    <a:pt x="8180" y="366"/>
                  </a:lnTo>
                  <a:lnTo>
                    <a:pt x="8154" y="261"/>
                  </a:lnTo>
                  <a:lnTo>
                    <a:pt x="8102" y="209"/>
                  </a:lnTo>
                  <a:lnTo>
                    <a:pt x="8049" y="131"/>
                  </a:lnTo>
                  <a:lnTo>
                    <a:pt x="7997" y="78"/>
                  </a:lnTo>
                  <a:lnTo>
                    <a:pt x="7919" y="52"/>
                  </a:lnTo>
                  <a:lnTo>
                    <a:pt x="7840" y="26"/>
                  </a:lnTo>
                  <a:lnTo>
                    <a:pt x="7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59"/>
            <p:cNvSpPr/>
            <p:nvPr/>
          </p:nvSpPr>
          <p:spPr>
            <a:xfrm>
              <a:off x="5176350" y="2518700"/>
              <a:ext cx="195375" cy="229975"/>
            </a:xfrm>
            <a:custGeom>
              <a:avLst/>
              <a:gdLst/>
              <a:ahLst/>
              <a:cxnLst/>
              <a:rect l="l" t="t" r="r" b="b"/>
              <a:pathLst>
                <a:path w="7815" h="9199" extrusionOk="0">
                  <a:moveTo>
                    <a:pt x="1386" y="0"/>
                  </a:moveTo>
                  <a:lnTo>
                    <a:pt x="1" y="1385"/>
                  </a:lnTo>
                  <a:lnTo>
                    <a:pt x="7814" y="9199"/>
                  </a:lnTo>
                  <a:lnTo>
                    <a:pt x="7814" y="6455"/>
                  </a:lnTo>
                  <a:lnTo>
                    <a:pt x="1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59"/>
            <p:cNvSpPr/>
            <p:nvPr/>
          </p:nvSpPr>
          <p:spPr>
            <a:xfrm>
              <a:off x="5158075" y="2500400"/>
              <a:ext cx="59475" cy="59475"/>
            </a:xfrm>
            <a:custGeom>
              <a:avLst/>
              <a:gdLst/>
              <a:ahLst/>
              <a:cxnLst/>
              <a:rect l="l" t="t" r="r" b="b"/>
              <a:pathLst>
                <a:path w="2379" h="2379" extrusionOk="0">
                  <a:moveTo>
                    <a:pt x="1908" y="1"/>
                  </a:moveTo>
                  <a:lnTo>
                    <a:pt x="1856" y="53"/>
                  </a:lnTo>
                  <a:lnTo>
                    <a:pt x="52" y="1856"/>
                  </a:lnTo>
                  <a:lnTo>
                    <a:pt x="0" y="1908"/>
                  </a:lnTo>
                  <a:lnTo>
                    <a:pt x="0" y="1961"/>
                  </a:lnTo>
                  <a:lnTo>
                    <a:pt x="0" y="2013"/>
                  </a:lnTo>
                  <a:lnTo>
                    <a:pt x="52" y="2065"/>
                  </a:lnTo>
                  <a:lnTo>
                    <a:pt x="288" y="2326"/>
                  </a:lnTo>
                  <a:lnTo>
                    <a:pt x="340" y="2352"/>
                  </a:lnTo>
                  <a:lnTo>
                    <a:pt x="418" y="2379"/>
                  </a:lnTo>
                  <a:lnTo>
                    <a:pt x="471" y="2352"/>
                  </a:lnTo>
                  <a:lnTo>
                    <a:pt x="523" y="2326"/>
                  </a:lnTo>
                  <a:lnTo>
                    <a:pt x="2326" y="523"/>
                  </a:lnTo>
                  <a:lnTo>
                    <a:pt x="2352" y="471"/>
                  </a:lnTo>
                  <a:lnTo>
                    <a:pt x="2378" y="419"/>
                  </a:lnTo>
                  <a:lnTo>
                    <a:pt x="2352" y="366"/>
                  </a:lnTo>
                  <a:lnTo>
                    <a:pt x="2326" y="314"/>
                  </a:lnTo>
                  <a:lnTo>
                    <a:pt x="2065" y="53"/>
                  </a:lnTo>
                  <a:lnTo>
                    <a:pt x="20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59"/>
            <p:cNvSpPr/>
            <p:nvPr/>
          </p:nvSpPr>
          <p:spPr>
            <a:xfrm>
              <a:off x="5156750" y="3034150"/>
              <a:ext cx="569050" cy="343000"/>
            </a:xfrm>
            <a:custGeom>
              <a:avLst/>
              <a:gdLst/>
              <a:ahLst/>
              <a:cxnLst/>
              <a:rect l="l" t="t" r="r" b="b"/>
              <a:pathLst>
                <a:path w="22762" h="13720" extrusionOk="0">
                  <a:moveTo>
                    <a:pt x="2274" y="0"/>
                  </a:moveTo>
                  <a:lnTo>
                    <a:pt x="2013" y="366"/>
                  </a:lnTo>
                  <a:lnTo>
                    <a:pt x="1752" y="732"/>
                  </a:lnTo>
                  <a:lnTo>
                    <a:pt x="1517" y="1124"/>
                  </a:lnTo>
                  <a:lnTo>
                    <a:pt x="1308" y="1516"/>
                  </a:lnTo>
                  <a:lnTo>
                    <a:pt x="1098" y="1908"/>
                  </a:lnTo>
                  <a:lnTo>
                    <a:pt x="916" y="2326"/>
                  </a:lnTo>
                  <a:lnTo>
                    <a:pt x="733" y="2744"/>
                  </a:lnTo>
                  <a:lnTo>
                    <a:pt x="576" y="3162"/>
                  </a:lnTo>
                  <a:lnTo>
                    <a:pt x="445" y="3606"/>
                  </a:lnTo>
                  <a:lnTo>
                    <a:pt x="341" y="4051"/>
                  </a:lnTo>
                  <a:lnTo>
                    <a:pt x="236" y="4495"/>
                  </a:lnTo>
                  <a:lnTo>
                    <a:pt x="132" y="4939"/>
                  </a:lnTo>
                  <a:lnTo>
                    <a:pt x="79" y="5383"/>
                  </a:lnTo>
                  <a:lnTo>
                    <a:pt x="27" y="5854"/>
                  </a:lnTo>
                  <a:lnTo>
                    <a:pt x="1" y="6298"/>
                  </a:lnTo>
                  <a:lnTo>
                    <a:pt x="1" y="6768"/>
                  </a:lnTo>
                  <a:lnTo>
                    <a:pt x="27" y="7500"/>
                  </a:lnTo>
                  <a:lnTo>
                    <a:pt x="79" y="8232"/>
                  </a:lnTo>
                  <a:lnTo>
                    <a:pt x="210" y="8963"/>
                  </a:lnTo>
                  <a:lnTo>
                    <a:pt x="367" y="9669"/>
                  </a:lnTo>
                  <a:lnTo>
                    <a:pt x="576" y="10375"/>
                  </a:lnTo>
                  <a:lnTo>
                    <a:pt x="811" y="11054"/>
                  </a:lnTo>
                  <a:lnTo>
                    <a:pt x="1125" y="11707"/>
                  </a:lnTo>
                  <a:lnTo>
                    <a:pt x="1464" y="12361"/>
                  </a:lnTo>
                  <a:lnTo>
                    <a:pt x="1647" y="12674"/>
                  </a:lnTo>
                  <a:lnTo>
                    <a:pt x="1882" y="12935"/>
                  </a:lnTo>
                  <a:lnTo>
                    <a:pt x="2144" y="13144"/>
                  </a:lnTo>
                  <a:lnTo>
                    <a:pt x="2431" y="13354"/>
                  </a:lnTo>
                  <a:lnTo>
                    <a:pt x="2745" y="13510"/>
                  </a:lnTo>
                  <a:lnTo>
                    <a:pt x="3058" y="13615"/>
                  </a:lnTo>
                  <a:lnTo>
                    <a:pt x="3398" y="13693"/>
                  </a:lnTo>
                  <a:lnTo>
                    <a:pt x="3764" y="13719"/>
                  </a:lnTo>
                  <a:lnTo>
                    <a:pt x="18999" y="13719"/>
                  </a:lnTo>
                  <a:lnTo>
                    <a:pt x="19338" y="13693"/>
                  </a:lnTo>
                  <a:lnTo>
                    <a:pt x="19704" y="13615"/>
                  </a:lnTo>
                  <a:lnTo>
                    <a:pt x="20018" y="13510"/>
                  </a:lnTo>
                  <a:lnTo>
                    <a:pt x="20331" y="13354"/>
                  </a:lnTo>
                  <a:lnTo>
                    <a:pt x="20619" y="13171"/>
                  </a:lnTo>
                  <a:lnTo>
                    <a:pt x="20880" y="12935"/>
                  </a:lnTo>
                  <a:lnTo>
                    <a:pt x="21089" y="12674"/>
                  </a:lnTo>
                  <a:lnTo>
                    <a:pt x="21298" y="12387"/>
                  </a:lnTo>
                  <a:lnTo>
                    <a:pt x="21507" y="11995"/>
                  </a:lnTo>
                  <a:lnTo>
                    <a:pt x="21690" y="11603"/>
                  </a:lnTo>
                  <a:lnTo>
                    <a:pt x="21873" y="11211"/>
                  </a:lnTo>
                  <a:lnTo>
                    <a:pt x="22030" y="10793"/>
                  </a:lnTo>
                  <a:lnTo>
                    <a:pt x="22187" y="10401"/>
                  </a:lnTo>
                  <a:lnTo>
                    <a:pt x="22317" y="9983"/>
                  </a:lnTo>
                  <a:lnTo>
                    <a:pt x="22422" y="9564"/>
                  </a:lnTo>
                  <a:lnTo>
                    <a:pt x="22526" y="9146"/>
                  </a:lnTo>
                  <a:lnTo>
                    <a:pt x="22605" y="8702"/>
                  </a:lnTo>
                  <a:lnTo>
                    <a:pt x="22657" y="8284"/>
                  </a:lnTo>
                  <a:lnTo>
                    <a:pt x="22709" y="7840"/>
                  </a:lnTo>
                  <a:lnTo>
                    <a:pt x="22762" y="7422"/>
                  </a:lnTo>
                  <a:lnTo>
                    <a:pt x="22762" y="6977"/>
                  </a:lnTo>
                  <a:lnTo>
                    <a:pt x="22762" y="6533"/>
                  </a:lnTo>
                  <a:lnTo>
                    <a:pt x="22762" y="6089"/>
                  </a:lnTo>
                  <a:lnTo>
                    <a:pt x="22709" y="5645"/>
                  </a:lnTo>
                  <a:lnTo>
                    <a:pt x="22605" y="4887"/>
                  </a:lnTo>
                  <a:lnTo>
                    <a:pt x="22448" y="4129"/>
                  </a:lnTo>
                  <a:lnTo>
                    <a:pt x="22239" y="3371"/>
                  </a:lnTo>
                  <a:lnTo>
                    <a:pt x="21978" y="2666"/>
                  </a:lnTo>
                  <a:lnTo>
                    <a:pt x="21690" y="1960"/>
                  </a:lnTo>
                  <a:lnTo>
                    <a:pt x="21324" y="1281"/>
                  </a:lnTo>
                  <a:lnTo>
                    <a:pt x="20932" y="627"/>
                  </a:lnTo>
                  <a:lnTo>
                    <a:pt x="20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59"/>
            <p:cNvSpPr/>
            <p:nvPr/>
          </p:nvSpPr>
          <p:spPr>
            <a:xfrm>
              <a:off x="5156750" y="3034150"/>
              <a:ext cx="206475" cy="343000"/>
            </a:xfrm>
            <a:custGeom>
              <a:avLst/>
              <a:gdLst/>
              <a:ahLst/>
              <a:cxnLst/>
              <a:rect l="l" t="t" r="r" b="b"/>
              <a:pathLst>
                <a:path w="8259" h="13720" extrusionOk="0">
                  <a:moveTo>
                    <a:pt x="2274" y="0"/>
                  </a:moveTo>
                  <a:lnTo>
                    <a:pt x="2013" y="366"/>
                  </a:lnTo>
                  <a:lnTo>
                    <a:pt x="1752" y="732"/>
                  </a:lnTo>
                  <a:lnTo>
                    <a:pt x="1517" y="1124"/>
                  </a:lnTo>
                  <a:lnTo>
                    <a:pt x="1308" y="1516"/>
                  </a:lnTo>
                  <a:lnTo>
                    <a:pt x="1098" y="1908"/>
                  </a:lnTo>
                  <a:lnTo>
                    <a:pt x="916" y="2326"/>
                  </a:lnTo>
                  <a:lnTo>
                    <a:pt x="733" y="2744"/>
                  </a:lnTo>
                  <a:lnTo>
                    <a:pt x="576" y="3162"/>
                  </a:lnTo>
                  <a:lnTo>
                    <a:pt x="445" y="3606"/>
                  </a:lnTo>
                  <a:lnTo>
                    <a:pt x="341" y="4051"/>
                  </a:lnTo>
                  <a:lnTo>
                    <a:pt x="236" y="4495"/>
                  </a:lnTo>
                  <a:lnTo>
                    <a:pt x="132" y="4939"/>
                  </a:lnTo>
                  <a:lnTo>
                    <a:pt x="79" y="5383"/>
                  </a:lnTo>
                  <a:lnTo>
                    <a:pt x="27" y="5854"/>
                  </a:lnTo>
                  <a:lnTo>
                    <a:pt x="1" y="6298"/>
                  </a:lnTo>
                  <a:lnTo>
                    <a:pt x="1" y="6768"/>
                  </a:lnTo>
                  <a:lnTo>
                    <a:pt x="27" y="7500"/>
                  </a:lnTo>
                  <a:lnTo>
                    <a:pt x="79" y="8232"/>
                  </a:lnTo>
                  <a:lnTo>
                    <a:pt x="210" y="8963"/>
                  </a:lnTo>
                  <a:lnTo>
                    <a:pt x="367" y="9669"/>
                  </a:lnTo>
                  <a:lnTo>
                    <a:pt x="576" y="10375"/>
                  </a:lnTo>
                  <a:lnTo>
                    <a:pt x="811" y="11054"/>
                  </a:lnTo>
                  <a:lnTo>
                    <a:pt x="1125" y="11707"/>
                  </a:lnTo>
                  <a:lnTo>
                    <a:pt x="1464" y="12361"/>
                  </a:lnTo>
                  <a:lnTo>
                    <a:pt x="1647" y="12674"/>
                  </a:lnTo>
                  <a:lnTo>
                    <a:pt x="1882" y="12935"/>
                  </a:lnTo>
                  <a:lnTo>
                    <a:pt x="2144" y="13144"/>
                  </a:lnTo>
                  <a:lnTo>
                    <a:pt x="2431" y="13354"/>
                  </a:lnTo>
                  <a:lnTo>
                    <a:pt x="2745" y="13510"/>
                  </a:lnTo>
                  <a:lnTo>
                    <a:pt x="3058" y="13615"/>
                  </a:lnTo>
                  <a:lnTo>
                    <a:pt x="3398" y="13693"/>
                  </a:lnTo>
                  <a:lnTo>
                    <a:pt x="3764" y="13719"/>
                  </a:lnTo>
                  <a:lnTo>
                    <a:pt x="8259" y="13719"/>
                  </a:lnTo>
                  <a:lnTo>
                    <a:pt x="8023" y="13693"/>
                  </a:lnTo>
                  <a:lnTo>
                    <a:pt x="7814" y="13667"/>
                  </a:lnTo>
                  <a:lnTo>
                    <a:pt x="7579" y="13641"/>
                  </a:lnTo>
                  <a:lnTo>
                    <a:pt x="7370" y="13589"/>
                  </a:lnTo>
                  <a:lnTo>
                    <a:pt x="6952" y="13432"/>
                  </a:lnTo>
                  <a:lnTo>
                    <a:pt x="6560" y="13223"/>
                  </a:lnTo>
                  <a:lnTo>
                    <a:pt x="6168" y="12962"/>
                  </a:lnTo>
                  <a:lnTo>
                    <a:pt x="5828" y="12674"/>
                  </a:lnTo>
                  <a:lnTo>
                    <a:pt x="5489" y="12334"/>
                  </a:lnTo>
                  <a:lnTo>
                    <a:pt x="5201" y="11969"/>
                  </a:lnTo>
                  <a:lnTo>
                    <a:pt x="4914" y="11577"/>
                  </a:lnTo>
                  <a:lnTo>
                    <a:pt x="4679" y="11185"/>
                  </a:lnTo>
                  <a:lnTo>
                    <a:pt x="4443" y="10740"/>
                  </a:lnTo>
                  <a:lnTo>
                    <a:pt x="4234" y="10322"/>
                  </a:lnTo>
                  <a:lnTo>
                    <a:pt x="4051" y="9878"/>
                  </a:lnTo>
                  <a:lnTo>
                    <a:pt x="3895" y="9460"/>
                  </a:lnTo>
                  <a:lnTo>
                    <a:pt x="3790" y="9042"/>
                  </a:lnTo>
                  <a:lnTo>
                    <a:pt x="3686" y="8624"/>
                  </a:lnTo>
                  <a:lnTo>
                    <a:pt x="3607" y="8232"/>
                  </a:lnTo>
                  <a:lnTo>
                    <a:pt x="3555" y="7840"/>
                  </a:lnTo>
                  <a:lnTo>
                    <a:pt x="3529" y="7448"/>
                  </a:lnTo>
                  <a:lnTo>
                    <a:pt x="3503" y="7030"/>
                  </a:lnTo>
                  <a:lnTo>
                    <a:pt x="3503" y="6246"/>
                  </a:lnTo>
                  <a:lnTo>
                    <a:pt x="3555" y="5436"/>
                  </a:lnTo>
                  <a:lnTo>
                    <a:pt x="3659" y="4626"/>
                  </a:lnTo>
                  <a:lnTo>
                    <a:pt x="3842" y="3842"/>
                  </a:lnTo>
                  <a:lnTo>
                    <a:pt x="4051" y="3084"/>
                  </a:lnTo>
                  <a:lnTo>
                    <a:pt x="4313" y="2326"/>
                  </a:lnTo>
                  <a:lnTo>
                    <a:pt x="4522" y="1882"/>
                  </a:lnTo>
                  <a:lnTo>
                    <a:pt x="4731" y="1437"/>
                  </a:lnTo>
                  <a:lnTo>
                    <a:pt x="4966" y="993"/>
                  </a:lnTo>
                  <a:lnTo>
                    <a:pt x="5227" y="575"/>
                  </a:lnTo>
                  <a:lnTo>
                    <a:pt x="5410" y="262"/>
                  </a:lnTo>
                  <a:lnTo>
                    <a:pt x="5541" y="79"/>
                  </a:lnTo>
                  <a:lnTo>
                    <a:pt x="5593" y="26"/>
                  </a:lnTo>
                  <a:lnTo>
                    <a:pt x="56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59"/>
            <p:cNvSpPr/>
            <p:nvPr/>
          </p:nvSpPr>
          <p:spPr>
            <a:xfrm>
              <a:off x="5610800" y="3076600"/>
              <a:ext cx="72550" cy="176425"/>
            </a:xfrm>
            <a:custGeom>
              <a:avLst/>
              <a:gdLst/>
              <a:ahLst/>
              <a:cxnLst/>
              <a:rect l="l" t="t" r="r" b="b"/>
              <a:pathLst>
                <a:path w="2902" h="7057" extrusionOk="0">
                  <a:moveTo>
                    <a:pt x="863" y="1"/>
                  </a:moveTo>
                  <a:lnTo>
                    <a:pt x="706" y="27"/>
                  </a:lnTo>
                  <a:lnTo>
                    <a:pt x="549" y="105"/>
                  </a:lnTo>
                  <a:lnTo>
                    <a:pt x="419" y="184"/>
                  </a:lnTo>
                  <a:lnTo>
                    <a:pt x="314" y="314"/>
                  </a:lnTo>
                  <a:lnTo>
                    <a:pt x="236" y="497"/>
                  </a:lnTo>
                  <a:lnTo>
                    <a:pt x="157" y="680"/>
                  </a:lnTo>
                  <a:lnTo>
                    <a:pt x="105" y="889"/>
                  </a:lnTo>
                  <a:lnTo>
                    <a:pt x="53" y="1124"/>
                  </a:lnTo>
                  <a:lnTo>
                    <a:pt x="27" y="1647"/>
                  </a:lnTo>
                  <a:lnTo>
                    <a:pt x="0" y="2248"/>
                  </a:lnTo>
                  <a:lnTo>
                    <a:pt x="53" y="2928"/>
                  </a:lnTo>
                  <a:lnTo>
                    <a:pt x="105" y="3633"/>
                  </a:lnTo>
                  <a:lnTo>
                    <a:pt x="183" y="4365"/>
                  </a:lnTo>
                  <a:lnTo>
                    <a:pt x="288" y="5018"/>
                  </a:lnTo>
                  <a:lnTo>
                    <a:pt x="419" y="5619"/>
                  </a:lnTo>
                  <a:lnTo>
                    <a:pt x="575" y="6116"/>
                  </a:lnTo>
                  <a:lnTo>
                    <a:pt x="654" y="6351"/>
                  </a:lnTo>
                  <a:lnTo>
                    <a:pt x="758" y="6534"/>
                  </a:lnTo>
                  <a:lnTo>
                    <a:pt x="863" y="6717"/>
                  </a:lnTo>
                  <a:lnTo>
                    <a:pt x="967" y="6847"/>
                  </a:lnTo>
                  <a:lnTo>
                    <a:pt x="1098" y="6952"/>
                  </a:lnTo>
                  <a:lnTo>
                    <a:pt x="1255" y="7030"/>
                  </a:lnTo>
                  <a:lnTo>
                    <a:pt x="1412" y="7056"/>
                  </a:lnTo>
                  <a:lnTo>
                    <a:pt x="1568" y="7056"/>
                  </a:lnTo>
                  <a:lnTo>
                    <a:pt x="1725" y="7030"/>
                  </a:lnTo>
                  <a:lnTo>
                    <a:pt x="1882" y="6952"/>
                  </a:lnTo>
                  <a:lnTo>
                    <a:pt x="2039" y="6847"/>
                  </a:lnTo>
                  <a:lnTo>
                    <a:pt x="2196" y="6717"/>
                  </a:lnTo>
                  <a:lnTo>
                    <a:pt x="2326" y="6560"/>
                  </a:lnTo>
                  <a:lnTo>
                    <a:pt x="2431" y="6377"/>
                  </a:lnTo>
                  <a:lnTo>
                    <a:pt x="2535" y="6142"/>
                  </a:lnTo>
                  <a:lnTo>
                    <a:pt x="2640" y="5907"/>
                  </a:lnTo>
                  <a:lnTo>
                    <a:pt x="2718" y="5645"/>
                  </a:lnTo>
                  <a:lnTo>
                    <a:pt x="2797" y="5358"/>
                  </a:lnTo>
                  <a:lnTo>
                    <a:pt x="2849" y="5070"/>
                  </a:lnTo>
                  <a:lnTo>
                    <a:pt x="2875" y="4757"/>
                  </a:lnTo>
                  <a:lnTo>
                    <a:pt x="2901" y="4417"/>
                  </a:lnTo>
                  <a:lnTo>
                    <a:pt x="2901" y="4077"/>
                  </a:lnTo>
                  <a:lnTo>
                    <a:pt x="2901" y="3738"/>
                  </a:lnTo>
                  <a:lnTo>
                    <a:pt x="2875" y="3372"/>
                  </a:lnTo>
                  <a:lnTo>
                    <a:pt x="2823" y="3006"/>
                  </a:lnTo>
                  <a:lnTo>
                    <a:pt x="2770" y="2666"/>
                  </a:lnTo>
                  <a:lnTo>
                    <a:pt x="2692" y="2327"/>
                  </a:lnTo>
                  <a:lnTo>
                    <a:pt x="2614" y="1987"/>
                  </a:lnTo>
                  <a:lnTo>
                    <a:pt x="2509" y="1699"/>
                  </a:lnTo>
                  <a:lnTo>
                    <a:pt x="2405" y="1412"/>
                  </a:lnTo>
                  <a:lnTo>
                    <a:pt x="2274" y="1151"/>
                  </a:lnTo>
                  <a:lnTo>
                    <a:pt x="2143" y="915"/>
                  </a:lnTo>
                  <a:lnTo>
                    <a:pt x="1986" y="706"/>
                  </a:lnTo>
                  <a:lnTo>
                    <a:pt x="1856" y="497"/>
                  </a:lnTo>
                  <a:lnTo>
                    <a:pt x="1699" y="341"/>
                  </a:lnTo>
                  <a:lnTo>
                    <a:pt x="1542" y="210"/>
                  </a:lnTo>
                  <a:lnTo>
                    <a:pt x="1359" y="105"/>
                  </a:lnTo>
                  <a:lnTo>
                    <a:pt x="1203" y="27"/>
                  </a:lnTo>
                  <a:lnTo>
                    <a:pt x="1020"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59"/>
            <p:cNvSpPr/>
            <p:nvPr/>
          </p:nvSpPr>
          <p:spPr>
            <a:xfrm>
              <a:off x="5622550" y="3290225"/>
              <a:ext cx="36625" cy="36625"/>
            </a:xfrm>
            <a:custGeom>
              <a:avLst/>
              <a:gdLst/>
              <a:ahLst/>
              <a:cxnLst/>
              <a:rect l="l" t="t" r="r" b="b"/>
              <a:pathLst>
                <a:path w="1465" h="1465" extrusionOk="0">
                  <a:moveTo>
                    <a:pt x="733" y="1"/>
                  </a:moveTo>
                  <a:lnTo>
                    <a:pt x="576" y="27"/>
                  </a:lnTo>
                  <a:lnTo>
                    <a:pt x="445" y="53"/>
                  </a:lnTo>
                  <a:lnTo>
                    <a:pt x="314" y="132"/>
                  </a:lnTo>
                  <a:lnTo>
                    <a:pt x="210" y="236"/>
                  </a:lnTo>
                  <a:lnTo>
                    <a:pt x="105" y="341"/>
                  </a:lnTo>
                  <a:lnTo>
                    <a:pt x="53" y="471"/>
                  </a:lnTo>
                  <a:lnTo>
                    <a:pt x="1" y="602"/>
                  </a:lnTo>
                  <a:lnTo>
                    <a:pt x="1" y="759"/>
                  </a:lnTo>
                  <a:lnTo>
                    <a:pt x="1" y="889"/>
                  </a:lnTo>
                  <a:lnTo>
                    <a:pt x="53" y="1020"/>
                  </a:lnTo>
                  <a:lnTo>
                    <a:pt x="131" y="1151"/>
                  </a:lnTo>
                  <a:lnTo>
                    <a:pt x="210" y="1255"/>
                  </a:lnTo>
                  <a:lnTo>
                    <a:pt x="341" y="1360"/>
                  </a:lnTo>
                  <a:lnTo>
                    <a:pt x="471" y="1412"/>
                  </a:lnTo>
                  <a:lnTo>
                    <a:pt x="602" y="1464"/>
                  </a:lnTo>
                  <a:lnTo>
                    <a:pt x="889" y="1464"/>
                  </a:lnTo>
                  <a:lnTo>
                    <a:pt x="1020" y="1412"/>
                  </a:lnTo>
                  <a:lnTo>
                    <a:pt x="1151" y="1334"/>
                  </a:lnTo>
                  <a:lnTo>
                    <a:pt x="1255" y="1255"/>
                  </a:lnTo>
                  <a:lnTo>
                    <a:pt x="1360" y="1125"/>
                  </a:lnTo>
                  <a:lnTo>
                    <a:pt x="1412" y="994"/>
                  </a:lnTo>
                  <a:lnTo>
                    <a:pt x="1464" y="863"/>
                  </a:lnTo>
                  <a:lnTo>
                    <a:pt x="1464" y="733"/>
                  </a:lnTo>
                  <a:lnTo>
                    <a:pt x="1464" y="576"/>
                  </a:lnTo>
                  <a:lnTo>
                    <a:pt x="1412" y="445"/>
                  </a:lnTo>
                  <a:lnTo>
                    <a:pt x="1334" y="314"/>
                  </a:lnTo>
                  <a:lnTo>
                    <a:pt x="1255" y="210"/>
                  </a:lnTo>
                  <a:lnTo>
                    <a:pt x="1125" y="105"/>
                  </a:lnTo>
                  <a:lnTo>
                    <a:pt x="994" y="53"/>
                  </a:lnTo>
                  <a:lnTo>
                    <a:pt x="863"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59"/>
            <p:cNvSpPr/>
            <p:nvPr/>
          </p:nvSpPr>
          <p:spPr>
            <a:xfrm>
              <a:off x="5332500" y="3269975"/>
              <a:ext cx="45750" cy="8525"/>
            </a:xfrm>
            <a:custGeom>
              <a:avLst/>
              <a:gdLst/>
              <a:ahLst/>
              <a:cxnLst/>
              <a:rect l="l" t="t" r="r" b="b"/>
              <a:pathLst>
                <a:path w="1830" h="341" extrusionOk="0">
                  <a:moveTo>
                    <a:pt x="183" y="1"/>
                  </a:moveTo>
                  <a:lnTo>
                    <a:pt x="105" y="27"/>
                  </a:lnTo>
                  <a:lnTo>
                    <a:pt x="53" y="53"/>
                  </a:lnTo>
                  <a:lnTo>
                    <a:pt x="27" y="105"/>
                  </a:lnTo>
                  <a:lnTo>
                    <a:pt x="0" y="184"/>
                  </a:lnTo>
                  <a:lnTo>
                    <a:pt x="27" y="236"/>
                  </a:lnTo>
                  <a:lnTo>
                    <a:pt x="53" y="288"/>
                  </a:lnTo>
                  <a:lnTo>
                    <a:pt x="105" y="340"/>
                  </a:lnTo>
                  <a:lnTo>
                    <a:pt x="1725" y="340"/>
                  </a:lnTo>
                  <a:lnTo>
                    <a:pt x="1777" y="288"/>
                  </a:lnTo>
                  <a:lnTo>
                    <a:pt x="1830" y="236"/>
                  </a:lnTo>
                  <a:lnTo>
                    <a:pt x="1830" y="184"/>
                  </a:lnTo>
                  <a:lnTo>
                    <a:pt x="1830" y="105"/>
                  </a:lnTo>
                  <a:lnTo>
                    <a:pt x="1777" y="53"/>
                  </a:lnTo>
                  <a:lnTo>
                    <a:pt x="1725" y="27"/>
                  </a:lnTo>
                  <a:lnTo>
                    <a:pt x="1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59"/>
            <p:cNvSpPr/>
            <p:nvPr/>
          </p:nvSpPr>
          <p:spPr>
            <a:xfrm>
              <a:off x="5332500" y="3178525"/>
              <a:ext cx="45750" cy="8525"/>
            </a:xfrm>
            <a:custGeom>
              <a:avLst/>
              <a:gdLst/>
              <a:ahLst/>
              <a:cxnLst/>
              <a:rect l="l" t="t" r="r" b="b"/>
              <a:pathLst>
                <a:path w="1830" h="341" extrusionOk="0">
                  <a:moveTo>
                    <a:pt x="105" y="0"/>
                  </a:moveTo>
                  <a:lnTo>
                    <a:pt x="53" y="53"/>
                  </a:lnTo>
                  <a:lnTo>
                    <a:pt x="27" y="105"/>
                  </a:lnTo>
                  <a:lnTo>
                    <a:pt x="0" y="157"/>
                  </a:lnTo>
                  <a:lnTo>
                    <a:pt x="27" y="236"/>
                  </a:lnTo>
                  <a:lnTo>
                    <a:pt x="53" y="288"/>
                  </a:lnTo>
                  <a:lnTo>
                    <a:pt x="105" y="314"/>
                  </a:lnTo>
                  <a:lnTo>
                    <a:pt x="183" y="340"/>
                  </a:lnTo>
                  <a:lnTo>
                    <a:pt x="1673" y="340"/>
                  </a:lnTo>
                  <a:lnTo>
                    <a:pt x="1725" y="314"/>
                  </a:lnTo>
                  <a:lnTo>
                    <a:pt x="1777" y="288"/>
                  </a:lnTo>
                  <a:lnTo>
                    <a:pt x="1830" y="236"/>
                  </a:lnTo>
                  <a:lnTo>
                    <a:pt x="1830" y="157"/>
                  </a:lnTo>
                  <a:lnTo>
                    <a:pt x="1830" y="105"/>
                  </a:lnTo>
                  <a:lnTo>
                    <a:pt x="1777" y="53"/>
                  </a:lnTo>
                  <a:lnTo>
                    <a:pt x="17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59"/>
            <p:cNvSpPr/>
            <p:nvPr/>
          </p:nvSpPr>
          <p:spPr>
            <a:xfrm>
              <a:off x="5332500" y="3087050"/>
              <a:ext cx="45750" cy="8525"/>
            </a:xfrm>
            <a:custGeom>
              <a:avLst/>
              <a:gdLst/>
              <a:ahLst/>
              <a:cxnLst/>
              <a:rect l="l" t="t" r="r" b="b"/>
              <a:pathLst>
                <a:path w="1830" h="341" extrusionOk="0">
                  <a:moveTo>
                    <a:pt x="105" y="1"/>
                  </a:moveTo>
                  <a:lnTo>
                    <a:pt x="53" y="53"/>
                  </a:lnTo>
                  <a:lnTo>
                    <a:pt x="27" y="105"/>
                  </a:lnTo>
                  <a:lnTo>
                    <a:pt x="0" y="158"/>
                  </a:lnTo>
                  <a:lnTo>
                    <a:pt x="27" y="236"/>
                  </a:lnTo>
                  <a:lnTo>
                    <a:pt x="53" y="288"/>
                  </a:lnTo>
                  <a:lnTo>
                    <a:pt x="105" y="314"/>
                  </a:lnTo>
                  <a:lnTo>
                    <a:pt x="183" y="341"/>
                  </a:lnTo>
                  <a:lnTo>
                    <a:pt x="1673" y="341"/>
                  </a:lnTo>
                  <a:lnTo>
                    <a:pt x="1725" y="314"/>
                  </a:lnTo>
                  <a:lnTo>
                    <a:pt x="1777" y="288"/>
                  </a:lnTo>
                  <a:lnTo>
                    <a:pt x="1830" y="236"/>
                  </a:lnTo>
                  <a:lnTo>
                    <a:pt x="1830" y="158"/>
                  </a:lnTo>
                  <a:lnTo>
                    <a:pt x="1830" y="105"/>
                  </a:lnTo>
                  <a:lnTo>
                    <a:pt x="1777" y="53"/>
                  </a:lnTo>
                  <a:lnTo>
                    <a:pt x="1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59"/>
            <p:cNvSpPr/>
            <p:nvPr/>
          </p:nvSpPr>
          <p:spPr>
            <a:xfrm>
              <a:off x="5332500" y="3315700"/>
              <a:ext cx="83000" cy="8525"/>
            </a:xfrm>
            <a:custGeom>
              <a:avLst/>
              <a:gdLst/>
              <a:ahLst/>
              <a:cxnLst/>
              <a:rect l="l" t="t" r="r" b="b"/>
              <a:pathLst>
                <a:path w="3320" h="341" extrusionOk="0">
                  <a:moveTo>
                    <a:pt x="183" y="1"/>
                  </a:moveTo>
                  <a:lnTo>
                    <a:pt x="105" y="27"/>
                  </a:lnTo>
                  <a:lnTo>
                    <a:pt x="53" y="53"/>
                  </a:lnTo>
                  <a:lnTo>
                    <a:pt x="27" y="106"/>
                  </a:lnTo>
                  <a:lnTo>
                    <a:pt x="0" y="184"/>
                  </a:lnTo>
                  <a:lnTo>
                    <a:pt x="27" y="236"/>
                  </a:lnTo>
                  <a:lnTo>
                    <a:pt x="53" y="288"/>
                  </a:lnTo>
                  <a:lnTo>
                    <a:pt x="105" y="341"/>
                  </a:lnTo>
                  <a:lnTo>
                    <a:pt x="3215" y="341"/>
                  </a:lnTo>
                  <a:lnTo>
                    <a:pt x="3267" y="288"/>
                  </a:lnTo>
                  <a:lnTo>
                    <a:pt x="3293" y="236"/>
                  </a:lnTo>
                  <a:lnTo>
                    <a:pt x="3319" y="184"/>
                  </a:lnTo>
                  <a:lnTo>
                    <a:pt x="3293" y="106"/>
                  </a:lnTo>
                  <a:lnTo>
                    <a:pt x="3267" y="53"/>
                  </a:lnTo>
                  <a:lnTo>
                    <a:pt x="3215" y="27"/>
                  </a:lnTo>
                  <a:lnTo>
                    <a:pt x="3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59"/>
            <p:cNvSpPr/>
            <p:nvPr/>
          </p:nvSpPr>
          <p:spPr>
            <a:xfrm>
              <a:off x="5332500" y="3224250"/>
              <a:ext cx="83000" cy="8525"/>
            </a:xfrm>
            <a:custGeom>
              <a:avLst/>
              <a:gdLst/>
              <a:ahLst/>
              <a:cxnLst/>
              <a:rect l="l" t="t" r="r" b="b"/>
              <a:pathLst>
                <a:path w="3320" h="341" extrusionOk="0">
                  <a:moveTo>
                    <a:pt x="183" y="1"/>
                  </a:moveTo>
                  <a:lnTo>
                    <a:pt x="105" y="27"/>
                  </a:lnTo>
                  <a:lnTo>
                    <a:pt x="53" y="53"/>
                  </a:lnTo>
                  <a:lnTo>
                    <a:pt x="27" y="105"/>
                  </a:lnTo>
                  <a:lnTo>
                    <a:pt x="0" y="183"/>
                  </a:lnTo>
                  <a:lnTo>
                    <a:pt x="27" y="236"/>
                  </a:lnTo>
                  <a:lnTo>
                    <a:pt x="53" y="288"/>
                  </a:lnTo>
                  <a:lnTo>
                    <a:pt x="105" y="340"/>
                  </a:lnTo>
                  <a:lnTo>
                    <a:pt x="3215" y="340"/>
                  </a:lnTo>
                  <a:lnTo>
                    <a:pt x="3267" y="288"/>
                  </a:lnTo>
                  <a:lnTo>
                    <a:pt x="3293" y="236"/>
                  </a:lnTo>
                  <a:lnTo>
                    <a:pt x="3319" y="183"/>
                  </a:lnTo>
                  <a:lnTo>
                    <a:pt x="3293" y="105"/>
                  </a:lnTo>
                  <a:lnTo>
                    <a:pt x="3267" y="53"/>
                  </a:lnTo>
                  <a:lnTo>
                    <a:pt x="3215" y="27"/>
                  </a:lnTo>
                  <a:lnTo>
                    <a:pt x="3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59"/>
            <p:cNvSpPr/>
            <p:nvPr/>
          </p:nvSpPr>
          <p:spPr>
            <a:xfrm>
              <a:off x="5332500" y="3132800"/>
              <a:ext cx="83000" cy="8500"/>
            </a:xfrm>
            <a:custGeom>
              <a:avLst/>
              <a:gdLst/>
              <a:ahLst/>
              <a:cxnLst/>
              <a:rect l="l" t="t" r="r" b="b"/>
              <a:pathLst>
                <a:path w="3320" h="340" extrusionOk="0">
                  <a:moveTo>
                    <a:pt x="105" y="0"/>
                  </a:moveTo>
                  <a:lnTo>
                    <a:pt x="53" y="52"/>
                  </a:lnTo>
                  <a:lnTo>
                    <a:pt x="27" y="105"/>
                  </a:lnTo>
                  <a:lnTo>
                    <a:pt x="0" y="157"/>
                  </a:lnTo>
                  <a:lnTo>
                    <a:pt x="27" y="235"/>
                  </a:lnTo>
                  <a:lnTo>
                    <a:pt x="53" y="288"/>
                  </a:lnTo>
                  <a:lnTo>
                    <a:pt x="105" y="314"/>
                  </a:lnTo>
                  <a:lnTo>
                    <a:pt x="183" y="340"/>
                  </a:lnTo>
                  <a:lnTo>
                    <a:pt x="3136" y="340"/>
                  </a:lnTo>
                  <a:lnTo>
                    <a:pt x="3215" y="314"/>
                  </a:lnTo>
                  <a:lnTo>
                    <a:pt x="3267" y="288"/>
                  </a:lnTo>
                  <a:lnTo>
                    <a:pt x="3293" y="235"/>
                  </a:lnTo>
                  <a:lnTo>
                    <a:pt x="3319" y="157"/>
                  </a:lnTo>
                  <a:lnTo>
                    <a:pt x="3293" y="105"/>
                  </a:lnTo>
                  <a:lnTo>
                    <a:pt x="3267" y="52"/>
                  </a:lnTo>
                  <a:lnTo>
                    <a:pt x="32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2" name="Google Shape;5872;p59"/>
          <p:cNvGrpSpPr/>
          <p:nvPr/>
        </p:nvGrpSpPr>
        <p:grpSpPr>
          <a:xfrm>
            <a:off x="7157854" y="4114699"/>
            <a:ext cx="575575" cy="523950"/>
            <a:chOff x="6438475" y="2926713"/>
            <a:chExt cx="575575" cy="523950"/>
          </a:xfrm>
        </p:grpSpPr>
        <p:sp>
          <p:nvSpPr>
            <p:cNvPr id="5873" name="Google Shape;5873;p59"/>
            <p:cNvSpPr/>
            <p:nvPr/>
          </p:nvSpPr>
          <p:spPr>
            <a:xfrm>
              <a:off x="6438475" y="2926713"/>
              <a:ext cx="575575" cy="58825"/>
            </a:xfrm>
            <a:custGeom>
              <a:avLst/>
              <a:gdLst/>
              <a:ahLst/>
              <a:cxnLst/>
              <a:rect l="l" t="t" r="r" b="b"/>
              <a:pathLst>
                <a:path w="23023" h="2353" extrusionOk="0">
                  <a:moveTo>
                    <a:pt x="418" y="0"/>
                  </a:moveTo>
                  <a:lnTo>
                    <a:pt x="314" y="26"/>
                  </a:lnTo>
                  <a:lnTo>
                    <a:pt x="235" y="79"/>
                  </a:lnTo>
                  <a:lnTo>
                    <a:pt x="157" y="157"/>
                  </a:lnTo>
                  <a:lnTo>
                    <a:pt x="79" y="236"/>
                  </a:lnTo>
                  <a:lnTo>
                    <a:pt x="26" y="314"/>
                  </a:lnTo>
                  <a:lnTo>
                    <a:pt x="0" y="418"/>
                  </a:lnTo>
                  <a:lnTo>
                    <a:pt x="0" y="523"/>
                  </a:lnTo>
                  <a:lnTo>
                    <a:pt x="0" y="1830"/>
                  </a:lnTo>
                  <a:lnTo>
                    <a:pt x="0" y="1934"/>
                  </a:lnTo>
                  <a:lnTo>
                    <a:pt x="26" y="2039"/>
                  </a:lnTo>
                  <a:lnTo>
                    <a:pt x="79" y="2117"/>
                  </a:lnTo>
                  <a:lnTo>
                    <a:pt x="157" y="2195"/>
                  </a:lnTo>
                  <a:lnTo>
                    <a:pt x="235" y="2274"/>
                  </a:lnTo>
                  <a:lnTo>
                    <a:pt x="314" y="2300"/>
                  </a:lnTo>
                  <a:lnTo>
                    <a:pt x="418" y="2352"/>
                  </a:lnTo>
                  <a:lnTo>
                    <a:pt x="22604" y="2352"/>
                  </a:lnTo>
                  <a:lnTo>
                    <a:pt x="22682" y="2300"/>
                  </a:lnTo>
                  <a:lnTo>
                    <a:pt x="22787" y="2274"/>
                  </a:lnTo>
                  <a:lnTo>
                    <a:pt x="22865" y="2195"/>
                  </a:lnTo>
                  <a:lnTo>
                    <a:pt x="22918" y="2117"/>
                  </a:lnTo>
                  <a:lnTo>
                    <a:pt x="22970" y="2039"/>
                  </a:lnTo>
                  <a:lnTo>
                    <a:pt x="22996" y="1934"/>
                  </a:lnTo>
                  <a:lnTo>
                    <a:pt x="23022" y="1830"/>
                  </a:lnTo>
                  <a:lnTo>
                    <a:pt x="23022" y="523"/>
                  </a:lnTo>
                  <a:lnTo>
                    <a:pt x="22996" y="418"/>
                  </a:lnTo>
                  <a:lnTo>
                    <a:pt x="22970" y="314"/>
                  </a:lnTo>
                  <a:lnTo>
                    <a:pt x="22918" y="236"/>
                  </a:lnTo>
                  <a:lnTo>
                    <a:pt x="22865" y="157"/>
                  </a:lnTo>
                  <a:lnTo>
                    <a:pt x="22787" y="79"/>
                  </a:lnTo>
                  <a:lnTo>
                    <a:pt x="22682" y="26"/>
                  </a:lnTo>
                  <a:lnTo>
                    <a:pt x="226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59"/>
            <p:cNvSpPr/>
            <p:nvPr/>
          </p:nvSpPr>
          <p:spPr>
            <a:xfrm>
              <a:off x="6482900" y="2985513"/>
              <a:ext cx="486075" cy="465150"/>
            </a:xfrm>
            <a:custGeom>
              <a:avLst/>
              <a:gdLst/>
              <a:ahLst/>
              <a:cxnLst/>
              <a:rect l="l" t="t" r="r" b="b"/>
              <a:pathLst>
                <a:path w="19443" h="18606" extrusionOk="0">
                  <a:moveTo>
                    <a:pt x="0" y="0"/>
                  </a:moveTo>
                  <a:lnTo>
                    <a:pt x="0" y="17900"/>
                  </a:lnTo>
                  <a:lnTo>
                    <a:pt x="26" y="18057"/>
                  </a:lnTo>
                  <a:lnTo>
                    <a:pt x="52" y="18188"/>
                  </a:lnTo>
                  <a:lnTo>
                    <a:pt x="131" y="18292"/>
                  </a:lnTo>
                  <a:lnTo>
                    <a:pt x="209" y="18397"/>
                  </a:lnTo>
                  <a:lnTo>
                    <a:pt x="314" y="18501"/>
                  </a:lnTo>
                  <a:lnTo>
                    <a:pt x="444" y="18554"/>
                  </a:lnTo>
                  <a:lnTo>
                    <a:pt x="575" y="18606"/>
                  </a:lnTo>
                  <a:lnTo>
                    <a:pt x="18893" y="18606"/>
                  </a:lnTo>
                  <a:lnTo>
                    <a:pt x="19024" y="18554"/>
                  </a:lnTo>
                  <a:lnTo>
                    <a:pt x="19128" y="18501"/>
                  </a:lnTo>
                  <a:lnTo>
                    <a:pt x="19233" y="18397"/>
                  </a:lnTo>
                  <a:lnTo>
                    <a:pt x="19338" y="18292"/>
                  </a:lnTo>
                  <a:lnTo>
                    <a:pt x="19390" y="18188"/>
                  </a:lnTo>
                  <a:lnTo>
                    <a:pt x="19442" y="18057"/>
                  </a:lnTo>
                  <a:lnTo>
                    <a:pt x="19442" y="17900"/>
                  </a:lnTo>
                  <a:lnTo>
                    <a:pt x="19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59"/>
            <p:cNvSpPr/>
            <p:nvPr/>
          </p:nvSpPr>
          <p:spPr>
            <a:xfrm>
              <a:off x="6520775" y="2985513"/>
              <a:ext cx="410300" cy="427275"/>
            </a:xfrm>
            <a:custGeom>
              <a:avLst/>
              <a:gdLst/>
              <a:ahLst/>
              <a:cxnLst/>
              <a:rect l="l" t="t" r="r" b="b"/>
              <a:pathLst>
                <a:path w="16412" h="17091" extrusionOk="0">
                  <a:moveTo>
                    <a:pt x="1" y="0"/>
                  </a:moveTo>
                  <a:lnTo>
                    <a:pt x="1" y="15366"/>
                  </a:lnTo>
                  <a:lnTo>
                    <a:pt x="27" y="15522"/>
                  </a:lnTo>
                  <a:lnTo>
                    <a:pt x="53" y="15705"/>
                  </a:lnTo>
                  <a:lnTo>
                    <a:pt x="79" y="15862"/>
                  </a:lnTo>
                  <a:lnTo>
                    <a:pt x="131" y="16045"/>
                  </a:lnTo>
                  <a:lnTo>
                    <a:pt x="210" y="16176"/>
                  </a:lnTo>
                  <a:lnTo>
                    <a:pt x="314" y="16333"/>
                  </a:lnTo>
                  <a:lnTo>
                    <a:pt x="393" y="16463"/>
                  </a:lnTo>
                  <a:lnTo>
                    <a:pt x="523" y="16594"/>
                  </a:lnTo>
                  <a:lnTo>
                    <a:pt x="628" y="16698"/>
                  </a:lnTo>
                  <a:lnTo>
                    <a:pt x="785" y="16803"/>
                  </a:lnTo>
                  <a:lnTo>
                    <a:pt x="915" y="16881"/>
                  </a:lnTo>
                  <a:lnTo>
                    <a:pt x="1072" y="16960"/>
                  </a:lnTo>
                  <a:lnTo>
                    <a:pt x="1229" y="17012"/>
                  </a:lnTo>
                  <a:lnTo>
                    <a:pt x="1386" y="17064"/>
                  </a:lnTo>
                  <a:lnTo>
                    <a:pt x="1569" y="17090"/>
                  </a:lnTo>
                  <a:lnTo>
                    <a:pt x="14844" y="17090"/>
                  </a:lnTo>
                  <a:lnTo>
                    <a:pt x="15026" y="17064"/>
                  </a:lnTo>
                  <a:lnTo>
                    <a:pt x="15183" y="17012"/>
                  </a:lnTo>
                  <a:lnTo>
                    <a:pt x="15366" y="16960"/>
                  </a:lnTo>
                  <a:lnTo>
                    <a:pt x="15497" y="16881"/>
                  </a:lnTo>
                  <a:lnTo>
                    <a:pt x="15654" y="16803"/>
                  </a:lnTo>
                  <a:lnTo>
                    <a:pt x="15784" y="16698"/>
                  </a:lnTo>
                  <a:lnTo>
                    <a:pt x="15915" y="16594"/>
                  </a:lnTo>
                  <a:lnTo>
                    <a:pt x="16019" y="16463"/>
                  </a:lnTo>
                  <a:lnTo>
                    <a:pt x="16124" y="16333"/>
                  </a:lnTo>
                  <a:lnTo>
                    <a:pt x="16202" y="16176"/>
                  </a:lnTo>
                  <a:lnTo>
                    <a:pt x="16281" y="16045"/>
                  </a:lnTo>
                  <a:lnTo>
                    <a:pt x="16333" y="15862"/>
                  </a:lnTo>
                  <a:lnTo>
                    <a:pt x="16385" y="15705"/>
                  </a:lnTo>
                  <a:lnTo>
                    <a:pt x="16411" y="15522"/>
                  </a:lnTo>
                  <a:lnTo>
                    <a:pt x="16411" y="15366"/>
                  </a:lnTo>
                  <a:lnTo>
                    <a:pt x="16411"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59"/>
            <p:cNvSpPr/>
            <p:nvPr/>
          </p:nvSpPr>
          <p:spPr>
            <a:xfrm>
              <a:off x="6520775" y="3091338"/>
              <a:ext cx="100625" cy="321450"/>
            </a:xfrm>
            <a:custGeom>
              <a:avLst/>
              <a:gdLst/>
              <a:ahLst/>
              <a:cxnLst/>
              <a:rect l="l" t="t" r="r" b="b"/>
              <a:pathLst>
                <a:path w="4025" h="12858" extrusionOk="0">
                  <a:moveTo>
                    <a:pt x="1" y="1"/>
                  </a:moveTo>
                  <a:lnTo>
                    <a:pt x="1" y="11133"/>
                  </a:lnTo>
                  <a:lnTo>
                    <a:pt x="1" y="11289"/>
                  </a:lnTo>
                  <a:lnTo>
                    <a:pt x="27" y="11472"/>
                  </a:lnTo>
                  <a:lnTo>
                    <a:pt x="79" y="11629"/>
                  </a:lnTo>
                  <a:lnTo>
                    <a:pt x="131" y="11786"/>
                  </a:lnTo>
                  <a:lnTo>
                    <a:pt x="210" y="11943"/>
                  </a:lnTo>
                  <a:lnTo>
                    <a:pt x="314" y="12100"/>
                  </a:lnTo>
                  <a:lnTo>
                    <a:pt x="393" y="12230"/>
                  </a:lnTo>
                  <a:lnTo>
                    <a:pt x="523" y="12361"/>
                  </a:lnTo>
                  <a:lnTo>
                    <a:pt x="628" y="12465"/>
                  </a:lnTo>
                  <a:lnTo>
                    <a:pt x="785" y="12570"/>
                  </a:lnTo>
                  <a:lnTo>
                    <a:pt x="915" y="12648"/>
                  </a:lnTo>
                  <a:lnTo>
                    <a:pt x="1072" y="12727"/>
                  </a:lnTo>
                  <a:lnTo>
                    <a:pt x="1229" y="12779"/>
                  </a:lnTo>
                  <a:lnTo>
                    <a:pt x="1386" y="12831"/>
                  </a:lnTo>
                  <a:lnTo>
                    <a:pt x="1569" y="12857"/>
                  </a:lnTo>
                  <a:lnTo>
                    <a:pt x="4025" y="12857"/>
                  </a:lnTo>
                  <a:lnTo>
                    <a:pt x="3842" y="12831"/>
                  </a:lnTo>
                  <a:lnTo>
                    <a:pt x="3685" y="12779"/>
                  </a:lnTo>
                  <a:lnTo>
                    <a:pt x="3528" y="12727"/>
                  </a:lnTo>
                  <a:lnTo>
                    <a:pt x="3372" y="12648"/>
                  </a:lnTo>
                  <a:lnTo>
                    <a:pt x="3215" y="12570"/>
                  </a:lnTo>
                  <a:lnTo>
                    <a:pt x="3084" y="12465"/>
                  </a:lnTo>
                  <a:lnTo>
                    <a:pt x="2980" y="12361"/>
                  </a:lnTo>
                  <a:lnTo>
                    <a:pt x="2849" y="12230"/>
                  </a:lnTo>
                  <a:lnTo>
                    <a:pt x="2771" y="12100"/>
                  </a:lnTo>
                  <a:lnTo>
                    <a:pt x="2666" y="11943"/>
                  </a:lnTo>
                  <a:lnTo>
                    <a:pt x="2588" y="11786"/>
                  </a:lnTo>
                  <a:lnTo>
                    <a:pt x="2535" y="11629"/>
                  </a:lnTo>
                  <a:lnTo>
                    <a:pt x="2483" y="11472"/>
                  </a:lnTo>
                  <a:lnTo>
                    <a:pt x="2457" y="11289"/>
                  </a:lnTo>
                  <a:lnTo>
                    <a:pt x="2457" y="11133"/>
                  </a:lnTo>
                  <a:lnTo>
                    <a:pt x="2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59"/>
            <p:cNvSpPr/>
            <p:nvPr/>
          </p:nvSpPr>
          <p:spPr>
            <a:xfrm>
              <a:off x="6582200" y="3091338"/>
              <a:ext cx="348875" cy="321450"/>
            </a:xfrm>
            <a:custGeom>
              <a:avLst/>
              <a:gdLst/>
              <a:ahLst/>
              <a:cxnLst/>
              <a:rect l="l" t="t" r="r" b="b"/>
              <a:pathLst>
                <a:path w="13955" h="12858" extrusionOk="0">
                  <a:moveTo>
                    <a:pt x="0" y="1"/>
                  </a:moveTo>
                  <a:lnTo>
                    <a:pt x="0" y="11133"/>
                  </a:lnTo>
                  <a:lnTo>
                    <a:pt x="0" y="11289"/>
                  </a:lnTo>
                  <a:lnTo>
                    <a:pt x="26" y="11472"/>
                  </a:lnTo>
                  <a:lnTo>
                    <a:pt x="78" y="11629"/>
                  </a:lnTo>
                  <a:lnTo>
                    <a:pt x="131" y="11786"/>
                  </a:lnTo>
                  <a:lnTo>
                    <a:pt x="209" y="11943"/>
                  </a:lnTo>
                  <a:lnTo>
                    <a:pt x="314" y="12100"/>
                  </a:lnTo>
                  <a:lnTo>
                    <a:pt x="392" y="12230"/>
                  </a:lnTo>
                  <a:lnTo>
                    <a:pt x="523" y="12361"/>
                  </a:lnTo>
                  <a:lnTo>
                    <a:pt x="627" y="12465"/>
                  </a:lnTo>
                  <a:lnTo>
                    <a:pt x="758" y="12570"/>
                  </a:lnTo>
                  <a:lnTo>
                    <a:pt x="915" y="12648"/>
                  </a:lnTo>
                  <a:lnTo>
                    <a:pt x="1071" y="12727"/>
                  </a:lnTo>
                  <a:lnTo>
                    <a:pt x="1228" y="12779"/>
                  </a:lnTo>
                  <a:lnTo>
                    <a:pt x="1385" y="12831"/>
                  </a:lnTo>
                  <a:lnTo>
                    <a:pt x="1568" y="12857"/>
                  </a:lnTo>
                  <a:lnTo>
                    <a:pt x="12387" y="12857"/>
                  </a:lnTo>
                  <a:lnTo>
                    <a:pt x="12569" y="12831"/>
                  </a:lnTo>
                  <a:lnTo>
                    <a:pt x="12726" y="12779"/>
                  </a:lnTo>
                  <a:lnTo>
                    <a:pt x="12883" y="12727"/>
                  </a:lnTo>
                  <a:lnTo>
                    <a:pt x="13040" y="12648"/>
                  </a:lnTo>
                  <a:lnTo>
                    <a:pt x="13197" y="12570"/>
                  </a:lnTo>
                  <a:lnTo>
                    <a:pt x="13327" y="12465"/>
                  </a:lnTo>
                  <a:lnTo>
                    <a:pt x="13458" y="12361"/>
                  </a:lnTo>
                  <a:lnTo>
                    <a:pt x="13562" y="12230"/>
                  </a:lnTo>
                  <a:lnTo>
                    <a:pt x="13667" y="12100"/>
                  </a:lnTo>
                  <a:lnTo>
                    <a:pt x="13745" y="11943"/>
                  </a:lnTo>
                  <a:lnTo>
                    <a:pt x="13824" y="11786"/>
                  </a:lnTo>
                  <a:lnTo>
                    <a:pt x="13876" y="11629"/>
                  </a:lnTo>
                  <a:lnTo>
                    <a:pt x="13928" y="11472"/>
                  </a:lnTo>
                  <a:lnTo>
                    <a:pt x="13954" y="11289"/>
                  </a:lnTo>
                  <a:lnTo>
                    <a:pt x="13954" y="11133"/>
                  </a:lnTo>
                  <a:lnTo>
                    <a:pt x="139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59"/>
            <p:cNvSpPr/>
            <p:nvPr/>
          </p:nvSpPr>
          <p:spPr>
            <a:xfrm>
              <a:off x="6618125" y="3310188"/>
              <a:ext cx="41175" cy="7225"/>
            </a:xfrm>
            <a:custGeom>
              <a:avLst/>
              <a:gdLst/>
              <a:ahLst/>
              <a:cxnLst/>
              <a:rect l="l" t="t" r="r" b="b"/>
              <a:pathLst>
                <a:path w="1647" h="289" extrusionOk="0">
                  <a:moveTo>
                    <a:pt x="79" y="1"/>
                  </a:moveTo>
                  <a:lnTo>
                    <a:pt x="53" y="27"/>
                  </a:lnTo>
                  <a:lnTo>
                    <a:pt x="0" y="79"/>
                  </a:lnTo>
                  <a:lnTo>
                    <a:pt x="0" y="157"/>
                  </a:lnTo>
                  <a:lnTo>
                    <a:pt x="0" y="210"/>
                  </a:lnTo>
                  <a:lnTo>
                    <a:pt x="53" y="262"/>
                  </a:lnTo>
                  <a:lnTo>
                    <a:pt x="79" y="288"/>
                  </a:lnTo>
                  <a:lnTo>
                    <a:pt x="1542" y="288"/>
                  </a:lnTo>
                  <a:lnTo>
                    <a:pt x="1594" y="262"/>
                  </a:lnTo>
                  <a:lnTo>
                    <a:pt x="1620" y="210"/>
                  </a:lnTo>
                  <a:lnTo>
                    <a:pt x="1647" y="157"/>
                  </a:lnTo>
                  <a:lnTo>
                    <a:pt x="1620" y="79"/>
                  </a:lnTo>
                  <a:lnTo>
                    <a:pt x="1594" y="27"/>
                  </a:lnTo>
                  <a:lnTo>
                    <a:pt x="15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59"/>
            <p:cNvSpPr/>
            <p:nvPr/>
          </p:nvSpPr>
          <p:spPr>
            <a:xfrm>
              <a:off x="6618125" y="3227888"/>
              <a:ext cx="41175" cy="7200"/>
            </a:xfrm>
            <a:custGeom>
              <a:avLst/>
              <a:gdLst/>
              <a:ahLst/>
              <a:cxnLst/>
              <a:rect l="l" t="t" r="r" b="b"/>
              <a:pathLst>
                <a:path w="1647" h="288" extrusionOk="0">
                  <a:moveTo>
                    <a:pt x="79" y="0"/>
                  </a:moveTo>
                  <a:lnTo>
                    <a:pt x="53" y="26"/>
                  </a:lnTo>
                  <a:lnTo>
                    <a:pt x="0" y="78"/>
                  </a:lnTo>
                  <a:lnTo>
                    <a:pt x="0" y="131"/>
                  </a:lnTo>
                  <a:lnTo>
                    <a:pt x="0" y="209"/>
                  </a:lnTo>
                  <a:lnTo>
                    <a:pt x="53" y="261"/>
                  </a:lnTo>
                  <a:lnTo>
                    <a:pt x="79" y="288"/>
                  </a:lnTo>
                  <a:lnTo>
                    <a:pt x="1542" y="288"/>
                  </a:lnTo>
                  <a:lnTo>
                    <a:pt x="1594" y="261"/>
                  </a:lnTo>
                  <a:lnTo>
                    <a:pt x="1620" y="209"/>
                  </a:lnTo>
                  <a:lnTo>
                    <a:pt x="1647" y="131"/>
                  </a:lnTo>
                  <a:lnTo>
                    <a:pt x="1620" y="78"/>
                  </a:lnTo>
                  <a:lnTo>
                    <a:pt x="1594" y="26"/>
                  </a:lnTo>
                  <a:lnTo>
                    <a:pt x="1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59"/>
            <p:cNvSpPr/>
            <p:nvPr/>
          </p:nvSpPr>
          <p:spPr>
            <a:xfrm>
              <a:off x="6618125" y="3145563"/>
              <a:ext cx="41175" cy="7200"/>
            </a:xfrm>
            <a:custGeom>
              <a:avLst/>
              <a:gdLst/>
              <a:ahLst/>
              <a:cxnLst/>
              <a:rect l="l" t="t" r="r" b="b"/>
              <a:pathLst>
                <a:path w="1647" h="288" extrusionOk="0">
                  <a:moveTo>
                    <a:pt x="79" y="0"/>
                  </a:moveTo>
                  <a:lnTo>
                    <a:pt x="53" y="27"/>
                  </a:lnTo>
                  <a:lnTo>
                    <a:pt x="0" y="79"/>
                  </a:lnTo>
                  <a:lnTo>
                    <a:pt x="0" y="131"/>
                  </a:lnTo>
                  <a:lnTo>
                    <a:pt x="0" y="210"/>
                  </a:lnTo>
                  <a:lnTo>
                    <a:pt x="53" y="262"/>
                  </a:lnTo>
                  <a:lnTo>
                    <a:pt x="79" y="288"/>
                  </a:lnTo>
                  <a:lnTo>
                    <a:pt x="1542" y="288"/>
                  </a:lnTo>
                  <a:lnTo>
                    <a:pt x="1594" y="262"/>
                  </a:lnTo>
                  <a:lnTo>
                    <a:pt x="1620" y="210"/>
                  </a:lnTo>
                  <a:lnTo>
                    <a:pt x="1647" y="131"/>
                  </a:lnTo>
                  <a:lnTo>
                    <a:pt x="1620" y="79"/>
                  </a:lnTo>
                  <a:lnTo>
                    <a:pt x="1594" y="27"/>
                  </a:lnTo>
                  <a:lnTo>
                    <a:pt x="1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59"/>
            <p:cNvSpPr/>
            <p:nvPr/>
          </p:nvSpPr>
          <p:spPr>
            <a:xfrm>
              <a:off x="6618125" y="3351338"/>
              <a:ext cx="74500" cy="7225"/>
            </a:xfrm>
            <a:custGeom>
              <a:avLst/>
              <a:gdLst/>
              <a:ahLst/>
              <a:cxnLst/>
              <a:rect l="l" t="t" r="r" b="b"/>
              <a:pathLst>
                <a:path w="2980" h="289" extrusionOk="0">
                  <a:moveTo>
                    <a:pt x="79" y="1"/>
                  </a:moveTo>
                  <a:lnTo>
                    <a:pt x="53" y="27"/>
                  </a:lnTo>
                  <a:lnTo>
                    <a:pt x="0" y="79"/>
                  </a:lnTo>
                  <a:lnTo>
                    <a:pt x="0" y="158"/>
                  </a:lnTo>
                  <a:lnTo>
                    <a:pt x="0" y="210"/>
                  </a:lnTo>
                  <a:lnTo>
                    <a:pt x="53" y="262"/>
                  </a:lnTo>
                  <a:lnTo>
                    <a:pt x="79" y="288"/>
                  </a:lnTo>
                  <a:lnTo>
                    <a:pt x="2875" y="288"/>
                  </a:lnTo>
                  <a:lnTo>
                    <a:pt x="2927" y="262"/>
                  </a:lnTo>
                  <a:lnTo>
                    <a:pt x="2953" y="210"/>
                  </a:lnTo>
                  <a:lnTo>
                    <a:pt x="2979" y="158"/>
                  </a:lnTo>
                  <a:lnTo>
                    <a:pt x="2953" y="79"/>
                  </a:lnTo>
                  <a:lnTo>
                    <a:pt x="2927" y="27"/>
                  </a:lnTo>
                  <a:lnTo>
                    <a:pt x="28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59"/>
            <p:cNvSpPr/>
            <p:nvPr/>
          </p:nvSpPr>
          <p:spPr>
            <a:xfrm>
              <a:off x="6618125" y="3269038"/>
              <a:ext cx="74500" cy="7200"/>
            </a:xfrm>
            <a:custGeom>
              <a:avLst/>
              <a:gdLst/>
              <a:ahLst/>
              <a:cxnLst/>
              <a:rect l="l" t="t" r="r" b="b"/>
              <a:pathLst>
                <a:path w="2980" h="288" extrusionOk="0">
                  <a:moveTo>
                    <a:pt x="79" y="0"/>
                  </a:moveTo>
                  <a:lnTo>
                    <a:pt x="53" y="26"/>
                  </a:lnTo>
                  <a:lnTo>
                    <a:pt x="0" y="79"/>
                  </a:lnTo>
                  <a:lnTo>
                    <a:pt x="0" y="131"/>
                  </a:lnTo>
                  <a:lnTo>
                    <a:pt x="0" y="209"/>
                  </a:lnTo>
                  <a:lnTo>
                    <a:pt x="53" y="262"/>
                  </a:lnTo>
                  <a:lnTo>
                    <a:pt x="79" y="288"/>
                  </a:lnTo>
                  <a:lnTo>
                    <a:pt x="2875" y="288"/>
                  </a:lnTo>
                  <a:lnTo>
                    <a:pt x="2927" y="262"/>
                  </a:lnTo>
                  <a:lnTo>
                    <a:pt x="2953" y="209"/>
                  </a:lnTo>
                  <a:lnTo>
                    <a:pt x="2979" y="157"/>
                  </a:lnTo>
                  <a:lnTo>
                    <a:pt x="2953" y="79"/>
                  </a:lnTo>
                  <a:lnTo>
                    <a:pt x="2927" y="26"/>
                  </a:lnTo>
                  <a:lnTo>
                    <a:pt x="2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59"/>
            <p:cNvSpPr/>
            <p:nvPr/>
          </p:nvSpPr>
          <p:spPr>
            <a:xfrm>
              <a:off x="6618125" y="3186713"/>
              <a:ext cx="74500" cy="7225"/>
            </a:xfrm>
            <a:custGeom>
              <a:avLst/>
              <a:gdLst/>
              <a:ahLst/>
              <a:cxnLst/>
              <a:rect l="l" t="t" r="r" b="b"/>
              <a:pathLst>
                <a:path w="2980" h="289" extrusionOk="0">
                  <a:moveTo>
                    <a:pt x="79" y="1"/>
                  </a:moveTo>
                  <a:lnTo>
                    <a:pt x="53" y="27"/>
                  </a:lnTo>
                  <a:lnTo>
                    <a:pt x="0" y="79"/>
                  </a:lnTo>
                  <a:lnTo>
                    <a:pt x="0" y="131"/>
                  </a:lnTo>
                  <a:lnTo>
                    <a:pt x="0" y="210"/>
                  </a:lnTo>
                  <a:lnTo>
                    <a:pt x="53" y="262"/>
                  </a:lnTo>
                  <a:lnTo>
                    <a:pt x="79" y="288"/>
                  </a:lnTo>
                  <a:lnTo>
                    <a:pt x="2875" y="288"/>
                  </a:lnTo>
                  <a:lnTo>
                    <a:pt x="2927" y="262"/>
                  </a:lnTo>
                  <a:lnTo>
                    <a:pt x="2953" y="210"/>
                  </a:lnTo>
                  <a:lnTo>
                    <a:pt x="2979" y="131"/>
                  </a:lnTo>
                  <a:lnTo>
                    <a:pt x="2953" y="79"/>
                  </a:lnTo>
                  <a:lnTo>
                    <a:pt x="2927" y="27"/>
                  </a:lnTo>
                  <a:lnTo>
                    <a:pt x="28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59"/>
            <p:cNvSpPr/>
            <p:nvPr/>
          </p:nvSpPr>
          <p:spPr>
            <a:xfrm>
              <a:off x="6838925" y="3130538"/>
              <a:ext cx="49675" cy="164650"/>
            </a:xfrm>
            <a:custGeom>
              <a:avLst/>
              <a:gdLst/>
              <a:ahLst/>
              <a:cxnLst/>
              <a:rect l="l" t="t" r="r" b="b"/>
              <a:pathLst>
                <a:path w="1987" h="6586" extrusionOk="0">
                  <a:moveTo>
                    <a:pt x="994" y="0"/>
                  </a:moveTo>
                  <a:lnTo>
                    <a:pt x="785" y="27"/>
                  </a:lnTo>
                  <a:lnTo>
                    <a:pt x="602" y="79"/>
                  </a:lnTo>
                  <a:lnTo>
                    <a:pt x="445" y="183"/>
                  </a:lnTo>
                  <a:lnTo>
                    <a:pt x="288" y="288"/>
                  </a:lnTo>
                  <a:lnTo>
                    <a:pt x="158" y="445"/>
                  </a:lnTo>
                  <a:lnTo>
                    <a:pt x="79" y="601"/>
                  </a:lnTo>
                  <a:lnTo>
                    <a:pt x="27" y="784"/>
                  </a:lnTo>
                  <a:lnTo>
                    <a:pt x="1" y="993"/>
                  </a:lnTo>
                  <a:lnTo>
                    <a:pt x="1" y="5593"/>
                  </a:lnTo>
                  <a:lnTo>
                    <a:pt x="27" y="5802"/>
                  </a:lnTo>
                  <a:lnTo>
                    <a:pt x="79" y="5985"/>
                  </a:lnTo>
                  <a:lnTo>
                    <a:pt x="158" y="6168"/>
                  </a:lnTo>
                  <a:lnTo>
                    <a:pt x="288" y="6298"/>
                  </a:lnTo>
                  <a:lnTo>
                    <a:pt x="445" y="6429"/>
                  </a:lnTo>
                  <a:lnTo>
                    <a:pt x="602" y="6507"/>
                  </a:lnTo>
                  <a:lnTo>
                    <a:pt x="785" y="6586"/>
                  </a:lnTo>
                  <a:lnTo>
                    <a:pt x="1177" y="6586"/>
                  </a:lnTo>
                  <a:lnTo>
                    <a:pt x="1386" y="6507"/>
                  </a:lnTo>
                  <a:lnTo>
                    <a:pt x="1543" y="6429"/>
                  </a:lnTo>
                  <a:lnTo>
                    <a:pt x="1699" y="6298"/>
                  </a:lnTo>
                  <a:lnTo>
                    <a:pt x="1804" y="6168"/>
                  </a:lnTo>
                  <a:lnTo>
                    <a:pt x="1908" y="5985"/>
                  </a:lnTo>
                  <a:lnTo>
                    <a:pt x="1961" y="5802"/>
                  </a:lnTo>
                  <a:lnTo>
                    <a:pt x="1987" y="5593"/>
                  </a:lnTo>
                  <a:lnTo>
                    <a:pt x="1987" y="993"/>
                  </a:lnTo>
                  <a:lnTo>
                    <a:pt x="1961" y="784"/>
                  </a:lnTo>
                  <a:lnTo>
                    <a:pt x="1908" y="601"/>
                  </a:lnTo>
                  <a:lnTo>
                    <a:pt x="1804" y="445"/>
                  </a:lnTo>
                  <a:lnTo>
                    <a:pt x="1699" y="288"/>
                  </a:lnTo>
                  <a:lnTo>
                    <a:pt x="1543" y="183"/>
                  </a:lnTo>
                  <a:lnTo>
                    <a:pt x="1386" y="79"/>
                  </a:lnTo>
                  <a:lnTo>
                    <a:pt x="1177" y="27"/>
                  </a:lnTo>
                  <a:lnTo>
                    <a:pt x="994"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59"/>
            <p:cNvSpPr/>
            <p:nvPr/>
          </p:nvSpPr>
          <p:spPr>
            <a:xfrm>
              <a:off x="6842850" y="3327188"/>
              <a:ext cx="41850" cy="41825"/>
            </a:xfrm>
            <a:custGeom>
              <a:avLst/>
              <a:gdLst/>
              <a:ahLst/>
              <a:cxnLst/>
              <a:rect l="l" t="t" r="r" b="b"/>
              <a:pathLst>
                <a:path w="1674" h="1673" extrusionOk="0">
                  <a:moveTo>
                    <a:pt x="837" y="0"/>
                  </a:moveTo>
                  <a:lnTo>
                    <a:pt x="654" y="26"/>
                  </a:lnTo>
                  <a:lnTo>
                    <a:pt x="523" y="78"/>
                  </a:lnTo>
                  <a:lnTo>
                    <a:pt x="366" y="157"/>
                  </a:lnTo>
                  <a:lnTo>
                    <a:pt x="236" y="235"/>
                  </a:lnTo>
                  <a:lnTo>
                    <a:pt x="157" y="366"/>
                  </a:lnTo>
                  <a:lnTo>
                    <a:pt x="79" y="523"/>
                  </a:lnTo>
                  <a:lnTo>
                    <a:pt x="27" y="653"/>
                  </a:lnTo>
                  <a:lnTo>
                    <a:pt x="1" y="836"/>
                  </a:lnTo>
                  <a:lnTo>
                    <a:pt x="27" y="993"/>
                  </a:lnTo>
                  <a:lnTo>
                    <a:pt x="79" y="1150"/>
                  </a:lnTo>
                  <a:lnTo>
                    <a:pt x="157" y="1307"/>
                  </a:lnTo>
                  <a:lnTo>
                    <a:pt x="236" y="1411"/>
                  </a:lnTo>
                  <a:lnTo>
                    <a:pt x="366" y="1516"/>
                  </a:lnTo>
                  <a:lnTo>
                    <a:pt x="523" y="1594"/>
                  </a:lnTo>
                  <a:lnTo>
                    <a:pt x="654" y="1646"/>
                  </a:lnTo>
                  <a:lnTo>
                    <a:pt x="837" y="1672"/>
                  </a:lnTo>
                  <a:lnTo>
                    <a:pt x="994" y="1646"/>
                  </a:lnTo>
                  <a:lnTo>
                    <a:pt x="1150" y="1594"/>
                  </a:lnTo>
                  <a:lnTo>
                    <a:pt x="1307" y="1516"/>
                  </a:lnTo>
                  <a:lnTo>
                    <a:pt x="1412" y="1411"/>
                  </a:lnTo>
                  <a:lnTo>
                    <a:pt x="1516" y="1307"/>
                  </a:lnTo>
                  <a:lnTo>
                    <a:pt x="1595" y="1150"/>
                  </a:lnTo>
                  <a:lnTo>
                    <a:pt x="1647" y="993"/>
                  </a:lnTo>
                  <a:lnTo>
                    <a:pt x="1673" y="836"/>
                  </a:lnTo>
                  <a:lnTo>
                    <a:pt x="1647" y="653"/>
                  </a:lnTo>
                  <a:lnTo>
                    <a:pt x="1595" y="523"/>
                  </a:lnTo>
                  <a:lnTo>
                    <a:pt x="1516" y="366"/>
                  </a:lnTo>
                  <a:lnTo>
                    <a:pt x="1412" y="235"/>
                  </a:lnTo>
                  <a:lnTo>
                    <a:pt x="1307" y="157"/>
                  </a:lnTo>
                  <a:lnTo>
                    <a:pt x="1150" y="78"/>
                  </a:lnTo>
                  <a:lnTo>
                    <a:pt x="994" y="26"/>
                  </a:lnTo>
                  <a:lnTo>
                    <a:pt x="837"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Placeholder 2">
            <a:extLst>
              <a:ext uri="{FF2B5EF4-FFF2-40B4-BE49-F238E27FC236}">
                <a16:creationId xmlns:a16="http://schemas.microsoft.com/office/drawing/2014/main" id="{CB352B98-4467-B0D1-F8D2-6200DC742C21}"/>
              </a:ext>
            </a:extLst>
          </p:cNvPr>
          <p:cNvSpPr txBox="1">
            <a:spLocks/>
          </p:cNvSpPr>
          <p:nvPr/>
        </p:nvSpPr>
        <p:spPr>
          <a:xfrm>
            <a:off x="1280731" y="1619180"/>
            <a:ext cx="6839834" cy="868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540"/>
        <p:cNvGrpSpPr/>
        <p:nvPr/>
      </p:nvGrpSpPr>
      <p:grpSpPr>
        <a:xfrm>
          <a:off x="0" y="0"/>
          <a:ext cx="0" cy="0"/>
          <a:chOff x="0" y="0"/>
          <a:chExt cx="0" cy="0"/>
        </a:xfrm>
      </p:grpSpPr>
      <p:grpSp>
        <p:nvGrpSpPr>
          <p:cNvPr id="4" name="Google Shape;5169;p57">
            <a:extLst>
              <a:ext uri="{FF2B5EF4-FFF2-40B4-BE49-F238E27FC236}">
                <a16:creationId xmlns:a16="http://schemas.microsoft.com/office/drawing/2014/main" id="{83D5ED07-8DC1-07C4-88ED-8DFC3ABFDDA7}"/>
              </a:ext>
            </a:extLst>
          </p:cNvPr>
          <p:cNvGrpSpPr/>
          <p:nvPr/>
        </p:nvGrpSpPr>
        <p:grpSpPr>
          <a:xfrm>
            <a:off x="649163" y="2696472"/>
            <a:ext cx="3009078" cy="2307588"/>
            <a:chOff x="2204638" y="2788734"/>
            <a:chExt cx="3009078" cy="2307588"/>
          </a:xfrm>
        </p:grpSpPr>
        <p:grpSp>
          <p:nvGrpSpPr>
            <p:cNvPr id="5" name="Google Shape;5170;p57">
              <a:extLst>
                <a:ext uri="{FF2B5EF4-FFF2-40B4-BE49-F238E27FC236}">
                  <a16:creationId xmlns:a16="http://schemas.microsoft.com/office/drawing/2014/main" id="{AC7B1273-B4B8-D8C4-CDF4-05E1082C3469}"/>
                </a:ext>
              </a:extLst>
            </p:cNvPr>
            <p:cNvGrpSpPr/>
            <p:nvPr/>
          </p:nvGrpSpPr>
          <p:grpSpPr>
            <a:xfrm>
              <a:off x="2204638" y="3413875"/>
              <a:ext cx="3009078" cy="1682448"/>
              <a:chOff x="2091288" y="3354977"/>
              <a:chExt cx="3009078" cy="1682448"/>
            </a:xfrm>
          </p:grpSpPr>
          <p:sp>
            <p:nvSpPr>
              <p:cNvPr id="5911" name="Google Shape;5171;p57">
                <a:extLst>
                  <a:ext uri="{FF2B5EF4-FFF2-40B4-BE49-F238E27FC236}">
                    <a16:creationId xmlns:a16="http://schemas.microsoft.com/office/drawing/2014/main" id="{0F0A950A-8349-D66E-5EF8-BFF621F39AD5}"/>
                  </a:ext>
                </a:extLst>
              </p:cNvPr>
              <p:cNvSpPr/>
              <p:nvPr/>
            </p:nvSpPr>
            <p:spPr>
              <a:xfrm>
                <a:off x="2091666" y="4690625"/>
                <a:ext cx="3008700" cy="346800"/>
              </a:xfrm>
              <a:prstGeom prst="ellipse">
                <a:avLst/>
              </a:pr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2" name="Google Shape;5172;p57">
                <a:extLst>
                  <a:ext uri="{FF2B5EF4-FFF2-40B4-BE49-F238E27FC236}">
                    <a16:creationId xmlns:a16="http://schemas.microsoft.com/office/drawing/2014/main" id="{C5416729-337A-9AB6-5999-7E72F80E5C62}"/>
                  </a:ext>
                </a:extLst>
              </p:cNvPr>
              <p:cNvGrpSpPr/>
              <p:nvPr/>
            </p:nvGrpSpPr>
            <p:grpSpPr>
              <a:xfrm>
                <a:off x="2091288" y="3354977"/>
                <a:ext cx="2918874" cy="1559918"/>
                <a:chOff x="2491050" y="3855991"/>
                <a:chExt cx="3309381" cy="1768614"/>
              </a:xfrm>
            </p:grpSpPr>
            <p:sp>
              <p:nvSpPr>
                <p:cNvPr id="5913" name="Google Shape;5173;p57">
                  <a:extLst>
                    <a:ext uri="{FF2B5EF4-FFF2-40B4-BE49-F238E27FC236}">
                      <a16:creationId xmlns:a16="http://schemas.microsoft.com/office/drawing/2014/main" id="{0CA05A5E-554B-9870-E038-7D268778030A}"/>
                    </a:ext>
                  </a:extLst>
                </p:cNvPr>
                <p:cNvSpPr/>
                <p:nvPr/>
              </p:nvSpPr>
              <p:spPr>
                <a:xfrm>
                  <a:off x="2678957"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174;p57">
                  <a:extLst>
                    <a:ext uri="{FF2B5EF4-FFF2-40B4-BE49-F238E27FC236}">
                      <a16:creationId xmlns:a16="http://schemas.microsoft.com/office/drawing/2014/main" id="{46FC4877-2CAC-03F5-F7B4-9EF75BA308A8}"/>
                    </a:ext>
                  </a:extLst>
                </p:cNvPr>
                <p:cNvSpPr/>
                <p:nvPr/>
              </p:nvSpPr>
              <p:spPr>
                <a:xfrm>
                  <a:off x="4140310"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175;p57">
                  <a:extLst>
                    <a:ext uri="{FF2B5EF4-FFF2-40B4-BE49-F238E27FC236}">
                      <a16:creationId xmlns:a16="http://schemas.microsoft.com/office/drawing/2014/main" id="{DD01D7D5-5541-F36C-11CB-7EBEB0FBF379}"/>
                    </a:ext>
                  </a:extLst>
                </p:cNvPr>
                <p:cNvSpPr/>
                <p:nvPr/>
              </p:nvSpPr>
              <p:spPr>
                <a:xfrm>
                  <a:off x="2678957"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176;p57">
                  <a:extLst>
                    <a:ext uri="{FF2B5EF4-FFF2-40B4-BE49-F238E27FC236}">
                      <a16:creationId xmlns:a16="http://schemas.microsoft.com/office/drawing/2014/main" id="{9A9A3C16-A9A7-B110-1CE2-2B2BD4000460}"/>
                    </a:ext>
                  </a:extLst>
                </p:cNvPr>
                <p:cNvSpPr/>
                <p:nvPr/>
              </p:nvSpPr>
              <p:spPr>
                <a:xfrm>
                  <a:off x="2734597" y="4000108"/>
                  <a:ext cx="1392003" cy="282810"/>
                </a:xfrm>
                <a:custGeom>
                  <a:avLst/>
                  <a:gdLst/>
                  <a:ahLst/>
                  <a:cxnLst/>
                  <a:rect l="l" t="t" r="r" b="b"/>
                  <a:pathLst>
                    <a:path w="40530" h="8235" extrusionOk="0">
                      <a:moveTo>
                        <a:pt x="1" y="1"/>
                      </a:moveTo>
                      <a:lnTo>
                        <a:pt x="1" y="8234"/>
                      </a:lnTo>
                      <a:lnTo>
                        <a:pt x="40530" y="8234"/>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177;p57">
                  <a:extLst>
                    <a:ext uri="{FF2B5EF4-FFF2-40B4-BE49-F238E27FC236}">
                      <a16:creationId xmlns:a16="http://schemas.microsoft.com/office/drawing/2014/main" id="{D8DB41AD-E1E8-ABD8-3E68-2C1AB71C26B2}"/>
                    </a:ext>
                  </a:extLst>
                </p:cNvPr>
                <p:cNvSpPr/>
                <p:nvPr/>
              </p:nvSpPr>
              <p:spPr>
                <a:xfrm>
                  <a:off x="3233576" y="4109604"/>
                  <a:ext cx="395002" cy="62950"/>
                </a:xfrm>
                <a:custGeom>
                  <a:avLst/>
                  <a:gdLst/>
                  <a:ahLst/>
                  <a:cxnLst/>
                  <a:rect l="l" t="t" r="r" b="b"/>
                  <a:pathLst>
                    <a:path w="11501" h="1833" extrusionOk="0">
                      <a:moveTo>
                        <a:pt x="0" y="0"/>
                      </a:moveTo>
                      <a:lnTo>
                        <a:pt x="0" y="1833"/>
                      </a:lnTo>
                      <a:lnTo>
                        <a:pt x="11501" y="1833"/>
                      </a:lnTo>
                      <a:lnTo>
                        <a:pt x="11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178;p57">
                  <a:extLst>
                    <a:ext uri="{FF2B5EF4-FFF2-40B4-BE49-F238E27FC236}">
                      <a16:creationId xmlns:a16="http://schemas.microsoft.com/office/drawing/2014/main" id="{1E89E7B9-7F0A-AE12-DA97-1F6AD8AC7163}"/>
                    </a:ext>
                  </a:extLst>
                </p:cNvPr>
                <p:cNvSpPr/>
                <p:nvPr/>
              </p:nvSpPr>
              <p:spPr>
                <a:xfrm>
                  <a:off x="2734597" y="4322138"/>
                  <a:ext cx="1392003" cy="590176"/>
                </a:xfrm>
                <a:custGeom>
                  <a:avLst/>
                  <a:gdLst/>
                  <a:ahLst/>
                  <a:cxnLst/>
                  <a:rect l="l" t="t" r="r" b="b"/>
                  <a:pathLst>
                    <a:path w="40530" h="17185" extrusionOk="0">
                      <a:moveTo>
                        <a:pt x="1" y="0"/>
                      </a:moveTo>
                      <a:lnTo>
                        <a:pt x="1" y="17184"/>
                      </a:lnTo>
                      <a:lnTo>
                        <a:pt x="40530" y="17184"/>
                      </a:lnTo>
                      <a:lnTo>
                        <a:pt x="405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179;p57">
                  <a:extLst>
                    <a:ext uri="{FF2B5EF4-FFF2-40B4-BE49-F238E27FC236}">
                      <a16:creationId xmlns:a16="http://schemas.microsoft.com/office/drawing/2014/main" id="{0CE376DE-7149-2D13-6968-47F6681555E5}"/>
                    </a:ext>
                  </a:extLst>
                </p:cNvPr>
                <p:cNvSpPr/>
                <p:nvPr/>
              </p:nvSpPr>
              <p:spPr>
                <a:xfrm>
                  <a:off x="2734597" y="4956099"/>
                  <a:ext cx="1392003" cy="602951"/>
                </a:xfrm>
                <a:custGeom>
                  <a:avLst/>
                  <a:gdLst/>
                  <a:ahLst/>
                  <a:cxnLst/>
                  <a:rect l="l" t="t" r="r" b="b"/>
                  <a:pathLst>
                    <a:path w="40530" h="17557" extrusionOk="0">
                      <a:moveTo>
                        <a:pt x="1" y="1"/>
                      </a:moveTo>
                      <a:lnTo>
                        <a:pt x="1" y="17556"/>
                      </a:lnTo>
                      <a:lnTo>
                        <a:pt x="40530" y="17556"/>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180;p57">
                  <a:extLst>
                    <a:ext uri="{FF2B5EF4-FFF2-40B4-BE49-F238E27FC236}">
                      <a16:creationId xmlns:a16="http://schemas.microsoft.com/office/drawing/2014/main" id="{57A842B7-E703-F136-79AF-CB7A6ED22E42}"/>
                    </a:ext>
                  </a:extLst>
                </p:cNvPr>
                <p:cNvSpPr/>
                <p:nvPr/>
              </p:nvSpPr>
              <p:spPr>
                <a:xfrm>
                  <a:off x="3233576" y="4786429"/>
                  <a:ext cx="395002" cy="62984"/>
                </a:xfrm>
                <a:custGeom>
                  <a:avLst/>
                  <a:gdLst/>
                  <a:ahLst/>
                  <a:cxnLst/>
                  <a:rect l="l" t="t" r="r" b="b"/>
                  <a:pathLst>
                    <a:path w="11501" h="1834" extrusionOk="0">
                      <a:moveTo>
                        <a:pt x="0" y="1"/>
                      </a:moveTo>
                      <a:lnTo>
                        <a:pt x="0" y="1833"/>
                      </a:lnTo>
                      <a:lnTo>
                        <a:pt x="11501" y="1833"/>
                      </a:lnTo>
                      <a:lnTo>
                        <a:pt x="11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181;p57">
                  <a:extLst>
                    <a:ext uri="{FF2B5EF4-FFF2-40B4-BE49-F238E27FC236}">
                      <a16:creationId xmlns:a16="http://schemas.microsoft.com/office/drawing/2014/main" id="{0898F41F-9B03-98F6-5B2B-0E3AF4A27964}"/>
                    </a:ext>
                  </a:extLst>
                </p:cNvPr>
                <p:cNvSpPr/>
                <p:nvPr/>
              </p:nvSpPr>
              <p:spPr>
                <a:xfrm>
                  <a:off x="3233576" y="5431381"/>
                  <a:ext cx="395002" cy="63877"/>
                </a:xfrm>
                <a:custGeom>
                  <a:avLst/>
                  <a:gdLst/>
                  <a:ahLst/>
                  <a:cxnLst/>
                  <a:rect l="l" t="t" r="r" b="b"/>
                  <a:pathLst>
                    <a:path w="11501" h="1860" extrusionOk="0">
                      <a:moveTo>
                        <a:pt x="0" y="0"/>
                      </a:moveTo>
                      <a:lnTo>
                        <a:pt x="0" y="1859"/>
                      </a:lnTo>
                      <a:lnTo>
                        <a:pt x="11501" y="1859"/>
                      </a:lnTo>
                      <a:lnTo>
                        <a:pt x="11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182;p57">
                  <a:extLst>
                    <a:ext uri="{FF2B5EF4-FFF2-40B4-BE49-F238E27FC236}">
                      <a16:creationId xmlns:a16="http://schemas.microsoft.com/office/drawing/2014/main" id="{399850C2-F9C1-F25D-AA13-56EEFFA30914}"/>
                    </a:ext>
                  </a:extLst>
                </p:cNvPr>
                <p:cNvSpPr/>
                <p:nvPr/>
              </p:nvSpPr>
              <p:spPr>
                <a:xfrm>
                  <a:off x="4140310" y="3947215"/>
                  <a:ext cx="1504208" cy="1677391"/>
                </a:xfrm>
                <a:custGeom>
                  <a:avLst/>
                  <a:gdLst/>
                  <a:ahLst/>
                  <a:cxnLst/>
                  <a:rect l="l" t="t" r="r" b="b"/>
                  <a:pathLst>
                    <a:path w="43797" h="48843" extrusionOk="0">
                      <a:moveTo>
                        <a:pt x="0" y="1"/>
                      </a:moveTo>
                      <a:lnTo>
                        <a:pt x="0" y="48843"/>
                      </a:lnTo>
                      <a:lnTo>
                        <a:pt x="43796" y="48843"/>
                      </a:lnTo>
                      <a:lnTo>
                        <a:pt x="4379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183;p57">
                  <a:extLst>
                    <a:ext uri="{FF2B5EF4-FFF2-40B4-BE49-F238E27FC236}">
                      <a16:creationId xmlns:a16="http://schemas.microsoft.com/office/drawing/2014/main" id="{16336336-C033-1C15-D150-D288A1C43BBA}"/>
                    </a:ext>
                  </a:extLst>
                </p:cNvPr>
                <p:cNvSpPr/>
                <p:nvPr/>
              </p:nvSpPr>
              <p:spPr>
                <a:xfrm>
                  <a:off x="4195950" y="4000108"/>
                  <a:ext cx="1392003" cy="282810"/>
                </a:xfrm>
                <a:custGeom>
                  <a:avLst/>
                  <a:gdLst/>
                  <a:ahLst/>
                  <a:cxnLst/>
                  <a:rect l="l" t="t" r="r" b="b"/>
                  <a:pathLst>
                    <a:path w="40530" h="8235" extrusionOk="0">
                      <a:moveTo>
                        <a:pt x="0" y="1"/>
                      </a:moveTo>
                      <a:lnTo>
                        <a:pt x="0" y="8234"/>
                      </a:lnTo>
                      <a:lnTo>
                        <a:pt x="40530" y="8234"/>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184;p57">
                  <a:extLst>
                    <a:ext uri="{FF2B5EF4-FFF2-40B4-BE49-F238E27FC236}">
                      <a16:creationId xmlns:a16="http://schemas.microsoft.com/office/drawing/2014/main" id="{496715DD-58D5-6018-9875-11B9E739BED9}"/>
                    </a:ext>
                  </a:extLst>
                </p:cNvPr>
                <p:cNvSpPr/>
                <p:nvPr/>
              </p:nvSpPr>
              <p:spPr>
                <a:xfrm>
                  <a:off x="4694929" y="4109604"/>
                  <a:ext cx="395002" cy="62950"/>
                </a:xfrm>
                <a:custGeom>
                  <a:avLst/>
                  <a:gdLst/>
                  <a:ahLst/>
                  <a:cxnLst/>
                  <a:rect l="l" t="t" r="r" b="b"/>
                  <a:pathLst>
                    <a:path w="11501" h="1833" extrusionOk="0">
                      <a:moveTo>
                        <a:pt x="0" y="0"/>
                      </a:moveTo>
                      <a:lnTo>
                        <a:pt x="0" y="1833"/>
                      </a:lnTo>
                      <a:lnTo>
                        <a:pt x="11500" y="1833"/>
                      </a:lnTo>
                      <a:lnTo>
                        <a:pt x="11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185;p57">
                  <a:extLst>
                    <a:ext uri="{FF2B5EF4-FFF2-40B4-BE49-F238E27FC236}">
                      <a16:creationId xmlns:a16="http://schemas.microsoft.com/office/drawing/2014/main" id="{28348DEA-6788-1A11-CA6E-439F7424A883}"/>
                    </a:ext>
                  </a:extLst>
                </p:cNvPr>
                <p:cNvSpPr/>
                <p:nvPr/>
              </p:nvSpPr>
              <p:spPr>
                <a:xfrm>
                  <a:off x="4195950" y="4322138"/>
                  <a:ext cx="1392003" cy="590176"/>
                </a:xfrm>
                <a:custGeom>
                  <a:avLst/>
                  <a:gdLst/>
                  <a:ahLst/>
                  <a:cxnLst/>
                  <a:rect l="l" t="t" r="r" b="b"/>
                  <a:pathLst>
                    <a:path w="40530" h="17185" extrusionOk="0">
                      <a:moveTo>
                        <a:pt x="0" y="0"/>
                      </a:moveTo>
                      <a:lnTo>
                        <a:pt x="0" y="17184"/>
                      </a:lnTo>
                      <a:lnTo>
                        <a:pt x="40530" y="17184"/>
                      </a:lnTo>
                      <a:lnTo>
                        <a:pt x="4053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186;p57">
                  <a:extLst>
                    <a:ext uri="{FF2B5EF4-FFF2-40B4-BE49-F238E27FC236}">
                      <a16:creationId xmlns:a16="http://schemas.microsoft.com/office/drawing/2014/main" id="{F7AB3E19-78F7-C442-02EB-93316502594A}"/>
                    </a:ext>
                  </a:extLst>
                </p:cNvPr>
                <p:cNvSpPr/>
                <p:nvPr/>
              </p:nvSpPr>
              <p:spPr>
                <a:xfrm>
                  <a:off x="4195950" y="4956099"/>
                  <a:ext cx="1392003" cy="602951"/>
                </a:xfrm>
                <a:custGeom>
                  <a:avLst/>
                  <a:gdLst/>
                  <a:ahLst/>
                  <a:cxnLst/>
                  <a:rect l="l" t="t" r="r" b="b"/>
                  <a:pathLst>
                    <a:path w="40530" h="17557" extrusionOk="0">
                      <a:moveTo>
                        <a:pt x="0" y="1"/>
                      </a:moveTo>
                      <a:lnTo>
                        <a:pt x="0" y="17556"/>
                      </a:lnTo>
                      <a:lnTo>
                        <a:pt x="40530" y="17556"/>
                      </a:lnTo>
                      <a:lnTo>
                        <a:pt x="4053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187;p57">
                  <a:extLst>
                    <a:ext uri="{FF2B5EF4-FFF2-40B4-BE49-F238E27FC236}">
                      <a16:creationId xmlns:a16="http://schemas.microsoft.com/office/drawing/2014/main" id="{FD9745D8-BD8B-15E2-87A4-FAC99BF8972B}"/>
                    </a:ext>
                  </a:extLst>
                </p:cNvPr>
                <p:cNvSpPr/>
                <p:nvPr/>
              </p:nvSpPr>
              <p:spPr>
                <a:xfrm>
                  <a:off x="4694929" y="4786429"/>
                  <a:ext cx="395002" cy="62984"/>
                </a:xfrm>
                <a:custGeom>
                  <a:avLst/>
                  <a:gdLst/>
                  <a:ahLst/>
                  <a:cxnLst/>
                  <a:rect l="l" t="t" r="r" b="b"/>
                  <a:pathLst>
                    <a:path w="11501" h="1834" extrusionOk="0">
                      <a:moveTo>
                        <a:pt x="0" y="1"/>
                      </a:moveTo>
                      <a:lnTo>
                        <a:pt x="0" y="1833"/>
                      </a:lnTo>
                      <a:lnTo>
                        <a:pt x="11500" y="1833"/>
                      </a:lnTo>
                      <a:lnTo>
                        <a:pt x="11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188;p57">
                  <a:extLst>
                    <a:ext uri="{FF2B5EF4-FFF2-40B4-BE49-F238E27FC236}">
                      <a16:creationId xmlns:a16="http://schemas.microsoft.com/office/drawing/2014/main" id="{B6BABBDF-D786-58E2-7C51-355BBC522EBB}"/>
                    </a:ext>
                  </a:extLst>
                </p:cNvPr>
                <p:cNvSpPr/>
                <p:nvPr/>
              </p:nvSpPr>
              <p:spPr>
                <a:xfrm>
                  <a:off x="4694929" y="5431381"/>
                  <a:ext cx="395002" cy="63877"/>
                </a:xfrm>
                <a:custGeom>
                  <a:avLst/>
                  <a:gdLst/>
                  <a:ahLst/>
                  <a:cxnLst/>
                  <a:rect l="l" t="t" r="r" b="b"/>
                  <a:pathLst>
                    <a:path w="11501" h="1860" extrusionOk="0">
                      <a:moveTo>
                        <a:pt x="0" y="0"/>
                      </a:moveTo>
                      <a:lnTo>
                        <a:pt x="0" y="1859"/>
                      </a:lnTo>
                      <a:lnTo>
                        <a:pt x="11500" y="1859"/>
                      </a:lnTo>
                      <a:lnTo>
                        <a:pt x="11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189;p57">
                  <a:extLst>
                    <a:ext uri="{FF2B5EF4-FFF2-40B4-BE49-F238E27FC236}">
                      <a16:creationId xmlns:a16="http://schemas.microsoft.com/office/drawing/2014/main" id="{794DCA00-2F18-9FE1-E55B-54F79AD5C88B}"/>
                    </a:ext>
                  </a:extLst>
                </p:cNvPr>
                <p:cNvSpPr/>
                <p:nvPr/>
              </p:nvSpPr>
              <p:spPr>
                <a:xfrm>
                  <a:off x="2491050" y="3855991"/>
                  <a:ext cx="3309381" cy="91248"/>
                </a:xfrm>
                <a:custGeom>
                  <a:avLst/>
                  <a:gdLst/>
                  <a:ahLst/>
                  <a:cxnLst/>
                  <a:rect l="l" t="t" r="r" b="b"/>
                  <a:pathLst>
                    <a:path w="96357" h="2657" extrusionOk="0">
                      <a:moveTo>
                        <a:pt x="1700" y="1"/>
                      </a:moveTo>
                      <a:lnTo>
                        <a:pt x="1328" y="27"/>
                      </a:lnTo>
                      <a:lnTo>
                        <a:pt x="983" y="107"/>
                      </a:lnTo>
                      <a:lnTo>
                        <a:pt x="691" y="240"/>
                      </a:lnTo>
                      <a:lnTo>
                        <a:pt x="452" y="399"/>
                      </a:lnTo>
                      <a:lnTo>
                        <a:pt x="266" y="585"/>
                      </a:lnTo>
                      <a:lnTo>
                        <a:pt x="106" y="824"/>
                      </a:lnTo>
                      <a:lnTo>
                        <a:pt x="27" y="1063"/>
                      </a:lnTo>
                      <a:lnTo>
                        <a:pt x="0" y="1329"/>
                      </a:lnTo>
                      <a:lnTo>
                        <a:pt x="27" y="1594"/>
                      </a:lnTo>
                      <a:lnTo>
                        <a:pt x="106" y="1860"/>
                      </a:lnTo>
                      <a:lnTo>
                        <a:pt x="266" y="2072"/>
                      </a:lnTo>
                      <a:lnTo>
                        <a:pt x="452" y="2258"/>
                      </a:lnTo>
                      <a:lnTo>
                        <a:pt x="691" y="2444"/>
                      </a:lnTo>
                      <a:lnTo>
                        <a:pt x="983" y="2550"/>
                      </a:lnTo>
                      <a:lnTo>
                        <a:pt x="1328" y="2630"/>
                      </a:lnTo>
                      <a:lnTo>
                        <a:pt x="1700" y="2657"/>
                      </a:lnTo>
                      <a:lnTo>
                        <a:pt x="94418" y="2657"/>
                      </a:lnTo>
                      <a:lnTo>
                        <a:pt x="94816" y="2630"/>
                      </a:lnTo>
                      <a:lnTo>
                        <a:pt x="95188" y="2550"/>
                      </a:lnTo>
                      <a:lnTo>
                        <a:pt x="95507" y="2444"/>
                      </a:lnTo>
                      <a:lnTo>
                        <a:pt x="95799" y="2258"/>
                      </a:lnTo>
                      <a:lnTo>
                        <a:pt x="96038" y="2072"/>
                      </a:lnTo>
                      <a:lnTo>
                        <a:pt x="96118" y="1966"/>
                      </a:lnTo>
                      <a:lnTo>
                        <a:pt x="96198" y="1860"/>
                      </a:lnTo>
                      <a:lnTo>
                        <a:pt x="96277" y="1727"/>
                      </a:lnTo>
                      <a:lnTo>
                        <a:pt x="96330" y="1594"/>
                      </a:lnTo>
                      <a:lnTo>
                        <a:pt x="96357" y="1461"/>
                      </a:lnTo>
                      <a:lnTo>
                        <a:pt x="96357" y="1329"/>
                      </a:lnTo>
                      <a:lnTo>
                        <a:pt x="96357" y="1196"/>
                      </a:lnTo>
                      <a:lnTo>
                        <a:pt x="96330" y="1063"/>
                      </a:lnTo>
                      <a:lnTo>
                        <a:pt x="96277" y="930"/>
                      </a:lnTo>
                      <a:lnTo>
                        <a:pt x="96198" y="824"/>
                      </a:lnTo>
                      <a:lnTo>
                        <a:pt x="96118" y="718"/>
                      </a:lnTo>
                      <a:lnTo>
                        <a:pt x="96038" y="585"/>
                      </a:lnTo>
                      <a:lnTo>
                        <a:pt x="95799" y="399"/>
                      </a:lnTo>
                      <a:lnTo>
                        <a:pt x="95507" y="240"/>
                      </a:lnTo>
                      <a:lnTo>
                        <a:pt x="95188" y="107"/>
                      </a:lnTo>
                      <a:lnTo>
                        <a:pt x="94816" y="27"/>
                      </a:lnTo>
                      <a:lnTo>
                        <a:pt x="94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oogle Shape;5190;p57">
              <a:extLst>
                <a:ext uri="{FF2B5EF4-FFF2-40B4-BE49-F238E27FC236}">
                  <a16:creationId xmlns:a16="http://schemas.microsoft.com/office/drawing/2014/main" id="{DAC9B5B4-8908-57CE-3DF2-4107F5B0D748}"/>
                </a:ext>
              </a:extLst>
            </p:cNvPr>
            <p:cNvGrpSpPr/>
            <p:nvPr/>
          </p:nvGrpSpPr>
          <p:grpSpPr>
            <a:xfrm>
              <a:off x="2726519" y="2788734"/>
              <a:ext cx="674347" cy="625143"/>
              <a:chOff x="3008925" y="-642761"/>
              <a:chExt cx="851019" cy="788924"/>
            </a:xfrm>
          </p:grpSpPr>
          <p:sp>
            <p:nvSpPr>
              <p:cNvPr id="5876" name="Google Shape;5191;p57">
                <a:extLst>
                  <a:ext uri="{FF2B5EF4-FFF2-40B4-BE49-F238E27FC236}">
                    <a16:creationId xmlns:a16="http://schemas.microsoft.com/office/drawing/2014/main" id="{846CA819-CCFE-A3F0-5725-59AB0974418B}"/>
                  </a:ext>
                </a:extLst>
              </p:cNvPr>
              <p:cNvSpPr/>
              <p:nvPr/>
            </p:nvSpPr>
            <p:spPr>
              <a:xfrm>
                <a:off x="3497585" y="-325962"/>
                <a:ext cx="362358" cy="472126"/>
              </a:xfrm>
              <a:custGeom>
                <a:avLst/>
                <a:gdLst/>
                <a:ahLst/>
                <a:cxnLst/>
                <a:rect l="l" t="t" r="r" b="b"/>
                <a:pathLst>
                  <a:path w="9296" h="12112" extrusionOk="0">
                    <a:moveTo>
                      <a:pt x="2975" y="0"/>
                    </a:moveTo>
                    <a:lnTo>
                      <a:pt x="2975" y="3134"/>
                    </a:lnTo>
                    <a:lnTo>
                      <a:pt x="2656" y="3267"/>
                    </a:lnTo>
                    <a:lnTo>
                      <a:pt x="2337" y="3427"/>
                    </a:lnTo>
                    <a:lnTo>
                      <a:pt x="2045" y="3612"/>
                    </a:lnTo>
                    <a:lnTo>
                      <a:pt x="1780" y="3825"/>
                    </a:lnTo>
                    <a:lnTo>
                      <a:pt x="1514" y="4037"/>
                    </a:lnTo>
                    <a:lnTo>
                      <a:pt x="1275" y="4276"/>
                    </a:lnTo>
                    <a:lnTo>
                      <a:pt x="1036" y="4542"/>
                    </a:lnTo>
                    <a:lnTo>
                      <a:pt x="823" y="4808"/>
                    </a:lnTo>
                    <a:lnTo>
                      <a:pt x="638" y="5100"/>
                    </a:lnTo>
                    <a:lnTo>
                      <a:pt x="478" y="5418"/>
                    </a:lnTo>
                    <a:lnTo>
                      <a:pt x="345" y="5737"/>
                    </a:lnTo>
                    <a:lnTo>
                      <a:pt x="213" y="6056"/>
                    </a:lnTo>
                    <a:lnTo>
                      <a:pt x="106" y="6401"/>
                    </a:lnTo>
                    <a:lnTo>
                      <a:pt x="53" y="6746"/>
                    </a:lnTo>
                    <a:lnTo>
                      <a:pt x="0" y="7118"/>
                    </a:lnTo>
                    <a:lnTo>
                      <a:pt x="0" y="7464"/>
                    </a:lnTo>
                    <a:lnTo>
                      <a:pt x="27" y="7915"/>
                    </a:lnTo>
                    <a:lnTo>
                      <a:pt x="80" y="8367"/>
                    </a:lnTo>
                    <a:lnTo>
                      <a:pt x="186" y="8791"/>
                    </a:lnTo>
                    <a:lnTo>
                      <a:pt x="319" y="9190"/>
                    </a:lnTo>
                    <a:lnTo>
                      <a:pt x="505" y="9588"/>
                    </a:lnTo>
                    <a:lnTo>
                      <a:pt x="717" y="9960"/>
                    </a:lnTo>
                    <a:lnTo>
                      <a:pt x="956" y="10305"/>
                    </a:lnTo>
                    <a:lnTo>
                      <a:pt x="1222" y="10624"/>
                    </a:lnTo>
                    <a:lnTo>
                      <a:pt x="1567" y="10969"/>
                    </a:lnTo>
                    <a:lnTo>
                      <a:pt x="1939" y="11261"/>
                    </a:lnTo>
                    <a:lnTo>
                      <a:pt x="2337" y="11500"/>
                    </a:lnTo>
                    <a:lnTo>
                      <a:pt x="2762" y="11713"/>
                    </a:lnTo>
                    <a:lnTo>
                      <a:pt x="3187" y="11899"/>
                    </a:lnTo>
                    <a:lnTo>
                      <a:pt x="3665" y="12005"/>
                    </a:lnTo>
                    <a:lnTo>
                      <a:pt x="4143" y="12085"/>
                    </a:lnTo>
                    <a:lnTo>
                      <a:pt x="4648" y="12111"/>
                    </a:lnTo>
                    <a:lnTo>
                      <a:pt x="5126" y="12085"/>
                    </a:lnTo>
                    <a:lnTo>
                      <a:pt x="5578" y="12032"/>
                    </a:lnTo>
                    <a:lnTo>
                      <a:pt x="6029" y="11899"/>
                    </a:lnTo>
                    <a:lnTo>
                      <a:pt x="6454" y="11740"/>
                    </a:lnTo>
                    <a:lnTo>
                      <a:pt x="6852" y="11554"/>
                    </a:lnTo>
                    <a:lnTo>
                      <a:pt x="7224" y="11315"/>
                    </a:lnTo>
                    <a:lnTo>
                      <a:pt x="7596" y="11049"/>
                    </a:lnTo>
                    <a:lnTo>
                      <a:pt x="7915" y="10757"/>
                    </a:lnTo>
                    <a:lnTo>
                      <a:pt x="8233" y="10438"/>
                    </a:lnTo>
                    <a:lnTo>
                      <a:pt x="8499" y="10066"/>
                    </a:lnTo>
                    <a:lnTo>
                      <a:pt x="8712" y="9694"/>
                    </a:lnTo>
                    <a:lnTo>
                      <a:pt x="8924" y="9270"/>
                    </a:lnTo>
                    <a:lnTo>
                      <a:pt x="9083" y="8845"/>
                    </a:lnTo>
                    <a:lnTo>
                      <a:pt x="9190" y="8420"/>
                    </a:lnTo>
                    <a:lnTo>
                      <a:pt x="9269" y="7942"/>
                    </a:lnTo>
                    <a:lnTo>
                      <a:pt x="9296" y="7464"/>
                    </a:lnTo>
                    <a:lnTo>
                      <a:pt x="9269" y="7092"/>
                    </a:lnTo>
                    <a:lnTo>
                      <a:pt x="9216" y="6720"/>
                    </a:lnTo>
                    <a:lnTo>
                      <a:pt x="9163" y="6375"/>
                    </a:lnTo>
                    <a:lnTo>
                      <a:pt x="9057" y="6029"/>
                    </a:lnTo>
                    <a:lnTo>
                      <a:pt x="8924" y="5684"/>
                    </a:lnTo>
                    <a:lnTo>
                      <a:pt x="8765" y="5365"/>
                    </a:lnTo>
                    <a:lnTo>
                      <a:pt x="8605" y="5047"/>
                    </a:lnTo>
                    <a:lnTo>
                      <a:pt x="8419" y="4754"/>
                    </a:lnTo>
                    <a:lnTo>
                      <a:pt x="8180" y="4489"/>
                    </a:lnTo>
                    <a:lnTo>
                      <a:pt x="7968" y="4223"/>
                    </a:lnTo>
                    <a:lnTo>
                      <a:pt x="7702" y="3984"/>
                    </a:lnTo>
                    <a:lnTo>
                      <a:pt x="7437" y="3745"/>
                    </a:lnTo>
                    <a:lnTo>
                      <a:pt x="7145" y="3559"/>
                    </a:lnTo>
                    <a:lnTo>
                      <a:pt x="6826" y="3373"/>
                    </a:lnTo>
                    <a:lnTo>
                      <a:pt x="6507" y="3214"/>
                    </a:lnTo>
                    <a:lnTo>
                      <a:pt x="6188" y="3081"/>
                    </a:lnTo>
                    <a:lnTo>
                      <a:pt x="6188" y="2603"/>
                    </a:lnTo>
                    <a:lnTo>
                      <a:pt x="61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192;p57">
                <a:extLst>
                  <a:ext uri="{FF2B5EF4-FFF2-40B4-BE49-F238E27FC236}">
                    <a16:creationId xmlns:a16="http://schemas.microsoft.com/office/drawing/2014/main" id="{526440D7-6476-55EB-70B4-3F7BEBF22CD7}"/>
                  </a:ext>
                </a:extLst>
              </p:cNvPr>
              <p:cNvSpPr/>
              <p:nvPr/>
            </p:nvSpPr>
            <p:spPr>
              <a:xfrm>
                <a:off x="3497585" y="-325962"/>
                <a:ext cx="362358" cy="472126"/>
              </a:xfrm>
              <a:custGeom>
                <a:avLst/>
                <a:gdLst/>
                <a:ahLst/>
                <a:cxnLst/>
                <a:rect l="l" t="t" r="r" b="b"/>
                <a:pathLst>
                  <a:path w="9296" h="12112" fill="none" extrusionOk="0">
                    <a:moveTo>
                      <a:pt x="9296" y="7464"/>
                    </a:moveTo>
                    <a:lnTo>
                      <a:pt x="9296" y="7464"/>
                    </a:lnTo>
                    <a:lnTo>
                      <a:pt x="9269" y="7942"/>
                    </a:lnTo>
                    <a:lnTo>
                      <a:pt x="9190" y="8420"/>
                    </a:lnTo>
                    <a:lnTo>
                      <a:pt x="9083" y="8845"/>
                    </a:lnTo>
                    <a:lnTo>
                      <a:pt x="8924" y="9270"/>
                    </a:lnTo>
                    <a:lnTo>
                      <a:pt x="8712" y="9694"/>
                    </a:lnTo>
                    <a:lnTo>
                      <a:pt x="8499" y="10066"/>
                    </a:lnTo>
                    <a:lnTo>
                      <a:pt x="8233" y="10438"/>
                    </a:lnTo>
                    <a:lnTo>
                      <a:pt x="7915" y="10757"/>
                    </a:lnTo>
                    <a:lnTo>
                      <a:pt x="7596" y="11049"/>
                    </a:lnTo>
                    <a:lnTo>
                      <a:pt x="7224" y="11315"/>
                    </a:lnTo>
                    <a:lnTo>
                      <a:pt x="6852" y="11554"/>
                    </a:lnTo>
                    <a:lnTo>
                      <a:pt x="6454" y="11740"/>
                    </a:lnTo>
                    <a:lnTo>
                      <a:pt x="6029" y="11899"/>
                    </a:lnTo>
                    <a:lnTo>
                      <a:pt x="5578" y="12032"/>
                    </a:lnTo>
                    <a:lnTo>
                      <a:pt x="5126" y="12085"/>
                    </a:lnTo>
                    <a:lnTo>
                      <a:pt x="4648" y="12111"/>
                    </a:lnTo>
                    <a:lnTo>
                      <a:pt x="4648" y="12111"/>
                    </a:lnTo>
                    <a:lnTo>
                      <a:pt x="4143" y="12085"/>
                    </a:lnTo>
                    <a:lnTo>
                      <a:pt x="3665" y="12005"/>
                    </a:lnTo>
                    <a:lnTo>
                      <a:pt x="3187" y="11899"/>
                    </a:lnTo>
                    <a:lnTo>
                      <a:pt x="2762" y="11713"/>
                    </a:lnTo>
                    <a:lnTo>
                      <a:pt x="2337" y="11500"/>
                    </a:lnTo>
                    <a:lnTo>
                      <a:pt x="1939" y="11261"/>
                    </a:lnTo>
                    <a:lnTo>
                      <a:pt x="1567" y="10969"/>
                    </a:lnTo>
                    <a:lnTo>
                      <a:pt x="1222" y="10624"/>
                    </a:lnTo>
                    <a:lnTo>
                      <a:pt x="1222" y="10624"/>
                    </a:lnTo>
                    <a:lnTo>
                      <a:pt x="956" y="10305"/>
                    </a:lnTo>
                    <a:lnTo>
                      <a:pt x="717" y="9960"/>
                    </a:lnTo>
                    <a:lnTo>
                      <a:pt x="505" y="9588"/>
                    </a:lnTo>
                    <a:lnTo>
                      <a:pt x="319" y="9190"/>
                    </a:lnTo>
                    <a:lnTo>
                      <a:pt x="186" y="8791"/>
                    </a:lnTo>
                    <a:lnTo>
                      <a:pt x="80" y="8367"/>
                    </a:lnTo>
                    <a:lnTo>
                      <a:pt x="27" y="7915"/>
                    </a:lnTo>
                    <a:lnTo>
                      <a:pt x="0" y="7464"/>
                    </a:lnTo>
                    <a:lnTo>
                      <a:pt x="0" y="7464"/>
                    </a:lnTo>
                    <a:lnTo>
                      <a:pt x="0" y="7118"/>
                    </a:lnTo>
                    <a:lnTo>
                      <a:pt x="53" y="6746"/>
                    </a:lnTo>
                    <a:lnTo>
                      <a:pt x="106" y="6401"/>
                    </a:lnTo>
                    <a:lnTo>
                      <a:pt x="213" y="6056"/>
                    </a:lnTo>
                    <a:lnTo>
                      <a:pt x="345" y="5737"/>
                    </a:lnTo>
                    <a:lnTo>
                      <a:pt x="478" y="5418"/>
                    </a:lnTo>
                    <a:lnTo>
                      <a:pt x="638" y="5100"/>
                    </a:lnTo>
                    <a:lnTo>
                      <a:pt x="823" y="4808"/>
                    </a:lnTo>
                    <a:lnTo>
                      <a:pt x="1036" y="4542"/>
                    </a:lnTo>
                    <a:lnTo>
                      <a:pt x="1275" y="4276"/>
                    </a:lnTo>
                    <a:lnTo>
                      <a:pt x="1514" y="4037"/>
                    </a:lnTo>
                    <a:lnTo>
                      <a:pt x="1780" y="3825"/>
                    </a:lnTo>
                    <a:lnTo>
                      <a:pt x="2045" y="3612"/>
                    </a:lnTo>
                    <a:lnTo>
                      <a:pt x="2337" y="3427"/>
                    </a:lnTo>
                    <a:lnTo>
                      <a:pt x="2656" y="3267"/>
                    </a:lnTo>
                    <a:lnTo>
                      <a:pt x="2975" y="3134"/>
                    </a:lnTo>
                    <a:lnTo>
                      <a:pt x="2975" y="3134"/>
                    </a:lnTo>
                    <a:lnTo>
                      <a:pt x="2975" y="0"/>
                    </a:lnTo>
                    <a:lnTo>
                      <a:pt x="6188" y="0"/>
                    </a:lnTo>
                    <a:lnTo>
                      <a:pt x="6188" y="0"/>
                    </a:lnTo>
                    <a:lnTo>
                      <a:pt x="6188" y="2603"/>
                    </a:lnTo>
                    <a:lnTo>
                      <a:pt x="6188" y="3081"/>
                    </a:lnTo>
                    <a:lnTo>
                      <a:pt x="6188" y="3081"/>
                    </a:lnTo>
                    <a:lnTo>
                      <a:pt x="6507" y="3214"/>
                    </a:lnTo>
                    <a:lnTo>
                      <a:pt x="6826" y="3373"/>
                    </a:lnTo>
                    <a:lnTo>
                      <a:pt x="7145" y="3559"/>
                    </a:lnTo>
                    <a:lnTo>
                      <a:pt x="7437" y="3745"/>
                    </a:lnTo>
                    <a:lnTo>
                      <a:pt x="7702" y="3984"/>
                    </a:lnTo>
                    <a:lnTo>
                      <a:pt x="7968" y="4223"/>
                    </a:lnTo>
                    <a:lnTo>
                      <a:pt x="8180" y="4489"/>
                    </a:lnTo>
                    <a:lnTo>
                      <a:pt x="8419" y="4754"/>
                    </a:lnTo>
                    <a:lnTo>
                      <a:pt x="8605" y="5047"/>
                    </a:lnTo>
                    <a:lnTo>
                      <a:pt x="8765" y="5365"/>
                    </a:lnTo>
                    <a:lnTo>
                      <a:pt x="8924" y="5684"/>
                    </a:lnTo>
                    <a:lnTo>
                      <a:pt x="9057" y="6029"/>
                    </a:lnTo>
                    <a:lnTo>
                      <a:pt x="9163" y="6375"/>
                    </a:lnTo>
                    <a:lnTo>
                      <a:pt x="9216" y="6720"/>
                    </a:lnTo>
                    <a:lnTo>
                      <a:pt x="9269" y="7092"/>
                    </a:lnTo>
                    <a:lnTo>
                      <a:pt x="9296" y="74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193;p57">
                <a:extLst>
                  <a:ext uri="{FF2B5EF4-FFF2-40B4-BE49-F238E27FC236}">
                    <a16:creationId xmlns:a16="http://schemas.microsoft.com/office/drawing/2014/main" id="{D2DC8A2B-72AC-84B8-1733-6A3CBFBBFD4C}"/>
                  </a:ext>
                </a:extLst>
              </p:cNvPr>
              <p:cNvSpPr/>
              <p:nvPr/>
            </p:nvSpPr>
            <p:spPr>
              <a:xfrm>
                <a:off x="3008925" y="-387045"/>
                <a:ext cx="472126" cy="533207"/>
              </a:xfrm>
              <a:custGeom>
                <a:avLst/>
                <a:gdLst/>
                <a:ahLst/>
                <a:cxnLst/>
                <a:rect l="l" t="t" r="r" b="b"/>
                <a:pathLst>
                  <a:path w="12112" h="13679" extrusionOk="0">
                    <a:moveTo>
                      <a:pt x="4329" y="0"/>
                    </a:moveTo>
                    <a:lnTo>
                      <a:pt x="4329" y="3533"/>
                    </a:lnTo>
                    <a:lnTo>
                      <a:pt x="4303" y="3798"/>
                    </a:lnTo>
                    <a:lnTo>
                      <a:pt x="4197" y="4144"/>
                    </a:lnTo>
                    <a:lnTo>
                      <a:pt x="4037" y="4569"/>
                    </a:lnTo>
                    <a:lnTo>
                      <a:pt x="3825" y="5047"/>
                    </a:lnTo>
                    <a:lnTo>
                      <a:pt x="3294" y="6162"/>
                    </a:lnTo>
                    <a:lnTo>
                      <a:pt x="2630" y="7410"/>
                    </a:lnTo>
                    <a:lnTo>
                      <a:pt x="1966" y="8659"/>
                    </a:lnTo>
                    <a:lnTo>
                      <a:pt x="1302" y="9854"/>
                    </a:lnTo>
                    <a:lnTo>
                      <a:pt x="319" y="11607"/>
                    </a:lnTo>
                    <a:lnTo>
                      <a:pt x="186" y="11846"/>
                    </a:lnTo>
                    <a:lnTo>
                      <a:pt x="106" y="12058"/>
                    </a:lnTo>
                    <a:lnTo>
                      <a:pt x="53" y="12271"/>
                    </a:lnTo>
                    <a:lnTo>
                      <a:pt x="0" y="12483"/>
                    </a:lnTo>
                    <a:lnTo>
                      <a:pt x="0" y="12643"/>
                    </a:lnTo>
                    <a:lnTo>
                      <a:pt x="27" y="12802"/>
                    </a:lnTo>
                    <a:lnTo>
                      <a:pt x="53" y="12961"/>
                    </a:lnTo>
                    <a:lnTo>
                      <a:pt x="133" y="13094"/>
                    </a:lnTo>
                    <a:lnTo>
                      <a:pt x="239" y="13227"/>
                    </a:lnTo>
                    <a:lnTo>
                      <a:pt x="372" y="13360"/>
                    </a:lnTo>
                    <a:lnTo>
                      <a:pt x="531" y="13466"/>
                    </a:lnTo>
                    <a:lnTo>
                      <a:pt x="717" y="13546"/>
                    </a:lnTo>
                    <a:lnTo>
                      <a:pt x="930" y="13599"/>
                    </a:lnTo>
                    <a:lnTo>
                      <a:pt x="1142" y="13652"/>
                    </a:lnTo>
                    <a:lnTo>
                      <a:pt x="1355" y="13678"/>
                    </a:lnTo>
                    <a:lnTo>
                      <a:pt x="10518" y="13678"/>
                    </a:lnTo>
                    <a:lnTo>
                      <a:pt x="10916" y="13652"/>
                    </a:lnTo>
                    <a:lnTo>
                      <a:pt x="11128" y="13625"/>
                    </a:lnTo>
                    <a:lnTo>
                      <a:pt x="11314" y="13572"/>
                    </a:lnTo>
                    <a:lnTo>
                      <a:pt x="11474" y="13519"/>
                    </a:lnTo>
                    <a:lnTo>
                      <a:pt x="11633" y="13413"/>
                    </a:lnTo>
                    <a:lnTo>
                      <a:pt x="11766" y="13333"/>
                    </a:lnTo>
                    <a:lnTo>
                      <a:pt x="11872" y="13200"/>
                    </a:lnTo>
                    <a:lnTo>
                      <a:pt x="11978" y="13067"/>
                    </a:lnTo>
                    <a:lnTo>
                      <a:pt x="12058" y="12935"/>
                    </a:lnTo>
                    <a:lnTo>
                      <a:pt x="12085" y="12749"/>
                    </a:lnTo>
                    <a:lnTo>
                      <a:pt x="12111" y="12563"/>
                    </a:lnTo>
                    <a:lnTo>
                      <a:pt x="12085" y="12350"/>
                    </a:lnTo>
                    <a:lnTo>
                      <a:pt x="12005" y="12111"/>
                    </a:lnTo>
                    <a:lnTo>
                      <a:pt x="11925" y="11872"/>
                    </a:lnTo>
                    <a:lnTo>
                      <a:pt x="11792" y="11607"/>
                    </a:lnTo>
                    <a:lnTo>
                      <a:pt x="10810" y="9854"/>
                    </a:lnTo>
                    <a:lnTo>
                      <a:pt x="10146" y="8659"/>
                    </a:lnTo>
                    <a:lnTo>
                      <a:pt x="9455" y="7410"/>
                    </a:lnTo>
                    <a:lnTo>
                      <a:pt x="8818" y="6162"/>
                    </a:lnTo>
                    <a:lnTo>
                      <a:pt x="8260" y="5047"/>
                    </a:lnTo>
                    <a:lnTo>
                      <a:pt x="8048" y="4569"/>
                    </a:lnTo>
                    <a:lnTo>
                      <a:pt x="7888" y="4144"/>
                    </a:lnTo>
                    <a:lnTo>
                      <a:pt x="7809" y="3798"/>
                    </a:lnTo>
                    <a:lnTo>
                      <a:pt x="7755" y="3533"/>
                    </a:lnTo>
                    <a:lnTo>
                      <a:pt x="7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194;p57">
                <a:extLst>
                  <a:ext uri="{FF2B5EF4-FFF2-40B4-BE49-F238E27FC236}">
                    <a16:creationId xmlns:a16="http://schemas.microsoft.com/office/drawing/2014/main" id="{C08F379B-2435-5920-E6A3-F225E40536A1}"/>
                  </a:ext>
                </a:extLst>
              </p:cNvPr>
              <p:cNvSpPr/>
              <p:nvPr/>
            </p:nvSpPr>
            <p:spPr>
              <a:xfrm>
                <a:off x="3008925" y="-387045"/>
                <a:ext cx="472126" cy="533207"/>
              </a:xfrm>
              <a:custGeom>
                <a:avLst/>
                <a:gdLst/>
                <a:ahLst/>
                <a:cxnLst/>
                <a:rect l="l" t="t" r="r" b="b"/>
                <a:pathLst>
                  <a:path w="12112" h="13679" fill="none" extrusionOk="0">
                    <a:moveTo>
                      <a:pt x="10518" y="13678"/>
                    </a:moveTo>
                    <a:lnTo>
                      <a:pt x="6215" y="13678"/>
                    </a:lnTo>
                    <a:lnTo>
                      <a:pt x="6215" y="13678"/>
                    </a:lnTo>
                    <a:lnTo>
                      <a:pt x="5896" y="13678"/>
                    </a:lnTo>
                    <a:lnTo>
                      <a:pt x="1594" y="13678"/>
                    </a:lnTo>
                    <a:lnTo>
                      <a:pt x="1594" y="13678"/>
                    </a:lnTo>
                    <a:lnTo>
                      <a:pt x="1355" y="13678"/>
                    </a:lnTo>
                    <a:lnTo>
                      <a:pt x="1142" y="13652"/>
                    </a:lnTo>
                    <a:lnTo>
                      <a:pt x="930" y="13599"/>
                    </a:lnTo>
                    <a:lnTo>
                      <a:pt x="717" y="13546"/>
                    </a:lnTo>
                    <a:lnTo>
                      <a:pt x="531" y="13466"/>
                    </a:lnTo>
                    <a:lnTo>
                      <a:pt x="372" y="13360"/>
                    </a:lnTo>
                    <a:lnTo>
                      <a:pt x="239" y="13227"/>
                    </a:lnTo>
                    <a:lnTo>
                      <a:pt x="133" y="13094"/>
                    </a:lnTo>
                    <a:lnTo>
                      <a:pt x="133" y="13094"/>
                    </a:lnTo>
                    <a:lnTo>
                      <a:pt x="133" y="13094"/>
                    </a:lnTo>
                    <a:lnTo>
                      <a:pt x="53" y="12961"/>
                    </a:lnTo>
                    <a:lnTo>
                      <a:pt x="27" y="12802"/>
                    </a:lnTo>
                    <a:lnTo>
                      <a:pt x="0" y="12643"/>
                    </a:lnTo>
                    <a:lnTo>
                      <a:pt x="0" y="12483"/>
                    </a:lnTo>
                    <a:lnTo>
                      <a:pt x="53" y="12271"/>
                    </a:lnTo>
                    <a:lnTo>
                      <a:pt x="106" y="12058"/>
                    </a:lnTo>
                    <a:lnTo>
                      <a:pt x="186" y="11846"/>
                    </a:lnTo>
                    <a:lnTo>
                      <a:pt x="319" y="11607"/>
                    </a:lnTo>
                    <a:lnTo>
                      <a:pt x="319" y="11607"/>
                    </a:lnTo>
                    <a:lnTo>
                      <a:pt x="1302" y="9854"/>
                    </a:lnTo>
                    <a:lnTo>
                      <a:pt x="1966" y="8659"/>
                    </a:lnTo>
                    <a:lnTo>
                      <a:pt x="2630" y="7410"/>
                    </a:lnTo>
                    <a:lnTo>
                      <a:pt x="3294" y="6162"/>
                    </a:lnTo>
                    <a:lnTo>
                      <a:pt x="3825" y="5047"/>
                    </a:lnTo>
                    <a:lnTo>
                      <a:pt x="4037" y="4569"/>
                    </a:lnTo>
                    <a:lnTo>
                      <a:pt x="4197" y="4144"/>
                    </a:lnTo>
                    <a:lnTo>
                      <a:pt x="4303" y="3798"/>
                    </a:lnTo>
                    <a:lnTo>
                      <a:pt x="4329" y="3533"/>
                    </a:lnTo>
                    <a:lnTo>
                      <a:pt x="4329" y="3533"/>
                    </a:lnTo>
                    <a:lnTo>
                      <a:pt x="4329" y="0"/>
                    </a:lnTo>
                    <a:lnTo>
                      <a:pt x="7755" y="0"/>
                    </a:lnTo>
                    <a:lnTo>
                      <a:pt x="7755" y="0"/>
                    </a:lnTo>
                    <a:lnTo>
                      <a:pt x="7755" y="3533"/>
                    </a:lnTo>
                    <a:lnTo>
                      <a:pt x="7755" y="3533"/>
                    </a:lnTo>
                    <a:lnTo>
                      <a:pt x="7809" y="3798"/>
                    </a:lnTo>
                    <a:lnTo>
                      <a:pt x="7888" y="4144"/>
                    </a:lnTo>
                    <a:lnTo>
                      <a:pt x="8048" y="4569"/>
                    </a:lnTo>
                    <a:lnTo>
                      <a:pt x="8260" y="5047"/>
                    </a:lnTo>
                    <a:lnTo>
                      <a:pt x="8818" y="6162"/>
                    </a:lnTo>
                    <a:lnTo>
                      <a:pt x="9455" y="7410"/>
                    </a:lnTo>
                    <a:lnTo>
                      <a:pt x="10146" y="8659"/>
                    </a:lnTo>
                    <a:lnTo>
                      <a:pt x="10810" y="9854"/>
                    </a:lnTo>
                    <a:lnTo>
                      <a:pt x="11792" y="11607"/>
                    </a:lnTo>
                    <a:lnTo>
                      <a:pt x="11792" y="11607"/>
                    </a:lnTo>
                    <a:lnTo>
                      <a:pt x="11925" y="11872"/>
                    </a:lnTo>
                    <a:lnTo>
                      <a:pt x="12005" y="12111"/>
                    </a:lnTo>
                    <a:lnTo>
                      <a:pt x="12085" y="12350"/>
                    </a:lnTo>
                    <a:lnTo>
                      <a:pt x="12111" y="12563"/>
                    </a:lnTo>
                    <a:lnTo>
                      <a:pt x="12085" y="12749"/>
                    </a:lnTo>
                    <a:lnTo>
                      <a:pt x="12058" y="12935"/>
                    </a:lnTo>
                    <a:lnTo>
                      <a:pt x="11978" y="13067"/>
                    </a:lnTo>
                    <a:lnTo>
                      <a:pt x="11872" y="13200"/>
                    </a:lnTo>
                    <a:lnTo>
                      <a:pt x="11766" y="13333"/>
                    </a:lnTo>
                    <a:lnTo>
                      <a:pt x="11633" y="13413"/>
                    </a:lnTo>
                    <a:lnTo>
                      <a:pt x="11474" y="13519"/>
                    </a:lnTo>
                    <a:lnTo>
                      <a:pt x="11314" y="13572"/>
                    </a:lnTo>
                    <a:lnTo>
                      <a:pt x="11128" y="13625"/>
                    </a:lnTo>
                    <a:lnTo>
                      <a:pt x="10916" y="13652"/>
                    </a:lnTo>
                    <a:lnTo>
                      <a:pt x="10518" y="136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195;p57">
                <a:extLst>
                  <a:ext uri="{FF2B5EF4-FFF2-40B4-BE49-F238E27FC236}">
                    <a16:creationId xmlns:a16="http://schemas.microsoft.com/office/drawing/2014/main" id="{9D844E84-649B-7123-8018-96E3342A468E}"/>
                  </a:ext>
                </a:extLst>
              </p:cNvPr>
              <p:cNvSpPr/>
              <p:nvPr/>
            </p:nvSpPr>
            <p:spPr>
              <a:xfrm>
                <a:off x="3229438" y="-642761"/>
                <a:ext cx="454507" cy="725769"/>
              </a:xfrm>
              <a:custGeom>
                <a:avLst/>
                <a:gdLst/>
                <a:ahLst/>
                <a:cxnLst/>
                <a:rect l="l" t="t" r="r" b="b"/>
                <a:pathLst>
                  <a:path w="11660" h="18619" extrusionOk="0">
                    <a:moveTo>
                      <a:pt x="5843" y="3055"/>
                    </a:moveTo>
                    <a:lnTo>
                      <a:pt x="5843" y="3426"/>
                    </a:lnTo>
                    <a:lnTo>
                      <a:pt x="5817" y="3825"/>
                    </a:lnTo>
                    <a:lnTo>
                      <a:pt x="5817" y="4144"/>
                    </a:lnTo>
                    <a:lnTo>
                      <a:pt x="5764" y="4436"/>
                    </a:lnTo>
                    <a:lnTo>
                      <a:pt x="5711" y="4701"/>
                    </a:lnTo>
                    <a:lnTo>
                      <a:pt x="5657" y="4914"/>
                    </a:lnTo>
                    <a:lnTo>
                      <a:pt x="5578" y="5100"/>
                    </a:lnTo>
                    <a:lnTo>
                      <a:pt x="5498" y="5259"/>
                    </a:lnTo>
                    <a:lnTo>
                      <a:pt x="5392" y="5365"/>
                    </a:lnTo>
                    <a:lnTo>
                      <a:pt x="5259" y="5472"/>
                    </a:lnTo>
                    <a:lnTo>
                      <a:pt x="5126" y="5551"/>
                    </a:lnTo>
                    <a:lnTo>
                      <a:pt x="4993" y="5604"/>
                    </a:lnTo>
                    <a:lnTo>
                      <a:pt x="4834" y="5631"/>
                    </a:lnTo>
                    <a:lnTo>
                      <a:pt x="4489" y="5684"/>
                    </a:lnTo>
                    <a:lnTo>
                      <a:pt x="4064" y="5684"/>
                    </a:lnTo>
                    <a:lnTo>
                      <a:pt x="3798" y="5657"/>
                    </a:lnTo>
                    <a:lnTo>
                      <a:pt x="3586" y="5578"/>
                    </a:lnTo>
                    <a:lnTo>
                      <a:pt x="3373" y="5472"/>
                    </a:lnTo>
                    <a:lnTo>
                      <a:pt x="3214" y="5286"/>
                    </a:lnTo>
                    <a:lnTo>
                      <a:pt x="3081" y="5100"/>
                    </a:lnTo>
                    <a:lnTo>
                      <a:pt x="3001" y="4914"/>
                    </a:lnTo>
                    <a:lnTo>
                      <a:pt x="2948" y="4675"/>
                    </a:lnTo>
                    <a:lnTo>
                      <a:pt x="2922" y="4462"/>
                    </a:lnTo>
                    <a:lnTo>
                      <a:pt x="2948" y="4197"/>
                    </a:lnTo>
                    <a:lnTo>
                      <a:pt x="3028" y="3931"/>
                    </a:lnTo>
                    <a:lnTo>
                      <a:pt x="3134" y="3692"/>
                    </a:lnTo>
                    <a:lnTo>
                      <a:pt x="3320" y="3506"/>
                    </a:lnTo>
                    <a:lnTo>
                      <a:pt x="3453" y="3400"/>
                    </a:lnTo>
                    <a:lnTo>
                      <a:pt x="3586" y="3294"/>
                    </a:lnTo>
                    <a:lnTo>
                      <a:pt x="3719" y="3241"/>
                    </a:lnTo>
                    <a:lnTo>
                      <a:pt x="3878" y="3161"/>
                    </a:lnTo>
                    <a:lnTo>
                      <a:pt x="4064" y="3108"/>
                    </a:lnTo>
                    <a:lnTo>
                      <a:pt x="4250" y="3081"/>
                    </a:lnTo>
                    <a:lnTo>
                      <a:pt x="4648" y="3055"/>
                    </a:lnTo>
                    <a:close/>
                    <a:moveTo>
                      <a:pt x="2497" y="0"/>
                    </a:moveTo>
                    <a:lnTo>
                      <a:pt x="2072" y="27"/>
                    </a:lnTo>
                    <a:lnTo>
                      <a:pt x="1700" y="80"/>
                    </a:lnTo>
                    <a:lnTo>
                      <a:pt x="1381" y="160"/>
                    </a:lnTo>
                    <a:lnTo>
                      <a:pt x="1089" y="239"/>
                    </a:lnTo>
                    <a:lnTo>
                      <a:pt x="850" y="346"/>
                    </a:lnTo>
                    <a:lnTo>
                      <a:pt x="638" y="505"/>
                    </a:lnTo>
                    <a:lnTo>
                      <a:pt x="478" y="664"/>
                    </a:lnTo>
                    <a:lnTo>
                      <a:pt x="346" y="877"/>
                    </a:lnTo>
                    <a:lnTo>
                      <a:pt x="213" y="1116"/>
                    </a:lnTo>
                    <a:lnTo>
                      <a:pt x="133" y="1381"/>
                    </a:lnTo>
                    <a:lnTo>
                      <a:pt x="80" y="1674"/>
                    </a:lnTo>
                    <a:lnTo>
                      <a:pt x="27" y="2019"/>
                    </a:lnTo>
                    <a:lnTo>
                      <a:pt x="0" y="2417"/>
                    </a:lnTo>
                    <a:lnTo>
                      <a:pt x="0" y="3320"/>
                    </a:lnTo>
                    <a:lnTo>
                      <a:pt x="0" y="18592"/>
                    </a:lnTo>
                    <a:lnTo>
                      <a:pt x="292" y="18592"/>
                    </a:lnTo>
                    <a:lnTo>
                      <a:pt x="292" y="3320"/>
                    </a:lnTo>
                    <a:lnTo>
                      <a:pt x="319" y="2497"/>
                    </a:lnTo>
                    <a:lnTo>
                      <a:pt x="319" y="2152"/>
                    </a:lnTo>
                    <a:lnTo>
                      <a:pt x="346" y="1833"/>
                    </a:lnTo>
                    <a:lnTo>
                      <a:pt x="399" y="1567"/>
                    </a:lnTo>
                    <a:lnTo>
                      <a:pt x="478" y="1328"/>
                    </a:lnTo>
                    <a:lnTo>
                      <a:pt x="558" y="1116"/>
                    </a:lnTo>
                    <a:lnTo>
                      <a:pt x="664" y="930"/>
                    </a:lnTo>
                    <a:lnTo>
                      <a:pt x="824" y="771"/>
                    </a:lnTo>
                    <a:lnTo>
                      <a:pt x="983" y="638"/>
                    </a:lnTo>
                    <a:lnTo>
                      <a:pt x="1222" y="532"/>
                    </a:lnTo>
                    <a:lnTo>
                      <a:pt x="1461" y="452"/>
                    </a:lnTo>
                    <a:lnTo>
                      <a:pt x="1780" y="399"/>
                    </a:lnTo>
                    <a:lnTo>
                      <a:pt x="2125" y="346"/>
                    </a:lnTo>
                    <a:lnTo>
                      <a:pt x="2523" y="319"/>
                    </a:lnTo>
                    <a:lnTo>
                      <a:pt x="3400" y="319"/>
                    </a:lnTo>
                    <a:lnTo>
                      <a:pt x="3798" y="346"/>
                    </a:lnTo>
                    <a:lnTo>
                      <a:pt x="4144" y="399"/>
                    </a:lnTo>
                    <a:lnTo>
                      <a:pt x="4436" y="452"/>
                    </a:lnTo>
                    <a:lnTo>
                      <a:pt x="4701" y="532"/>
                    </a:lnTo>
                    <a:lnTo>
                      <a:pt x="4940" y="638"/>
                    </a:lnTo>
                    <a:lnTo>
                      <a:pt x="5126" y="744"/>
                    </a:lnTo>
                    <a:lnTo>
                      <a:pt x="5312" y="877"/>
                    </a:lnTo>
                    <a:lnTo>
                      <a:pt x="5445" y="1036"/>
                    </a:lnTo>
                    <a:lnTo>
                      <a:pt x="5551" y="1222"/>
                    </a:lnTo>
                    <a:lnTo>
                      <a:pt x="5631" y="1408"/>
                    </a:lnTo>
                    <a:lnTo>
                      <a:pt x="5711" y="1647"/>
                    </a:lnTo>
                    <a:lnTo>
                      <a:pt x="5764" y="1886"/>
                    </a:lnTo>
                    <a:lnTo>
                      <a:pt x="5790" y="2152"/>
                    </a:lnTo>
                    <a:lnTo>
                      <a:pt x="5817" y="2736"/>
                    </a:lnTo>
                    <a:lnTo>
                      <a:pt x="4648" y="2736"/>
                    </a:lnTo>
                    <a:lnTo>
                      <a:pt x="4409" y="2762"/>
                    </a:lnTo>
                    <a:lnTo>
                      <a:pt x="4197" y="2789"/>
                    </a:lnTo>
                    <a:lnTo>
                      <a:pt x="3984" y="2816"/>
                    </a:lnTo>
                    <a:lnTo>
                      <a:pt x="3772" y="2869"/>
                    </a:lnTo>
                    <a:lnTo>
                      <a:pt x="3586" y="2948"/>
                    </a:lnTo>
                    <a:lnTo>
                      <a:pt x="3400" y="3055"/>
                    </a:lnTo>
                    <a:lnTo>
                      <a:pt x="3241" y="3161"/>
                    </a:lnTo>
                    <a:lnTo>
                      <a:pt x="3108" y="3267"/>
                    </a:lnTo>
                    <a:lnTo>
                      <a:pt x="3001" y="3400"/>
                    </a:lnTo>
                    <a:lnTo>
                      <a:pt x="2895" y="3533"/>
                    </a:lnTo>
                    <a:lnTo>
                      <a:pt x="2816" y="3665"/>
                    </a:lnTo>
                    <a:lnTo>
                      <a:pt x="2736" y="3825"/>
                    </a:lnTo>
                    <a:lnTo>
                      <a:pt x="2683" y="3958"/>
                    </a:lnTo>
                    <a:lnTo>
                      <a:pt x="2630" y="4117"/>
                    </a:lnTo>
                    <a:lnTo>
                      <a:pt x="2630" y="4276"/>
                    </a:lnTo>
                    <a:lnTo>
                      <a:pt x="2603" y="4462"/>
                    </a:lnTo>
                    <a:lnTo>
                      <a:pt x="2630" y="4648"/>
                    </a:lnTo>
                    <a:lnTo>
                      <a:pt x="2656" y="4808"/>
                    </a:lnTo>
                    <a:lnTo>
                      <a:pt x="2683" y="4967"/>
                    </a:lnTo>
                    <a:lnTo>
                      <a:pt x="2736" y="5126"/>
                    </a:lnTo>
                    <a:lnTo>
                      <a:pt x="2816" y="5259"/>
                    </a:lnTo>
                    <a:lnTo>
                      <a:pt x="2895" y="5392"/>
                    </a:lnTo>
                    <a:lnTo>
                      <a:pt x="3081" y="5604"/>
                    </a:lnTo>
                    <a:lnTo>
                      <a:pt x="3294" y="5764"/>
                    </a:lnTo>
                    <a:lnTo>
                      <a:pt x="3533" y="5896"/>
                    </a:lnTo>
                    <a:lnTo>
                      <a:pt x="3798" y="5976"/>
                    </a:lnTo>
                    <a:lnTo>
                      <a:pt x="4064" y="6003"/>
                    </a:lnTo>
                    <a:lnTo>
                      <a:pt x="4542" y="5976"/>
                    </a:lnTo>
                    <a:lnTo>
                      <a:pt x="4940" y="5923"/>
                    </a:lnTo>
                    <a:lnTo>
                      <a:pt x="5126" y="5896"/>
                    </a:lnTo>
                    <a:lnTo>
                      <a:pt x="5286" y="5817"/>
                    </a:lnTo>
                    <a:lnTo>
                      <a:pt x="5445" y="5737"/>
                    </a:lnTo>
                    <a:lnTo>
                      <a:pt x="5604" y="5604"/>
                    </a:lnTo>
                    <a:lnTo>
                      <a:pt x="5711" y="5472"/>
                    </a:lnTo>
                    <a:lnTo>
                      <a:pt x="5817" y="5286"/>
                    </a:lnTo>
                    <a:lnTo>
                      <a:pt x="5923" y="5100"/>
                    </a:lnTo>
                    <a:lnTo>
                      <a:pt x="6003" y="4834"/>
                    </a:lnTo>
                    <a:lnTo>
                      <a:pt x="6056" y="4569"/>
                    </a:lnTo>
                    <a:lnTo>
                      <a:pt x="6109" y="4223"/>
                    </a:lnTo>
                    <a:lnTo>
                      <a:pt x="6135" y="3851"/>
                    </a:lnTo>
                    <a:lnTo>
                      <a:pt x="6135" y="3426"/>
                    </a:lnTo>
                    <a:lnTo>
                      <a:pt x="6135" y="3055"/>
                    </a:lnTo>
                    <a:lnTo>
                      <a:pt x="9137" y="3055"/>
                    </a:lnTo>
                    <a:lnTo>
                      <a:pt x="9535" y="3081"/>
                    </a:lnTo>
                    <a:lnTo>
                      <a:pt x="9880" y="3134"/>
                    </a:lnTo>
                    <a:lnTo>
                      <a:pt x="10199" y="3187"/>
                    </a:lnTo>
                    <a:lnTo>
                      <a:pt x="10438" y="3267"/>
                    </a:lnTo>
                    <a:lnTo>
                      <a:pt x="10677" y="3373"/>
                    </a:lnTo>
                    <a:lnTo>
                      <a:pt x="10836" y="3506"/>
                    </a:lnTo>
                    <a:lnTo>
                      <a:pt x="10996" y="3665"/>
                    </a:lnTo>
                    <a:lnTo>
                      <a:pt x="11102" y="3851"/>
                    </a:lnTo>
                    <a:lnTo>
                      <a:pt x="11208" y="4064"/>
                    </a:lnTo>
                    <a:lnTo>
                      <a:pt x="11261" y="4303"/>
                    </a:lnTo>
                    <a:lnTo>
                      <a:pt x="11314" y="4569"/>
                    </a:lnTo>
                    <a:lnTo>
                      <a:pt x="11341" y="4887"/>
                    </a:lnTo>
                    <a:lnTo>
                      <a:pt x="11341" y="5232"/>
                    </a:lnTo>
                    <a:lnTo>
                      <a:pt x="11368" y="6056"/>
                    </a:lnTo>
                    <a:lnTo>
                      <a:pt x="11368" y="18618"/>
                    </a:lnTo>
                    <a:lnTo>
                      <a:pt x="11660" y="18618"/>
                    </a:lnTo>
                    <a:lnTo>
                      <a:pt x="11660" y="6056"/>
                    </a:lnTo>
                    <a:lnTo>
                      <a:pt x="11660" y="5153"/>
                    </a:lnTo>
                    <a:lnTo>
                      <a:pt x="11633" y="4754"/>
                    </a:lnTo>
                    <a:lnTo>
                      <a:pt x="11580" y="4409"/>
                    </a:lnTo>
                    <a:lnTo>
                      <a:pt x="11527" y="4117"/>
                    </a:lnTo>
                    <a:lnTo>
                      <a:pt x="11447" y="3851"/>
                    </a:lnTo>
                    <a:lnTo>
                      <a:pt x="11341" y="3612"/>
                    </a:lnTo>
                    <a:lnTo>
                      <a:pt x="11182" y="3400"/>
                    </a:lnTo>
                    <a:lnTo>
                      <a:pt x="11022" y="3241"/>
                    </a:lnTo>
                    <a:lnTo>
                      <a:pt x="10810" y="3081"/>
                    </a:lnTo>
                    <a:lnTo>
                      <a:pt x="10571" y="2975"/>
                    </a:lnTo>
                    <a:lnTo>
                      <a:pt x="10305" y="2895"/>
                    </a:lnTo>
                    <a:lnTo>
                      <a:pt x="9960" y="2816"/>
                    </a:lnTo>
                    <a:lnTo>
                      <a:pt x="9588" y="2789"/>
                    </a:lnTo>
                    <a:lnTo>
                      <a:pt x="9163" y="2762"/>
                    </a:lnTo>
                    <a:lnTo>
                      <a:pt x="8685" y="2736"/>
                    </a:lnTo>
                    <a:lnTo>
                      <a:pt x="6135" y="2736"/>
                    </a:lnTo>
                    <a:lnTo>
                      <a:pt x="6082" y="2099"/>
                    </a:lnTo>
                    <a:lnTo>
                      <a:pt x="6056" y="1833"/>
                    </a:lnTo>
                    <a:lnTo>
                      <a:pt x="6003" y="1567"/>
                    </a:lnTo>
                    <a:lnTo>
                      <a:pt x="5923" y="1302"/>
                    </a:lnTo>
                    <a:lnTo>
                      <a:pt x="5817" y="1089"/>
                    </a:lnTo>
                    <a:lnTo>
                      <a:pt x="5711" y="877"/>
                    </a:lnTo>
                    <a:lnTo>
                      <a:pt x="5551" y="691"/>
                    </a:lnTo>
                    <a:lnTo>
                      <a:pt x="5365" y="532"/>
                    </a:lnTo>
                    <a:lnTo>
                      <a:pt x="5153" y="399"/>
                    </a:lnTo>
                    <a:lnTo>
                      <a:pt x="4887" y="266"/>
                    </a:lnTo>
                    <a:lnTo>
                      <a:pt x="4595" y="186"/>
                    </a:lnTo>
                    <a:lnTo>
                      <a:pt x="4250" y="107"/>
                    </a:lnTo>
                    <a:lnTo>
                      <a:pt x="3878" y="53"/>
                    </a:lnTo>
                    <a:lnTo>
                      <a:pt x="3453" y="27"/>
                    </a:lnTo>
                    <a:lnTo>
                      <a:pt x="2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196;p57">
                <a:extLst>
                  <a:ext uri="{FF2B5EF4-FFF2-40B4-BE49-F238E27FC236}">
                    <a16:creationId xmlns:a16="http://schemas.microsoft.com/office/drawing/2014/main" id="{78BF7138-C9E7-F1AE-A4EF-7C50C581ECA1}"/>
                  </a:ext>
                </a:extLst>
              </p:cNvPr>
              <p:cNvSpPr/>
              <p:nvPr/>
            </p:nvSpPr>
            <p:spPr>
              <a:xfrm>
                <a:off x="3229438" y="-642761"/>
                <a:ext cx="454507" cy="725769"/>
              </a:xfrm>
              <a:custGeom>
                <a:avLst/>
                <a:gdLst/>
                <a:ahLst/>
                <a:cxnLst/>
                <a:rect l="l" t="t" r="r" b="b"/>
                <a:pathLst>
                  <a:path w="11660" h="18619" fill="none" extrusionOk="0">
                    <a:moveTo>
                      <a:pt x="11368" y="6056"/>
                    </a:moveTo>
                    <a:lnTo>
                      <a:pt x="11368" y="6056"/>
                    </a:lnTo>
                    <a:lnTo>
                      <a:pt x="11341" y="5232"/>
                    </a:lnTo>
                    <a:lnTo>
                      <a:pt x="11341" y="4887"/>
                    </a:lnTo>
                    <a:lnTo>
                      <a:pt x="11314" y="4569"/>
                    </a:lnTo>
                    <a:lnTo>
                      <a:pt x="11261" y="4303"/>
                    </a:lnTo>
                    <a:lnTo>
                      <a:pt x="11208" y="4064"/>
                    </a:lnTo>
                    <a:lnTo>
                      <a:pt x="11102" y="3851"/>
                    </a:lnTo>
                    <a:lnTo>
                      <a:pt x="10996" y="3665"/>
                    </a:lnTo>
                    <a:lnTo>
                      <a:pt x="10836" y="3506"/>
                    </a:lnTo>
                    <a:lnTo>
                      <a:pt x="10677" y="3373"/>
                    </a:lnTo>
                    <a:lnTo>
                      <a:pt x="10438" y="3267"/>
                    </a:lnTo>
                    <a:lnTo>
                      <a:pt x="10199" y="3187"/>
                    </a:lnTo>
                    <a:lnTo>
                      <a:pt x="9880" y="3134"/>
                    </a:lnTo>
                    <a:lnTo>
                      <a:pt x="9535" y="3081"/>
                    </a:lnTo>
                    <a:lnTo>
                      <a:pt x="9137" y="3055"/>
                    </a:lnTo>
                    <a:lnTo>
                      <a:pt x="8685" y="3055"/>
                    </a:lnTo>
                    <a:lnTo>
                      <a:pt x="6135" y="3055"/>
                    </a:lnTo>
                    <a:lnTo>
                      <a:pt x="6135" y="3055"/>
                    </a:lnTo>
                    <a:lnTo>
                      <a:pt x="6135" y="3426"/>
                    </a:lnTo>
                    <a:lnTo>
                      <a:pt x="6135" y="3426"/>
                    </a:lnTo>
                    <a:lnTo>
                      <a:pt x="6135" y="3851"/>
                    </a:lnTo>
                    <a:lnTo>
                      <a:pt x="6109" y="4223"/>
                    </a:lnTo>
                    <a:lnTo>
                      <a:pt x="6056" y="4569"/>
                    </a:lnTo>
                    <a:lnTo>
                      <a:pt x="6003" y="4834"/>
                    </a:lnTo>
                    <a:lnTo>
                      <a:pt x="5923" y="5100"/>
                    </a:lnTo>
                    <a:lnTo>
                      <a:pt x="5817" y="5286"/>
                    </a:lnTo>
                    <a:lnTo>
                      <a:pt x="5711" y="5472"/>
                    </a:lnTo>
                    <a:lnTo>
                      <a:pt x="5604" y="5604"/>
                    </a:lnTo>
                    <a:lnTo>
                      <a:pt x="5445" y="5737"/>
                    </a:lnTo>
                    <a:lnTo>
                      <a:pt x="5286" y="5817"/>
                    </a:lnTo>
                    <a:lnTo>
                      <a:pt x="5126" y="5896"/>
                    </a:lnTo>
                    <a:lnTo>
                      <a:pt x="4940" y="5923"/>
                    </a:lnTo>
                    <a:lnTo>
                      <a:pt x="4542" y="5976"/>
                    </a:lnTo>
                    <a:lnTo>
                      <a:pt x="4064" y="6003"/>
                    </a:lnTo>
                    <a:lnTo>
                      <a:pt x="4064" y="6003"/>
                    </a:lnTo>
                    <a:lnTo>
                      <a:pt x="3798" y="5976"/>
                    </a:lnTo>
                    <a:lnTo>
                      <a:pt x="3533" y="5896"/>
                    </a:lnTo>
                    <a:lnTo>
                      <a:pt x="3294" y="5764"/>
                    </a:lnTo>
                    <a:lnTo>
                      <a:pt x="3081" y="5604"/>
                    </a:lnTo>
                    <a:lnTo>
                      <a:pt x="2895" y="5392"/>
                    </a:lnTo>
                    <a:lnTo>
                      <a:pt x="2816" y="5259"/>
                    </a:lnTo>
                    <a:lnTo>
                      <a:pt x="2736" y="5126"/>
                    </a:lnTo>
                    <a:lnTo>
                      <a:pt x="2683" y="4967"/>
                    </a:lnTo>
                    <a:lnTo>
                      <a:pt x="2656" y="4808"/>
                    </a:lnTo>
                    <a:lnTo>
                      <a:pt x="2630" y="4648"/>
                    </a:lnTo>
                    <a:lnTo>
                      <a:pt x="2603" y="4462"/>
                    </a:lnTo>
                    <a:lnTo>
                      <a:pt x="2603" y="4462"/>
                    </a:lnTo>
                    <a:lnTo>
                      <a:pt x="2630" y="4276"/>
                    </a:lnTo>
                    <a:lnTo>
                      <a:pt x="2630" y="4117"/>
                    </a:lnTo>
                    <a:lnTo>
                      <a:pt x="2683" y="3958"/>
                    </a:lnTo>
                    <a:lnTo>
                      <a:pt x="2736" y="3825"/>
                    </a:lnTo>
                    <a:lnTo>
                      <a:pt x="2816" y="3665"/>
                    </a:lnTo>
                    <a:lnTo>
                      <a:pt x="2895" y="3533"/>
                    </a:lnTo>
                    <a:lnTo>
                      <a:pt x="3001" y="3400"/>
                    </a:lnTo>
                    <a:lnTo>
                      <a:pt x="3108" y="3267"/>
                    </a:lnTo>
                    <a:lnTo>
                      <a:pt x="3108" y="3267"/>
                    </a:lnTo>
                    <a:lnTo>
                      <a:pt x="3241" y="3161"/>
                    </a:lnTo>
                    <a:lnTo>
                      <a:pt x="3400" y="3055"/>
                    </a:lnTo>
                    <a:lnTo>
                      <a:pt x="3586" y="2948"/>
                    </a:lnTo>
                    <a:lnTo>
                      <a:pt x="3772" y="2869"/>
                    </a:lnTo>
                    <a:lnTo>
                      <a:pt x="3984" y="2816"/>
                    </a:lnTo>
                    <a:lnTo>
                      <a:pt x="4197" y="2789"/>
                    </a:lnTo>
                    <a:lnTo>
                      <a:pt x="4409" y="2762"/>
                    </a:lnTo>
                    <a:lnTo>
                      <a:pt x="4648" y="2736"/>
                    </a:lnTo>
                    <a:lnTo>
                      <a:pt x="5817" y="2736"/>
                    </a:lnTo>
                    <a:lnTo>
                      <a:pt x="5817" y="2736"/>
                    </a:lnTo>
                    <a:lnTo>
                      <a:pt x="5790" y="2152"/>
                    </a:lnTo>
                    <a:lnTo>
                      <a:pt x="5764" y="1886"/>
                    </a:lnTo>
                    <a:lnTo>
                      <a:pt x="5711" y="1647"/>
                    </a:lnTo>
                    <a:lnTo>
                      <a:pt x="5631" y="1408"/>
                    </a:lnTo>
                    <a:lnTo>
                      <a:pt x="5551" y="1222"/>
                    </a:lnTo>
                    <a:lnTo>
                      <a:pt x="5445" y="1036"/>
                    </a:lnTo>
                    <a:lnTo>
                      <a:pt x="5312" y="877"/>
                    </a:lnTo>
                    <a:lnTo>
                      <a:pt x="5126" y="744"/>
                    </a:lnTo>
                    <a:lnTo>
                      <a:pt x="4940" y="638"/>
                    </a:lnTo>
                    <a:lnTo>
                      <a:pt x="4701" y="532"/>
                    </a:lnTo>
                    <a:lnTo>
                      <a:pt x="4436" y="452"/>
                    </a:lnTo>
                    <a:lnTo>
                      <a:pt x="4144" y="399"/>
                    </a:lnTo>
                    <a:lnTo>
                      <a:pt x="3798" y="346"/>
                    </a:lnTo>
                    <a:lnTo>
                      <a:pt x="3400" y="319"/>
                    </a:lnTo>
                    <a:lnTo>
                      <a:pt x="2975" y="319"/>
                    </a:lnTo>
                    <a:lnTo>
                      <a:pt x="2975" y="319"/>
                    </a:lnTo>
                    <a:lnTo>
                      <a:pt x="2523" y="319"/>
                    </a:lnTo>
                    <a:lnTo>
                      <a:pt x="2125" y="346"/>
                    </a:lnTo>
                    <a:lnTo>
                      <a:pt x="1780" y="399"/>
                    </a:lnTo>
                    <a:lnTo>
                      <a:pt x="1461" y="452"/>
                    </a:lnTo>
                    <a:lnTo>
                      <a:pt x="1222" y="532"/>
                    </a:lnTo>
                    <a:lnTo>
                      <a:pt x="983" y="638"/>
                    </a:lnTo>
                    <a:lnTo>
                      <a:pt x="824" y="771"/>
                    </a:lnTo>
                    <a:lnTo>
                      <a:pt x="664" y="930"/>
                    </a:lnTo>
                    <a:lnTo>
                      <a:pt x="558" y="1116"/>
                    </a:lnTo>
                    <a:lnTo>
                      <a:pt x="478" y="1328"/>
                    </a:lnTo>
                    <a:lnTo>
                      <a:pt x="399" y="1567"/>
                    </a:lnTo>
                    <a:lnTo>
                      <a:pt x="346" y="1833"/>
                    </a:lnTo>
                    <a:lnTo>
                      <a:pt x="319" y="2152"/>
                    </a:lnTo>
                    <a:lnTo>
                      <a:pt x="319" y="2497"/>
                    </a:lnTo>
                    <a:lnTo>
                      <a:pt x="292" y="3320"/>
                    </a:lnTo>
                    <a:lnTo>
                      <a:pt x="292" y="18592"/>
                    </a:lnTo>
                    <a:lnTo>
                      <a:pt x="0" y="18592"/>
                    </a:lnTo>
                    <a:lnTo>
                      <a:pt x="0" y="3320"/>
                    </a:lnTo>
                    <a:lnTo>
                      <a:pt x="0" y="3320"/>
                    </a:lnTo>
                    <a:lnTo>
                      <a:pt x="0" y="2417"/>
                    </a:lnTo>
                    <a:lnTo>
                      <a:pt x="27" y="2019"/>
                    </a:lnTo>
                    <a:lnTo>
                      <a:pt x="80" y="1674"/>
                    </a:lnTo>
                    <a:lnTo>
                      <a:pt x="133" y="1381"/>
                    </a:lnTo>
                    <a:lnTo>
                      <a:pt x="213" y="1116"/>
                    </a:lnTo>
                    <a:lnTo>
                      <a:pt x="346" y="877"/>
                    </a:lnTo>
                    <a:lnTo>
                      <a:pt x="478" y="664"/>
                    </a:lnTo>
                    <a:lnTo>
                      <a:pt x="638" y="505"/>
                    </a:lnTo>
                    <a:lnTo>
                      <a:pt x="850" y="346"/>
                    </a:lnTo>
                    <a:lnTo>
                      <a:pt x="1089" y="239"/>
                    </a:lnTo>
                    <a:lnTo>
                      <a:pt x="1381" y="160"/>
                    </a:lnTo>
                    <a:lnTo>
                      <a:pt x="1700" y="80"/>
                    </a:lnTo>
                    <a:lnTo>
                      <a:pt x="2072" y="27"/>
                    </a:lnTo>
                    <a:lnTo>
                      <a:pt x="2497" y="0"/>
                    </a:lnTo>
                    <a:lnTo>
                      <a:pt x="2975" y="0"/>
                    </a:lnTo>
                    <a:lnTo>
                      <a:pt x="2975" y="0"/>
                    </a:lnTo>
                    <a:lnTo>
                      <a:pt x="3453" y="27"/>
                    </a:lnTo>
                    <a:lnTo>
                      <a:pt x="3878" y="53"/>
                    </a:lnTo>
                    <a:lnTo>
                      <a:pt x="4250" y="107"/>
                    </a:lnTo>
                    <a:lnTo>
                      <a:pt x="4595" y="186"/>
                    </a:lnTo>
                    <a:lnTo>
                      <a:pt x="4887" y="266"/>
                    </a:lnTo>
                    <a:lnTo>
                      <a:pt x="5153" y="399"/>
                    </a:lnTo>
                    <a:lnTo>
                      <a:pt x="5365" y="532"/>
                    </a:lnTo>
                    <a:lnTo>
                      <a:pt x="5551" y="691"/>
                    </a:lnTo>
                    <a:lnTo>
                      <a:pt x="5711" y="877"/>
                    </a:lnTo>
                    <a:lnTo>
                      <a:pt x="5817" y="1089"/>
                    </a:lnTo>
                    <a:lnTo>
                      <a:pt x="5923" y="1302"/>
                    </a:lnTo>
                    <a:lnTo>
                      <a:pt x="6003" y="1567"/>
                    </a:lnTo>
                    <a:lnTo>
                      <a:pt x="6056" y="1833"/>
                    </a:lnTo>
                    <a:lnTo>
                      <a:pt x="6082" y="2099"/>
                    </a:lnTo>
                    <a:lnTo>
                      <a:pt x="6135" y="2736"/>
                    </a:lnTo>
                    <a:lnTo>
                      <a:pt x="8685" y="2736"/>
                    </a:lnTo>
                    <a:lnTo>
                      <a:pt x="8685" y="2736"/>
                    </a:lnTo>
                    <a:lnTo>
                      <a:pt x="9163" y="2762"/>
                    </a:lnTo>
                    <a:lnTo>
                      <a:pt x="9588" y="2789"/>
                    </a:lnTo>
                    <a:lnTo>
                      <a:pt x="9960" y="2816"/>
                    </a:lnTo>
                    <a:lnTo>
                      <a:pt x="10305" y="2895"/>
                    </a:lnTo>
                    <a:lnTo>
                      <a:pt x="10571" y="2975"/>
                    </a:lnTo>
                    <a:lnTo>
                      <a:pt x="10810" y="3081"/>
                    </a:lnTo>
                    <a:lnTo>
                      <a:pt x="11022" y="3241"/>
                    </a:lnTo>
                    <a:lnTo>
                      <a:pt x="11182" y="3400"/>
                    </a:lnTo>
                    <a:lnTo>
                      <a:pt x="11341" y="3612"/>
                    </a:lnTo>
                    <a:lnTo>
                      <a:pt x="11447" y="3851"/>
                    </a:lnTo>
                    <a:lnTo>
                      <a:pt x="11527" y="4117"/>
                    </a:lnTo>
                    <a:lnTo>
                      <a:pt x="11580" y="4409"/>
                    </a:lnTo>
                    <a:lnTo>
                      <a:pt x="11633" y="4754"/>
                    </a:lnTo>
                    <a:lnTo>
                      <a:pt x="11660" y="5153"/>
                    </a:lnTo>
                    <a:lnTo>
                      <a:pt x="11660" y="6056"/>
                    </a:lnTo>
                    <a:lnTo>
                      <a:pt x="11660" y="18618"/>
                    </a:lnTo>
                    <a:lnTo>
                      <a:pt x="11368" y="18618"/>
                    </a:lnTo>
                    <a:lnTo>
                      <a:pt x="11368" y="605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197;p57">
                <a:extLst>
                  <a:ext uri="{FF2B5EF4-FFF2-40B4-BE49-F238E27FC236}">
                    <a16:creationId xmlns:a16="http://schemas.microsoft.com/office/drawing/2014/main" id="{1C0F6D47-CEED-E45B-881F-55934A4AC336}"/>
                  </a:ext>
                </a:extLst>
              </p:cNvPr>
              <p:cNvSpPr/>
              <p:nvPr/>
            </p:nvSpPr>
            <p:spPr>
              <a:xfrm>
                <a:off x="3343300" y="-523713"/>
                <a:ext cx="113939" cy="102517"/>
              </a:xfrm>
              <a:custGeom>
                <a:avLst/>
                <a:gdLst/>
                <a:ahLst/>
                <a:cxnLst/>
                <a:rect l="l" t="t" r="r" b="b"/>
                <a:pathLst>
                  <a:path w="2923" h="2630" fill="none" extrusionOk="0">
                    <a:moveTo>
                      <a:pt x="1727" y="1"/>
                    </a:moveTo>
                    <a:lnTo>
                      <a:pt x="1727" y="1"/>
                    </a:lnTo>
                    <a:lnTo>
                      <a:pt x="1329" y="27"/>
                    </a:lnTo>
                    <a:lnTo>
                      <a:pt x="1143" y="54"/>
                    </a:lnTo>
                    <a:lnTo>
                      <a:pt x="957" y="107"/>
                    </a:lnTo>
                    <a:lnTo>
                      <a:pt x="798" y="187"/>
                    </a:lnTo>
                    <a:lnTo>
                      <a:pt x="665" y="240"/>
                    </a:lnTo>
                    <a:lnTo>
                      <a:pt x="532" y="346"/>
                    </a:lnTo>
                    <a:lnTo>
                      <a:pt x="399" y="452"/>
                    </a:lnTo>
                    <a:lnTo>
                      <a:pt x="399" y="452"/>
                    </a:lnTo>
                    <a:lnTo>
                      <a:pt x="213" y="638"/>
                    </a:lnTo>
                    <a:lnTo>
                      <a:pt x="107" y="877"/>
                    </a:lnTo>
                    <a:lnTo>
                      <a:pt x="27" y="1143"/>
                    </a:lnTo>
                    <a:lnTo>
                      <a:pt x="1" y="1408"/>
                    </a:lnTo>
                    <a:lnTo>
                      <a:pt x="1" y="1408"/>
                    </a:lnTo>
                    <a:lnTo>
                      <a:pt x="27" y="1621"/>
                    </a:lnTo>
                    <a:lnTo>
                      <a:pt x="80" y="1860"/>
                    </a:lnTo>
                    <a:lnTo>
                      <a:pt x="160" y="2046"/>
                    </a:lnTo>
                    <a:lnTo>
                      <a:pt x="293" y="2232"/>
                    </a:lnTo>
                    <a:lnTo>
                      <a:pt x="452" y="2418"/>
                    </a:lnTo>
                    <a:lnTo>
                      <a:pt x="665" y="2524"/>
                    </a:lnTo>
                    <a:lnTo>
                      <a:pt x="877" y="2603"/>
                    </a:lnTo>
                    <a:lnTo>
                      <a:pt x="1143" y="2630"/>
                    </a:lnTo>
                    <a:lnTo>
                      <a:pt x="1143" y="2630"/>
                    </a:lnTo>
                    <a:lnTo>
                      <a:pt x="1568" y="2630"/>
                    </a:lnTo>
                    <a:lnTo>
                      <a:pt x="1913" y="2577"/>
                    </a:lnTo>
                    <a:lnTo>
                      <a:pt x="2072" y="2550"/>
                    </a:lnTo>
                    <a:lnTo>
                      <a:pt x="2205" y="2497"/>
                    </a:lnTo>
                    <a:lnTo>
                      <a:pt x="2338" y="2418"/>
                    </a:lnTo>
                    <a:lnTo>
                      <a:pt x="2471" y="2311"/>
                    </a:lnTo>
                    <a:lnTo>
                      <a:pt x="2577" y="2205"/>
                    </a:lnTo>
                    <a:lnTo>
                      <a:pt x="2657" y="2046"/>
                    </a:lnTo>
                    <a:lnTo>
                      <a:pt x="2736" y="1860"/>
                    </a:lnTo>
                    <a:lnTo>
                      <a:pt x="2790" y="1647"/>
                    </a:lnTo>
                    <a:lnTo>
                      <a:pt x="2843" y="1382"/>
                    </a:lnTo>
                    <a:lnTo>
                      <a:pt x="2896" y="1090"/>
                    </a:lnTo>
                    <a:lnTo>
                      <a:pt x="2896" y="771"/>
                    </a:lnTo>
                    <a:lnTo>
                      <a:pt x="2922" y="372"/>
                    </a:lnTo>
                    <a:lnTo>
                      <a:pt x="2922" y="372"/>
                    </a:lnTo>
                    <a:lnTo>
                      <a:pt x="2922" y="1"/>
                    </a:lnTo>
                    <a:lnTo>
                      <a:pt x="17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198;p57">
                <a:extLst>
                  <a:ext uri="{FF2B5EF4-FFF2-40B4-BE49-F238E27FC236}">
                    <a16:creationId xmlns:a16="http://schemas.microsoft.com/office/drawing/2014/main" id="{03F4CDE8-C052-096D-35ED-8F80D4641672}"/>
                  </a:ext>
                </a:extLst>
              </p:cNvPr>
              <p:cNvSpPr/>
              <p:nvPr/>
            </p:nvSpPr>
            <p:spPr>
              <a:xfrm>
                <a:off x="3195252" y="-367360"/>
                <a:ext cx="16605" cy="125282"/>
              </a:xfrm>
              <a:custGeom>
                <a:avLst/>
                <a:gdLst/>
                <a:ahLst/>
                <a:cxnLst/>
                <a:rect l="l" t="t" r="r" b="b"/>
                <a:pathLst>
                  <a:path w="426" h="3214" extrusionOk="0">
                    <a:moveTo>
                      <a:pt x="213" y="0"/>
                    </a:moveTo>
                    <a:lnTo>
                      <a:pt x="134" y="27"/>
                    </a:lnTo>
                    <a:lnTo>
                      <a:pt x="81" y="80"/>
                    </a:lnTo>
                    <a:lnTo>
                      <a:pt x="27" y="133"/>
                    </a:lnTo>
                    <a:lnTo>
                      <a:pt x="1" y="213"/>
                    </a:lnTo>
                    <a:lnTo>
                      <a:pt x="1" y="3001"/>
                    </a:lnTo>
                    <a:lnTo>
                      <a:pt x="27" y="3081"/>
                    </a:lnTo>
                    <a:lnTo>
                      <a:pt x="81" y="3161"/>
                    </a:lnTo>
                    <a:lnTo>
                      <a:pt x="134" y="3187"/>
                    </a:lnTo>
                    <a:lnTo>
                      <a:pt x="213" y="3214"/>
                    </a:lnTo>
                    <a:lnTo>
                      <a:pt x="293" y="3187"/>
                    </a:lnTo>
                    <a:lnTo>
                      <a:pt x="346" y="3161"/>
                    </a:lnTo>
                    <a:lnTo>
                      <a:pt x="399" y="3081"/>
                    </a:lnTo>
                    <a:lnTo>
                      <a:pt x="426" y="3001"/>
                    </a:lnTo>
                    <a:lnTo>
                      <a:pt x="426" y="213"/>
                    </a:lnTo>
                    <a:lnTo>
                      <a:pt x="399" y="133"/>
                    </a:lnTo>
                    <a:lnTo>
                      <a:pt x="346" y="80"/>
                    </a:lnTo>
                    <a:lnTo>
                      <a:pt x="293" y="27"/>
                    </a:lnTo>
                    <a:lnTo>
                      <a:pt x="213"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199;p57">
                <a:extLst>
                  <a:ext uri="{FF2B5EF4-FFF2-40B4-BE49-F238E27FC236}">
                    <a16:creationId xmlns:a16="http://schemas.microsoft.com/office/drawing/2014/main" id="{2E478DF1-CEA6-BB88-7B02-797D623CBC20}"/>
                  </a:ext>
                </a:extLst>
              </p:cNvPr>
              <p:cNvSpPr/>
              <p:nvPr/>
            </p:nvSpPr>
            <p:spPr>
              <a:xfrm>
                <a:off x="3195252" y="-367360"/>
                <a:ext cx="16605" cy="125282"/>
              </a:xfrm>
              <a:custGeom>
                <a:avLst/>
                <a:gdLst/>
                <a:ahLst/>
                <a:cxnLst/>
                <a:rect l="l" t="t" r="r" b="b"/>
                <a:pathLst>
                  <a:path w="426" h="3214" fill="none" extrusionOk="0">
                    <a:moveTo>
                      <a:pt x="213" y="0"/>
                    </a:moveTo>
                    <a:lnTo>
                      <a:pt x="213" y="0"/>
                    </a:lnTo>
                    <a:lnTo>
                      <a:pt x="134" y="27"/>
                    </a:lnTo>
                    <a:lnTo>
                      <a:pt x="81" y="80"/>
                    </a:lnTo>
                    <a:lnTo>
                      <a:pt x="27" y="133"/>
                    </a:lnTo>
                    <a:lnTo>
                      <a:pt x="1" y="213"/>
                    </a:lnTo>
                    <a:lnTo>
                      <a:pt x="1" y="3001"/>
                    </a:lnTo>
                    <a:lnTo>
                      <a:pt x="1" y="3001"/>
                    </a:lnTo>
                    <a:lnTo>
                      <a:pt x="27" y="3081"/>
                    </a:lnTo>
                    <a:lnTo>
                      <a:pt x="81" y="3161"/>
                    </a:lnTo>
                    <a:lnTo>
                      <a:pt x="134" y="3187"/>
                    </a:lnTo>
                    <a:lnTo>
                      <a:pt x="213" y="3214"/>
                    </a:lnTo>
                    <a:lnTo>
                      <a:pt x="213" y="3214"/>
                    </a:lnTo>
                    <a:lnTo>
                      <a:pt x="293" y="3187"/>
                    </a:lnTo>
                    <a:lnTo>
                      <a:pt x="346" y="3161"/>
                    </a:lnTo>
                    <a:lnTo>
                      <a:pt x="399" y="3081"/>
                    </a:lnTo>
                    <a:lnTo>
                      <a:pt x="426" y="3001"/>
                    </a:lnTo>
                    <a:lnTo>
                      <a:pt x="426" y="213"/>
                    </a:lnTo>
                    <a:lnTo>
                      <a:pt x="426" y="213"/>
                    </a:lnTo>
                    <a:lnTo>
                      <a:pt x="399" y="133"/>
                    </a:lnTo>
                    <a:lnTo>
                      <a:pt x="346" y="80"/>
                    </a:lnTo>
                    <a:lnTo>
                      <a:pt x="293" y="27"/>
                    </a:lnTo>
                    <a:lnTo>
                      <a:pt x="2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200;p57">
                <a:extLst>
                  <a:ext uri="{FF2B5EF4-FFF2-40B4-BE49-F238E27FC236}">
                    <a16:creationId xmlns:a16="http://schemas.microsoft.com/office/drawing/2014/main" id="{6E7B8AF5-0A7F-DCC8-7929-F0F225086FE2}"/>
                  </a:ext>
                </a:extLst>
              </p:cNvPr>
              <p:cNvSpPr/>
              <p:nvPr/>
            </p:nvSpPr>
            <p:spPr>
              <a:xfrm>
                <a:off x="3101036" y="-168596"/>
                <a:ext cx="98424" cy="183284"/>
              </a:xfrm>
              <a:custGeom>
                <a:avLst/>
                <a:gdLst/>
                <a:ahLst/>
                <a:cxnLst/>
                <a:rect l="l" t="t" r="r" b="b"/>
                <a:pathLst>
                  <a:path w="2525" h="4702" extrusionOk="0">
                    <a:moveTo>
                      <a:pt x="2312" y="0"/>
                    </a:moveTo>
                    <a:lnTo>
                      <a:pt x="2258" y="27"/>
                    </a:lnTo>
                    <a:lnTo>
                      <a:pt x="2179" y="54"/>
                    </a:lnTo>
                    <a:lnTo>
                      <a:pt x="1993" y="160"/>
                    </a:lnTo>
                    <a:lnTo>
                      <a:pt x="1807" y="346"/>
                    </a:lnTo>
                    <a:lnTo>
                      <a:pt x="1595" y="611"/>
                    </a:lnTo>
                    <a:lnTo>
                      <a:pt x="1382" y="903"/>
                    </a:lnTo>
                    <a:lnTo>
                      <a:pt x="1143" y="1249"/>
                    </a:lnTo>
                    <a:lnTo>
                      <a:pt x="904" y="1647"/>
                    </a:lnTo>
                    <a:lnTo>
                      <a:pt x="691" y="2099"/>
                    </a:lnTo>
                    <a:lnTo>
                      <a:pt x="479" y="2550"/>
                    </a:lnTo>
                    <a:lnTo>
                      <a:pt x="293" y="3028"/>
                    </a:lnTo>
                    <a:lnTo>
                      <a:pt x="160" y="3427"/>
                    </a:lnTo>
                    <a:lnTo>
                      <a:pt x="54" y="3825"/>
                    </a:lnTo>
                    <a:lnTo>
                      <a:pt x="1" y="4144"/>
                    </a:lnTo>
                    <a:lnTo>
                      <a:pt x="1" y="4409"/>
                    </a:lnTo>
                    <a:lnTo>
                      <a:pt x="1" y="4515"/>
                    </a:lnTo>
                    <a:lnTo>
                      <a:pt x="28" y="4595"/>
                    </a:lnTo>
                    <a:lnTo>
                      <a:pt x="81" y="4648"/>
                    </a:lnTo>
                    <a:lnTo>
                      <a:pt x="134" y="4701"/>
                    </a:lnTo>
                    <a:lnTo>
                      <a:pt x="267" y="4701"/>
                    </a:lnTo>
                    <a:lnTo>
                      <a:pt x="346" y="4675"/>
                    </a:lnTo>
                    <a:lnTo>
                      <a:pt x="532" y="4542"/>
                    </a:lnTo>
                    <a:lnTo>
                      <a:pt x="718" y="4383"/>
                    </a:lnTo>
                    <a:lnTo>
                      <a:pt x="931" y="4117"/>
                    </a:lnTo>
                    <a:lnTo>
                      <a:pt x="1143" y="3825"/>
                    </a:lnTo>
                    <a:lnTo>
                      <a:pt x="1382" y="3453"/>
                    </a:lnTo>
                    <a:lnTo>
                      <a:pt x="1595" y="3081"/>
                    </a:lnTo>
                    <a:lnTo>
                      <a:pt x="1834" y="2630"/>
                    </a:lnTo>
                    <a:lnTo>
                      <a:pt x="2046" y="2152"/>
                    </a:lnTo>
                    <a:lnTo>
                      <a:pt x="2232" y="1700"/>
                    </a:lnTo>
                    <a:lnTo>
                      <a:pt x="2365" y="1275"/>
                    </a:lnTo>
                    <a:lnTo>
                      <a:pt x="2471" y="903"/>
                    </a:lnTo>
                    <a:lnTo>
                      <a:pt x="2524" y="585"/>
                    </a:lnTo>
                    <a:lnTo>
                      <a:pt x="2524" y="319"/>
                    </a:lnTo>
                    <a:lnTo>
                      <a:pt x="2498" y="213"/>
                    </a:lnTo>
                    <a:lnTo>
                      <a:pt x="2471" y="133"/>
                    </a:lnTo>
                    <a:lnTo>
                      <a:pt x="2444" y="80"/>
                    </a:lnTo>
                    <a:lnTo>
                      <a:pt x="2391" y="27"/>
                    </a:lnTo>
                    <a:lnTo>
                      <a:pt x="2312"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201;p57">
                <a:extLst>
                  <a:ext uri="{FF2B5EF4-FFF2-40B4-BE49-F238E27FC236}">
                    <a16:creationId xmlns:a16="http://schemas.microsoft.com/office/drawing/2014/main" id="{A0A87A8C-226A-2BA2-FC19-5D7F163B6407}"/>
                  </a:ext>
                </a:extLst>
              </p:cNvPr>
              <p:cNvSpPr/>
              <p:nvPr/>
            </p:nvSpPr>
            <p:spPr>
              <a:xfrm>
                <a:off x="3101036" y="-168596"/>
                <a:ext cx="98424" cy="183284"/>
              </a:xfrm>
              <a:custGeom>
                <a:avLst/>
                <a:gdLst/>
                <a:ahLst/>
                <a:cxnLst/>
                <a:rect l="l" t="t" r="r" b="b"/>
                <a:pathLst>
                  <a:path w="2525" h="4702" fill="none" extrusionOk="0">
                    <a:moveTo>
                      <a:pt x="2312" y="0"/>
                    </a:moveTo>
                    <a:lnTo>
                      <a:pt x="2312" y="0"/>
                    </a:lnTo>
                    <a:lnTo>
                      <a:pt x="2258" y="27"/>
                    </a:lnTo>
                    <a:lnTo>
                      <a:pt x="2179" y="54"/>
                    </a:lnTo>
                    <a:lnTo>
                      <a:pt x="1993" y="160"/>
                    </a:lnTo>
                    <a:lnTo>
                      <a:pt x="1807" y="346"/>
                    </a:lnTo>
                    <a:lnTo>
                      <a:pt x="1595" y="611"/>
                    </a:lnTo>
                    <a:lnTo>
                      <a:pt x="1382" y="903"/>
                    </a:lnTo>
                    <a:lnTo>
                      <a:pt x="1143" y="1249"/>
                    </a:lnTo>
                    <a:lnTo>
                      <a:pt x="904" y="1647"/>
                    </a:lnTo>
                    <a:lnTo>
                      <a:pt x="691" y="2099"/>
                    </a:lnTo>
                    <a:lnTo>
                      <a:pt x="691" y="2099"/>
                    </a:lnTo>
                    <a:lnTo>
                      <a:pt x="479" y="2550"/>
                    </a:lnTo>
                    <a:lnTo>
                      <a:pt x="293" y="3028"/>
                    </a:lnTo>
                    <a:lnTo>
                      <a:pt x="160" y="3427"/>
                    </a:lnTo>
                    <a:lnTo>
                      <a:pt x="54" y="3825"/>
                    </a:lnTo>
                    <a:lnTo>
                      <a:pt x="1" y="4144"/>
                    </a:lnTo>
                    <a:lnTo>
                      <a:pt x="1" y="4409"/>
                    </a:lnTo>
                    <a:lnTo>
                      <a:pt x="1" y="4515"/>
                    </a:lnTo>
                    <a:lnTo>
                      <a:pt x="28" y="4595"/>
                    </a:lnTo>
                    <a:lnTo>
                      <a:pt x="81" y="4648"/>
                    </a:lnTo>
                    <a:lnTo>
                      <a:pt x="134" y="4701"/>
                    </a:lnTo>
                    <a:lnTo>
                      <a:pt x="134" y="4701"/>
                    </a:lnTo>
                    <a:lnTo>
                      <a:pt x="213" y="4701"/>
                    </a:lnTo>
                    <a:lnTo>
                      <a:pt x="213" y="4701"/>
                    </a:lnTo>
                    <a:lnTo>
                      <a:pt x="267" y="4701"/>
                    </a:lnTo>
                    <a:lnTo>
                      <a:pt x="346" y="4675"/>
                    </a:lnTo>
                    <a:lnTo>
                      <a:pt x="532" y="4542"/>
                    </a:lnTo>
                    <a:lnTo>
                      <a:pt x="718" y="4383"/>
                    </a:lnTo>
                    <a:lnTo>
                      <a:pt x="931" y="4117"/>
                    </a:lnTo>
                    <a:lnTo>
                      <a:pt x="1143" y="3825"/>
                    </a:lnTo>
                    <a:lnTo>
                      <a:pt x="1382" y="3453"/>
                    </a:lnTo>
                    <a:lnTo>
                      <a:pt x="1595" y="3081"/>
                    </a:lnTo>
                    <a:lnTo>
                      <a:pt x="1834" y="2630"/>
                    </a:lnTo>
                    <a:lnTo>
                      <a:pt x="1834" y="2630"/>
                    </a:lnTo>
                    <a:lnTo>
                      <a:pt x="2046" y="2152"/>
                    </a:lnTo>
                    <a:lnTo>
                      <a:pt x="2232" y="1700"/>
                    </a:lnTo>
                    <a:lnTo>
                      <a:pt x="2365" y="1275"/>
                    </a:lnTo>
                    <a:lnTo>
                      <a:pt x="2471" y="903"/>
                    </a:lnTo>
                    <a:lnTo>
                      <a:pt x="2524" y="585"/>
                    </a:lnTo>
                    <a:lnTo>
                      <a:pt x="2524" y="319"/>
                    </a:lnTo>
                    <a:lnTo>
                      <a:pt x="2498" y="213"/>
                    </a:lnTo>
                    <a:lnTo>
                      <a:pt x="2471" y="133"/>
                    </a:lnTo>
                    <a:lnTo>
                      <a:pt x="2444" y="80"/>
                    </a:lnTo>
                    <a:lnTo>
                      <a:pt x="2391" y="27"/>
                    </a:lnTo>
                    <a:lnTo>
                      <a:pt x="2391" y="27"/>
                    </a:lnTo>
                    <a:lnTo>
                      <a:pt x="231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202;p57">
                <a:extLst>
                  <a:ext uri="{FF2B5EF4-FFF2-40B4-BE49-F238E27FC236}">
                    <a16:creationId xmlns:a16="http://schemas.microsoft.com/office/drawing/2014/main" id="{BADCB8C7-2562-4AA3-BA84-0DA93E206862}"/>
                  </a:ext>
                </a:extLst>
              </p:cNvPr>
              <p:cNvSpPr/>
              <p:nvPr/>
            </p:nvSpPr>
            <p:spPr>
              <a:xfrm>
                <a:off x="3035822" y="58117"/>
                <a:ext cx="418294" cy="68371"/>
              </a:xfrm>
              <a:custGeom>
                <a:avLst/>
                <a:gdLst/>
                <a:ahLst/>
                <a:cxnLst/>
                <a:rect l="l" t="t" r="r" b="b"/>
                <a:pathLst>
                  <a:path w="10731" h="1754" extrusionOk="0">
                    <a:moveTo>
                      <a:pt x="1807" y="1"/>
                    </a:moveTo>
                    <a:lnTo>
                      <a:pt x="213" y="27"/>
                    </a:lnTo>
                    <a:lnTo>
                      <a:pt x="107" y="240"/>
                    </a:lnTo>
                    <a:lnTo>
                      <a:pt x="27" y="452"/>
                    </a:lnTo>
                    <a:lnTo>
                      <a:pt x="1" y="638"/>
                    </a:lnTo>
                    <a:lnTo>
                      <a:pt x="1" y="824"/>
                    </a:lnTo>
                    <a:lnTo>
                      <a:pt x="1" y="984"/>
                    </a:lnTo>
                    <a:lnTo>
                      <a:pt x="54" y="1116"/>
                    </a:lnTo>
                    <a:lnTo>
                      <a:pt x="107" y="1249"/>
                    </a:lnTo>
                    <a:lnTo>
                      <a:pt x="213" y="1355"/>
                    </a:lnTo>
                    <a:lnTo>
                      <a:pt x="293" y="1462"/>
                    </a:lnTo>
                    <a:lnTo>
                      <a:pt x="426" y="1541"/>
                    </a:lnTo>
                    <a:lnTo>
                      <a:pt x="558" y="1621"/>
                    </a:lnTo>
                    <a:lnTo>
                      <a:pt x="718" y="1674"/>
                    </a:lnTo>
                    <a:lnTo>
                      <a:pt x="1037" y="1727"/>
                    </a:lnTo>
                    <a:lnTo>
                      <a:pt x="1408" y="1754"/>
                    </a:lnTo>
                    <a:lnTo>
                      <a:pt x="9323" y="1754"/>
                    </a:lnTo>
                    <a:lnTo>
                      <a:pt x="9668" y="1727"/>
                    </a:lnTo>
                    <a:lnTo>
                      <a:pt x="10014" y="1674"/>
                    </a:lnTo>
                    <a:lnTo>
                      <a:pt x="10173" y="1621"/>
                    </a:lnTo>
                    <a:lnTo>
                      <a:pt x="10306" y="1541"/>
                    </a:lnTo>
                    <a:lnTo>
                      <a:pt x="10412" y="1462"/>
                    </a:lnTo>
                    <a:lnTo>
                      <a:pt x="10518" y="1355"/>
                    </a:lnTo>
                    <a:lnTo>
                      <a:pt x="10598" y="1249"/>
                    </a:lnTo>
                    <a:lnTo>
                      <a:pt x="10678" y="1116"/>
                    </a:lnTo>
                    <a:lnTo>
                      <a:pt x="10704" y="984"/>
                    </a:lnTo>
                    <a:lnTo>
                      <a:pt x="10731" y="824"/>
                    </a:lnTo>
                    <a:lnTo>
                      <a:pt x="10731" y="638"/>
                    </a:lnTo>
                    <a:lnTo>
                      <a:pt x="10678" y="452"/>
                    </a:lnTo>
                    <a:lnTo>
                      <a:pt x="10598" y="240"/>
                    </a:lnTo>
                    <a:lnTo>
                      <a:pt x="10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203;p57">
                <a:extLst>
                  <a:ext uri="{FF2B5EF4-FFF2-40B4-BE49-F238E27FC236}">
                    <a16:creationId xmlns:a16="http://schemas.microsoft.com/office/drawing/2014/main" id="{D1A4C157-6B97-D662-B360-B048156AABE1}"/>
                  </a:ext>
                </a:extLst>
              </p:cNvPr>
              <p:cNvSpPr/>
              <p:nvPr/>
            </p:nvSpPr>
            <p:spPr>
              <a:xfrm>
                <a:off x="3035822" y="58117"/>
                <a:ext cx="418294" cy="68371"/>
              </a:xfrm>
              <a:custGeom>
                <a:avLst/>
                <a:gdLst/>
                <a:ahLst/>
                <a:cxnLst/>
                <a:rect l="l" t="t" r="r" b="b"/>
                <a:pathLst>
                  <a:path w="10731" h="1754" fill="none" extrusionOk="0">
                    <a:moveTo>
                      <a:pt x="1807" y="1"/>
                    </a:moveTo>
                    <a:lnTo>
                      <a:pt x="1807" y="1"/>
                    </a:lnTo>
                    <a:lnTo>
                      <a:pt x="213" y="27"/>
                    </a:lnTo>
                    <a:lnTo>
                      <a:pt x="213" y="27"/>
                    </a:lnTo>
                    <a:lnTo>
                      <a:pt x="107" y="240"/>
                    </a:lnTo>
                    <a:lnTo>
                      <a:pt x="27" y="452"/>
                    </a:lnTo>
                    <a:lnTo>
                      <a:pt x="1" y="638"/>
                    </a:lnTo>
                    <a:lnTo>
                      <a:pt x="1" y="824"/>
                    </a:lnTo>
                    <a:lnTo>
                      <a:pt x="1" y="984"/>
                    </a:lnTo>
                    <a:lnTo>
                      <a:pt x="54" y="1116"/>
                    </a:lnTo>
                    <a:lnTo>
                      <a:pt x="107" y="1249"/>
                    </a:lnTo>
                    <a:lnTo>
                      <a:pt x="213" y="1355"/>
                    </a:lnTo>
                    <a:lnTo>
                      <a:pt x="293" y="1462"/>
                    </a:lnTo>
                    <a:lnTo>
                      <a:pt x="426" y="1541"/>
                    </a:lnTo>
                    <a:lnTo>
                      <a:pt x="558" y="1621"/>
                    </a:lnTo>
                    <a:lnTo>
                      <a:pt x="718" y="1674"/>
                    </a:lnTo>
                    <a:lnTo>
                      <a:pt x="1037" y="1727"/>
                    </a:lnTo>
                    <a:lnTo>
                      <a:pt x="1408" y="1754"/>
                    </a:lnTo>
                    <a:lnTo>
                      <a:pt x="5233" y="1754"/>
                    </a:lnTo>
                    <a:lnTo>
                      <a:pt x="5233" y="1754"/>
                    </a:lnTo>
                    <a:lnTo>
                      <a:pt x="5498" y="1754"/>
                    </a:lnTo>
                    <a:lnTo>
                      <a:pt x="9323" y="1754"/>
                    </a:lnTo>
                    <a:lnTo>
                      <a:pt x="9323" y="1754"/>
                    </a:lnTo>
                    <a:lnTo>
                      <a:pt x="9668" y="1727"/>
                    </a:lnTo>
                    <a:lnTo>
                      <a:pt x="10014" y="1674"/>
                    </a:lnTo>
                    <a:lnTo>
                      <a:pt x="10173" y="1621"/>
                    </a:lnTo>
                    <a:lnTo>
                      <a:pt x="10306" y="1541"/>
                    </a:lnTo>
                    <a:lnTo>
                      <a:pt x="10412" y="1462"/>
                    </a:lnTo>
                    <a:lnTo>
                      <a:pt x="10518" y="1355"/>
                    </a:lnTo>
                    <a:lnTo>
                      <a:pt x="10598" y="1249"/>
                    </a:lnTo>
                    <a:lnTo>
                      <a:pt x="10678" y="1116"/>
                    </a:lnTo>
                    <a:lnTo>
                      <a:pt x="10704" y="984"/>
                    </a:lnTo>
                    <a:lnTo>
                      <a:pt x="10731" y="824"/>
                    </a:lnTo>
                    <a:lnTo>
                      <a:pt x="10731" y="638"/>
                    </a:lnTo>
                    <a:lnTo>
                      <a:pt x="10678" y="452"/>
                    </a:lnTo>
                    <a:lnTo>
                      <a:pt x="10598" y="240"/>
                    </a:lnTo>
                    <a:lnTo>
                      <a:pt x="10492" y="1"/>
                    </a:lnTo>
                    <a:lnTo>
                      <a:pt x="18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204;p57">
                <a:extLst>
                  <a:ext uri="{FF2B5EF4-FFF2-40B4-BE49-F238E27FC236}">
                    <a16:creationId xmlns:a16="http://schemas.microsoft.com/office/drawing/2014/main" id="{B4C96492-719B-AA67-AAB6-D6842B49AD2A}"/>
                  </a:ext>
                </a:extLst>
              </p:cNvPr>
              <p:cNvSpPr/>
              <p:nvPr/>
            </p:nvSpPr>
            <p:spPr>
              <a:xfrm>
                <a:off x="3014070" y="-387045"/>
                <a:ext cx="466980" cy="533207"/>
              </a:xfrm>
              <a:custGeom>
                <a:avLst/>
                <a:gdLst/>
                <a:ahLst/>
                <a:cxnLst/>
                <a:rect l="l" t="t" r="r" b="b"/>
                <a:pathLst>
                  <a:path w="11980" h="13679" extrusionOk="0">
                    <a:moveTo>
                      <a:pt x="4596" y="0"/>
                    </a:moveTo>
                    <a:lnTo>
                      <a:pt x="4516" y="186"/>
                    </a:lnTo>
                    <a:lnTo>
                      <a:pt x="5525" y="319"/>
                    </a:lnTo>
                    <a:lnTo>
                      <a:pt x="5525" y="0"/>
                    </a:lnTo>
                    <a:close/>
                    <a:moveTo>
                      <a:pt x="5525" y="10916"/>
                    </a:moveTo>
                    <a:lnTo>
                      <a:pt x="5286" y="11155"/>
                    </a:lnTo>
                    <a:lnTo>
                      <a:pt x="5074" y="11421"/>
                    </a:lnTo>
                    <a:lnTo>
                      <a:pt x="5525" y="11421"/>
                    </a:lnTo>
                    <a:lnTo>
                      <a:pt x="5525" y="10916"/>
                    </a:lnTo>
                    <a:close/>
                    <a:moveTo>
                      <a:pt x="5817" y="0"/>
                    </a:moveTo>
                    <a:lnTo>
                      <a:pt x="5817" y="372"/>
                    </a:lnTo>
                    <a:lnTo>
                      <a:pt x="6880" y="505"/>
                    </a:lnTo>
                    <a:lnTo>
                      <a:pt x="6880" y="5126"/>
                    </a:lnTo>
                    <a:lnTo>
                      <a:pt x="6906" y="5923"/>
                    </a:lnTo>
                    <a:lnTo>
                      <a:pt x="6906" y="6534"/>
                    </a:lnTo>
                    <a:lnTo>
                      <a:pt x="6853" y="7251"/>
                    </a:lnTo>
                    <a:lnTo>
                      <a:pt x="6800" y="7623"/>
                    </a:lnTo>
                    <a:lnTo>
                      <a:pt x="6747" y="8021"/>
                    </a:lnTo>
                    <a:lnTo>
                      <a:pt x="6641" y="8420"/>
                    </a:lnTo>
                    <a:lnTo>
                      <a:pt x="6535" y="8845"/>
                    </a:lnTo>
                    <a:lnTo>
                      <a:pt x="6402" y="9243"/>
                    </a:lnTo>
                    <a:lnTo>
                      <a:pt x="6242" y="9668"/>
                    </a:lnTo>
                    <a:lnTo>
                      <a:pt x="6056" y="10066"/>
                    </a:lnTo>
                    <a:lnTo>
                      <a:pt x="5817" y="10465"/>
                    </a:lnTo>
                    <a:lnTo>
                      <a:pt x="5817" y="11421"/>
                    </a:lnTo>
                    <a:lnTo>
                      <a:pt x="11050" y="11421"/>
                    </a:lnTo>
                    <a:lnTo>
                      <a:pt x="11156" y="11660"/>
                    </a:lnTo>
                    <a:lnTo>
                      <a:pt x="11236" y="11872"/>
                    </a:lnTo>
                    <a:lnTo>
                      <a:pt x="11289" y="12058"/>
                    </a:lnTo>
                    <a:lnTo>
                      <a:pt x="11289" y="12244"/>
                    </a:lnTo>
                    <a:lnTo>
                      <a:pt x="11262" y="12404"/>
                    </a:lnTo>
                    <a:lnTo>
                      <a:pt x="11236" y="12536"/>
                    </a:lnTo>
                    <a:lnTo>
                      <a:pt x="11156" y="12669"/>
                    </a:lnTo>
                    <a:lnTo>
                      <a:pt x="11076" y="12775"/>
                    </a:lnTo>
                    <a:lnTo>
                      <a:pt x="10970" y="12882"/>
                    </a:lnTo>
                    <a:lnTo>
                      <a:pt x="10864" y="12961"/>
                    </a:lnTo>
                    <a:lnTo>
                      <a:pt x="10731" y="13041"/>
                    </a:lnTo>
                    <a:lnTo>
                      <a:pt x="10572" y="13094"/>
                    </a:lnTo>
                    <a:lnTo>
                      <a:pt x="10226" y="13147"/>
                    </a:lnTo>
                    <a:lnTo>
                      <a:pt x="9881" y="13174"/>
                    </a:lnTo>
                    <a:lnTo>
                      <a:pt x="1754" y="13174"/>
                    </a:lnTo>
                    <a:lnTo>
                      <a:pt x="1541" y="13147"/>
                    </a:lnTo>
                    <a:lnTo>
                      <a:pt x="1355" y="13121"/>
                    </a:lnTo>
                    <a:lnTo>
                      <a:pt x="1170" y="13041"/>
                    </a:lnTo>
                    <a:lnTo>
                      <a:pt x="692" y="13094"/>
                    </a:lnTo>
                    <a:lnTo>
                      <a:pt x="1" y="13094"/>
                    </a:lnTo>
                    <a:lnTo>
                      <a:pt x="107" y="13227"/>
                    </a:lnTo>
                    <a:lnTo>
                      <a:pt x="240" y="13360"/>
                    </a:lnTo>
                    <a:lnTo>
                      <a:pt x="399" y="13466"/>
                    </a:lnTo>
                    <a:lnTo>
                      <a:pt x="585" y="13546"/>
                    </a:lnTo>
                    <a:lnTo>
                      <a:pt x="798" y="13599"/>
                    </a:lnTo>
                    <a:lnTo>
                      <a:pt x="1010" y="13652"/>
                    </a:lnTo>
                    <a:lnTo>
                      <a:pt x="1223" y="13678"/>
                    </a:lnTo>
                    <a:lnTo>
                      <a:pt x="10678" y="13678"/>
                    </a:lnTo>
                    <a:lnTo>
                      <a:pt x="10970" y="13625"/>
                    </a:lnTo>
                    <a:lnTo>
                      <a:pt x="11236" y="13546"/>
                    </a:lnTo>
                    <a:lnTo>
                      <a:pt x="11475" y="13439"/>
                    </a:lnTo>
                    <a:lnTo>
                      <a:pt x="11687" y="13280"/>
                    </a:lnTo>
                    <a:lnTo>
                      <a:pt x="11767" y="13200"/>
                    </a:lnTo>
                    <a:lnTo>
                      <a:pt x="11846" y="13094"/>
                    </a:lnTo>
                    <a:lnTo>
                      <a:pt x="11899" y="12988"/>
                    </a:lnTo>
                    <a:lnTo>
                      <a:pt x="11926" y="12882"/>
                    </a:lnTo>
                    <a:lnTo>
                      <a:pt x="11953" y="12749"/>
                    </a:lnTo>
                    <a:lnTo>
                      <a:pt x="11979" y="12589"/>
                    </a:lnTo>
                    <a:lnTo>
                      <a:pt x="11953" y="12377"/>
                    </a:lnTo>
                    <a:lnTo>
                      <a:pt x="11899" y="12138"/>
                    </a:lnTo>
                    <a:lnTo>
                      <a:pt x="11793" y="11872"/>
                    </a:lnTo>
                    <a:lnTo>
                      <a:pt x="11660" y="11607"/>
                    </a:lnTo>
                    <a:lnTo>
                      <a:pt x="10678" y="9854"/>
                    </a:lnTo>
                    <a:lnTo>
                      <a:pt x="10014" y="8659"/>
                    </a:lnTo>
                    <a:lnTo>
                      <a:pt x="9323" y="7410"/>
                    </a:lnTo>
                    <a:lnTo>
                      <a:pt x="8686" y="6162"/>
                    </a:lnTo>
                    <a:lnTo>
                      <a:pt x="8128" y="5047"/>
                    </a:lnTo>
                    <a:lnTo>
                      <a:pt x="7916" y="4569"/>
                    </a:lnTo>
                    <a:lnTo>
                      <a:pt x="7756" y="4144"/>
                    </a:lnTo>
                    <a:lnTo>
                      <a:pt x="7677" y="3798"/>
                    </a:lnTo>
                    <a:lnTo>
                      <a:pt x="7623" y="3533"/>
                    </a:lnTo>
                    <a:lnTo>
                      <a:pt x="7623"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205;p57">
                <a:extLst>
                  <a:ext uri="{FF2B5EF4-FFF2-40B4-BE49-F238E27FC236}">
                    <a16:creationId xmlns:a16="http://schemas.microsoft.com/office/drawing/2014/main" id="{714CBC37-8EC1-9FFB-3811-941F1E4E6D59}"/>
                  </a:ext>
                </a:extLst>
              </p:cNvPr>
              <p:cNvSpPr/>
              <p:nvPr/>
            </p:nvSpPr>
            <p:spPr>
              <a:xfrm>
                <a:off x="3211819" y="38471"/>
                <a:ext cx="17658" cy="19685"/>
              </a:xfrm>
              <a:custGeom>
                <a:avLst/>
                <a:gdLst/>
                <a:ahLst/>
                <a:cxnLst/>
                <a:rect l="l" t="t" r="r" b="b"/>
                <a:pathLst>
                  <a:path w="453" h="505" fill="none" extrusionOk="0">
                    <a:moveTo>
                      <a:pt x="452" y="0"/>
                    </a:moveTo>
                    <a:lnTo>
                      <a:pt x="452" y="0"/>
                    </a:lnTo>
                    <a:lnTo>
                      <a:pt x="213" y="239"/>
                    </a:lnTo>
                    <a:lnTo>
                      <a:pt x="1" y="505"/>
                    </a:lnTo>
                    <a:lnTo>
                      <a:pt x="452" y="505"/>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206;p57">
                <a:extLst>
                  <a:ext uri="{FF2B5EF4-FFF2-40B4-BE49-F238E27FC236}">
                    <a16:creationId xmlns:a16="http://schemas.microsoft.com/office/drawing/2014/main" id="{CED82CBE-EE32-C4FF-AC2C-818B90D21972}"/>
                  </a:ext>
                </a:extLst>
              </p:cNvPr>
              <p:cNvSpPr/>
              <p:nvPr/>
            </p:nvSpPr>
            <p:spPr>
              <a:xfrm>
                <a:off x="3190107" y="-387045"/>
                <a:ext cx="39370" cy="12474"/>
              </a:xfrm>
              <a:custGeom>
                <a:avLst/>
                <a:gdLst/>
                <a:ahLst/>
                <a:cxnLst/>
                <a:rect l="l" t="t" r="r" b="b"/>
                <a:pathLst>
                  <a:path w="1010" h="320" fill="none" extrusionOk="0">
                    <a:moveTo>
                      <a:pt x="1009" y="0"/>
                    </a:moveTo>
                    <a:lnTo>
                      <a:pt x="80" y="0"/>
                    </a:lnTo>
                    <a:lnTo>
                      <a:pt x="0" y="186"/>
                    </a:lnTo>
                    <a:lnTo>
                      <a:pt x="1009" y="319"/>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207;p57">
                <a:extLst>
                  <a:ext uri="{FF2B5EF4-FFF2-40B4-BE49-F238E27FC236}">
                    <a16:creationId xmlns:a16="http://schemas.microsoft.com/office/drawing/2014/main" id="{75DBD551-C11F-D7D7-D6BA-CCDEB3E64EC2}"/>
                  </a:ext>
                </a:extLst>
              </p:cNvPr>
              <p:cNvSpPr/>
              <p:nvPr/>
            </p:nvSpPr>
            <p:spPr>
              <a:xfrm>
                <a:off x="3014070" y="-387045"/>
                <a:ext cx="466980" cy="533207"/>
              </a:xfrm>
              <a:custGeom>
                <a:avLst/>
                <a:gdLst/>
                <a:ahLst/>
                <a:cxnLst/>
                <a:rect l="l" t="t" r="r" b="b"/>
                <a:pathLst>
                  <a:path w="11980" h="13679" fill="none" extrusionOk="0">
                    <a:moveTo>
                      <a:pt x="7623" y="0"/>
                    </a:moveTo>
                    <a:lnTo>
                      <a:pt x="5817" y="0"/>
                    </a:lnTo>
                    <a:lnTo>
                      <a:pt x="5817" y="372"/>
                    </a:lnTo>
                    <a:lnTo>
                      <a:pt x="6880" y="505"/>
                    </a:lnTo>
                    <a:lnTo>
                      <a:pt x="6880" y="505"/>
                    </a:lnTo>
                    <a:lnTo>
                      <a:pt x="6880" y="5126"/>
                    </a:lnTo>
                    <a:lnTo>
                      <a:pt x="6880" y="5126"/>
                    </a:lnTo>
                    <a:lnTo>
                      <a:pt x="6906" y="5923"/>
                    </a:lnTo>
                    <a:lnTo>
                      <a:pt x="6906" y="6534"/>
                    </a:lnTo>
                    <a:lnTo>
                      <a:pt x="6853" y="7251"/>
                    </a:lnTo>
                    <a:lnTo>
                      <a:pt x="6800" y="7623"/>
                    </a:lnTo>
                    <a:lnTo>
                      <a:pt x="6747" y="8021"/>
                    </a:lnTo>
                    <a:lnTo>
                      <a:pt x="6641" y="8420"/>
                    </a:lnTo>
                    <a:lnTo>
                      <a:pt x="6535" y="8845"/>
                    </a:lnTo>
                    <a:lnTo>
                      <a:pt x="6402" y="9243"/>
                    </a:lnTo>
                    <a:lnTo>
                      <a:pt x="6242" y="9668"/>
                    </a:lnTo>
                    <a:lnTo>
                      <a:pt x="6056" y="10066"/>
                    </a:lnTo>
                    <a:lnTo>
                      <a:pt x="5817" y="10465"/>
                    </a:lnTo>
                    <a:lnTo>
                      <a:pt x="5817" y="11421"/>
                    </a:lnTo>
                    <a:lnTo>
                      <a:pt x="11050" y="11421"/>
                    </a:lnTo>
                    <a:lnTo>
                      <a:pt x="11050" y="11421"/>
                    </a:lnTo>
                    <a:lnTo>
                      <a:pt x="11156" y="11660"/>
                    </a:lnTo>
                    <a:lnTo>
                      <a:pt x="11236" y="11872"/>
                    </a:lnTo>
                    <a:lnTo>
                      <a:pt x="11289" y="12058"/>
                    </a:lnTo>
                    <a:lnTo>
                      <a:pt x="11289" y="12244"/>
                    </a:lnTo>
                    <a:lnTo>
                      <a:pt x="11262" y="12404"/>
                    </a:lnTo>
                    <a:lnTo>
                      <a:pt x="11236" y="12536"/>
                    </a:lnTo>
                    <a:lnTo>
                      <a:pt x="11156" y="12669"/>
                    </a:lnTo>
                    <a:lnTo>
                      <a:pt x="11076" y="12775"/>
                    </a:lnTo>
                    <a:lnTo>
                      <a:pt x="10970" y="12882"/>
                    </a:lnTo>
                    <a:lnTo>
                      <a:pt x="10864" y="12961"/>
                    </a:lnTo>
                    <a:lnTo>
                      <a:pt x="10731" y="13041"/>
                    </a:lnTo>
                    <a:lnTo>
                      <a:pt x="10572" y="13094"/>
                    </a:lnTo>
                    <a:lnTo>
                      <a:pt x="10226" y="13147"/>
                    </a:lnTo>
                    <a:lnTo>
                      <a:pt x="9881" y="13174"/>
                    </a:lnTo>
                    <a:lnTo>
                      <a:pt x="6056" y="13174"/>
                    </a:lnTo>
                    <a:lnTo>
                      <a:pt x="6056" y="13174"/>
                    </a:lnTo>
                    <a:lnTo>
                      <a:pt x="5791" y="13174"/>
                    </a:lnTo>
                    <a:lnTo>
                      <a:pt x="1966" y="13174"/>
                    </a:lnTo>
                    <a:lnTo>
                      <a:pt x="1966" y="13174"/>
                    </a:lnTo>
                    <a:lnTo>
                      <a:pt x="1754" y="13174"/>
                    </a:lnTo>
                    <a:lnTo>
                      <a:pt x="1541" y="13147"/>
                    </a:lnTo>
                    <a:lnTo>
                      <a:pt x="1355" y="13121"/>
                    </a:lnTo>
                    <a:lnTo>
                      <a:pt x="1170" y="13041"/>
                    </a:lnTo>
                    <a:lnTo>
                      <a:pt x="1170" y="13041"/>
                    </a:lnTo>
                    <a:lnTo>
                      <a:pt x="692" y="13094"/>
                    </a:lnTo>
                    <a:lnTo>
                      <a:pt x="187" y="13094"/>
                    </a:lnTo>
                    <a:lnTo>
                      <a:pt x="187" y="13094"/>
                    </a:lnTo>
                    <a:lnTo>
                      <a:pt x="1" y="13094"/>
                    </a:lnTo>
                    <a:lnTo>
                      <a:pt x="1" y="13094"/>
                    </a:lnTo>
                    <a:lnTo>
                      <a:pt x="107" y="13227"/>
                    </a:lnTo>
                    <a:lnTo>
                      <a:pt x="240" y="13360"/>
                    </a:lnTo>
                    <a:lnTo>
                      <a:pt x="399" y="13466"/>
                    </a:lnTo>
                    <a:lnTo>
                      <a:pt x="585" y="13546"/>
                    </a:lnTo>
                    <a:lnTo>
                      <a:pt x="798" y="13599"/>
                    </a:lnTo>
                    <a:lnTo>
                      <a:pt x="1010" y="13652"/>
                    </a:lnTo>
                    <a:lnTo>
                      <a:pt x="1223" y="13678"/>
                    </a:lnTo>
                    <a:lnTo>
                      <a:pt x="1462" y="13678"/>
                    </a:lnTo>
                    <a:lnTo>
                      <a:pt x="5764" y="13678"/>
                    </a:lnTo>
                    <a:lnTo>
                      <a:pt x="5764" y="13678"/>
                    </a:lnTo>
                    <a:lnTo>
                      <a:pt x="6083" y="13678"/>
                    </a:lnTo>
                    <a:lnTo>
                      <a:pt x="10386" y="13678"/>
                    </a:lnTo>
                    <a:lnTo>
                      <a:pt x="10386" y="13678"/>
                    </a:lnTo>
                    <a:lnTo>
                      <a:pt x="10678" y="13678"/>
                    </a:lnTo>
                    <a:lnTo>
                      <a:pt x="10970" y="13625"/>
                    </a:lnTo>
                    <a:lnTo>
                      <a:pt x="11236" y="13546"/>
                    </a:lnTo>
                    <a:lnTo>
                      <a:pt x="11475" y="13439"/>
                    </a:lnTo>
                    <a:lnTo>
                      <a:pt x="11687" y="13280"/>
                    </a:lnTo>
                    <a:lnTo>
                      <a:pt x="11767" y="13200"/>
                    </a:lnTo>
                    <a:lnTo>
                      <a:pt x="11846" y="13094"/>
                    </a:lnTo>
                    <a:lnTo>
                      <a:pt x="11899" y="12988"/>
                    </a:lnTo>
                    <a:lnTo>
                      <a:pt x="11926" y="12882"/>
                    </a:lnTo>
                    <a:lnTo>
                      <a:pt x="11953" y="12749"/>
                    </a:lnTo>
                    <a:lnTo>
                      <a:pt x="11979" y="12589"/>
                    </a:lnTo>
                    <a:lnTo>
                      <a:pt x="11979" y="12589"/>
                    </a:lnTo>
                    <a:lnTo>
                      <a:pt x="11953" y="12377"/>
                    </a:lnTo>
                    <a:lnTo>
                      <a:pt x="11899" y="12138"/>
                    </a:lnTo>
                    <a:lnTo>
                      <a:pt x="11793" y="11872"/>
                    </a:lnTo>
                    <a:lnTo>
                      <a:pt x="11660" y="11607"/>
                    </a:lnTo>
                    <a:lnTo>
                      <a:pt x="11660" y="11607"/>
                    </a:lnTo>
                    <a:lnTo>
                      <a:pt x="10678" y="9854"/>
                    </a:lnTo>
                    <a:lnTo>
                      <a:pt x="10014" y="8659"/>
                    </a:lnTo>
                    <a:lnTo>
                      <a:pt x="9323" y="7410"/>
                    </a:lnTo>
                    <a:lnTo>
                      <a:pt x="8686" y="6162"/>
                    </a:lnTo>
                    <a:lnTo>
                      <a:pt x="8128" y="5047"/>
                    </a:lnTo>
                    <a:lnTo>
                      <a:pt x="7916" y="4569"/>
                    </a:lnTo>
                    <a:lnTo>
                      <a:pt x="7756" y="4144"/>
                    </a:lnTo>
                    <a:lnTo>
                      <a:pt x="7677" y="3798"/>
                    </a:lnTo>
                    <a:lnTo>
                      <a:pt x="7623" y="3533"/>
                    </a:lnTo>
                    <a:lnTo>
                      <a:pt x="7623" y="3533"/>
                    </a:lnTo>
                    <a:lnTo>
                      <a:pt x="76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208;p57">
                <a:extLst>
                  <a:ext uri="{FF2B5EF4-FFF2-40B4-BE49-F238E27FC236}">
                    <a16:creationId xmlns:a16="http://schemas.microsoft.com/office/drawing/2014/main" id="{1B241125-48B3-A714-C247-0D113BD08FC3}"/>
                  </a:ext>
                </a:extLst>
              </p:cNvPr>
              <p:cNvSpPr/>
              <p:nvPr/>
            </p:nvSpPr>
            <p:spPr>
              <a:xfrm>
                <a:off x="3229438" y="-387045"/>
                <a:ext cx="11421" cy="445191"/>
              </a:xfrm>
              <a:custGeom>
                <a:avLst/>
                <a:gdLst/>
                <a:ahLst/>
                <a:cxnLst/>
                <a:rect l="l" t="t" r="r" b="b"/>
                <a:pathLst>
                  <a:path w="293" h="11421" extrusionOk="0">
                    <a:moveTo>
                      <a:pt x="0" y="0"/>
                    </a:moveTo>
                    <a:lnTo>
                      <a:pt x="0" y="319"/>
                    </a:lnTo>
                    <a:lnTo>
                      <a:pt x="292" y="372"/>
                    </a:lnTo>
                    <a:lnTo>
                      <a:pt x="292" y="0"/>
                    </a:lnTo>
                    <a:close/>
                    <a:moveTo>
                      <a:pt x="292" y="10465"/>
                    </a:moveTo>
                    <a:lnTo>
                      <a:pt x="0" y="10916"/>
                    </a:lnTo>
                    <a:lnTo>
                      <a:pt x="0" y="11421"/>
                    </a:lnTo>
                    <a:lnTo>
                      <a:pt x="292" y="11421"/>
                    </a:lnTo>
                    <a:lnTo>
                      <a:pt x="292" y="10465"/>
                    </a:lnTo>
                    <a:close/>
                  </a:path>
                </a:pathLst>
              </a:custGeom>
              <a:solidFill>
                <a:srgbClr val="E1E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209;p57">
                <a:extLst>
                  <a:ext uri="{FF2B5EF4-FFF2-40B4-BE49-F238E27FC236}">
                    <a16:creationId xmlns:a16="http://schemas.microsoft.com/office/drawing/2014/main" id="{ADB2AA34-E5B1-6E90-B884-FCBECA6BE410}"/>
                  </a:ext>
                </a:extLst>
              </p:cNvPr>
              <p:cNvSpPr/>
              <p:nvPr/>
            </p:nvSpPr>
            <p:spPr>
              <a:xfrm>
                <a:off x="3229438" y="20851"/>
                <a:ext cx="11421" cy="37304"/>
              </a:xfrm>
              <a:custGeom>
                <a:avLst/>
                <a:gdLst/>
                <a:ahLst/>
                <a:cxnLst/>
                <a:rect l="l" t="t" r="r" b="b"/>
                <a:pathLst>
                  <a:path w="293" h="957" fill="none" extrusionOk="0">
                    <a:moveTo>
                      <a:pt x="292" y="1"/>
                    </a:moveTo>
                    <a:lnTo>
                      <a:pt x="292" y="1"/>
                    </a:lnTo>
                    <a:lnTo>
                      <a:pt x="0" y="452"/>
                    </a:lnTo>
                    <a:lnTo>
                      <a:pt x="0" y="957"/>
                    </a:lnTo>
                    <a:lnTo>
                      <a:pt x="292" y="957"/>
                    </a:lnTo>
                    <a:lnTo>
                      <a:pt x="2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210;p57">
                <a:extLst>
                  <a:ext uri="{FF2B5EF4-FFF2-40B4-BE49-F238E27FC236}">
                    <a16:creationId xmlns:a16="http://schemas.microsoft.com/office/drawing/2014/main" id="{9A589B34-AF57-F3D8-5FD6-674F4606D74F}"/>
                  </a:ext>
                </a:extLst>
              </p:cNvPr>
              <p:cNvSpPr/>
              <p:nvPr/>
            </p:nvSpPr>
            <p:spPr>
              <a:xfrm>
                <a:off x="3229438" y="-387045"/>
                <a:ext cx="11421" cy="14540"/>
              </a:xfrm>
              <a:custGeom>
                <a:avLst/>
                <a:gdLst/>
                <a:ahLst/>
                <a:cxnLst/>
                <a:rect l="l" t="t" r="r" b="b"/>
                <a:pathLst>
                  <a:path w="293" h="373" fill="none" extrusionOk="0">
                    <a:moveTo>
                      <a:pt x="292" y="0"/>
                    </a:moveTo>
                    <a:lnTo>
                      <a:pt x="0" y="0"/>
                    </a:lnTo>
                    <a:lnTo>
                      <a:pt x="0" y="319"/>
                    </a:lnTo>
                    <a:lnTo>
                      <a:pt x="292" y="372"/>
                    </a:lnTo>
                    <a:lnTo>
                      <a:pt x="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211;p57">
                <a:extLst>
                  <a:ext uri="{FF2B5EF4-FFF2-40B4-BE49-F238E27FC236}">
                    <a16:creationId xmlns:a16="http://schemas.microsoft.com/office/drawing/2014/main" id="{100E2A95-3671-98F6-9C88-71B87059EAE2}"/>
                  </a:ext>
                </a:extLst>
              </p:cNvPr>
              <p:cNvSpPr/>
              <p:nvPr/>
            </p:nvSpPr>
            <p:spPr>
              <a:xfrm>
                <a:off x="3059639" y="58117"/>
                <a:ext cx="394478" cy="68371"/>
              </a:xfrm>
              <a:custGeom>
                <a:avLst/>
                <a:gdLst/>
                <a:ahLst/>
                <a:cxnLst/>
                <a:rect l="l" t="t" r="r" b="b"/>
                <a:pathLst>
                  <a:path w="10120" h="1754" extrusionOk="0">
                    <a:moveTo>
                      <a:pt x="3905" y="1"/>
                    </a:moveTo>
                    <a:lnTo>
                      <a:pt x="3560" y="293"/>
                    </a:lnTo>
                    <a:lnTo>
                      <a:pt x="3188" y="585"/>
                    </a:lnTo>
                    <a:lnTo>
                      <a:pt x="2763" y="851"/>
                    </a:lnTo>
                    <a:lnTo>
                      <a:pt x="2311" y="1063"/>
                    </a:lnTo>
                    <a:lnTo>
                      <a:pt x="1807" y="1249"/>
                    </a:lnTo>
                    <a:lnTo>
                      <a:pt x="1249" y="1435"/>
                    </a:lnTo>
                    <a:lnTo>
                      <a:pt x="665" y="1541"/>
                    </a:lnTo>
                    <a:lnTo>
                      <a:pt x="1" y="1621"/>
                    </a:lnTo>
                    <a:lnTo>
                      <a:pt x="186" y="1701"/>
                    </a:lnTo>
                    <a:lnTo>
                      <a:pt x="372" y="1727"/>
                    </a:lnTo>
                    <a:lnTo>
                      <a:pt x="585" y="1754"/>
                    </a:lnTo>
                    <a:lnTo>
                      <a:pt x="8712" y="1754"/>
                    </a:lnTo>
                    <a:lnTo>
                      <a:pt x="9057" y="1727"/>
                    </a:lnTo>
                    <a:lnTo>
                      <a:pt x="9403" y="1674"/>
                    </a:lnTo>
                    <a:lnTo>
                      <a:pt x="9562" y="1621"/>
                    </a:lnTo>
                    <a:lnTo>
                      <a:pt x="9695" y="1541"/>
                    </a:lnTo>
                    <a:lnTo>
                      <a:pt x="9801" y="1462"/>
                    </a:lnTo>
                    <a:lnTo>
                      <a:pt x="9907" y="1355"/>
                    </a:lnTo>
                    <a:lnTo>
                      <a:pt x="9987" y="1249"/>
                    </a:lnTo>
                    <a:lnTo>
                      <a:pt x="10067" y="1116"/>
                    </a:lnTo>
                    <a:lnTo>
                      <a:pt x="10093" y="984"/>
                    </a:lnTo>
                    <a:lnTo>
                      <a:pt x="10120" y="824"/>
                    </a:lnTo>
                    <a:lnTo>
                      <a:pt x="10120" y="638"/>
                    </a:lnTo>
                    <a:lnTo>
                      <a:pt x="10067" y="452"/>
                    </a:lnTo>
                    <a:lnTo>
                      <a:pt x="9987" y="240"/>
                    </a:lnTo>
                    <a:lnTo>
                      <a:pt x="988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212;p57">
                <a:extLst>
                  <a:ext uri="{FF2B5EF4-FFF2-40B4-BE49-F238E27FC236}">
                    <a16:creationId xmlns:a16="http://schemas.microsoft.com/office/drawing/2014/main" id="{420C4151-0CA6-F5DC-B2EF-AD0BC9E4CDD1}"/>
                  </a:ext>
                </a:extLst>
              </p:cNvPr>
              <p:cNvSpPr/>
              <p:nvPr/>
            </p:nvSpPr>
            <p:spPr>
              <a:xfrm>
                <a:off x="3059639" y="58117"/>
                <a:ext cx="394478" cy="68371"/>
              </a:xfrm>
              <a:custGeom>
                <a:avLst/>
                <a:gdLst/>
                <a:ahLst/>
                <a:cxnLst/>
                <a:rect l="l" t="t" r="r" b="b"/>
                <a:pathLst>
                  <a:path w="10120" h="1754" fill="none" extrusionOk="0">
                    <a:moveTo>
                      <a:pt x="9881" y="1"/>
                    </a:moveTo>
                    <a:lnTo>
                      <a:pt x="4648" y="1"/>
                    </a:lnTo>
                    <a:lnTo>
                      <a:pt x="4356" y="1"/>
                    </a:lnTo>
                    <a:lnTo>
                      <a:pt x="3905" y="1"/>
                    </a:lnTo>
                    <a:lnTo>
                      <a:pt x="3905" y="1"/>
                    </a:lnTo>
                    <a:lnTo>
                      <a:pt x="3560" y="293"/>
                    </a:lnTo>
                    <a:lnTo>
                      <a:pt x="3188" y="585"/>
                    </a:lnTo>
                    <a:lnTo>
                      <a:pt x="2763" y="851"/>
                    </a:lnTo>
                    <a:lnTo>
                      <a:pt x="2311" y="1063"/>
                    </a:lnTo>
                    <a:lnTo>
                      <a:pt x="1807" y="1249"/>
                    </a:lnTo>
                    <a:lnTo>
                      <a:pt x="1249" y="1435"/>
                    </a:lnTo>
                    <a:lnTo>
                      <a:pt x="665" y="1541"/>
                    </a:lnTo>
                    <a:lnTo>
                      <a:pt x="1" y="1621"/>
                    </a:lnTo>
                    <a:lnTo>
                      <a:pt x="1" y="1621"/>
                    </a:lnTo>
                    <a:lnTo>
                      <a:pt x="186" y="1701"/>
                    </a:lnTo>
                    <a:lnTo>
                      <a:pt x="372" y="1727"/>
                    </a:lnTo>
                    <a:lnTo>
                      <a:pt x="585" y="1754"/>
                    </a:lnTo>
                    <a:lnTo>
                      <a:pt x="797" y="1754"/>
                    </a:lnTo>
                    <a:lnTo>
                      <a:pt x="4622" y="1754"/>
                    </a:lnTo>
                    <a:lnTo>
                      <a:pt x="4622" y="1754"/>
                    </a:lnTo>
                    <a:lnTo>
                      <a:pt x="4887" y="1754"/>
                    </a:lnTo>
                    <a:lnTo>
                      <a:pt x="8712" y="1754"/>
                    </a:lnTo>
                    <a:lnTo>
                      <a:pt x="8712" y="1754"/>
                    </a:lnTo>
                    <a:lnTo>
                      <a:pt x="9057" y="1727"/>
                    </a:lnTo>
                    <a:lnTo>
                      <a:pt x="9403" y="1674"/>
                    </a:lnTo>
                    <a:lnTo>
                      <a:pt x="9562" y="1621"/>
                    </a:lnTo>
                    <a:lnTo>
                      <a:pt x="9695" y="1541"/>
                    </a:lnTo>
                    <a:lnTo>
                      <a:pt x="9801" y="1462"/>
                    </a:lnTo>
                    <a:lnTo>
                      <a:pt x="9907" y="1355"/>
                    </a:lnTo>
                    <a:lnTo>
                      <a:pt x="9987" y="1249"/>
                    </a:lnTo>
                    <a:lnTo>
                      <a:pt x="10067" y="1116"/>
                    </a:lnTo>
                    <a:lnTo>
                      <a:pt x="10093" y="984"/>
                    </a:lnTo>
                    <a:lnTo>
                      <a:pt x="10120" y="824"/>
                    </a:lnTo>
                    <a:lnTo>
                      <a:pt x="10120" y="638"/>
                    </a:lnTo>
                    <a:lnTo>
                      <a:pt x="10067" y="452"/>
                    </a:lnTo>
                    <a:lnTo>
                      <a:pt x="9987" y="240"/>
                    </a:lnTo>
                    <a:lnTo>
                      <a:pt x="9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213;p57">
                <a:extLst>
                  <a:ext uri="{FF2B5EF4-FFF2-40B4-BE49-F238E27FC236}">
                    <a16:creationId xmlns:a16="http://schemas.microsoft.com/office/drawing/2014/main" id="{B807A824-2695-7116-5B3D-7DF337BDC513}"/>
                  </a:ext>
                </a:extLst>
              </p:cNvPr>
              <p:cNvSpPr/>
              <p:nvPr/>
            </p:nvSpPr>
            <p:spPr>
              <a:xfrm>
                <a:off x="3165237" y="-400494"/>
                <a:ext cx="163599" cy="20737"/>
              </a:xfrm>
              <a:custGeom>
                <a:avLst/>
                <a:gdLst/>
                <a:ahLst/>
                <a:cxnLst/>
                <a:rect l="l" t="t" r="r" b="b"/>
                <a:pathLst>
                  <a:path w="4197" h="532" extrusionOk="0">
                    <a:moveTo>
                      <a:pt x="266" y="0"/>
                    </a:moveTo>
                    <a:lnTo>
                      <a:pt x="160" y="27"/>
                    </a:lnTo>
                    <a:lnTo>
                      <a:pt x="80" y="80"/>
                    </a:lnTo>
                    <a:lnTo>
                      <a:pt x="27" y="160"/>
                    </a:lnTo>
                    <a:lnTo>
                      <a:pt x="1" y="266"/>
                    </a:lnTo>
                    <a:lnTo>
                      <a:pt x="27" y="372"/>
                    </a:lnTo>
                    <a:lnTo>
                      <a:pt x="80" y="452"/>
                    </a:lnTo>
                    <a:lnTo>
                      <a:pt x="160" y="505"/>
                    </a:lnTo>
                    <a:lnTo>
                      <a:pt x="266" y="531"/>
                    </a:lnTo>
                    <a:lnTo>
                      <a:pt x="3958" y="531"/>
                    </a:lnTo>
                    <a:lnTo>
                      <a:pt x="4038" y="505"/>
                    </a:lnTo>
                    <a:lnTo>
                      <a:pt x="4144" y="452"/>
                    </a:lnTo>
                    <a:lnTo>
                      <a:pt x="4197" y="372"/>
                    </a:lnTo>
                    <a:lnTo>
                      <a:pt x="4197" y="266"/>
                    </a:lnTo>
                    <a:lnTo>
                      <a:pt x="4197" y="160"/>
                    </a:lnTo>
                    <a:lnTo>
                      <a:pt x="4144" y="80"/>
                    </a:lnTo>
                    <a:lnTo>
                      <a:pt x="4038" y="27"/>
                    </a:lnTo>
                    <a:lnTo>
                      <a:pt x="39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214;p57">
                <a:extLst>
                  <a:ext uri="{FF2B5EF4-FFF2-40B4-BE49-F238E27FC236}">
                    <a16:creationId xmlns:a16="http://schemas.microsoft.com/office/drawing/2014/main" id="{B3EFBB36-389A-C993-F8BB-3B4ED81DF2D9}"/>
                  </a:ext>
                </a:extLst>
              </p:cNvPr>
              <p:cNvSpPr/>
              <p:nvPr/>
            </p:nvSpPr>
            <p:spPr>
              <a:xfrm>
                <a:off x="3546233" y="-167583"/>
                <a:ext cx="76635" cy="95306"/>
              </a:xfrm>
              <a:custGeom>
                <a:avLst/>
                <a:gdLst/>
                <a:ahLst/>
                <a:cxnLst/>
                <a:rect l="l" t="t" r="r" b="b"/>
                <a:pathLst>
                  <a:path w="1966" h="2445" extrusionOk="0">
                    <a:moveTo>
                      <a:pt x="1435" y="1"/>
                    </a:moveTo>
                    <a:lnTo>
                      <a:pt x="1302" y="28"/>
                    </a:lnTo>
                    <a:lnTo>
                      <a:pt x="1169" y="54"/>
                    </a:lnTo>
                    <a:lnTo>
                      <a:pt x="1010" y="134"/>
                    </a:lnTo>
                    <a:lnTo>
                      <a:pt x="850" y="213"/>
                    </a:lnTo>
                    <a:lnTo>
                      <a:pt x="717" y="320"/>
                    </a:lnTo>
                    <a:lnTo>
                      <a:pt x="585" y="452"/>
                    </a:lnTo>
                    <a:lnTo>
                      <a:pt x="452" y="612"/>
                    </a:lnTo>
                    <a:lnTo>
                      <a:pt x="319" y="798"/>
                    </a:lnTo>
                    <a:lnTo>
                      <a:pt x="186" y="1010"/>
                    </a:lnTo>
                    <a:lnTo>
                      <a:pt x="80" y="1249"/>
                    </a:lnTo>
                    <a:lnTo>
                      <a:pt x="27" y="1488"/>
                    </a:lnTo>
                    <a:lnTo>
                      <a:pt x="0" y="1727"/>
                    </a:lnTo>
                    <a:lnTo>
                      <a:pt x="0" y="1913"/>
                    </a:lnTo>
                    <a:lnTo>
                      <a:pt x="27" y="2099"/>
                    </a:lnTo>
                    <a:lnTo>
                      <a:pt x="107" y="2232"/>
                    </a:lnTo>
                    <a:lnTo>
                      <a:pt x="239" y="2365"/>
                    </a:lnTo>
                    <a:lnTo>
                      <a:pt x="372" y="2418"/>
                    </a:lnTo>
                    <a:lnTo>
                      <a:pt x="532" y="2444"/>
                    </a:lnTo>
                    <a:lnTo>
                      <a:pt x="664" y="2418"/>
                    </a:lnTo>
                    <a:lnTo>
                      <a:pt x="797" y="2365"/>
                    </a:lnTo>
                    <a:lnTo>
                      <a:pt x="957" y="2312"/>
                    </a:lnTo>
                    <a:lnTo>
                      <a:pt x="1089" y="2232"/>
                    </a:lnTo>
                    <a:lnTo>
                      <a:pt x="1249" y="2099"/>
                    </a:lnTo>
                    <a:lnTo>
                      <a:pt x="1381" y="1966"/>
                    </a:lnTo>
                    <a:lnTo>
                      <a:pt x="1514" y="1807"/>
                    </a:lnTo>
                    <a:lnTo>
                      <a:pt x="1647" y="1648"/>
                    </a:lnTo>
                    <a:lnTo>
                      <a:pt x="1780" y="1409"/>
                    </a:lnTo>
                    <a:lnTo>
                      <a:pt x="1886" y="1170"/>
                    </a:lnTo>
                    <a:lnTo>
                      <a:pt x="1939" y="931"/>
                    </a:lnTo>
                    <a:lnTo>
                      <a:pt x="1966" y="718"/>
                    </a:lnTo>
                    <a:lnTo>
                      <a:pt x="1966" y="506"/>
                    </a:lnTo>
                    <a:lnTo>
                      <a:pt x="1913" y="346"/>
                    </a:lnTo>
                    <a:lnTo>
                      <a:pt x="1833" y="187"/>
                    </a:lnTo>
                    <a:lnTo>
                      <a:pt x="1727" y="81"/>
                    </a:lnTo>
                    <a:lnTo>
                      <a:pt x="1594" y="28"/>
                    </a:lnTo>
                    <a:lnTo>
                      <a:pt x="1435" y="1"/>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215;p57">
                <a:extLst>
                  <a:ext uri="{FF2B5EF4-FFF2-40B4-BE49-F238E27FC236}">
                    <a16:creationId xmlns:a16="http://schemas.microsoft.com/office/drawing/2014/main" id="{A1E74DA1-DF1F-A91B-D832-9BBEDE585D82}"/>
                  </a:ext>
                </a:extLst>
              </p:cNvPr>
              <p:cNvSpPr/>
              <p:nvPr/>
            </p:nvSpPr>
            <p:spPr>
              <a:xfrm>
                <a:off x="3546233" y="-167583"/>
                <a:ext cx="76635" cy="95306"/>
              </a:xfrm>
              <a:custGeom>
                <a:avLst/>
                <a:gdLst/>
                <a:ahLst/>
                <a:cxnLst/>
                <a:rect l="l" t="t" r="r" b="b"/>
                <a:pathLst>
                  <a:path w="1966" h="2445" fill="none" extrusionOk="0">
                    <a:moveTo>
                      <a:pt x="1435" y="1"/>
                    </a:moveTo>
                    <a:lnTo>
                      <a:pt x="1435" y="1"/>
                    </a:lnTo>
                    <a:lnTo>
                      <a:pt x="1302" y="28"/>
                    </a:lnTo>
                    <a:lnTo>
                      <a:pt x="1169" y="54"/>
                    </a:lnTo>
                    <a:lnTo>
                      <a:pt x="1010" y="134"/>
                    </a:lnTo>
                    <a:lnTo>
                      <a:pt x="850" y="213"/>
                    </a:lnTo>
                    <a:lnTo>
                      <a:pt x="717" y="320"/>
                    </a:lnTo>
                    <a:lnTo>
                      <a:pt x="585" y="452"/>
                    </a:lnTo>
                    <a:lnTo>
                      <a:pt x="452" y="612"/>
                    </a:lnTo>
                    <a:lnTo>
                      <a:pt x="319" y="798"/>
                    </a:lnTo>
                    <a:lnTo>
                      <a:pt x="319" y="798"/>
                    </a:lnTo>
                    <a:lnTo>
                      <a:pt x="186" y="1010"/>
                    </a:lnTo>
                    <a:lnTo>
                      <a:pt x="80" y="1249"/>
                    </a:lnTo>
                    <a:lnTo>
                      <a:pt x="27" y="1488"/>
                    </a:lnTo>
                    <a:lnTo>
                      <a:pt x="0" y="1727"/>
                    </a:lnTo>
                    <a:lnTo>
                      <a:pt x="0" y="1913"/>
                    </a:lnTo>
                    <a:lnTo>
                      <a:pt x="27" y="2099"/>
                    </a:lnTo>
                    <a:lnTo>
                      <a:pt x="107" y="2232"/>
                    </a:lnTo>
                    <a:lnTo>
                      <a:pt x="239" y="2365"/>
                    </a:lnTo>
                    <a:lnTo>
                      <a:pt x="239" y="2365"/>
                    </a:lnTo>
                    <a:lnTo>
                      <a:pt x="372" y="2418"/>
                    </a:lnTo>
                    <a:lnTo>
                      <a:pt x="532" y="2444"/>
                    </a:lnTo>
                    <a:lnTo>
                      <a:pt x="532" y="2444"/>
                    </a:lnTo>
                    <a:lnTo>
                      <a:pt x="664" y="2418"/>
                    </a:lnTo>
                    <a:lnTo>
                      <a:pt x="797" y="2365"/>
                    </a:lnTo>
                    <a:lnTo>
                      <a:pt x="957" y="2312"/>
                    </a:lnTo>
                    <a:lnTo>
                      <a:pt x="1089" y="2232"/>
                    </a:lnTo>
                    <a:lnTo>
                      <a:pt x="1249" y="2099"/>
                    </a:lnTo>
                    <a:lnTo>
                      <a:pt x="1381" y="1966"/>
                    </a:lnTo>
                    <a:lnTo>
                      <a:pt x="1514" y="1807"/>
                    </a:lnTo>
                    <a:lnTo>
                      <a:pt x="1647" y="1648"/>
                    </a:lnTo>
                    <a:lnTo>
                      <a:pt x="1647" y="1648"/>
                    </a:lnTo>
                    <a:lnTo>
                      <a:pt x="1780" y="1409"/>
                    </a:lnTo>
                    <a:lnTo>
                      <a:pt x="1886" y="1170"/>
                    </a:lnTo>
                    <a:lnTo>
                      <a:pt x="1939" y="931"/>
                    </a:lnTo>
                    <a:lnTo>
                      <a:pt x="1966" y="718"/>
                    </a:lnTo>
                    <a:lnTo>
                      <a:pt x="1966" y="506"/>
                    </a:lnTo>
                    <a:lnTo>
                      <a:pt x="1913" y="346"/>
                    </a:lnTo>
                    <a:lnTo>
                      <a:pt x="1833" y="187"/>
                    </a:lnTo>
                    <a:lnTo>
                      <a:pt x="1727" y="81"/>
                    </a:lnTo>
                    <a:lnTo>
                      <a:pt x="1727" y="81"/>
                    </a:lnTo>
                    <a:lnTo>
                      <a:pt x="1594" y="28"/>
                    </a:lnTo>
                    <a:lnTo>
                      <a:pt x="14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216;p57">
                <a:extLst>
                  <a:ext uri="{FF2B5EF4-FFF2-40B4-BE49-F238E27FC236}">
                    <a16:creationId xmlns:a16="http://schemas.microsoft.com/office/drawing/2014/main" id="{800C0C99-FD6F-1686-693C-12DB97BC3B00}"/>
                  </a:ext>
                </a:extLst>
              </p:cNvPr>
              <p:cNvSpPr/>
              <p:nvPr/>
            </p:nvSpPr>
            <p:spPr>
              <a:xfrm>
                <a:off x="3517231" y="-2966"/>
                <a:ext cx="321000" cy="128439"/>
              </a:xfrm>
              <a:custGeom>
                <a:avLst/>
                <a:gdLst/>
                <a:ahLst/>
                <a:cxnLst/>
                <a:rect l="l" t="t" r="r" b="b"/>
                <a:pathLst>
                  <a:path w="8235" h="3295" extrusionOk="0">
                    <a:moveTo>
                      <a:pt x="1" y="1"/>
                    </a:moveTo>
                    <a:lnTo>
                      <a:pt x="80" y="266"/>
                    </a:lnTo>
                    <a:lnTo>
                      <a:pt x="160" y="532"/>
                    </a:lnTo>
                    <a:lnTo>
                      <a:pt x="266" y="798"/>
                    </a:lnTo>
                    <a:lnTo>
                      <a:pt x="399" y="1037"/>
                    </a:lnTo>
                    <a:lnTo>
                      <a:pt x="532" y="1276"/>
                    </a:lnTo>
                    <a:lnTo>
                      <a:pt x="691" y="1515"/>
                    </a:lnTo>
                    <a:lnTo>
                      <a:pt x="851" y="1727"/>
                    </a:lnTo>
                    <a:lnTo>
                      <a:pt x="1037" y="1940"/>
                    </a:lnTo>
                    <a:lnTo>
                      <a:pt x="1329" y="2232"/>
                    </a:lnTo>
                    <a:lnTo>
                      <a:pt x="1674" y="2497"/>
                    </a:lnTo>
                    <a:lnTo>
                      <a:pt x="2046" y="2736"/>
                    </a:lnTo>
                    <a:lnTo>
                      <a:pt x="2418" y="2922"/>
                    </a:lnTo>
                    <a:lnTo>
                      <a:pt x="2816" y="3082"/>
                    </a:lnTo>
                    <a:lnTo>
                      <a:pt x="3241" y="3188"/>
                    </a:lnTo>
                    <a:lnTo>
                      <a:pt x="3692" y="3268"/>
                    </a:lnTo>
                    <a:lnTo>
                      <a:pt x="4144" y="3294"/>
                    </a:lnTo>
                    <a:lnTo>
                      <a:pt x="4516" y="3268"/>
                    </a:lnTo>
                    <a:lnTo>
                      <a:pt x="4861" y="3214"/>
                    </a:lnTo>
                    <a:lnTo>
                      <a:pt x="5206" y="3135"/>
                    </a:lnTo>
                    <a:lnTo>
                      <a:pt x="5552" y="3055"/>
                    </a:lnTo>
                    <a:lnTo>
                      <a:pt x="5870" y="2922"/>
                    </a:lnTo>
                    <a:lnTo>
                      <a:pt x="6189" y="2763"/>
                    </a:lnTo>
                    <a:lnTo>
                      <a:pt x="6481" y="2577"/>
                    </a:lnTo>
                    <a:lnTo>
                      <a:pt x="6773" y="2365"/>
                    </a:lnTo>
                    <a:lnTo>
                      <a:pt x="7012" y="2152"/>
                    </a:lnTo>
                    <a:lnTo>
                      <a:pt x="7278" y="1887"/>
                    </a:lnTo>
                    <a:lnTo>
                      <a:pt x="7490" y="1647"/>
                    </a:lnTo>
                    <a:lnTo>
                      <a:pt x="7676" y="1355"/>
                    </a:lnTo>
                    <a:lnTo>
                      <a:pt x="7862" y="1063"/>
                    </a:lnTo>
                    <a:lnTo>
                      <a:pt x="8022" y="744"/>
                    </a:lnTo>
                    <a:lnTo>
                      <a:pt x="8128" y="399"/>
                    </a:lnTo>
                    <a:lnTo>
                      <a:pt x="8234" y="81"/>
                    </a:lnTo>
                    <a:lnTo>
                      <a:pt x="4117" y="81"/>
                    </a:lnTo>
                    <a:lnTo>
                      <a:pt x="2072" y="54"/>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217;p57">
                <a:extLst>
                  <a:ext uri="{FF2B5EF4-FFF2-40B4-BE49-F238E27FC236}">
                    <a16:creationId xmlns:a16="http://schemas.microsoft.com/office/drawing/2014/main" id="{5CDBB0F5-6D7E-212A-38E9-A027B3FFEDB0}"/>
                  </a:ext>
                </a:extLst>
              </p:cNvPr>
              <p:cNvSpPr/>
              <p:nvPr/>
            </p:nvSpPr>
            <p:spPr>
              <a:xfrm>
                <a:off x="3517231" y="-2966"/>
                <a:ext cx="321000" cy="128439"/>
              </a:xfrm>
              <a:custGeom>
                <a:avLst/>
                <a:gdLst/>
                <a:ahLst/>
                <a:cxnLst/>
                <a:rect l="l" t="t" r="r" b="b"/>
                <a:pathLst>
                  <a:path w="8235" h="3295" fill="none" extrusionOk="0">
                    <a:moveTo>
                      <a:pt x="8234" y="81"/>
                    </a:moveTo>
                    <a:lnTo>
                      <a:pt x="8234" y="81"/>
                    </a:lnTo>
                    <a:lnTo>
                      <a:pt x="8128" y="399"/>
                    </a:lnTo>
                    <a:lnTo>
                      <a:pt x="8022" y="744"/>
                    </a:lnTo>
                    <a:lnTo>
                      <a:pt x="7862" y="1063"/>
                    </a:lnTo>
                    <a:lnTo>
                      <a:pt x="7676" y="1355"/>
                    </a:lnTo>
                    <a:lnTo>
                      <a:pt x="7490" y="1647"/>
                    </a:lnTo>
                    <a:lnTo>
                      <a:pt x="7278" y="1887"/>
                    </a:lnTo>
                    <a:lnTo>
                      <a:pt x="7012" y="2152"/>
                    </a:lnTo>
                    <a:lnTo>
                      <a:pt x="6773" y="2365"/>
                    </a:lnTo>
                    <a:lnTo>
                      <a:pt x="6481" y="2577"/>
                    </a:lnTo>
                    <a:lnTo>
                      <a:pt x="6189" y="2763"/>
                    </a:lnTo>
                    <a:lnTo>
                      <a:pt x="5870" y="2922"/>
                    </a:lnTo>
                    <a:lnTo>
                      <a:pt x="5552" y="3055"/>
                    </a:lnTo>
                    <a:lnTo>
                      <a:pt x="5206" y="3135"/>
                    </a:lnTo>
                    <a:lnTo>
                      <a:pt x="4861" y="3214"/>
                    </a:lnTo>
                    <a:lnTo>
                      <a:pt x="4516" y="3268"/>
                    </a:lnTo>
                    <a:lnTo>
                      <a:pt x="4144" y="3294"/>
                    </a:lnTo>
                    <a:lnTo>
                      <a:pt x="4144" y="3294"/>
                    </a:lnTo>
                    <a:lnTo>
                      <a:pt x="3692" y="3268"/>
                    </a:lnTo>
                    <a:lnTo>
                      <a:pt x="3241" y="3188"/>
                    </a:lnTo>
                    <a:lnTo>
                      <a:pt x="2816" y="3082"/>
                    </a:lnTo>
                    <a:lnTo>
                      <a:pt x="2418" y="2922"/>
                    </a:lnTo>
                    <a:lnTo>
                      <a:pt x="2046" y="2736"/>
                    </a:lnTo>
                    <a:lnTo>
                      <a:pt x="1674" y="2497"/>
                    </a:lnTo>
                    <a:lnTo>
                      <a:pt x="1329" y="2232"/>
                    </a:lnTo>
                    <a:lnTo>
                      <a:pt x="1037" y="1940"/>
                    </a:lnTo>
                    <a:lnTo>
                      <a:pt x="1037" y="1940"/>
                    </a:lnTo>
                    <a:lnTo>
                      <a:pt x="851" y="1727"/>
                    </a:lnTo>
                    <a:lnTo>
                      <a:pt x="691" y="1515"/>
                    </a:lnTo>
                    <a:lnTo>
                      <a:pt x="532" y="1276"/>
                    </a:lnTo>
                    <a:lnTo>
                      <a:pt x="399" y="1037"/>
                    </a:lnTo>
                    <a:lnTo>
                      <a:pt x="266" y="798"/>
                    </a:lnTo>
                    <a:lnTo>
                      <a:pt x="160" y="532"/>
                    </a:lnTo>
                    <a:lnTo>
                      <a:pt x="80" y="266"/>
                    </a:lnTo>
                    <a:lnTo>
                      <a:pt x="1" y="1"/>
                    </a:lnTo>
                    <a:lnTo>
                      <a:pt x="1" y="1"/>
                    </a:lnTo>
                    <a:lnTo>
                      <a:pt x="2072" y="54"/>
                    </a:lnTo>
                    <a:lnTo>
                      <a:pt x="4117" y="81"/>
                    </a:lnTo>
                    <a:lnTo>
                      <a:pt x="8234" y="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218;p57">
                <a:extLst>
                  <a:ext uri="{FF2B5EF4-FFF2-40B4-BE49-F238E27FC236}">
                    <a16:creationId xmlns:a16="http://schemas.microsoft.com/office/drawing/2014/main" id="{1D9D7CCF-F0FC-9A8A-0E3C-A80059A76CC3}"/>
                  </a:ext>
                </a:extLst>
              </p:cNvPr>
              <p:cNvSpPr/>
              <p:nvPr/>
            </p:nvSpPr>
            <p:spPr>
              <a:xfrm>
                <a:off x="3545180" y="-325962"/>
                <a:ext cx="314764" cy="472126"/>
              </a:xfrm>
              <a:custGeom>
                <a:avLst/>
                <a:gdLst/>
                <a:ahLst/>
                <a:cxnLst/>
                <a:rect l="l" t="t" r="r" b="b"/>
                <a:pathLst>
                  <a:path w="8075" h="12112" extrusionOk="0">
                    <a:moveTo>
                      <a:pt x="2099" y="0"/>
                    </a:moveTo>
                    <a:lnTo>
                      <a:pt x="2046" y="160"/>
                    </a:lnTo>
                    <a:lnTo>
                      <a:pt x="3268" y="346"/>
                    </a:lnTo>
                    <a:lnTo>
                      <a:pt x="3268" y="0"/>
                    </a:lnTo>
                    <a:close/>
                    <a:moveTo>
                      <a:pt x="3560" y="0"/>
                    </a:moveTo>
                    <a:lnTo>
                      <a:pt x="3560" y="372"/>
                    </a:lnTo>
                    <a:lnTo>
                      <a:pt x="4250" y="478"/>
                    </a:lnTo>
                    <a:lnTo>
                      <a:pt x="4250" y="3241"/>
                    </a:lnTo>
                    <a:lnTo>
                      <a:pt x="4357" y="3347"/>
                    </a:lnTo>
                    <a:lnTo>
                      <a:pt x="4542" y="3666"/>
                    </a:lnTo>
                    <a:lnTo>
                      <a:pt x="4835" y="4144"/>
                    </a:lnTo>
                    <a:lnTo>
                      <a:pt x="4967" y="4462"/>
                    </a:lnTo>
                    <a:lnTo>
                      <a:pt x="5100" y="4781"/>
                    </a:lnTo>
                    <a:lnTo>
                      <a:pt x="5233" y="5153"/>
                    </a:lnTo>
                    <a:lnTo>
                      <a:pt x="5339" y="5551"/>
                    </a:lnTo>
                    <a:lnTo>
                      <a:pt x="5419" y="5976"/>
                    </a:lnTo>
                    <a:lnTo>
                      <a:pt x="5472" y="6401"/>
                    </a:lnTo>
                    <a:lnTo>
                      <a:pt x="5499" y="6879"/>
                    </a:lnTo>
                    <a:lnTo>
                      <a:pt x="5472" y="7357"/>
                    </a:lnTo>
                    <a:lnTo>
                      <a:pt x="5392" y="7862"/>
                    </a:lnTo>
                    <a:lnTo>
                      <a:pt x="5260" y="8367"/>
                    </a:lnTo>
                    <a:lnTo>
                      <a:pt x="7517" y="8367"/>
                    </a:lnTo>
                    <a:lnTo>
                      <a:pt x="7411" y="8685"/>
                    </a:lnTo>
                    <a:lnTo>
                      <a:pt x="7305" y="9030"/>
                    </a:lnTo>
                    <a:lnTo>
                      <a:pt x="7145" y="9349"/>
                    </a:lnTo>
                    <a:lnTo>
                      <a:pt x="6959" y="9641"/>
                    </a:lnTo>
                    <a:lnTo>
                      <a:pt x="6773" y="9933"/>
                    </a:lnTo>
                    <a:lnTo>
                      <a:pt x="6561" y="10173"/>
                    </a:lnTo>
                    <a:lnTo>
                      <a:pt x="6295" y="10438"/>
                    </a:lnTo>
                    <a:lnTo>
                      <a:pt x="6056" y="10651"/>
                    </a:lnTo>
                    <a:lnTo>
                      <a:pt x="5764" y="10863"/>
                    </a:lnTo>
                    <a:lnTo>
                      <a:pt x="5472" y="11049"/>
                    </a:lnTo>
                    <a:lnTo>
                      <a:pt x="5153" y="11208"/>
                    </a:lnTo>
                    <a:lnTo>
                      <a:pt x="4835" y="11341"/>
                    </a:lnTo>
                    <a:lnTo>
                      <a:pt x="4489" y="11421"/>
                    </a:lnTo>
                    <a:lnTo>
                      <a:pt x="4144" y="11500"/>
                    </a:lnTo>
                    <a:lnTo>
                      <a:pt x="3799" y="11554"/>
                    </a:lnTo>
                    <a:lnTo>
                      <a:pt x="3427" y="11580"/>
                    </a:lnTo>
                    <a:lnTo>
                      <a:pt x="3082" y="11554"/>
                    </a:lnTo>
                    <a:lnTo>
                      <a:pt x="2763" y="11527"/>
                    </a:lnTo>
                    <a:lnTo>
                      <a:pt x="2471" y="11474"/>
                    </a:lnTo>
                    <a:lnTo>
                      <a:pt x="2152" y="11394"/>
                    </a:lnTo>
                    <a:lnTo>
                      <a:pt x="1860" y="11288"/>
                    </a:lnTo>
                    <a:lnTo>
                      <a:pt x="1594" y="11155"/>
                    </a:lnTo>
                    <a:lnTo>
                      <a:pt x="1302" y="11022"/>
                    </a:lnTo>
                    <a:lnTo>
                      <a:pt x="1037" y="10837"/>
                    </a:lnTo>
                    <a:lnTo>
                      <a:pt x="505" y="10757"/>
                    </a:lnTo>
                    <a:lnTo>
                      <a:pt x="1" y="10624"/>
                    </a:lnTo>
                    <a:lnTo>
                      <a:pt x="1" y="10624"/>
                    </a:lnTo>
                    <a:lnTo>
                      <a:pt x="346" y="10969"/>
                    </a:lnTo>
                    <a:lnTo>
                      <a:pt x="718" y="11261"/>
                    </a:lnTo>
                    <a:lnTo>
                      <a:pt x="1116" y="11500"/>
                    </a:lnTo>
                    <a:lnTo>
                      <a:pt x="1541" y="11713"/>
                    </a:lnTo>
                    <a:lnTo>
                      <a:pt x="1966" y="11899"/>
                    </a:lnTo>
                    <a:lnTo>
                      <a:pt x="2444" y="12005"/>
                    </a:lnTo>
                    <a:lnTo>
                      <a:pt x="2922" y="12085"/>
                    </a:lnTo>
                    <a:lnTo>
                      <a:pt x="3427" y="12111"/>
                    </a:lnTo>
                    <a:lnTo>
                      <a:pt x="3905" y="12085"/>
                    </a:lnTo>
                    <a:lnTo>
                      <a:pt x="4357" y="12032"/>
                    </a:lnTo>
                    <a:lnTo>
                      <a:pt x="4808" y="11899"/>
                    </a:lnTo>
                    <a:lnTo>
                      <a:pt x="5233" y="11740"/>
                    </a:lnTo>
                    <a:lnTo>
                      <a:pt x="5631" y="11554"/>
                    </a:lnTo>
                    <a:lnTo>
                      <a:pt x="6003" y="11315"/>
                    </a:lnTo>
                    <a:lnTo>
                      <a:pt x="6375" y="11049"/>
                    </a:lnTo>
                    <a:lnTo>
                      <a:pt x="6694" y="10757"/>
                    </a:lnTo>
                    <a:lnTo>
                      <a:pt x="7012" y="10438"/>
                    </a:lnTo>
                    <a:lnTo>
                      <a:pt x="7278" y="10066"/>
                    </a:lnTo>
                    <a:lnTo>
                      <a:pt x="7491" y="9694"/>
                    </a:lnTo>
                    <a:lnTo>
                      <a:pt x="7703" y="9270"/>
                    </a:lnTo>
                    <a:lnTo>
                      <a:pt x="7862" y="8845"/>
                    </a:lnTo>
                    <a:lnTo>
                      <a:pt x="7969" y="8420"/>
                    </a:lnTo>
                    <a:lnTo>
                      <a:pt x="8048" y="7942"/>
                    </a:lnTo>
                    <a:lnTo>
                      <a:pt x="8075" y="7464"/>
                    </a:lnTo>
                    <a:lnTo>
                      <a:pt x="8048" y="7092"/>
                    </a:lnTo>
                    <a:lnTo>
                      <a:pt x="7995" y="6720"/>
                    </a:lnTo>
                    <a:lnTo>
                      <a:pt x="7942" y="6375"/>
                    </a:lnTo>
                    <a:lnTo>
                      <a:pt x="7836" y="6029"/>
                    </a:lnTo>
                    <a:lnTo>
                      <a:pt x="7703" y="5684"/>
                    </a:lnTo>
                    <a:lnTo>
                      <a:pt x="7544" y="5365"/>
                    </a:lnTo>
                    <a:lnTo>
                      <a:pt x="7384" y="5047"/>
                    </a:lnTo>
                    <a:lnTo>
                      <a:pt x="7198" y="4754"/>
                    </a:lnTo>
                    <a:lnTo>
                      <a:pt x="6959" y="4489"/>
                    </a:lnTo>
                    <a:lnTo>
                      <a:pt x="6747" y="4223"/>
                    </a:lnTo>
                    <a:lnTo>
                      <a:pt x="6481" y="3984"/>
                    </a:lnTo>
                    <a:lnTo>
                      <a:pt x="6216" y="3745"/>
                    </a:lnTo>
                    <a:lnTo>
                      <a:pt x="5924" y="3559"/>
                    </a:lnTo>
                    <a:lnTo>
                      <a:pt x="5605" y="3373"/>
                    </a:lnTo>
                    <a:lnTo>
                      <a:pt x="5286" y="3214"/>
                    </a:lnTo>
                    <a:lnTo>
                      <a:pt x="4967" y="3081"/>
                    </a:lnTo>
                    <a:lnTo>
                      <a:pt x="4967" y="2603"/>
                    </a:lnTo>
                    <a:lnTo>
                      <a:pt x="4967" y="0"/>
                    </a:lnTo>
                    <a:close/>
                  </a:path>
                </a:pathLst>
              </a:custGeom>
              <a:solidFill>
                <a:srgbClr val="FFFFFF">
                  <a:alpha val="35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219;p57">
                <a:extLst>
                  <a:ext uri="{FF2B5EF4-FFF2-40B4-BE49-F238E27FC236}">
                    <a16:creationId xmlns:a16="http://schemas.microsoft.com/office/drawing/2014/main" id="{31B7C1F2-3A0A-FE0F-A740-8E779E8382CF}"/>
                  </a:ext>
                </a:extLst>
              </p:cNvPr>
              <p:cNvSpPr/>
              <p:nvPr/>
            </p:nvSpPr>
            <p:spPr>
              <a:xfrm>
                <a:off x="3624896" y="-325962"/>
                <a:ext cx="47673" cy="13487"/>
              </a:xfrm>
              <a:custGeom>
                <a:avLst/>
                <a:gdLst/>
                <a:ahLst/>
                <a:cxnLst/>
                <a:rect l="l" t="t" r="r" b="b"/>
                <a:pathLst>
                  <a:path w="1223" h="346" fill="none" extrusionOk="0">
                    <a:moveTo>
                      <a:pt x="1223" y="0"/>
                    </a:moveTo>
                    <a:lnTo>
                      <a:pt x="54" y="0"/>
                    </a:lnTo>
                    <a:lnTo>
                      <a:pt x="1" y="160"/>
                    </a:lnTo>
                    <a:lnTo>
                      <a:pt x="1223" y="346"/>
                    </a:lnTo>
                    <a:lnTo>
                      <a:pt x="12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220;p57">
                <a:extLst>
                  <a:ext uri="{FF2B5EF4-FFF2-40B4-BE49-F238E27FC236}">
                    <a16:creationId xmlns:a16="http://schemas.microsoft.com/office/drawing/2014/main" id="{0D9EFC2E-7503-AE0A-7DDE-C8B7841C145D}"/>
                  </a:ext>
                </a:extLst>
              </p:cNvPr>
              <p:cNvSpPr/>
              <p:nvPr/>
            </p:nvSpPr>
            <p:spPr>
              <a:xfrm>
                <a:off x="3545180" y="-325962"/>
                <a:ext cx="314764" cy="472126"/>
              </a:xfrm>
              <a:custGeom>
                <a:avLst/>
                <a:gdLst/>
                <a:ahLst/>
                <a:cxnLst/>
                <a:rect l="l" t="t" r="r" b="b"/>
                <a:pathLst>
                  <a:path w="8075" h="12112" fill="none" extrusionOk="0">
                    <a:moveTo>
                      <a:pt x="4967" y="0"/>
                    </a:moveTo>
                    <a:lnTo>
                      <a:pt x="3560" y="0"/>
                    </a:lnTo>
                    <a:lnTo>
                      <a:pt x="3560" y="372"/>
                    </a:lnTo>
                    <a:lnTo>
                      <a:pt x="4250" y="478"/>
                    </a:lnTo>
                    <a:lnTo>
                      <a:pt x="4250" y="478"/>
                    </a:lnTo>
                    <a:lnTo>
                      <a:pt x="4250" y="3241"/>
                    </a:lnTo>
                    <a:lnTo>
                      <a:pt x="4250" y="3241"/>
                    </a:lnTo>
                    <a:lnTo>
                      <a:pt x="4250" y="3241"/>
                    </a:lnTo>
                    <a:lnTo>
                      <a:pt x="4250" y="3241"/>
                    </a:lnTo>
                    <a:lnTo>
                      <a:pt x="4250" y="3241"/>
                    </a:lnTo>
                    <a:lnTo>
                      <a:pt x="4250" y="3241"/>
                    </a:lnTo>
                    <a:lnTo>
                      <a:pt x="4357" y="3347"/>
                    </a:lnTo>
                    <a:lnTo>
                      <a:pt x="4542" y="3666"/>
                    </a:lnTo>
                    <a:lnTo>
                      <a:pt x="4835" y="4144"/>
                    </a:lnTo>
                    <a:lnTo>
                      <a:pt x="4967" y="4462"/>
                    </a:lnTo>
                    <a:lnTo>
                      <a:pt x="5100" y="4781"/>
                    </a:lnTo>
                    <a:lnTo>
                      <a:pt x="5233" y="5153"/>
                    </a:lnTo>
                    <a:lnTo>
                      <a:pt x="5339" y="5551"/>
                    </a:lnTo>
                    <a:lnTo>
                      <a:pt x="5419" y="5976"/>
                    </a:lnTo>
                    <a:lnTo>
                      <a:pt x="5472" y="6401"/>
                    </a:lnTo>
                    <a:lnTo>
                      <a:pt x="5499" y="6879"/>
                    </a:lnTo>
                    <a:lnTo>
                      <a:pt x="5472" y="7357"/>
                    </a:lnTo>
                    <a:lnTo>
                      <a:pt x="5392" y="7862"/>
                    </a:lnTo>
                    <a:lnTo>
                      <a:pt x="5260" y="8367"/>
                    </a:lnTo>
                    <a:lnTo>
                      <a:pt x="5260" y="8367"/>
                    </a:lnTo>
                    <a:lnTo>
                      <a:pt x="5313" y="8367"/>
                    </a:lnTo>
                    <a:lnTo>
                      <a:pt x="5313" y="8367"/>
                    </a:lnTo>
                    <a:lnTo>
                      <a:pt x="7517" y="8367"/>
                    </a:lnTo>
                    <a:lnTo>
                      <a:pt x="7517" y="8367"/>
                    </a:lnTo>
                    <a:lnTo>
                      <a:pt x="7517" y="8367"/>
                    </a:lnTo>
                    <a:lnTo>
                      <a:pt x="7517" y="8367"/>
                    </a:lnTo>
                    <a:lnTo>
                      <a:pt x="7411" y="8685"/>
                    </a:lnTo>
                    <a:lnTo>
                      <a:pt x="7305" y="9030"/>
                    </a:lnTo>
                    <a:lnTo>
                      <a:pt x="7145" y="9349"/>
                    </a:lnTo>
                    <a:lnTo>
                      <a:pt x="6959" y="9641"/>
                    </a:lnTo>
                    <a:lnTo>
                      <a:pt x="6773" y="9933"/>
                    </a:lnTo>
                    <a:lnTo>
                      <a:pt x="6561" y="10173"/>
                    </a:lnTo>
                    <a:lnTo>
                      <a:pt x="6295" y="10438"/>
                    </a:lnTo>
                    <a:lnTo>
                      <a:pt x="6056" y="10651"/>
                    </a:lnTo>
                    <a:lnTo>
                      <a:pt x="5764" y="10863"/>
                    </a:lnTo>
                    <a:lnTo>
                      <a:pt x="5472" y="11049"/>
                    </a:lnTo>
                    <a:lnTo>
                      <a:pt x="5153" y="11208"/>
                    </a:lnTo>
                    <a:lnTo>
                      <a:pt x="4835" y="11341"/>
                    </a:lnTo>
                    <a:lnTo>
                      <a:pt x="4489" y="11421"/>
                    </a:lnTo>
                    <a:lnTo>
                      <a:pt x="4144" y="11500"/>
                    </a:lnTo>
                    <a:lnTo>
                      <a:pt x="3799" y="11554"/>
                    </a:lnTo>
                    <a:lnTo>
                      <a:pt x="3427" y="11580"/>
                    </a:lnTo>
                    <a:lnTo>
                      <a:pt x="3427" y="11580"/>
                    </a:lnTo>
                    <a:lnTo>
                      <a:pt x="3082" y="11554"/>
                    </a:lnTo>
                    <a:lnTo>
                      <a:pt x="2763" y="11527"/>
                    </a:lnTo>
                    <a:lnTo>
                      <a:pt x="2471" y="11474"/>
                    </a:lnTo>
                    <a:lnTo>
                      <a:pt x="2152" y="11394"/>
                    </a:lnTo>
                    <a:lnTo>
                      <a:pt x="1860" y="11288"/>
                    </a:lnTo>
                    <a:lnTo>
                      <a:pt x="1594" y="11155"/>
                    </a:lnTo>
                    <a:lnTo>
                      <a:pt x="1302" y="11022"/>
                    </a:lnTo>
                    <a:lnTo>
                      <a:pt x="1037" y="10837"/>
                    </a:lnTo>
                    <a:lnTo>
                      <a:pt x="1037" y="10837"/>
                    </a:lnTo>
                    <a:lnTo>
                      <a:pt x="505" y="10757"/>
                    </a:lnTo>
                    <a:lnTo>
                      <a:pt x="1" y="10624"/>
                    </a:lnTo>
                    <a:lnTo>
                      <a:pt x="1" y="10624"/>
                    </a:lnTo>
                    <a:lnTo>
                      <a:pt x="346" y="10969"/>
                    </a:lnTo>
                    <a:lnTo>
                      <a:pt x="718" y="11261"/>
                    </a:lnTo>
                    <a:lnTo>
                      <a:pt x="1116" y="11500"/>
                    </a:lnTo>
                    <a:lnTo>
                      <a:pt x="1541" y="11713"/>
                    </a:lnTo>
                    <a:lnTo>
                      <a:pt x="1966" y="11899"/>
                    </a:lnTo>
                    <a:lnTo>
                      <a:pt x="2444" y="12005"/>
                    </a:lnTo>
                    <a:lnTo>
                      <a:pt x="2922" y="12085"/>
                    </a:lnTo>
                    <a:lnTo>
                      <a:pt x="3427" y="12111"/>
                    </a:lnTo>
                    <a:lnTo>
                      <a:pt x="3427" y="12111"/>
                    </a:lnTo>
                    <a:lnTo>
                      <a:pt x="3905" y="12085"/>
                    </a:lnTo>
                    <a:lnTo>
                      <a:pt x="4357" y="12032"/>
                    </a:lnTo>
                    <a:lnTo>
                      <a:pt x="4808" y="11899"/>
                    </a:lnTo>
                    <a:lnTo>
                      <a:pt x="5233" y="11740"/>
                    </a:lnTo>
                    <a:lnTo>
                      <a:pt x="5631" y="11554"/>
                    </a:lnTo>
                    <a:lnTo>
                      <a:pt x="6003" y="11315"/>
                    </a:lnTo>
                    <a:lnTo>
                      <a:pt x="6375" y="11049"/>
                    </a:lnTo>
                    <a:lnTo>
                      <a:pt x="6694" y="10757"/>
                    </a:lnTo>
                    <a:lnTo>
                      <a:pt x="7012" y="10438"/>
                    </a:lnTo>
                    <a:lnTo>
                      <a:pt x="7278" y="10066"/>
                    </a:lnTo>
                    <a:lnTo>
                      <a:pt x="7491" y="9694"/>
                    </a:lnTo>
                    <a:lnTo>
                      <a:pt x="7703" y="9270"/>
                    </a:lnTo>
                    <a:lnTo>
                      <a:pt x="7862" y="8845"/>
                    </a:lnTo>
                    <a:lnTo>
                      <a:pt x="7969" y="8420"/>
                    </a:lnTo>
                    <a:lnTo>
                      <a:pt x="8048" y="7942"/>
                    </a:lnTo>
                    <a:lnTo>
                      <a:pt x="8075" y="7464"/>
                    </a:lnTo>
                    <a:lnTo>
                      <a:pt x="8075" y="7464"/>
                    </a:lnTo>
                    <a:lnTo>
                      <a:pt x="8048" y="7092"/>
                    </a:lnTo>
                    <a:lnTo>
                      <a:pt x="7995" y="6720"/>
                    </a:lnTo>
                    <a:lnTo>
                      <a:pt x="7942" y="6375"/>
                    </a:lnTo>
                    <a:lnTo>
                      <a:pt x="7836" y="6029"/>
                    </a:lnTo>
                    <a:lnTo>
                      <a:pt x="7703" y="5684"/>
                    </a:lnTo>
                    <a:lnTo>
                      <a:pt x="7544" y="5365"/>
                    </a:lnTo>
                    <a:lnTo>
                      <a:pt x="7384" y="5047"/>
                    </a:lnTo>
                    <a:lnTo>
                      <a:pt x="7198" y="4754"/>
                    </a:lnTo>
                    <a:lnTo>
                      <a:pt x="6959" y="4489"/>
                    </a:lnTo>
                    <a:lnTo>
                      <a:pt x="6747" y="4223"/>
                    </a:lnTo>
                    <a:lnTo>
                      <a:pt x="6481" y="3984"/>
                    </a:lnTo>
                    <a:lnTo>
                      <a:pt x="6216" y="3745"/>
                    </a:lnTo>
                    <a:lnTo>
                      <a:pt x="5924" y="3559"/>
                    </a:lnTo>
                    <a:lnTo>
                      <a:pt x="5605" y="3373"/>
                    </a:lnTo>
                    <a:lnTo>
                      <a:pt x="5286" y="3214"/>
                    </a:lnTo>
                    <a:lnTo>
                      <a:pt x="4967" y="3081"/>
                    </a:lnTo>
                    <a:lnTo>
                      <a:pt x="4967" y="2603"/>
                    </a:lnTo>
                    <a:lnTo>
                      <a:pt x="4967" y="2603"/>
                    </a:lnTo>
                    <a:lnTo>
                      <a:pt x="49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221;p57">
                <a:extLst>
                  <a:ext uri="{FF2B5EF4-FFF2-40B4-BE49-F238E27FC236}">
                    <a16:creationId xmlns:a16="http://schemas.microsoft.com/office/drawing/2014/main" id="{D9E308E5-010D-2307-DAEE-637E793961D5}"/>
                  </a:ext>
                </a:extLst>
              </p:cNvPr>
              <p:cNvSpPr/>
              <p:nvPr/>
            </p:nvSpPr>
            <p:spPr>
              <a:xfrm>
                <a:off x="3672530" y="-325962"/>
                <a:ext cx="11421" cy="14540"/>
              </a:xfrm>
              <a:custGeom>
                <a:avLst/>
                <a:gdLst/>
                <a:ahLst/>
                <a:cxnLst/>
                <a:rect l="l" t="t" r="r" b="b"/>
                <a:pathLst>
                  <a:path w="293" h="373" extrusionOk="0">
                    <a:moveTo>
                      <a:pt x="1" y="0"/>
                    </a:moveTo>
                    <a:lnTo>
                      <a:pt x="1" y="346"/>
                    </a:lnTo>
                    <a:lnTo>
                      <a:pt x="293" y="372"/>
                    </a:lnTo>
                    <a:lnTo>
                      <a:pt x="293" y="0"/>
                    </a:lnTo>
                    <a:close/>
                  </a:path>
                </a:pathLst>
              </a:custGeom>
              <a:solidFill>
                <a:srgbClr val="E1E5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222;p57">
                <a:extLst>
                  <a:ext uri="{FF2B5EF4-FFF2-40B4-BE49-F238E27FC236}">
                    <a16:creationId xmlns:a16="http://schemas.microsoft.com/office/drawing/2014/main" id="{91A4C2D5-1248-D91B-CC5A-A41EF4D9CFB3}"/>
                  </a:ext>
                </a:extLst>
              </p:cNvPr>
              <p:cNvSpPr/>
              <p:nvPr/>
            </p:nvSpPr>
            <p:spPr>
              <a:xfrm>
                <a:off x="3672530" y="-325962"/>
                <a:ext cx="11421" cy="14540"/>
              </a:xfrm>
              <a:custGeom>
                <a:avLst/>
                <a:gdLst/>
                <a:ahLst/>
                <a:cxnLst/>
                <a:rect l="l" t="t" r="r" b="b"/>
                <a:pathLst>
                  <a:path w="293" h="373" fill="none" extrusionOk="0">
                    <a:moveTo>
                      <a:pt x="293" y="0"/>
                    </a:moveTo>
                    <a:lnTo>
                      <a:pt x="1" y="0"/>
                    </a:lnTo>
                    <a:lnTo>
                      <a:pt x="1" y="346"/>
                    </a:lnTo>
                    <a:lnTo>
                      <a:pt x="293" y="372"/>
                    </a:lnTo>
                    <a:lnTo>
                      <a:pt x="2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223;p57">
                <a:extLst>
                  <a:ext uri="{FF2B5EF4-FFF2-40B4-BE49-F238E27FC236}">
                    <a16:creationId xmlns:a16="http://schemas.microsoft.com/office/drawing/2014/main" id="{EE3ABA64-3FBB-E7AD-CF59-0938F99EDB60}"/>
                  </a:ext>
                </a:extLst>
              </p:cNvPr>
              <p:cNvSpPr/>
              <p:nvPr/>
            </p:nvSpPr>
            <p:spPr>
              <a:xfrm>
                <a:off x="3585564" y="152"/>
                <a:ext cx="252668" cy="125321"/>
              </a:xfrm>
              <a:custGeom>
                <a:avLst/>
                <a:gdLst/>
                <a:ahLst/>
                <a:cxnLst/>
                <a:rect l="l" t="t" r="r" b="b"/>
                <a:pathLst>
                  <a:path w="6482" h="3215" extrusionOk="0">
                    <a:moveTo>
                      <a:pt x="4224" y="1"/>
                    </a:moveTo>
                    <a:lnTo>
                      <a:pt x="4170" y="160"/>
                    </a:lnTo>
                    <a:lnTo>
                      <a:pt x="4038" y="479"/>
                    </a:lnTo>
                    <a:lnTo>
                      <a:pt x="3878" y="744"/>
                    </a:lnTo>
                    <a:lnTo>
                      <a:pt x="3719" y="1010"/>
                    </a:lnTo>
                    <a:lnTo>
                      <a:pt x="3533" y="1249"/>
                    </a:lnTo>
                    <a:lnTo>
                      <a:pt x="3321" y="1461"/>
                    </a:lnTo>
                    <a:lnTo>
                      <a:pt x="3108" y="1647"/>
                    </a:lnTo>
                    <a:lnTo>
                      <a:pt x="2896" y="1807"/>
                    </a:lnTo>
                    <a:lnTo>
                      <a:pt x="2657" y="1966"/>
                    </a:lnTo>
                    <a:lnTo>
                      <a:pt x="2391" y="2099"/>
                    </a:lnTo>
                    <a:lnTo>
                      <a:pt x="2152" y="2205"/>
                    </a:lnTo>
                    <a:lnTo>
                      <a:pt x="1886" y="2311"/>
                    </a:lnTo>
                    <a:lnTo>
                      <a:pt x="1621" y="2391"/>
                    </a:lnTo>
                    <a:lnTo>
                      <a:pt x="1329" y="2444"/>
                    </a:lnTo>
                    <a:lnTo>
                      <a:pt x="1063" y="2471"/>
                    </a:lnTo>
                    <a:lnTo>
                      <a:pt x="797" y="2497"/>
                    </a:lnTo>
                    <a:lnTo>
                      <a:pt x="505" y="2497"/>
                    </a:lnTo>
                    <a:lnTo>
                      <a:pt x="1" y="2471"/>
                    </a:lnTo>
                    <a:lnTo>
                      <a:pt x="266" y="2656"/>
                    </a:lnTo>
                    <a:lnTo>
                      <a:pt x="558" y="2789"/>
                    </a:lnTo>
                    <a:lnTo>
                      <a:pt x="824" y="2922"/>
                    </a:lnTo>
                    <a:lnTo>
                      <a:pt x="1116" y="3028"/>
                    </a:lnTo>
                    <a:lnTo>
                      <a:pt x="1435" y="3108"/>
                    </a:lnTo>
                    <a:lnTo>
                      <a:pt x="1727" y="3161"/>
                    </a:lnTo>
                    <a:lnTo>
                      <a:pt x="2046" y="3188"/>
                    </a:lnTo>
                    <a:lnTo>
                      <a:pt x="2391" y="3214"/>
                    </a:lnTo>
                    <a:lnTo>
                      <a:pt x="2763" y="3188"/>
                    </a:lnTo>
                    <a:lnTo>
                      <a:pt x="3108" y="3134"/>
                    </a:lnTo>
                    <a:lnTo>
                      <a:pt x="3453" y="3055"/>
                    </a:lnTo>
                    <a:lnTo>
                      <a:pt x="3799" y="2975"/>
                    </a:lnTo>
                    <a:lnTo>
                      <a:pt x="4117" y="2842"/>
                    </a:lnTo>
                    <a:lnTo>
                      <a:pt x="4436" y="2683"/>
                    </a:lnTo>
                    <a:lnTo>
                      <a:pt x="4728" y="2497"/>
                    </a:lnTo>
                    <a:lnTo>
                      <a:pt x="5020" y="2285"/>
                    </a:lnTo>
                    <a:lnTo>
                      <a:pt x="5259" y="2072"/>
                    </a:lnTo>
                    <a:lnTo>
                      <a:pt x="5525" y="1807"/>
                    </a:lnTo>
                    <a:lnTo>
                      <a:pt x="5737" y="1567"/>
                    </a:lnTo>
                    <a:lnTo>
                      <a:pt x="5923" y="1275"/>
                    </a:lnTo>
                    <a:lnTo>
                      <a:pt x="6109" y="983"/>
                    </a:lnTo>
                    <a:lnTo>
                      <a:pt x="6269" y="664"/>
                    </a:lnTo>
                    <a:lnTo>
                      <a:pt x="6375" y="319"/>
                    </a:lnTo>
                    <a:lnTo>
                      <a:pt x="6481"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224;p57">
                <a:extLst>
                  <a:ext uri="{FF2B5EF4-FFF2-40B4-BE49-F238E27FC236}">
                    <a16:creationId xmlns:a16="http://schemas.microsoft.com/office/drawing/2014/main" id="{E6D18217-109C-DF46-9044-A6C9A6384914}"/>
                  </a:ext>
                </a:extLst>
              </p:cNvPr>
              <p:cNvSpPr/>
              <p:nvPr/>
            </p:nvSpPr>
            <p:spPr>
              <a:xfrm>
                <a:off x="3585564" y="152"/>
                <a:ext cx="252668" cy="125321"/>
              </a:xfrm>
              <a:custGeom>
                <a:avLst/>
                <a:gdLst/>
                <a:ahLst/>
                <a:cxnLst/>
                <a:rect l="l" t="t" r="r" b="b"/>
                <a:pathLst>
                  <a:path w="6482" h="3215" fill="none" extrusionOk="0">
                    <a:moveTo>
                      <a:pt x="6481" y="1"/>
                    </a:moveTo>
                    <a:lnTo>
                      <a:pt x="6481" y="1"/>
                    </a:lnTo>
                    <a:lnTo>
                      <a:pt x="4277" y="1"/>
                    </a:lnTo>
                    <a:lnTo>
                      <a:pt x="4277" y="1"/>
                    </a:lnTo>
                    <a:lnTo>
                      <a:pt x="4224" y="1"/>
                    </a:lnTo>
                    <a:lnTo>
                      <a:pt x="4224" y="1"/>
                    </a:lnTo>
                    <a:lnTo>
                      <a:pt x="4170" y="160"/>
                    </a:lnTo>
                    <a:lnTo>
                      <a:pt x="4170" y="160"/>
                    </a:lnTo>
                    <a:lnTo>
                      <a:pt x="4038" y="479"/>
                    </a:lnTo>
                    <a:lnTo>
                      <a:pt x="3878" y="744"/>
                    </a:lnTo>
                    <a:lnTo>
                      <a:pt x="3719" y="1010"/>
                    </a:lnTo>
                    <a:lnTo>
                      <a:pt x="3533" y="1249"/>
                    </a:lnTo>
                    <a:lnTo>
                      <a:pt x="3321" y="1461"/>
                    </a:lnTo>
                    <a:lnTo>
                      <a:pt x="3108" y="1647"/>
                    </a:lnTo>
                    <a:lnTo>
                      <a:pt x="2896" y="1807"/>
                    </a:lnTo>
                    <a:lnTo>
                      <a:pt x="2657" y="1966"/>
                    </a:lnTo>
                    <a:lnTo>
                      <a:pt x="2391" y="2099"/>
                    </a:lnTo>
                    <a:lnTo>
                      <a:pt x="2152" y="2205"/>
                    </a:lnTo>
                    <a:lnTo>
                      <a:pt x="1886" y="2311"/>
                    </a:lnTo>
                    <a:lnTo>
                      <a:pt x="1621" y="2391"/>
                    </a:lnTo>
                    <a:lnTo>
                      <a:pt x="1329" y="2444"/>
                    </a:lnTo>
                    <a:lnTo>
                      <a:pt x="1063" y="2471"/>
                    </a:lnTo>
                    <a:lnTo>
                      <a:pt x="797" y="2497"/>
                    </a:lnTo>
                    <a:lnTo>
                      <a:pt x="505" y="2497"/>
                    </a:lnTo>
                    <a:lnTo>
                      <a:pt x="505" y="2497"/>
                    </a:lnTo>
                    <a:lnTo>
                      <a:pt x="1" y="2471"/>
                    </a:lnTo>
                    <a:lnTo>
                      <a:pt x="1" y="2471"/>
                    </a:lnTo>
                    <a:lnTo>
                      <a:pt x="266" y="2656"/>
                    </a:lnTo>
                    <a:lnTo>
                      <a:pt x="558" y="2789"/>
                    </a:lnTo>
                    <a:lnTo>
                      <a:pt x="824" y="2922"/>
                    </a:lnTo>
                    <a:lnTo>
                      <a:pt x="1116" y="3028"/>
                    </a:lnTo>
                    <a:lnTo>
                      <a:pt x="1435" y="3108"/>
                    </a:lnTo>
                    <a:lnTo>
                      <a:pt x="1727" y="3161"/>
                    </a:lnTo>
                    <a:lnTo>
                      <a:pt x="2046" y="3188"/>
                    </a:lnTo>
                    <a:lnTo>
                      <a:pt x="2391" y="3214"/>
                    </a:lnTo>
                    <a:lnTo>
                      <a:pt x="2391" y="3214"/>
                    </a:lnTo>
                    <a:lnTo>
                      <a:pt x="2763" y="3188"/>
                    </a:lnTo>
                    <a:lnTo>
                      <a:pt x="3108" y="3134"/>
                    </a:lnTo>
                    <a:lnTo>
                      <a:pt x="3453" y="3055"/>
                    </a:lnTo>
                    <a:lnTo>
                      <a:pt x="3799" y="2975"/>
                    </a:lnTo>
                    <a:lnTo>
                      <a:pt x="4117" y="2842"/>
                    </a:lnTo>
                    <a:lnTo>
                      <a:pt x="4436" y="2683"/>
                    </a:lnTo>
                    <a:lnTo>
                      <a:pt x="4728" y="2497"/>
                    </a:lnTo>
                    <a:lnTo>
                      <a:pt x="5020" y="2285"/>
                    </a:lnTo>
                    <a:lnTo>
                      <a:pt x="5259" y="2072"/>
                    </a:lnTo>
                    <a:lnTo>
                      <a:pt x="5525" y="1807"/>
                    </a:lnTo>
                    <a:lnTo>
                      <a:pt x="5737" y="1567"/>
                    </a:lnTo>
                    <a:lnTo>
                      <a:pt x="5923" y="1275"/>
                    </a:lnTo>
                    <a:lnTo>
                      <a:pt x="6109" y="983"/>
                    </a:lnTo>
                    <a:lnTo>
                      <a:pt x="6269" y="664"/>
                    </a:lnTo>
                    <a:lnTo>
                      <a:pt x="6375" y="319"/>
                    </a:lnTo>
                    <a:lnTo>
                      <a:pt x="6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225;p57">
                <a:extLst>
                  <a:ext uri="{FF2B5EF4-FFF2-40B4-BE49-F238E27FC236}">
                    <a16:creationId xmlns:a16="http://schemas.microsoft.com/office/drawing/2014/main" id="{E88DCC72-3653-63E5-D109-2B4A748F2E45}"/>
                  </a:ext>
                </a:extLst>
              </p:cNvPr>
              <p:cNvSpPr/>
              <p:nvPr/>
            </p:nvSpPr>
            <p:spPr>
              <a:xfrm>
                <a:off x="3601117" y="-338397"/>
                <a:ext cx="154283" cy="18671"/>
              </a:xfrm>
              <a:custGeom>
                <a:avLst/>
                <a:gdLst/>
                <a:ahLst/>
                <a:cxnLst/>
                <a:rect l="l" t="t" r="r" b="b"/>
                <a:pathLst>
                  <a:path w="3958" h="479" extrusionOk="0">
                    <a:moveTo>
                      <a:pt x="266" y="1"/>
                    </a:moveTo>
                    <a:lnTo>
                      <a:pt x="159" y="27"/>
                    </a:lnTo>
                    <a:lnTo>
                      <a:pt x="80" y="80"/>
                    </a:lnTo>
                    <a:lnTo>
                      <a:pt x="27" y="160"/>
                    </a:lnTo>
                    <a:lnTo>
                      <a:pt x="0" y="240"/>
                    </a:lnTo>
                    <a:lnTo>
                      <a:pt x="27" y="346"/>
                    </a:lnTo>
                    <a:lnTo>
                      <a:pt x="80" y="426"/>
                    </a:lnTo>
                    <a:lnTo>
                      <a:pt x="159" y="479"/>
                    </a:lnTo>
                    <a:lnTo>
                      <a:pt x="3798" y="479"/>
                    </a:lnTo>
                    <a:lnTo>
                      <a:pt x="3878" y="426"/>
                    </a:lnTo>
                    <a:lnTo>
                      <a:pt x="3931" y="346"/>
                    </a:lnTo>
                    <a:lnTo>
                      <a:pt x="3957" y="240"/>
                    </a:lnTo>
                    <a:lnTo>
                      <a:pt x="3931" y="160"/>
                    </a:lnTo>
                    <a:lnTo>
                      <a:pt x="3878" y="80"/>
                    </a:lnTo>
                    <a:lnTo>
                      <a:pt x="3798" y="27"/>
                    </a:lnTo>
                    <a:lnTo>
                      <a:pt x="3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5226;p57">
              <a:extLst>
                <a:ext uri="{FF2B5EF4-FFF2-40B4-BE49-F238E27FC236}">
                  <a16:creationId xmlns:a16="http://schemas.microsoft.com/office/drawing/2014/main" id="{B3B43B34-9221-8A23-8066-0AAE03F0B685}"/>
                </a:ext>
              </a:extLst>
            </p:cNvPr>
            <p:cNvGrpSpPr/>
            <p:nvPr/>
          </p:nvGrpSpPr>
          <p:grpSpPr>
            <a:xfrm>
              <a:off x="3569700" y="2953942"/>
              <a:ext cx="538103" cy="461726"/>
              <a:chOff x="4829979" y="-735925"/>
              <a:chExt cx="933883" cy="801329"/>
            </a:xfrm>
          </p:grpSpPr>
          <p:sp>
            <p:nvSpPr>
              <p:cNvPr id="5840" name="Google Shape;5227;p57">
                <a:extLst>
                  <a:ext uri="{FF2B5EF4-FFF2-40B4-BE49-F238E27FC236}">
                    <a16:creationId xmlns:a16="http://schemas.microsoft.com/office/drawing/2014/main" id="{D272EA32-5FE5-EDC1-8259-92A83FC93A60}"/>
                  </a:ext>
                </a:extLst>
              </p:cNvPr>
              <p:cNvSpPr/>
              <p:nvPr/>
            </p:nvSpPr>
            <p:spPr>
              <a:xfrm>
                <a:off x="5474990"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228;p57">
                <a:extLst>
                  <a:ext uri="{FF2B5EF4-FFF2-40B4-BE49-F238E27FC236}">
                    <a16:creationId xmlns:a16="http://schemas.microsoft.com/office/drawing/2014/main" id="{6D044B0D-884A-F2B6-014C-A5EA26DAD3D0}"/>
                  </a:ext>
                </a:extLst>
              </p:cNvPr>
              <p:cNvSpPr/>
              <p:nvPr/>
            </p:nvSpPr>
            <p:spPr>
              <a:xfrm>
                <a:off x="5474990" y="-723529"/>
                <a:ext cx="128400" cy="683319"/>
              </a:xfrm>
              <a:custGeom>
                <a:avLst/>
                <a:gdLst/>
                <a:ahLst/>
                <a:cxnLst/>
                <a:rect l="l" t="t" r="r" b="b"/>
                <a:pathLst>
                  <a:path w="3294" h="17530" fill="none" extrusionOk="0">
                    <a:moveTo>
                      <a:pt x="3293" y="1"/>
                    </a:moveTo>
                    <a:lnTo>
                      <a:pt x="3293" y="15883"/>
                    </a:lnTo>
                    <a:lnTo>
                      <a:pt x="3293" y="15883"/>
                    </a:lnTo>
                    <a:lnTo>
                      <a:pt x="3293" y="16069"/>
                    </a:lnTo>
                    <a:lnTo>
                      <a:pt x="3267" y="16228"/>
                    </a:lnTo>
                    <a:lnTo>
                      <a:pt x="3214" y="16388"/>
                    </a:lnTo>
                    <a:lnTo>
                      <a:pt x="3161" y="16520"/>
                    </a:lnTo>
                    <a:lnTo>
                      <a:pt x="3001" y="16813"/>
                    </a:lnTo>
                    <a:lnTo>
                      <a:pt x="2815" y="17052"/>
                    </a:lnTo>
                    <a:lnTo>
                      <a:pt x="2576" y="17264"/>
                    </a:lnTo>
                    <a:lnTo>
                      <a:pt x="2284" y="17397"/>
                    </a:lnTo>
                    <a:lnTo>
                      <a:pt x="2125" y="17477"/>
                    </a:lnTo>
                    <a:lnTo>
                      <a:pt x="1965" y="17503"/>
                    </a:lnTo>
                    <a:lnTo>
                      <a:pt x="1806" y="17530"/>
                    </a:lnTo>
                    <a:lnTo>
                      <a:pt x="1647" y="17530"/>
                    </a:lnTo>
                    <a:lnTo>
                      <a:pt x="1647" y="17530"/>
                    </a:lnTo>
                    <a:lnTo>
                      <a:pt x="1487" y="17530"/>
                    </a:lnTo>
                    <a:lnTo>
                      <a:pt x="1302" y="17503"/>
                    </a:lnTo>
                    <a:lnTo>
                      <a:pt x="1169" y="17477"/>
                    </a:lnTo>
                    <a:lnTo>
                      <a:pt x="1009" y="17397"/>
                    </a:lnTo>
                    <a:lnTo>
                      <a:pt x="717" y="17264"/>
                    </a:lnTo>
                    <a:lnTo>
                      <a:pt x="478" y="17052"/>
                    </a:lnTo>
                    <a:lnTo>
                      <a:pt x="292" y="16813"/>
                    </a:lnTo>
                    <a:lnTo>
                      <a:pt x="133" y="16520"/>
                    </a:lnTo>
                    <a:lnTo>
                      <a:pt x="80" y="16388"/>
                    </a:lnTo>
                    <a:lnTo>
                      <a:pt x="27" y="16228"/>
                    </a:lnTo>
                    <a:lnTo>
                      <a:pt x="0" y="16069"/>
                    </a:lnTo>
                    <a:lnTo>
                      <a:pt x="0" y="15883"/>
                    </a:lnTo>
                    <a:lnTo>
                      <a:pt x="0" y="1"/>
                    </a:lnTo>
                    <a:lnTo>
                      <a:pt x="32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229;p57">
                <a:extLst>
                  <a:ext uri="{FF2B5EF4-FFF2-40B4-BE49-F238E27FC236}">
                    <a16:creationId xmlns:a16="http://schemas.microsoft.com/office/drawing/2014/main" id="{05EC9678-5764-D209-92FA-D3F8A32E9DE9}"/>
                  </a:ext>
                </a:extLst>
              </p:cNvPr>
              <p:cNvSpPr/>
              <p:nvPr/>
            </p:nvSpPr>
            <p:spPr>
              <a:xfrm>
                <a:off x="5485320" y="-300079"/>
                <a:ext cx="107702" cy="248498"/>
              </a:xfrm>
              <a:custGeom>
                <a:avLst/>
                <a:gdLst/>
                <a:ahLst/>
                <a:cxnLst/>
                <a:rect l="l" t="t" r="r" b="b"/>
                <a:pathLst>
                  <a:path w="2763" h="6375" extrusionOk="0">
                    <a:moveTo>
                      <a:pt x="1" y="0"/>
                    </a:moveTo>
                    <a:lnTo>
                      <a:pt x="1" y="4993"/>
                    </a:lnTo>
                    <a:lnTo>
                      <a:pt x="27" y="5286"/>
                    </a:lnTo>
                    <a:lnTo>
                      <a:pt x="107" y="5525"/>
                    </a:lnTo>
                    <a:lnTo>
                      <a:pt x="240" y="5764"/>
                    </a:lnTo>
                    <a:lnTo>
                      <a:pt x="399" y="5976"/>
                    </a:lnTo>
                    <a:lnTo>
                      <a:pt x="612" y="6136"/>
                    </a:lnTo>
                    <a:lnTo>
                      <a:pt x="851" y="6268"/>
                    </a:lnTo>
                    <a:lnTo>
                      <a:pt x="1090" y="6348"/>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230;p57">
                <a:extLst>
                  <a:ext uri="{FF2B5EF4-FFF2-40B4-BE49-F238E27FC236}">
                    <a16:creationId xmlns:a16="http://schemas.microsoft.com/office/drawing/2014/main" id="{05B0645E-E597-EAF9-3750-140A62C5506B}"/>
                  </a:ext>
                </a:extLst>
              </p:cNvPr>
              <p:cNvSpPr/>
              <p:nvPr/>
            </p:nvSpPr>
            <p:spPr>
              <a:xfrm>
                <a:off x="5485320" y="-300079"/>
                <a:ext cx="107702" cy="248498"/>
              </a:xfrm>
              <a:custGeom>
                <a:avLst/>
                <a:gdLst/>
                <a:ahLst/>
                <a:cxnLst/>
                <a:rect l="l" t="t" r="r" b="b"/>
                <a:pathLst>
                  <a:path w="2763" h="6375" fill="none" extrusionOk="0">
                    <a:moveTo>
                      <a:pt x="1" y="0"/>
                    </a:moveTo>
                    <a:lnTo>
                      <a:pt x="1" y="4993"/>
                    </a:lnTo>
                    <a:lnTo>
                      <a:pt x="1" y="4993"/>
                    </a:lnTo>
                    <a:lnTo>
                      <a:pt x="27" y="5286"/>
                    </a:lnTo>
                    <a:lnTo>
                      <a:pt x="107" y="5525"/>
                    </a:lnTo>
                    <a:lnTo>
                      <a:pt x="240" y="5764"/>
                    </a:lnTo>
                    <a:lnTo>
                      <a:pt x="399" y="5976"/>
                    </a:lnTo>
                    <a:lnTo>
                      <a:pt x="612" y="6136"/>
                    </a:lnTo>
                    <a:lnTo>
                      <a:pt x="851" y="6268"/>
                    </a:lnTo>
                    <a:lnTo>
                      <a:pt x="1090" y="6348"/>
                    </a:lnTo>
                    <a:lnTo>
                      <a:pt x="1382" y="6375"/>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lnTo>
                      <a:pt x="2763"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231;p57">
                <a:extLst>
                  <a:ext uri="{FF2B5EF4-FFF2-40B4-BE49-F238E27FC236}">
                    <a16:creationId xmlns:a16="http://schemas.microsoft.com/office/drawing/2014/main" id="{1C7216CD-F3D9-386E-8C20-ED560C7A5925}"/>
                  </a:ext>
                </a:extLst>
              </p:cNvPr>
              <p:cNvSpPr/>
              <p:nvPr/>
            </p:nvSpPr>
            <p:spPr>
              <a:xfrm>
                <a:off x="5490504" y="-686263"/>
                <a:ext cx="23856" cy="301315"/>
              </a:xfrm>
              <a:custGeom>
                <a:avLst/>
                <a:gdLst/>
                <a:ahLst/>
                <a:cxnLst/>
                <a:rect l="l" t="t" r="r" b="b"/>
                <a:pathLst>
                  <a:path w="612" h="7730" extrusionOk="0">
                    <a:moveTo>
                      <a:pt x="80" y="1"/>
                    </a:moveTo>
                    <a:lnTo>
                      <a:pt x="27" y="27"/>
                    </a:lnTo>
                    <a:lnTo>
                      <a:pt x="0" y="54"/>
                    </a:lnTo>
                    <a:lnTo>
                      <a:pt x="0" y="7676"/>
                    </a:lnTo>
                    <a:lnTo>
                      <a:pt x="27" y="7703"/>
                    </a:lnTo>
                    <a:lnTo>
                      <a:pt x="80" y="7730"/>
                    </a:lnTo>
                    <a:lnTo>
                      <a:pt x="558" y="7730"/>
                    </a:lnTo>
                    <a:lnTo>
                      <a:pt x="585" y="7703"/>
                    </a:lnTo>
                    <a:lnTo>
                      <a:pt x="611" y="7676"/>
                    </a:lnTo>
                    <a:lnTo>
                      <a:pt x="611" y="54"/>
                    </a:lnTo>
                    <a:lnTo>
                      <a:pt x="585" y="27"/>
                    </a:lnTo>
                    <a:lnTo>
                      <a:pt x="558"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232;p57">
                <a:extLst>
                  <a:ext uri="{FF2B5EF4-FFF2-40B4-BE49-F238E27FC236}">
                    <a16:creationId xmlns:a16="http://schemas.microsoft.com/office/drawing/2014/main" id="{5BD15A9A-2C61-99EE-76C9-C0D91F71DD0B}"/>
                  </a:ext>
                </a:extLst>
              </p:cNvPr>
              <p:cNvSpPr/>
              <p:nvPr/>
            </p:nvSpPr>
            <p:spPr>
              <a:xfrm>
                <a:off x="5490504" y="-686263"/>
                <a:ext cx="23856" cy="301315"/>
              </a:xfrm>
              <a:custGeom>
                <a:avLst/>
                <a:gdLst/>
                <a:ahLst/>
                <a:cxnLst/>
                <a:rect l="l" t="t" r="r" b="b"/>
                <a:pathLst>
                  <a:path w="612" h="7730" fill="none" extrusionOk="0">
                    <a:moveTo>
                      <a:pt x="558" y="1"/>
                    </a:moveTo>
                    <a:lnTo>
                      <a:pt x="80" y="1"/>
                    </a:lnTo>
                    <a:lnTo>
                      <a:pt x="80" y="1"/>
                    </a:lnTo>
                    <a:lnTo>
                      <a:pt x="27" y="27"/>
                    </a:lnTo>
                    <a:lnTo>
                      <a:pt x="0" y="54"/>
                    </a:lnTo>
                    <a:lnTo>
                      <a:pt x="0" y="7676"/>
                    </a:lnTo>
                    <a:lnTo>
                      <a:pt x="0" y="7676"/>
                    </a:lnTo>
                    <a:lnTo>
                      <a:pt x="27" y="7703"/>
                    </a:lnTo>
                    <a:lnTo>
                      <a:pt x="80" y="7730"/>
                    </a:lnTo>
                    <a:lnTo>
                      <a:pt x="558" y="7730"/>
                    </a:lnTo>
                    <a:lnTo>
                      <a:pt x="558" y="7730"/>
                    </a:lnTo>
                    <a:lnTo>
                      <a:pt x="585" y="7703"/>
                    </a:lnTo>
                    <a:lnTo>
                      <a:pt x="611" y="7676"/>
                    </a:lnTo>
                    <a:lnTo>
                      <a:pt x="611" y="54"/>
                    </a:lnTo>
                    <a:lnTo>
                      <a:pt x="611" y="54"/>
                    </a:lnTo>
                    <a:lnTo>
                      <a:pt x="585" y="27"/>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233;p57">
                <a:extLst>
                  <a:ext uri="{FF2B5EF4-FFF2-40B4-BE49-F238E27FC236}">
                    <a16:creationId xmlns:a16="http://schemas.microsoft.com/office/drawing/2014/main" id="{303727D9-F503-062C-61BE-57C18E2073F9}"/>
                  </a:ext>
                </a:extLst>
              </p:cNvPr>
              <p:cNvSpPr/>
              <p:nvPr/>
            </p:nvSpPr>
            <p:spPr>
              <a:xfrm>
                <a:off x="5474990" y="-723529"/>
                <a:ext cx="128400" cy="683319"/>
              </a:xfrm>
              <a:custGeom>
                <a:avLst/>
                <a:gdLst/>
                <a:ahLst/>
                <a:cxnLst/>
                <a:rect l="l" t="t" r="r" b="b"/>
                <a:pathLst>
                  <a:path w="3294" h="17530" extrusionOk="0">
                    <a:moveTo>
                      <a:pt x="770" y="1"/>
                    </a:moveTo>
                    <a:lnTo>
                      <a:pt x="0" y="160"/>
                    </a:lnTo>
                    <a:lnTo>
                      <a:pt x="2709" y="532"/>
                    </a:lnTo>
                    <a:lnTo>
                      <a:pt x="2603" y="4171"/>
                    </a:lnTo>
                    <a:lnTo>
                      <a:pt x="2550" y="7358"/>
                    </a:lnTo>
                    <a:lnTo>
                      <a:pt x="2523" y="10306"/>
                    </a:lnTo>
                    <a:lnTo>
                      <a:pt x="2497" y="10863"/>
                    </a:lnTo>
                    <a:lnTo>
                      <a:pt x="3028" y="10863"/>
                    </a:lnTo>
                    <a:lnTo>
                      <a:pt x="3028" y="15856"/>
                    </a:lnTo>
                    <a:lnTo>
                      <a:pt x="3001" y="16149"/>
                    </a:lnTo>
                    <a:lnTo>
                      <a:pt x="2922" y="16388"/>
                    </a:lnTo>
                    <a:lnTo>
                      <a:pt x="2789" y="16627"/>
                    </a:lnTo>
                    <a:lnTo>
                      <a:pt x="2629" y="16839"/>
                    </a:lnTo>
                    <a:lnTo>
                      <a:pt x="2417" y="16999"/>
                    </a:lnTo>
                    <a:lnTo>
                      <a:pt x="2178" y="17131"/>
                    </a:lnTo>
                    <a:lnTo>
                      <a:pt x="1912" y="17211"/>
                    </a:lnTo>
                    <a:lnTo>
                      <a:pt x="1647" y="17238"/>
                    </a:lnTo>
                    <a:lnTo>
                      <a:pt x="1355" y="17211"/>
                    </a:lnTo>
                    <a:lnTo>
                      <a:pt x="1116" y="17131"/>
                    </a:lnTo>
                    <a:lnTo>
                      <a:pt x="877" y="16999"/>
                    </a:lnTo>
                    <a:lnTo>
                      <a:pt x="664" y="16839"/>
                    </a:lnTo>
                    <a:lnTo>
                      <a:pt x="505" y="16627"/>
                    </a:lnTo>
                    <a:lnTo>
                      <a:pt x="372" y="16388"/>
                    </a:lnTo>
                    <a:lnTo>
                      <a:pt x="292" y="16149"/>
                    </a:lnTo>
                    <a:lnTo>
                      <a:pt x="266" y="15856"/>
                    </a:lnTo>
                    <a:lnTo>
                      <a:pt x="266" y="14953"/>
                    </a:lnTo>
                    <a:lnTo>
                      <a:pt x="0" y="14953"/>
                    </a:ln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234;p57">
                <a:extLst>
                  <a:ext uri="{FF2B5EF4-FFF2-40B4-BE49-F238E27FC236}">
                    <a16:creationId xmlns:a16="http://schemas.microsoft.com/office/drawing/2014/main" id="{6A973236-5721-5105-EDD7-9B5B81DCDB5B}"/>
                  </a:ext>
                </a:extLst>
              </p:cNvPr>
              <p:cNvSpPr/>
              <p:nvPr/>
            </p:nvSpPr>
            <p:spPr>
              <a:xfrm>
                <a:off x="5474990" y="-723529"/>
                <a:ext cx="128400" cy="683319"/>
              </a:xfrm>
              <a:custGeom>
                <a:avLst/>
                <a:gdLst/>
                <a:ahLst/>
                <a:cxnLst/>
                <a:rect l="l" t="t" r="r" b="b"/>
                <a:pathLst>
                  <a:path w="3294" h="17530" fill="none" extrusionOk="0">
                    <a:moveTo>
                      <a:pt x="3293" y="1"/>
                    </a:moveTo>
                    <a:lnTo>
                      <a:pt x="770" y="1"/>
                    </a:lnTo>
                    <a:lnTo>
                      <a:pt x="0" y="160"/>
                    </a:lnTo>
                    <a:lnTo>
                      <a:pt x="2709" y="532"/>
                    </a:lnTo>
                    <a:lnTo>
                      <a:pt x="2709" y="532"/>
                    </a:lnTo>
                    <a:lnTo>
                      <a:pt x="2603" y="4171"/>
                    </a:lnTo>
                    <a:lnTo>
                      <a:pt x="2550" y="7358"/>
                    </a:lnTo>
                    <a:lnTo>
                      <a:pt x="2523" y="10306"/>
                    </a:lnTo>
                    <a:lnTo>
                      <a:pt x="2523" y="10306"/>
                    </a:lnTo>
                    <a:lnTo>
                      <a:pt x="2497" y="10863"/>
                    </a:lnTo>
                    <a:lnTo>
                      <a:pt x="2497" y="10863"/>
                    </a:lnTo>
                    <a:lnTo>
                      <a:pt x="3028" y="10863"/>
                    </a:lnTo>
                    <a:lnTo>
                      <a:pt x="3028" y="15856"/>
                    </a:lnTo>
                    <a:lnTo>
                      <a:pt x="3028" y="15856"/>
                    </a:lnTo>
                    <a:lnTo>
                      <a:pt x="3001" y="16149"/>
                    </a:lnTo>
                    <a:lnTo>
                      <a:pt x="2922" y="16388"/>
                    </a:lnTo>
                    <a:lnTo>
                      <a:pt x="2789" y="16627"/>
                    </a:lnTo>
                    <a:lnTo>
                      <a:pt x="2629" y="16839"/>
                    </a:lnTo>
                    <a:lnTo>
                      <a:pt x="2417" y="16999"/>
                    </a:lnTo>
                    <a:lnTo>
                      <a:pt x="2178" y="17131"/>
                    </a:lnTo>
                    <a:lnTo>
                      <a:pt x="1912" y="17211"/>
                    </a:lnTo>
                    <a:lnTo>
                      <a:pt x="1647" y="17238"/>
                    </a:lnTo>
                    <a:lnTo>
                      <a:pt x="1647" y="17238"/>
                    </a:lnTo>
                    <a:lnTo>
                      <a:pt x="1355" y="17211"/>
                    </a:lnTo>
                    <a:lnTo>
                      <a:pt x="1116" y="17131"/>
                    </a:lnTo>
                    <a:lnTo>
                      <a:pt x="877" y="16999"/>
                    </a:lnTo>
                    <a:lnTo>
                      <a:pt x="664" y="16839"/>
                    </a:lnTo>
                    <a:lnTo>
                      <a:pt x="505" y="16627"/>
                    </a:lnTo>
                    <a:lnTo>
                      <a:pt x="372" y="16388"/>
                    </a:lnTo>
                    <a:lnTo>
                      <a:pt x="292" y="16149"/>
                    </a:lnTo>
                    <a:lnTo>
                      <a:pt x="266" y="15856"/>
                    </a:lnTo>
                    <a:lnTo>
                      <a:pt x="266" y="14953"/>
                    </a:lnTo>
                    <a:lnTo>
                      <a:pt x="266" y="14953"/>
                    </a:lnTo>
                    <a:lnTo>
                      <a:pt x="106" y="14953"/>
                    </a:lnTo>
                    <a:lnTo>
                      <a:pt x="106" y="14953"/>
                    </a:lnTo>
                    <a:lnTo>
                      <a:pt x="0" y="14953"/>
                    </a:lnTo>
                    <a:lnTo>
                      <a:pt x="0" y="15883"/>
                    </a:lnTo>
                    <a:lnTo>
                      <a:pt x="0" y="15883"/>
                    </a:lnTo>
                    <a:lnTo>
                      <a:pt x="0" y="16069"/>
                    </a:lnTo>
                    <a:lnTo>
                      <a:pt x="27" y="16228"/>
                    </a:lnTo>
                    <a:lnTo>
                      <a:pt x="80" y="16388"/>
                    </a:lnTo>
                    <a:lnTo>
                      <a:pt x="133" y="16520"/>
                    </a:lnTo>
                    <a:lnTo>
                      <a:pt x="292" y="16813"/>
                    </a:lnTo>
                    <a:lnTo>
                      <a:pt x="478" y="17052"/>
                    </a:lnTo>
                    <a:lnTo>
                      <a:pt x="717" y="17264"/>
                    </a:lnTo>
                    <a:lnTo>
                      <a:pt x="1009" y="17397"/>
                    </a:lnTo>
                    <a:lnTo>
                      <a:pt x="1169" y="17477"/>
                    </a:lnTo>
                    <a:lnTo>
                      <a:pt x="1302" y="17503"/>
                    </a:lnTo>
                    <a:lnTo>
                      <a:pt x="1487" y="17530"/>
                    </a:lnTo>
                    <a:lnTo>
                      <a:pt x="1647" y="17530"/>
                    </a:lnTo>
                    <a:lnTo>
                      <a:pt x="1647" y="17530"/>
                    </a:lnTo>
                    <a:lnTo>
                      <a:pt x="1806" y="17530"/>
                    </a:lnTo>
                    <a:lnTo>
                      <a:pt x="1965" y="17503"/>
                    </a:lnTo>
                    <a:lnTo>
                      <a:pt x="2125" y="17477"/>
                    </a:lnTo>
                    <a:lnTo>
                      <a:pt x="2284" y="17397"/>
                    </a:lnTo>
                    <a:lnTo>
                      <a:pt x="2576" y="17264"/>
                    </a:lnTo>
                    <a:lnTo>
                      <a:pt x="2815" y="17052"/>
                    </a:lnTo>
                    <a:lnTo>
                      <a:pt x="3001" y="16813"/>
                    </a:lnTo>
                    <a:lnTo>
                      <a:pt x="3161" y="16520"/>
                    </a:lnTo>
                    <a:lnTo>
                      <a:pt x="3214" y="16388"/>
                    </a:lnTo>
                    <a:lnTo>
                      <a:pt x="3267" y="16228"/>
                    </a:lnTo>
                    <a:lnTo>
                      <a:pt x="3293" y="16069"/>
                    </a:lnTo>
                    <a:lnTo>
                      <a:pt x="3293" y="15883"/>
                    </a:lnTo>
                    <a:lnTo>
                      <a:pt x="32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235;p57">
                <a:extLst>
                  <a:ext uri="{FF2B5EF4-FFF2-40B4-BE49-F238E27FC236}">
                    <a16:creationId xmlns:a16="http://schemas.microsoft.com/office/drawing/2014/main" id="{F16A5701-D6B6-53D2-A8E4-BCD690731C0D}"/>
                  </a:ext>
                </a:extLst>
              </p:cNvPr>
              <p:cNvSpPr/>
              <p:nvPr/>
            </p:nvSpPr>
            <p:spPr>
              <a:xfrm>
                <a:off x="5485320" y="-300079"/>
                <a:ext cx="107702" cy="248498"/>
              </a:xfrm>
              <a:custGeom>
                <a:avLst/>
                <a:gdLst/>
                <a:ahLst/>
                <a:cxnLst/>
                <a:rect l="l" t="t" r="r" b="b"/>
                <a:pathLst>
                  <a:path w="2763" h="6375" extrusionOk="0">
                    <a:moveTo>
                      <a:pt x="2232" y="0"/>
                    </a:moveTo>
                    <a:lnTo>
                      <a:pt x="2205" y="478"/>
                    </a:lnTo>
                    <a:lnTo>
                      <a:pt x="2179" y="903"/>
                    </a:lnTo>
                    <a:lnTo>
                      <a:pt x="2099" y="1328"/>
                    </a:lnTo>
                    <a:lnTo>
                      <a:pt x="2046" y="1727"/>
                    </a:lnTo>
                    <a:lnTo>
                      <a:pt x="1940" y="2072"/>
                    </a:lnTo>
                    <a:lnTo>
                      <a:pt x="1833" y="2391"/>
                    </a:lnTo>
                    <a:lnTo>
                      <a:pt x="1700" y="2709"/>
                    </a:lnTo>
                    <a:lnTo>
                      <a:pt x="1568" y="2975"/>
                    </a:lnTo>
                    <a:lnTo>
                      <a:pt x="1408" y="3214"/>
                    </a:lnTo>
                    <a:lnTo>
                      <a:pt x="1249" y="3427"/>
                    </a:lnTo>
                    <a:lnTo>
                      <a:pt x="1063" y="3612"/>
                    </a:lnTo>
                    <a:lnTo>
                      <a:pt x="877" y="3772"/>
                    </a:lnTo>
                    <a:lnTo>
                      <a:pt x="691" y="3878"/>
                    </a:lnTo>
                    <a:lnTo>
                      <a:pt x="452" y="3984"/>
                    </a:lnTo>
                    <a:lnTo>
                      <a:pt x="240" y="4037"/>
                    </a:lnTo>
                    <a:lnTo>
                      <a:pt x="1" y="4090"/>
                    </a:lnTo>
                    <a:lnTo>
                      <a:pt x="1" y="4993"/>
                    </a:lnTo>
                    <a:lnTo>
                      <a:pt x="27" y="5286"/>
                    </a:lnTo>
                    <a:lnTo>
                      <a:pt x="107" y="5525"/>
                    </a:lnTo>
                    <a:lnTo>
                      <a:pt x="240" y="5764"/>
                    </a:lnTo>
                    <a:lnTo>
                      <a:pt x="399" y="5976"/>
                    </a:lnTo>
                    <a:lnTo>
                      <a:pt x="612" y="6136"/>
                    </a:lnTo>
                    <a:lnTo>
                      <a:pt x="851" y="6268"/>
                    </a:lnTo>
                    <a:lnTo>
                      <a:pt x="1090" y="6348"/>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236;p57">
                <a:extLst>
                  <a:ext uri="{FF2B5EF4-FFF2-40B4-BE49-F238E27FC236}">
                    <a16:creationId xmlns:a16="http://schemas.microsoft.com/office/drawing/2014/main" id="{A18EDAF8-32CA-1AB9-9CE2-6F78B946AA21}"/>
                  </a:ext>
                </a:extLst>
              </p:cNvPr>
              <p:cNvSpPr/>
              <p:nvPr/>
            </p:nvSpPr>
            <p:spPr>
              <a:xfrm>
                <a:off x="5485320" y="-300079"/>
                <a:ext cx="107702" cy="248498"/>
              </a:xfrm>
              <a:custGeom>
                <a:avLst/>
                <a:gdLst/>
                <a:ahLst/>
                <a:cxnLst/>
                <a:rect l="l" t="t" r="r" b="b"/>
                <a:pathLst>
                  <a:path w="2763" h="6375" fill="none" extrusionOk="0">
                    <a:moveTo>
                      <a:pt x="2763" y="0"/>
                    </a:moveTo>
                    <a:lnTo>
                      <a:pt x="2763" y="0"/>
                    </a:lnTo>
                    <a:lnTo>
                      <a:pt x="2232" y="0"/>
                    </a:lnTo>
                    <a:lnTo>
                      <a:pt x="2232" y="0"/>
                    </a:lnTo>
                    <a:lnTo>
                      <a:pt x="2205" y="478"/>
                    </a:lnTo>
                    <a:lnTo>
                      <a:pt x="2179" y="903"/>
                    </a:lnTo>
                    <a:lnTo>
                      <a:pt x="2099" y="1328"/>
                    </a:lnTo>
                    <a:lnTo>
                      <a:pt x="2046" y="1727"/>
                    </a:lnTo>
                    <a:lnTo>
                      <a:pt x="1940" y="2072"/>
                    </a:lnTo>
                    <a:lnTo>
                      <a:pt x="1833" y="2391"/>
                    </a:lnTo>
                    <a:lnTo>
                      <a:pt x="1700" y="2709"/>
                    </a:lnTo>
                    <a:lnTo>
                      <a:pt x="1568" y="2975"/>
                    </a:lnTo>
                    <a:lnTo>
                      <a:pt x="1408" y="3214"/>
                    </a:lnTo>
                    <a:lnTo>
                      <a:pt x="1249" y="3427"/>
                    </a:lnTo>
                    <a:lnTo>
                      <a:pt x="1063" y="3612"/>
                    </a:lnTo>
                    <a:lnTo>
                      <a:pt x="877" y="3772"/>
                    </a:lnTo>
                    <a:lnTo>
                      <a:pt x="691" y="3878"/>
                    </a:lnTo>
                    <a:lnTo>
                      <a:pt x="452" y="3984"/>
                    </a:lnTo>
                    <a:lnTo>
                      <a:pt x="240" y="4037"/>
                    </a:lnTo>
                    <a:lnTo>
                      <a:pt x="1" y="4090"/>
                    </a:lnTo>
                    <a:lnTo>
                      <a:pt x="1" y="4993"/>
                    </a:lnTo>
                    <a:lnTo>
                      <a:pt x="1" y="4993"/>
                    </a:lnTo>
                    <a:lnTo>
                      <a:pt x="27" y="5286"/>
                    </a:lnTo>
                    <a:lnTo>
                      <a:pt x="107" y="5525"/>
                    </a:lnTo>
                    <a:lnTo>
                      <a:pt x="240" y="5764"/>
                    </a:lnTo>
                    <a:lnTo>
                      <a:pt x="399" y="5976"/>
                    </a:lnTo>
                    <a:lnTo>
                      <a:pt x="612" y="6136"/>
                    </a:lnTo>
                    <a:lnTo>
                      <a:pt x="851" y="6268"/>
                    </a:lnTo>
                    <a:lnTo>
                      <a:pt x="1090" y="6348"/>
                    </a:lnTo>
                    <a:lnTo>
                      <a:pt x="1382" y="6375"/>
                    </a:lnTo>
                    <a:lnTo>
                      <a:pt x="1382" y="6375"/>
                    </a:lnTo>
                    <a:lnTo>
                      <a:pt x="1647" y="6348"/>
                    </a:lnTo>
                    <a:lnTo>
                      <a:pt x="1913" y="6268"/>
                    </a:lnTo>
                    <a:lnTo>
                      <a:pt x="2152" y="6136"/>
                    </a:lnTo>
                    <a:lnTo>
                      <a:pt x="2364" y="5976"/>
                    </a:lnTo>
                    <a:lnTo>
                      <a:pt x="2524" y="5764"/>
                    </a:lnTo>
                    <a:lnTo>
                      <a:pt x="2657" y="5525"/>
                    </a:lnTo>
                    <a:lnTo>
                      <a:pt x="2736" y="5286"/>
                    </a:lnTo>
                    <a:lnTo>
                      <a:pt x="2763" y="4993"/>
                    </a:lnTo>
                    <a:lnTo>
                      <a:pt x="27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237;p57">
                <a:extLst>
                  <a:ext uri="{FF2B5EF4-FFF2-40B4-BE49-F238E27FC236}">
                    <a16:creationId xmlns:a16="http://schemas.microsoft.com/office/drawing/2014/main" id="{AC9ADEF0-C37B-243B-E5B2-4923A56EB03D}"/>
                  </a:ext>
                </a:extLst>
              </p:cNvPr>
              <p:cNvSpPr/>
              <p:nvPr/>
            </p:nvSpPr>
            <p:spPr>
              <a:xfrm>
                <a:off x="5460489" y="-735925"/>
                <a:ext cx="157401" cy="18671"/>
              </a:xfrm>
              <a:custGeom>
                <a:avLst/>
                <a:gdLst/>
                <a:ahLst/>
                <a:cxnLst/>
                <a:rect l="l" t="t" r="r" b="b"/>
                <a:pathLst>
                  <a:path w="4038" h="479" extrusionOk="0">
                    <a:moveTo>
                      <a:pt x="53" y="0"/>
                    </a:moveTo>
                    <a:lnTo>
                      <a:pt x="0" y="27"/>
                    </a:lnTo>
                    <a:lnTo>
                      <a:pt x="0" y="53"/>
                    </a:lnTo>
                    <a:lnTo>
                      <a:pt x="0" y="425"/>
                    </a:lnTo>
                    <a:lnTo>
                      <a:pt x="0" y="478"/>
                    </a:lnTo>
                    <a:lnTo>
                      <a:pt x="4037" y="478"/>
                    </a:lnTo>
                    <a:lnTo>
                      <a:pt x="4037" y="425"/>
                    </a:lnTo>
                    <a:lnTo>
                      <a:pt x="4037" y="53"/>
                    </a:lnTo>
                    <a:lnTo>
                      <a:pt x="4037"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238;p57">
                <a:extLst>
                  <a:ext uri="{FF2B5EF4-FFF2-40B4-BE49-F238E27FC236}">
                    <a16:creationId xmlns:a16="http://schemas.microsoft.com/office/drawing/2014/main" id="{E73F080A-1F88-3129-7115-2350078144D5}"/>
                  </a:ext>
                </a:extLst>
              </p:cNvPr>
              <p:cNvSpPr/>
              <p:nvPr/>
            </p:nvSpPr>
            <p:spPr>
              <a:xfrm>
                <a:off x="5232726"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239;p57">
                <a:extLst>
                  <a:ext uri="{FF2B5EF4-FFF2-40B4-BE49-F238E27FC236}">
                    <a16:creationId xmlns:a16="http://schemas.microsoft.com/office/drawing/2014/main" id="{4938A906-92D1-3EE0-BFC3-D6E7A6FFA16B}"/>
                  </a:ext>
                </a:extLst>
              </p:cNvPr>
              <p:cNvSpPr/>
              <p:nvPr/>
            </p:nvSpPr>
            <p:spPr>
              <a:xfrm>
                <a:off x="5232726" y="-723529"/>
                <a:ext cx="128400" cy="683319"/>
              </a:xfrm>
              <a:custGeom>
                <a:avLst/>
                <a:gdLst/>
                <a:ahLst/>
                <a:cxnLst/>
                <a:rect l="l" t="t" r="r" b="b"/>
                <a:pathLst>
                  <a:path w="3294" h="17530" fill="none" extrusionOk="0">
                    <a:moveTo>
                      <a:pt x="3294" y="1"/>
                    </a:moveTo>
                    <a:lnTo>
                      <a:pt x="3294" y="15883"/>
                    </a:lnTo>
                    <a:lnTo>
                      <a:pt x="3294" y="15883"/>
                    </a:lnTo>
                    <a:lnTo>
                      <a:pt x="3294" y="16069"/>
                    </a:lnTo>
                    <a:lnTo>
                      <a:pt x="3267" y="16228"/>
                    </a:lnTo>
                    <a:lnTo>
                      <a:pt x="3214" y="16388"/>
                    </a:lnTo>
                    <a:lnTo>
                      <a:pt x="3161" y="16520"/>
                    </a:lnTo>
                    <a:lnTo>
                      <a:pt x="3001" y="16813"/>
                    </a:lnTo>
                    <a:lnTo>
                      <a:pt x="2816" y="17052"/>
                    </a:lnTo>
                    <a:lnTo>
                      <a:pt x="2577" y="17264"/>
                    </a:lnTo>
                    <a:lnTo>
                      <a:pt x="2284" y="17397"/>
                    </a:lnTo>
                    <a:lnTo>
                      <a:pt x="2125" y="17477"/>
                    </a:lnTo>
                    <a:lnTo>
                      <a:pt x="1992" y="17503"/>
                    </a:lnTo>
                    <a:lnTo>
                      <a:pt x="1806" y="17530"/>
                    </a:lnTo>
                    <a:lnTo>
                      <a:pt x="1647" y="17530"/>
                    </a:lnTo>
                    <a:lnTo>
                      <a:pt x="1647" y="17530"/>
                    </a:lnTo>
                    <a:lnTo>
                      <a:pt x="1488" y="17530"/>
                    </a:lnTo>
                    <a:lnTo>
                      <a:pt x="1328" y="17503"/>
                    </a:lnTo>
                    <a:lnTo>
                      <a:pt x="1169" y="17477"/>
                    </a:lnTo>
                    <a:lnTo>
                      <a:pt x="1010" y="17397"/>
                    </a:lnTo>
                    <a:lnTo>
                      <a:pt x="717" y="17264"/>
                    </a:lnTo>
                    <a:lnTo>
                      <a:pt x="478" y="17052"/>
                    </a:lnTo>
                    <a:lnTo>
                      <a:pt x="292" y="16813"/>
                    </a:lnTo>
                    <a:lnTo>
                      <a:pt x="133" y="16520"/>
                    </a:lnTo>
                    <a:lnTo>
                      <a:pt x="80" y="16388"/>
                    </a:lnTo>
                    <a:lnTo>
                      <a:pt x="27" y="16228"/>
                    </a:lnTo>
                    <a:lnTo>
                      <a:pt x="0" y="16069"/>
                    </a:lnTo>
                    <a:lnTo>
                      <a:pt x="0" y="15883"/>
                    </a:lnTo>
                    <a:lnTo>
                      <a:pt x="0" y="1"/>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240;p57">
                <a:extLst>
                  <a:ext uri="{FF2B5EF4-FFF2-40B4-BE49-F238E27FC236}">
                    <a16:creationId xmlns:a16="http://schemas.microsoft.com/office/drawing/2014/main" id="{4155FFBC-2493-B44B-FB94-F40AE9874B02}"/>
                  </a:ext>
                </a:extLst>
              </p:cNvPr>
              <p:cNvSpPr/>
              <p:nvPr/>
            </p:nvSpPr>
            <p:spPr>
              <a:xfrm>
                <a:off x="5243056" y="-300079"/>
                <a:ext cx="88056" cy="159467"/>
              </a:xfrm>
              <a:custGeom>
                <a:avLst/>
                <a:gdLst/>
                <a:ahLst/>
                <a:cxnLst/>
                <a:rect l="l" t="t" r="r" b="b"/>
                <a:pathLst>
                  <a:path w="2259" h="4091" extrusionOk="0">
                    <a:moveTo>
                      <a:pt x="1" y="0"/>
                    </a:moveTo>
                    <a:lnTo>
                      <a:pt x="1" y="4090"/>
                    </a:lnTo>
                    <a:lnTo>
                      <a:pt x="240" y="4037"/>
                    </a:lnTo>
                    <a:lnTo>
                      <a:pt x="452" y="3984"/>
                    </a:lnTo>
                    <a:lnTo>
                      <a:pt x="691" y="3878"/>
                    </a:lnTo>
                    <a:lnTo>
                      <a:pt x="877" y="3772"/>
                    </a:lnTo>
                    <a:lnTo>
                      <a:pt x="1090" y="3612"/>
                    </a:lnTo>
                    <a:lnTo>
                      <a:pt x="1249" y="3427"/>
                    </a:lnTo>
                    <a:lnTo>
                      <a:pt x="1435" y="3214"/>
                    </a:lnTo>
                    <a:lnTo>
                      <a:pt x="1568" y="2975"/>
                    </a:lnTo>
                    <a:lnTo>
                      <a:pt x="1701" y="2709"/>
                    </a:lnTo>
                    <a:lnTo>
                      <a:pt x="1833" y="2391"/>
                    </a:lnTo>
                    <a:lnTo>
                      <a:pt x="1940" y="2072"/>
                    </a:lnTo>
                    <a:lnTo>
                      <a:pt x="2046" y="1727"/>
                    </a:lnTo>
                    <a:lnTo>
                      <a:pt x="2126" y="1328"/>
                    </a:lnTo>
                    <a:lnTo>
                      <a:pt x="2179" y="903"/>
                    </a:lnTo>
                    <a:lnTo>
                      <a:pt x="2232" y="478"/>
                    </a:lnTo>
                    <a:lnTo>
                      <a:pt x="22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241;p57">
                <a:extLst>
                  <a:ext uri="{FF2B5EF4-FFF2-40B4-BE49-F238E27FC236}">
                    <a16:creationId xmlns:a16="http://schemas.microsoft.com/office/drawing/2014/main" id="{5602B2DE-C3F9-4FCC-1937-857F85A13264}"/>
                  </a:ext>
                </a:extLst>
              </p:cNvPr>
              <p:cNvSpPr/>
              <p:nvPr/>
            </p:nvSpPr>
            <p:spPr>
              <a:xfrm>
                <a:off x="5243056" y="-300079"/>
                <a:ext cx="88056" cy="159467"/>
              </a:xfrm>
              <a:custGeom>
                <a:avLst/>
                <a:gdLst/>
                <a:ahLst/>
                <a:cxnLst/>
                <a:rect l="l" t="t" r="r" b="b"/>
                <a:pathLst>
                  <a:path w="2259" h="4091" fill="none" extrusionOk="0">
                    <a:moveTo>
                      <a:pt x="1" y="0"/>
                    </a:moveTo>
                    <a:lnTo>
                      <a:pt x="1" y="4090"/>
                    </a:lnTo>
                    <a:lnTo>
                      <a:pt x="1" y="4090"/>
                    </a:lnTo>
                    <a:lnTo>
                      <a:pt x="240" y="4037"/>
                    </a:lnTo>
                    <a:lnTo>
                      <a:pt x="452" y="3984"/>
                    </a:lnTo>
                    <a:lnTo>
                      <a:pt x="691" y="3878"/>
                    </a:lnTo>
                    <a:lnTo>
                      <a:pt x="877" y="3772"/>
                    </a:lnTo>
                    <a:lnTo>
                      <a:pt x="1090" y="3612"/>
                    </a:lnTo>
                    <a:lnTo>
                      <a:pt x="1249" y="3427"/>
                    </a:lnTo>
                    <a:lnTo>
                      <a:pt x="1435" y="3214"/>
                    </a:lnTo>
                    <a:lnTo>
                      <a:pt x="1568" y="2975"/>
                    </a:lnTo>
                    <a:lnTo>
                      <a:pt x="1701" y="2709"/>
                    </a:lnTo>
                    <a:lnTo>
                      <a:pt x="1833" y="2391"/>
                    </a:lnTo>
                    <a:lnTo>
                      <a:pt x="1940" y="2072"/>
                    </a:lnTo>
                    <a:lnTo>
                      <a:pt x="2046" y="1727"/>
                    </a:lnTo>
                    <a:lnTo>
                      <a:pt x="2126" y="1328"/>
                    </a:lnTo>
                    <a:lnTo>
                      <a:pt x="2179" y="903"/>
                    </a:lnTo>
                    <a:lnTo>
                      <a:pt x="2232" y="478"/>
                    </a:lnTo>
                    <a:lnTo>
                      <a:pt x="2258" y="0"/>
                    </a:lnTo>
                    <a:lnTo>
                      <a:pt x="2258" y="0"/>
                    </a:lnTo>
                    <a:lnTo>
                      <a:pt x="1408" y="0"/>
                    </a:lnTo>
                    <a:lnTo>
                      <a:pt x="1408"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242;p57">
                <a:extLst>
                  <a:ext uri="{FF2B5EF4-FFF2-40B4-BE49-F238E27FC236}">
                    <a16:creationId xmlns:a16="http://schemas.microsoft.com/office/drawing/2014/main" id="{1FF96056-A2C0-A074-4534-D045F89CB220}"/>
                  </a:ext>
                </a:extLst>
              </p:cNvPr>
              <p:cNvSpPr/>
              <p:nvPr/>
            </p:nvSpPr>
            <p:spPr>
              <a:xfrm>
                <a:off x="5232726" y="-723529"/>
                <a:ext cx="128400" cy="683319"/>
              </a:xfrm>
              <a:custGeom>
                <a:avLst/>
                <a:gdLst/>
                <a:ahLst/>
                <a:cxnLst/>
                <a:rect l="l" t="t" r="r" b="b"/>
                <a:pathLst>
                  <a:path w="3294" h="17530" extrusionOk="0">
                    <a:moveTo>
                      <a:pt x="770" y="1"/>
                    </a:moveTo>
                    <a:lnTo>
                      <a:pt x="0" y="160"/>
                    </a:lnTo>
                    <a:lnTo>
                      <a:pt x="2709" y="532"/>
                    </a:lnTo>
                    <a:lnTo>
                      <a:pt x="2630" y="4171"/>
                    </a:lnTo>
                    <a:lnTo>
                      <a:pt x="2550" y="7358"/>
                    </a:lnTo>
                    <a:lnTo>
                      <a:pt x="2523" y="10306"/>
                    </a:lnTo>
                    <a:lnTo>
                      <a:pt x="2523" y="10863"/>
                    </a:lnTo>
                    <a:lnTo>
                      <a:pt x="3028" y="10863"/>
                    </a:lnTo>
                    <a:lnTo>
                      <a:pt x="3028" y="15856"/>
                    </a:lnTo>
                    <a:lnTo>
                      <a:pt x="3001" y="16149"/>
                    </a:lnTo>
                    <a:lnTo>
                      <a:pt x="2922" y="16388"/>
                    </a:lnTo>
                    <a:lnTo>
                      <a:pt x="2789" y="16627"/>
                    </a:lnTo>
                    <a:lnTo>
                      <a:pt x="2630" y="16839"/>
                    </a:lnTo>
                    <a:lnTo>
                      <a:pt x="2417" y="16999"/>
                    </a:lnTo>
                    <a:lnTo>
                      <a:pt x="2178" y="17131"/>
                    </a:lnTo>
                    <a:lnTo>
                      <a:pt x="1939" y="17211"/>
                    </a:lnTo>
                    <a:lnTo>
                      <a:pt x="1647" y="17238"/>
                    </a:lnTo>
                    <a:lnTo>
                      <a:pt x="1381" y="17211"/>
                    </a:lnTo>
                    <a:lnTo>
                      <a:pt x="1116" y="17131"/>
                    </a:lnTo>
                    <a:lnTo>
                      <a:pt x="877" y="16999"/>
                    </a:lnTo>
                    <a:lnTo>
                      <a:pt x="664" y="16839"/>
                    </a:lnTo>
                    <a:lnTo>
                      <a:pt x="505" y="16627"/>
                    </a:lnTo>
                    <a:lnTo>
                      <a:pt x="372" y="16388"/>
                    </a:lnTo>
                    <a:lnTo>
                      <a:pt x="292" y="16149"/>
                    </a:lnTo>
                    <a:lnTo>
                      <a:pt x="266" y="15856"/>
                    </a:lnTo>
                    <a:lnTo>
                      <a:pt x="266" y="14953"/>
                    </a:lnTo>
                    <a:lnTo>
                      <a:pt x="0" y="14953"/>
                    </a:ln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243;p57">
                <a:extLst>
                  <a:ext uri="{FF2B5EF4-FFF2-40B4-BE49-F238E27FC236}">
                    <a16:creationId xmlns:a16="http://schemas.microsoft.com/office/drawing/2014/main" id="{3167BD34-EF2B-D71E-A507-8F884C7FA443}"/>
                  </a:ext>
                </a:extLst>
              </p:cNvPr>
              <p:cNvSpPr/>
              <p:nvPr/>
            </p:nvSpPr>
            <p:spPr>
              <a:xfrm>
                <a:off x="5232726" y="-723529"/>
                <a:ext cx="128400" cy="683319"/>
              </a:xfrm>
              <a:custGeom>
                <a:avLst/>
                <a:gdLst/>
                <a:ahLst/>
                <a:cxnLst/>
                <a:rect l="l" t="t" r="r" b="b"/>
                <a:pathLst>
                  <a:path w="3294" h="17530" fill="none" extrusionOk="0">
                    <a:moveTo>
                      <a:pt x="3294" y="1"/>
                    </a:moveTo>
                    <a:lnTo>
                      <a:pt x="770" y="1"/>
                    </a:lnTo>
                    <a:lnTo>
                      <a:pt x="0" y="160"/>
                    </a:lnTo>
                    <a:lnTo>
                      <a:pt x="2709" y="532"/>
                    </a:lnTo>
                    <a:lnTo>
                      <a:pt x="2709" y="532"/>
                    </a:lnTo>
                    <a:lnTo>
                      <a:pt x="2630" y="4171"/>
                    </a:lnTo>
                    <a:lnTo>
                      <a:pt x="2550" y="7358"/>
                    </a:lnTo>
                    <a:lnTo>
                      <a:pt x="2523" y="10306"/>
                    </a:lnTo>
                    <a:lnTo>
                      <a:pt x="2523" y="10306"/>
                    </a:lnTo>
                    <a:lnTo>
                      <a:pt x="2523" y="10863"/>
                    </a:lnTo>
                    <a:lnTo>
                      <a:pt x="2523" y="10863"/>
                    </a:lnTo>
                    <a:lnTo>
                      <a:pt x="3028" y="10863"/>
                    </a:lnTo>
                    <a:lnTo>
                      <a:pt x="3028" y="15856"/>
                    </a:lnTo>
                    <a:lnTo>
                      <a:pt x="3028" y="15856"/>
                    </a:lnTo>
                    <a:lnTo>
                      <a:pt x="3001" y="16149"/>
                    </a:lnTo>
                    <a:lnTo>
                      <a:pt x="2922" y="16388"/>
                    </a:lnTo>
                    <a:lnTo>
                      <a:pt x="2789" y="16627"/>
                    </a:lnTo>
                    <a:lnTo>
                      <a:pt x="2630" y="16839"/>
                    </a:lnTo>
                    <a:lnTo>
                      <a:pt x="2417" y="16999"/>
                    </a:lnTo>
                    <a:lnTo>
                      <a:pt x="2178" y="17131"/>
                    </a:lnTo>
                    <a:lnTo>
                      <a:pt x="1939" y="17211"/>
                    </a:lnTo>
                    <a:lnTo>
                      <a:pt x="1647" y="17238"/>
                    </a:lnTo>
                    <a:lnTo>
                      <a:pt x="1647" y="17238"/>
                    </a:lnTo>
                    <a:lnTo>
                      <a:pt x="1381" y="17211"/>
                    </a:lnTo>
                    <a:lnTo>
                      <a:pt x="1116" y="17131"/>
                    </a:lnTo>
                    <a:lnTo>
                      <a:pt x="877" y="16999"/>
                    </a:lnTo>
                    <a:lnTo>
                      <a:pt x="664" y="16839"/>
                    </a:lnTo>
                    <a:lnTo>
                      <a:pt x="505" y="16627"/>
                    </a:lnTo>
                    <a:lnTo>
                      <a:pt x="372" y="16388"/>
                    </a:lnTo>
                    <a:lnTo>
                      <a:pt x="292" y="16149"/>
                    </a:lnTo>
                    <a:lnTo>
                      <a:pt x="266" y="15856"/>
                    </a:lnTo>
                    <a:lnTo>
                      <a:pt x="266" y="14953"/>
                    </a:lnTo>
                    <a:lnTo>
                      <a:pt x="266" y="14953"/>
                    </a:lnTo>
                    <a:lnTo>
                      <a:pt x="107" y="14953"/>
                    </a:lnTo>
                    <a:lnTo>
                      <a:pt x="107" y="14953"/>
                    </a:lnTo>
                    <a:lnTo>
                      <a:pt x="0" y="14953"/>
                    </a:lnTo>
                    <a:lnTo>
                      <a:pt x="0" y="15883"/>
                    </a:lnTo>
                    <a:lnTo>
                      <a:pt x="0" y="15883"/>
                    </a:lnTo>
                    <a:lnTo>
                      <a:pt x="0" y="16069"/>
                    </a:lnTo>
                    <a:lnTo>
                      <a:pt x="27" y="16228"/>
                    </a:lnTo>
                    <a:lnTo>
                      <a:pt x="80" y="16388"/>
                    </a:lnTo>
                    <a:lnTo>
                      <a:pt x="133" y="16520"/>
                    </a:lnTo>
                    <a:lnTo>
                      <a:pt x="292" y="16813"/>
                    </a:lnTo>
                    <a:lnTo>
                      <a:pt x="478" y="17052"/>
                    </a:lnTo>
                    <a:lnTo>
                      <a:pt x="717" y="17264"/>
                    </a:lnTo>
                    <a:lnTo>
                      <a:pt x="1010" y="17397"/>
                    </a:lnTo>
                    <a:lnTo>
                      <a:pt x="1169" y="17477"/>
                    </a:lnTo>
                    <a:lnTo>
                      <a:pt x="1328" y="17503"/>
                    </a:lnTo>
                    <a:lnTo>
                      <a:pt x="1488" y="17530"/>
                    </a:lnTo>
                    <a:lnTo>
                      <a:pt x="1647" y="17530"/>
                    </a:lnTo>
                    <a:lnTo>
                      <a:pt x="1647" y="17530"/>
                    </a:lnTo>
                    <a:lnTo>
                      <a:pt x="1806" y="17530"/>
                    </a:lnTo>
                    <a:lnTo>
                      <a:pt x="1992" y="17503"/>
                    </a:lnTo>
                    <a:lnTo>
                      <a:pt x="2125" y="17477"/>
                    </a:lnTo>
                    <a:lnTo>
                      <a:pt x="2284" y="17397"/>
                    </a:lnTo>
                    <a:lnTo>
                      <a:pt x="2577" y="17264"/>
                    </a:lnTo>
                    <a:lnTo>
                      <a:pt x="2816" y="17052"/>
                    </a:lnTo>
                    <a:lnTo>
                      <a:pt x="3001" y="16813"/>
                    </a:lnTo>
                    <a:lnTo>
                      <a:pt x="3161" y="16520"/>
                    </a:lnTo>
                    <a:lnTo>
                      <a:pt x="3214" y="16388"/>
                    </a:lnTo>
                    <a:lnTo>
                      <a:pt x="3267" y="16228"/>
                    </a:lnTo>
                    <a:lnTo>
                      <a:pt x="3294" y="16069"/>
                    </a:lnTo>
                    <a:lnTo>
                      <a:pt x="3294" y="15883"/>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244;p57">
                <a:extLst>
                  <a:ext uri="{FF2B5EF4-FFF2-40B4-BE49-F238E27FC236}">
                    <a16:creationId xmlns:a16="http://schemas.microsoft.com/office/drawing/2014/main" id="{11EC67E2-ADFA-FA4E-5111-A13A34BC61F2}"/>
                  </a:ext>
                </a:extLst>
              </p:cNvPr>
              <p:cNvSpPr/>
              <p:nvPr/>
            </p:nvSpPr>
            <p:spPr>
              <a:xfrm>
                <a:off x="5243056" y="-300079"/>
                <a:ext cx="107741" cy="248498"/>
              </a:xfrm>
              <a:custGeom>
                <a:avLst/>
                <a:gdLst/>
                <a:ahLst/>
                <a:cxnLst/>
                <a:rect l="l" t="t" r="r" b="b"/>
                <a:pathLst>
                  <a:path w="2764" h="6375" extrusionOk="0">
                    <a:moveTo>
                      <a:pt x="2258" y="0"/>
                    </a:moveTo>
                    <a:lnTo>
                      <a:pt x="2232" y="478"/>
                    </a:lnTo>
                    <a:lnTo>
                      <a:pt x="2179" y="903"/>
                    </a:lnTo>
                    <a:lnTo>
                      <a:pt x="2126" y="1328"/>
                    </a:lnTo>
                    <a:lnTo>
                      <a:pt x="2046" y="1727"/>
                    </a:lnTo>
                    <a:lnTo>
                      <a:pt x="1940" y="2072"/>
                    </a:lnTo>
                    <a:lnTo>
                      <a:pt x="1833" y="2391"/>
                    </a:lnTo>
                    <a:lnTo>
                      <a:pt x="1701" y="2709"/>
                    </a:lnTo>
                    <a:lnTo>
                      <a:pt x="1568" y="2975"/>
                    </a:lnTo>
                    <a:lnTo>
                      <a:pt x="1435" y="3214"/>
                    </a:lnTo>
                    <a:lnTo>
                      <a:pt x="1249" y="3427"/>
                    </a:lnTo>
                    <a:lnTo>
                      <a:pt x="1090" y="3612"/>
                    </a:lnTo>
                    <a:lnTo>
                      <a:pt x="877" y="3772"/>
                    </a:lnTo>
                    <a:lnTo>
                      <a:pt x="691" y="3878"/>
                    </a:lnTo>
                    <a:lnTo>
                      <a:pt x="452" y="3984"/>
                    </a:lnTo>
                    <a:lnTo>
                      <a:pt x="240" y="4037"/>
                    </a:lnTo>
                    <a:lnTo>
                      <a:pt x="1" y="4090"/>
                    </a:lnTo>
                    <a:lnTo>
                      <a:pt x="1" y="4993"/>
                    </a:lnTo>
                    <a:lnTo>
                      <a:pt x="27" y="5286"/>
                    </a:lnTo>
                    <a:lnTo>
                      <a:pt x="107" y="5525"/>
                    </a:lnTo>
                    <a:lnTo>
                      <a:pt x="240" y="5764"/>
                    </a:lnTo>
                    <a:lnTo>
                      <a:pt x="399" y="5976"/>
                    </a:lnTo>
                    <a:lnTo>
                      <a:pt x="612" y="6136"/>
                    </a:lnTo>
                    <a:lnTo>
                      <a:pt x="851" y="6268"/>
                    </a:lnTo>
                    <a:lnTo>
                      <a:pt x="1116" y="6348"/>
                    </a:lnTo>
                    <a:lnTo>
                      <a:pt x="1382" y="6375"/>
                    </a:lnTo>
                    <a:lnTo>
                      <a:pt x="1674" y="6348"/>
                    </a:lnTo>
                    <a:lnTo>
                      <a:pt x="1913" y="6268"/>
                    </a:lnTo>
                    <a:lnTo>
                      <a:pt x="2152" y="6136"/>
                    </a:lnTo>
                    <a:lnTo>
                      <a:pt x="2365" y="5976"/>
                    </a:lnTo>
                    <a:lnTo>
                      <a:pt x="2524" y="5764"/>
                    </a:lnTo>
                    <a:lnTo>
                      <a:pt x="2657" y="5525"/>
                    </a:lnTo>
                    <a:lnTo>
                      <a:pt x="2736" y="5286"/>
                    </a:lnTo>
                    <a:lnTo>
                      <a:pt x="2763" y="4993"/>
                    </a:lnTo>
                    <a:lnTo>
                      <a:pt x="2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245;p57">
                <a:extLst>
                  <a:ext uri="{FF2B5EF4-FFF2-40B4-BE49-F238E27FC236}">
                    <a16:creationId xmlns:a16="http://schemas.microsoft.com/office/drawing/2014/main" id="{98EB7ECB-F891-8B80-2962-B3BD7FC26B1B}"/>
                  </a:ext>
                </a:extLst>
              </p:cNvPr>
              <p:cNvSpPr/>
              <p:nvPr/>
            </p:nvSpPr>
            <p:spPr>
              <a:xfrm>
                <a:off x="5243056" y="-300079"/>
                <a:ext cx="107741" cy="248498"/>
              </a:xfrm>
              <a:custGeom>
                <a:avLst/>
                <a:gdLst/>
                <a:ahLst/>
                <a:cxnLst/>
                <a:rect l="l" t="t" r="r" b="b"/>
                <a:pathLst>
                  <a:path w="2764" h="6375" fill="none" extrusionOk="0">
                    <a:moveTo>
                      <a:pt x="2763" y="0"/>
                    </a:moveTo>
                    <a:lnTo>
                      <a:pt x="2763" y="0"/>
                    </a:lnTo>
                    <a:lnTo>
                      <a:pt x="2258" y="0"/>
                    </a:lnTo>
                    <a:lnTo>
                      <a:pt x="2258" y="0"/>
                    </a:lnTo>
                    <a:lnTo>
                      <a:pt x="2232" y="478"/>
                    </a:lnTo>
                    <a:lnTo>
                      <a:pt x="2179" y="903"/>
                    </a:lnTo>
                    <a:lnTo>
                      <a:pt x="2126" y="1328"/>
                    </a:lnTo>
                    <a:lnTo>
                      <a:pt x="2046" y="1727"/>
                    </a:lnTo>
                    <a:lnTo>
                      <a:pt x="1940" y="2072"/>
                    </a:lnTo>
                    <a:lnTo>
                      <a:pt x="1833" y="2391"/>
                    </a:lnTo>
                    <a:lnTo>
                      <a:pt x="1701" y="2709"/>
                    </a:lnTo>
                    <a:lnTo>
                      <a:pt x="1568" y="2975"/>
                    </a:lnTo>
                    <a:lnTo>
                      <a:pt x="1435" y="3214"/>
                    </a:lnTo>
                    <a:lnTo>
                      <a:pt x="1249" y="3427"/>
                    </a:lnTo>
                    <a:lnTo>
                      <a:pt x="1090" y="3612"/>
                    </a:lnTo>
                    <a:lnTo>
                      <a:pt x="877" y="3772"/>
                    </a:lnTo>
                    <a:lnTo>
                      <a:pt x="691" y="3878"/>
                    </a:lnTo>
                    <a:lnTo>
                      <a:pt x="452" y="3984"/>
                    </a:lnTo>
                    <a:lnTo>
                      <a:pt x="240" y="4037"/>
                    </a:lnTo>
                    <a:lnTo>
                      <a:pt x="1" y="4090"/>
                    </a:lnTo>
                    <a:lnTo>
                      <a:pt x="1" y="4993"/>
                    </a:lnTo>
                    <a:lnTo>
                      <a:pt x="1" y="4993"/>
                    </a:lnTo>
                    <a:lnTo>
                      <a:pt x="27" y="5286"/>
                    </a:lnTo>
                    <a:lnTo>
                      <a:pt x="107" y="5525"/>
                    </a:lnTo>
                    <a:lnTo>
                      <a:pt x="240" y="5764"/>
                    </a:lnTo>
                    <a:lnTo>
                      <a:pt x="399" y="5976"/>
                    </a:lnTo>
                    <a:lnTo>
                      <a:pt x="612" y="6136"/>
                    </a:lnTo>
                    <a:lnTo>
                      <a:pt x="851" y="6268"/>
                    </a:lnTo>
                    <a:lnTo>
                      <a:pt x="1116" y="6348"/>
                    </a:lnTo>
                    <a:lnTo>
                      <a:pt x="1382" y="6375"/>
                    </a:lnTo>
                    <a:lnTo>
                      <a:pt x="1382" y="6375"/>
                    </a:lnTo>
                    <a:lnTo>
                      <a:pt x="1674" y="6348"/>
                    </a:lnTo>
                    <a:lnTo>
                      <a:pt x="1913" y="6268"/>
                    </a:lnTo>
                    <a:lnTo>
                      <a:pt x="2152" y="6136"/>
                    </a:lnTo>
                    <a:lnTo>
                      <a:pt x="2365" y="5976"/>
                    </a:lnTo>
                    <a:lnTo>
                      <a:pt x="2524" y="5764"/>
                    </a:lnTo>
                    <a:lnTo>
                      <a:pt x="2657" y="5525"/>
                    </a:lnTo>
                    <a:lnTo>
                      <a:pt x="2736" y="5286"/>
                    </a:lnTo>
                    <a:lnTo>
                      <a:pt x="2763" y="4993"/>
                    </a:lnTo>
                    <a:lnTo>
                      <a:pt x="27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246;p57">
                <a:extLst>
                  <a:ext uri="{FF2B5EF4-FFF2-40B4-BE49-F238E27FC236}">
                    <a16:creationId xmlns:a16="http://schemas.microsoft.com/office/drawing/2014/main" id="{6BEAC0F0-D8A4-5A84-21A0-3F70B16D5A00}"/>
                  </a:ext>
                </a:extLst>
              </p:cNvPr>
              <p:cNvSpPr/>
              <p:nvPr/>
            </p:nvSpPr>
            <p:spPr>
              <a:xfrm>
                <a:off x="5218225" y="-735925"/>
                <a:ext cx="157401" cy="18671"/>
              </a:xfrm>
              <a:custGeom>
                <a:avLst/>
                <a:gdLst/>
                <a:ahLst/>
                <a:cxnLst/>
                <a:rect l="l" t="t" r="r" b="b"/>
                <a:pathLst>
                  <a:path w="4038" h="479" extrusionOk="0">
                    <a:moveTo>
                      <a:pt x="54" y="0"/>
                    </a:moveTo>
                    <a:lnTo>
                      <a:pt x="0" y="27"/>
                    </a:lnTo>
                    <a:lnTo>
                      <a:pt x="0" y="53"/>
                    </a:lnTo>
                    <a:lnTo>
                      <a:pt x="0" y="425"/>
                    </a:lnTo>
                    <a:lnTo>
                      <a:pt x="0" y="478"/>
                    </a:lnTo>
                    <a:lnTo>
                      <a:pt x="4037" y="478"/>
                    </a:lnTo>
                    <a:lnTo>
                      <a:pt x="4037" y="425"/>
                    </a:lnTo>
                    <a:lnTo>
                      <a:pt x="4037" y="53"/>
                    </a:lnTo>
                    <a:lnTo>
                      <a:pt x="4037"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247;p57">
                <a:extLst>
                  <a:ext uri="{FF2B5EF4-FFF2-40B4-BE49-F238E27FC236}">
                    <a16:creationId xmlns:a16="http://schemas.microsoft.com/office/drawing/2014/main" id="{3B9008C2-63C9-5DB2-CA03-9EB70E182995}"/>
                  </a:ext>
                </a:extLst>
              </p:cNvPr>
              <p:cNvSpPr/>
              <p:nvPr/>
            </p:nvSpPr>
            <p:spPr>
              <a:xfrm>
                <a:off x="5246174" y="-686263"/>
                <a:ext cx="33172" cy="301315"/>
              </a:xfrm>
              <a:custGeom>
                <a:avLst/>
                <a:gdLst/>
                <a:ahLst/>
                <a:cxnLst/>
                <a:rect l="l" t="t" r="r" b="b"/>
                <a:pathLst>
                  <a:path w="851" h="7730" extrusionOk="0">
                    <a:moveTo>
                      <a:pt x="319" y="1"/>
                    </a:moveTo>
                    <a:lnTo>
                      <a:pt x="240" y="27"/>
                    </a:lnTo>
                    <a:lnTo>
                      <a:pt x="107" y="134"/>
                    </a:lnTo>
                    <a:lnTo>
                      <a:pt x="27" y="266"/>
                    </a:lnTo>
                    <a:lnTo>
                      <a:pt x="1" y="346"/>
                    </a:lnTo>
                    <a:lnTo>
                      <a:pt x="1" y="426"/>
                    </a:lnTo>
                    <a:lnTo>
                      <a:pt x="1" y="7305"/>
                    </a:lnTo>
                    <a:lnTo>
                      <a:pt x="1" y="7384"/>
                    </a:lnTo>
                    <a:lnTo>
                      <a:pt x="27" y="7464"/>
                    </a:lnTo>
                    <a:lnTo>
                      <a:pt x="107" y="7597"/>
                    </a:lnTo>
                    <a:lnTo>
                      <a:pt x="240" y="7703"/>
                    </a:lnTo>
                    <a:lnTo>
                      <a:pt x="319" y="7730"/>
                    </a:lnTo>
                    <a:lnTo>
                      <a:pt x="505" y="7730"/>
                    </a:lnTo>
                    <a:lnTo>
                      <a:pt x="585" y="7703"/>
                    </a:lnTo>
                    <a:lnTo>
                      <a:pt x="718" y="7597"/>
                    </a:lnTo>
                    <a:lnTo>
                      <a:pt x="797" y="7464"/>
                    </a:lnTo>
                    <a:lnTo>
                      <a:pt x="824" y="7384"/>
                    </a:lnTo>
                    <a:lnTo>
                      <a:pt x="850" y="7305"/>
                    </a:lnTo>
                    <a:lnTo>
                      <a:pt x="850" y="426"/>
                    </a:lnTo>
                    <a:lnTo>
                      <a:pt x="824" y="346"/>
                    </a:lnTo>
                    <a:lnTo>
                      <a:pt x="797" y="266"/>
                    </a:lnTo>
                    <a:lnTo>
                      <a:pt x="718" y="134"/>
                    </a:lnTo>
                    <a:lnTo>
                      <a:pt x="585" y="27"/>
                    </a:lnTo>
                    <a:lnTo>
                      <a:pt x="505"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248;p57">
                <a:extLst>
                  <a:ext uri="{FF2B5EF4-FFF2-40B4-BE49-F238E27FC236}">
                    <a16:creationId xmlns:a16="http://schemas.microsoft.com/office/drawing/2014/main" id="{2AD33C47-6B25-70C8-F001-9B0C2AD46E83}"/>
                  </a:ext>
                </a:extLst>
              </p:cNvPr>
              <p:cNvSpPr/>
              <p:nvPr/>
            </p:nvSpPr>
            <p:spPr>
              <a:xfrm>
                <a:off x="5246174" y="-686263"/>
                <a:ext cx="33172" cy="301315"/>
              </a:xfrm>
              <a:custGeom>
                <a:avLst/>
                <a:gdLst/>
                <a:ahLst/>
                <a:cxnLst/>
                <a:rect l="l" t="t" r="r" b="b"/>
                <a:pathLst>
                  <a:path w="851" h="7730" fill="none" extrusionOk="0">
                    <a:moveTo>
                      <a:pt x="425" y="1"/>
                    </a:moveTo>
                    <a:lnTo>
                      <a:pt x="425" y="1"/>
                    </a:lnTo>
                    <a:lnTo>
                      <a:pt x="319" y="1"/>
                    </a:lnTo>
                    <a:lnTo>
                      <a:pt x="240" y="27"/>
                    </a:lnTo>
                    <a:lnTo>
                      <a:pt x="107" y="134"/>
                    </a:lnTo>
                    <a:lnTo>
                      <a:pt x="27" y="266"/>
                    </a:lnTo>
                    <a:lnTo>
                      <a:pt x="1" y="346"/>
                    </a:lnTo>
                    <a:lnTo>
                      <a:pt x="1" y="426"/>
                    </a:lnTo>
                    <a:lnTo>
                      <a:pt x="1" y="7305"/>
                    </a:lnTo>
                    <a:lnTo>
                      <a:pt x="1" y="7305"/>
                    </a:lnTo>
                    <a:lnTo>
                      <a:pt x="1" y="7384"/>
                    </a:lnTo>
                    <a:lnTo>
                      <a:pt x="27" y="7464"/>
                    </a:lnTo>
                    <a:lnTo>
                      <a:pt x="107" y="7597"/>
                    </a:lnTo>
                    <a:lnTo>
                      <a:pt x="240" y="7703"/>
                    </a:lnTo>
                    <a:lnTo>
                      <a:pt x="319" y="7730"/>
                    </a:lnTo>
                    <a:lnTo>
                      <a:pt x="425" y="7730"/>
                    </a:lnTo>
                    <a:lnTo>
                      <a:pt x="425" y="7730"/>
                    </a:lnTo>
                    <a:lnTo>
                      <a:pt x="505" y="7730"/>
                    </a:lnTo>
                    <a:lnTo>
                      <a:pt x="585" y="7703"/>
                    </a:lnTo>
                    <a:lnTo>
                      <a:pt x="718" y="7597"/>
                    </a:lnTo>
                    <a:lnTo>
                      <a:pt x="797" y="7464"/>
                    </a:lnTo>
                    <a:lnTo>
                      <a:pt x="824" y="7384"/>
                    </a:lnTo>
                    <a:lnTo>
                      <a:pt x="850" y="7305"/>
                    </a:lnTo>
                    <a:lnTo>
                      <a:pt x="850" y="426"/>
                    </a:lnTo>
                    <a:lnTo>
                      <a:pt x="850" y="426"/>
                    </a:lnTo>
                    <a:lnTo>
                      <a:pt x="824" y="346"/>
                    </a:lnTo>
                    <a:lnTo>
                      <a:pt x="797" y="266"/>
                    </a:lnTo>
                    <a:lnTo>
                      <a:pt x="718" y="134"/>
                    </a:lnTo>
                    <a:lnTo>
                      <a:pt x="585" y="27"/>
                    </a:lnTo>
                    <a:lnTo>
                      <a:pt x="505" y="1"/>
                    </a:lnTo>
                    <a:lnTo>
                      <a:pt x="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249;p57">
                <a:extLst>
                  <a:ext uri="{FF2B5EF4-FFF2-40B4-BE49-F238E27FC236}">
                    <a16:creationId xmlns:a16="http://schemas.microsoft.com/office/drawing/2014/main" id="{AD4D01D4-0C8D-9CFE-56D2-4481BA1E6DD1}"/>
                  </a:ext>
                </a:extLst>
              </p:cNvPr>
              <p:cNvSpPr/>
              <p:nvPr/>
            </p:nvSpPr>
            <p:spPr>
              <a:xfrm>
                <a:off x="4990462" y="-723529"/>
                <a:ext cx="128400" cy="683319"/>
              </a:xfrm>
              <a:custGeom>
                <a:avLst/>
                <a:gdLst/>
                <a:ahLst/>
                <a:cxnLst/>
                <a:rect l="l" t="t" r="r" b="b"/>
                <a:pathLst>
                  <a:path w="3294" h="17530" extrusionOk="0">
                    <a:moveTo>
                      <a:pt x="0" y="1"/>
                    </a:moveTo>
                    <a:lnTo>
                      <a:pt x="0" y="15883"/>
                    </a:lnTo>
                    <a:lnTo>
                      <a:pt x="0" y="16069"/>
                    </a:lnTo>
                    <a:lnTo>
                      <a:pt x="27" y="16228"/>
                    </a:lnTo>
                    <a:lnTo>
                      <a:pt x="80" y="16388"/>
                    </a:lnTo>
                    <a:lnTo>
                      <a:pt x="133" y="16520"/>
                    </a:lnTo>
                    <a:lnTo>
                      <a:pt x="293" y="16813"/>
                    </a:lnTo>
                    <a:lnTo>
                      <a:pt x="478" y="17052"/>
                    </a:lnTo>
                    <a:lnTo>
                      <a:pt x="718" y="17264"/>
                    </a:lnTo>
                    <a:lnTo>
                      <a:pt x="1010" y="17397"/>
                    </a:lnTo>
                    <a:lnTo>
                      <a:pt x="1169" y="17477"/>
                    </a:lnTo>
                    <a:lnTo>
                      <a:pt x="1328" y="17503"/>
                    </a:lnTo>
                    <a:lnTo>
                      <a:pt x="1488" y="17530"/>
                    </a:lnTo>
                    <a:lnTo>
                      <a:pt x="1806" y="17530"/>
                    </a:lnTo>
                    <a:lnTo>
                      <a:pt x="1992" y="17503"/>
                    </a:lnTo>
                    <a:lnTo>
                      <a:pt x="2152" y="17477"/>
                    </a:lnTo>
                    <a:lnTo>
                      <a:pt x="2285" y="17397"/>
                    </a:lnTo>
                    <a:lnTo>
                      <a:pt x="2577" y="17264"/>
                    </a:lnTo>
                    <a:lnTo>
                      <a:pt x="2816" y="17052"/>
                    </a:lnTo>
                    <a:lnTo>
                      <a:pt x="3028" y="16813"/>
                    </a:lnTo>
                    <a:lnTo>
                      <a:pt x="3161" y="16520"/>
                    </a:lnTo>
                    <a:lnTo>
                      <a:pt x="3214" y="16388"/>
                    </a:lnTo>
                    <a:lnTo>
                      <a:pt x="3267" y="16228"/>
                    </a:lnTo>
                    <a:lnTo>
                      <a:pt x="3294" y="16069"/>
                    </a:lnTo>
                    <a:lnTo>
                      <a:pt x="3294" y="15883"/>
                    </a:lnTo>
                    <a:lnTo>
                      <a:pt x="32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250;p57">
                <a:extLst>
                  <a:ext uri="{FF2B5EF4-FFF2-40B4-BE49-F238E27FC236}">
                    <a16:creationId xmlns:a16="http://schemas.microsoft.com/office/drawing/2014/main" id="{E0BCD70E-31C1-1EF3-533E-F90E519D5604}"/>
                  </a:ext>
                </a:extLst>
              </p:cNvPr>
              <p:cNvSpPr/>
              <p:nvPr/>
            </p:nvSpPr>
            <p:spPr>
              <a:xfrm>
                <a:off x="4990462" y="-723529"/>
                <a:ext cx="128400" cy="683319"/>
              </a:xfrm>
              <a:custGeom>
                <a:avLst/>
                <a:gdLst/>
                <a:ahLst/>
                <a:cxnLst/>
                <a:rect l="l" t="t" r="r" b="b"/>
                <a:pathLst>
                  <a:path w="3294" h="17530" fill="none" extrusionOk="0">
                    <a:moveTo>
                      <a:pt x="3294" y="1"/>
                    </a:moveTo>
                    <a:lnTo>
                      <a:pt x="3294" y="15883"/>
                    </a:lnTo>
                    <a:lnTo>
                      <a:pt x="3294" y="15883"/>
                    </a:lnTo>
                    <a:lnTo>
                      <a:pt x="3294" y="16069"/>
                    </a:lnTo>
                    <a:lnTo>
                      <a:pt x="3267" y="16228"/>
                    </a:lnTo>
                    <a:lnTo>
                      <a:pt x="3214" y="16388"/>
                    </a:lnTo>
                    <a:lnTo>
                      <a:pt x="3161" y="16520"/>
                    </a:lnTo>
                    <a:lnTo>
                      <a:pt x="3028" y="16813"/>
                    </a:lnTo>
                    <a:lnTo>
                      <a:pt x="2816" y="17052"/>
                    </a:lnTo>
                    <a:lnTo>
                      <a:pt x="2577" y="17264"/>
                    </a:lnTo>
                    <a:lnTo>
                      <a:pt x="2285" y="17397"/>
                    </a:lnTo>
                    <a:lnTo>
                      <a:pt x="2152" y="17477"/>
                    </a:lnTo>
                    <a:lnTo>
                      <a:pt x="1992" y="17503"/>
                    </a:lnTo>
                    <a:lnTo>
                      <a:pt x="1806" y="17530"/>
                    </a:lnTo>
                    <a:lnTo>
                      <a:pt x="1647" y="17530"/>
                    </a:lnTo>
                    <a:lnTo>
                      <a:pt x="1647" y="17530"/>
                    </a:lnTo>
                    <a:lnTo>
                      <a:pt x="1488" y="17530"/>
                    </a:lnTo>
                    <a:lnTo>
                      <a:pt x="1328" y="17503"/>
                    </a:lnTo>
                    <a:lnTo>
                      <a:pt x="1169" y="17477"/>
                    </a:lnTo>
                    <a:lnTo>
                      <a:pt x="1010" y="17397"/>
                    </a:lnTo>
                    <a:lnTo>
                      <a:pt x="718" y="17264"/>
                    </a:lnTo>
                    <a:lnTo>
                      <a:pt x="478" y="17052"/>
                    </a:lnTo>
                    <a:lnTo>
                      <a:pt x="293" y="16813"/>
                    </a:lnTo>
                    <a:lnTo>
                      <a:pt x="133" y="16520"/>
                    </a:lnTo>
                    <a:lnTo>
                      <a:pt x="80" y="16388"/>
                    </a:lnTo>
                    <a:lnTo>
                      <a:pt x="27" y="16228"/>
                    </a:lnTo>
                    <a:lnTo>
                      <a:pt x="0" y="16069"/>
                    </a:lnTo>
                    <a:lnTo>
                      <a:pt x="0" y="15883"/>
                    </a:lnTo>
                    <a:lnTo>
                      <a:pt x="0" y="1"/>
                    </a:lnTo>
                    <a:lnTo>
                      <a:pt x="32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251;p57">
                <a:extLst>
                  <a:ext uri="{FF2B5EF4-FFF2-40B4-BE49-F238E27FC236}">
                    <a16:creationId xmlns:a16="http://schemas.microsoft.com/office/drawing/2014/main" id="{E19E28AF-0E0B-4BFF-1114-00A45611D89C}"/>
                  </a:ext>
                </a:extLst>
              </p:cNvPr>
              <p:cNvSpPr/>
              <p:nvPr/>
            </p:nvSpPr>
            <p:spPr>
              <a:xfrm>
                <a:off x="5000831" y="-300079"/>
                <a:ext cx="107702" cy="248498"/>
              </a:xfrm>
              <a:custGeom>
                <a:avLst/>
                <a:gdLst/>
                <a:ahLst/>
                <a:cxnLst/>
                <a:rect l="l" t="t" r="r" b="b"/>
                <a:pathLst>
                  <a:path w="2763" h="6375" extrusionOk="0">
                    <a:moveTo>
                      <a:pt x="0" y="0"/>
                    </a:moveTo>
                    <a:lnTo>
                      <a:pt x="0" y="4993"/>
                    </a:lnTo>
                    <a:lnTo>
                      <a:pt x="27" y="5286"/>
                    </a:lnTo>
                    <a:lnTo>
                      <a:pt x="106" y="5525"/>
                    </a:lnTo>
                    <a:lnTo>
                      <a:pt x="239" y="5764"/>
                    </a:lnTo>
                    <a:lnTo>
                      <a:pt x="398" y="5976"/>
                    </a:lnTo>
                    <a:lnTo>
                      <a:pt x="611" y="6136"/>
                    </a:lnTo>
                    <a:lnTo>
                      <a:pt x="850" y="6268"/>
                    </a:lnTo>
                    <a:lnTo>
                      <a:pt x="1115" y="6348"/>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252;p57">
                <a:extLst>
                  <a:ext uri="{FF2B5EF4-FFF2-40B4-BE49-F238E27FC236}">
                    <a16:creationId xmlns:a16="http://schemas.microsoft.com/office/drawing/2014/main" id="{90E0A893-345B-6027-A648-CC88373C8C74}"/>
                  </a:ext>
                </a:extLst>
              </p:cNvPr>
              <p:cNvSpPr/>
              <p:nvPr/>
            </p:nvSpPr>
            <p:spPr>
              <a:xfrm>
                <a:off x="5000831" y="-300079"/>
                <a:ext cx="107702" cy="248498"/>
              </a:xfrm>
              <a:custGeom>
                <a:avLst/>
                <a:gdLst/>
                <a:ahLst/>
                <a:cxnLst/>
                <a:rect l="l" t="t" r="r" b="b"/>
                <a:pathLst>
                  <a:path w="2763" h="6375" fill="none" extrusionOk="0">
                    <a:moveTo>
                      <a:pt x="0" y="0"/>
                    </a:moveTo>
                    <a:lnTo>
                      <a:pt x="0" y="4993"/>
                    </a:lnTo>
                    <a:lnTo>
                      <a:pt x="0" y="4993"/>
                    </a:lnTo>
                    <a:lnTo>
                      <a:pt x="27" y="5286"/>
                    </a:lnTo>
                    <a:lnTo>
                      <a:pt x="106" y="5525"/>
                    </a:lnTo>
                    <a:lnTo>
                      <a:pt x="239" y="5764"/>
                    </a:lnTo>
                    <a:lnTo>
                      <a:pt x="398" y="5976"/>
                    </a:lnTo>
                    <a:lnTo>
                      <a:pt x="611" y="6136"/>
                    </a:lnTo>
                    <a:lnTo>
                      <a:pt x="850" y="6268"/>
                    </a:lnTo>
                    <a:lnTo>
                      <a:pt x="1115" y="6348"/>
                    </a:lnTo>
                    <a:lnTo>
                      <a:pt x="1381" y="6375"/>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lnTo>
                      <a:pt x="2762"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253;p57">
                <a:extLst>
                  <a:ext uri="{FF2B5EF4-FFF2-40B4-BE49-F238E27FC236}">
                    <a16:creationId xmlns:a16="http://schemas.microsoft.com/office/drawing/2014/main" id="{34654C68-3D51-34E3-8041-961CC585D596}"/>
                  </a:ext>
                </a:extLst>
              </p:cNvPr>
              <p:cNvSpPr/>
              <p:nvPr/>
            </p:nvSpPr>
            <p:spPr>
              <a:xfrm>
                <a:off x="5007029" y="-686263"/>
                <a:ext cx="22803" cy="301315"/>
              </a:xfrm>
              <a:custGeom>
                <a:avLst/>
                <a:gdLst/>
                <a:ahLst/>
                <a:cxnLst/>
                <a:rect l="l" t="t" r="r" b="b"/>
                <a:pathLst>
                  <a:path w="585" h="7730" extrusionOk="0">
                    <a:moveTo>
                      <a:pt x="53" y="1"/>
                    </a:moveTo>
                    <a:lnTo>
                      <a:pt x="0" y="27"/>
                    </a:lnTo>
                    <a:lnTo>
                      <a:pt x="0" y="54"/>
                    </a:lnTo>
                    <a:lnTo>
                      <a:pt x="0" y="7676"/>
                    </a:lnTo>
                    <a:lnTo>
                      <a:pt x="0" y="7703"/>
                    </a:lnTo>
                    <a:lnTo>
                      <a:pt x="53" y="7730"/>
                    </a:lnTo>
                    <a:lnTo>
                      <a:pt x="532" y="7730"/>
                    </a:lnTo>
                    <a:lnTo>
                      <a:pt x="558" y="7703"/>
                    </a:lnTo>
                    <a:lnTo>
                      <a:pt x="585" y="7676"/>
                    </a:lnTo>
                    <a:lnTo>
                      <a:pt x="585" y="54"/>
                    </a:lnTo>
                    <a:lnTo>
                      <a:pt x="558" y="27"/>
                    </a:lnTo>
                    <a:lnTo>
                      <a:pt x="532"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254;p57">
                <a:extLst>
                  <a:ext uri="{FF2B5EF4-FFF2-40B4-BE49-F238E27FC236}">
                    <a16:creationId xmlns:a16="http://schemas.microsoft.com/office/drawing/2014/main" id="{648DC5E7-698D-9621-421D-C05685D19436}"/>
                  </a:ext>
                </a:extLst>
              </p:cNvPr>
              <p:cNvSpPr/>
              <p:nvPr/>
            </p:nvSpPr>
            <p:spPr>
              <a:xfrm>
                <a:off x="5007029" y="-686263"/>
                <a:ext cx="22803" cy="301315"/>
              </a:xfrm>
              <a:custGeom>
                <a:avLst/>
                <a:gdLst/>
                <a:ahLst/>
                <a:cxnLst/>
                <a:rect l="l" t="t" r="r" b="b"/>
                <a:pathLst>
                  <a:path w="585" h="7730" fill="none" extrusionOk="0">
                    <a:moveTo>
                      <a:pt x="532" y="1"/>
                    </a:moveTo>
                    <a:lnTo>
                      <a:pt x="53" y="1"/>
                    </a:lnTo>
                    <a:lnTo>
                      <a:pt x="53" y="1"/>
                    </a:lnTo>
                    <a:lnTo>
                      <a:pt x="0" y="27"/>
                    </a:lnTo>
                    <a:lnTo>
                      <a:pt x="0" y="54"/>
                    </a:lnTo>
                    <a:lnTo>
                      <a:pt x="0" y="7676"/>
                    </a:lnTo>
                    <a:lnTo>
                      <a:pt x="0" y="7676"/>
                    </a:lnTo>
                    <a:lnTo>
                      <a:pt x="0" y="7703"/>
                    </a:lnTo>
                    <a:lnTo>
                      <a:pt x="53" y="7730"/>
                    </a:lnTo>
                    <a:lnTo>
                      <a:pt x="532" y="7730"/>
                    </a:lnTo>
                    <a:lnTo>
                      <a:pt x="532" y="7730"/>
                    </a:lnTo>
                    <a:lnTo>
                      <a:pt x="558" y="7703"/>
                    </a:lnTo>
                    <a:lnTo>
                      <a:pt x="585" y="7676"/>
                    </a:lnTo>
                    <a:lnTo>
                      <a:pt x="585" y="54"/>
                    </a:lnTo>
                    <a:lnTo>
                      <a:pt x="585" y="54"/>
                    </a:lnTo>
                    <a:lnTo>
                      <a:pt x="558" y="27"/>
                    </a:lnTo>
                    <a:lnTo>
                      <a:pt x="5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255;p57">
                <a:extLst>
                  <a:ext uri="{FF2B5EF4-FFF2-40B4-BE49-F238E27FC236}">
                    <a16:creationId xmlns:a16="http://schemas.microsoft.com/office/drawing/2014/main" id="{5A58CCE1-3BCD-F7AF-4A79-B151412CA27B}"/>
                  </a:ext>
                </a:extLst>
              </p:cNvPr>
              <p:cNvSpPr/>
              <p:nvPr/>
            </p:nvSpPr>
            <p:spPr>
              <a:xfrm>
                <a:off x="4990462" y="-723529"/>
                <a:ext cx="128400" cy="683319"/>
              </a:xfrm>
              <a:custGeom>
                <a:avLst/>
                <a:gdLst/>
                <a:ahLst/>
                <a:cxnLst/>
                <a:rect l="l" t="t" r="r" b="b"/>
                <a:pathLst>
                  <a:path w="3294" h="17530" extrusionOk="0">
                    <a:moveTo>
                      <a:pt x="771" y="1"/>
                    </a:moveTo>
                    <a:lnTo>
                      <a:pt x="0" y="160"/>
                    </a:lnTo>
                    <a:lnTo>
                      <a:pt x="2709" y="532"/>
                    </a:lnTo>
                    <a:lnTo>
                      <a:pt x="2630" y="4171"/>
                    </a:lnTo>
                    <a:lnTo>
                      <a:pt x="2550" y="7358"/>
                    </a:lnTo>
                    <a:lnTo>
                      <a:pt x="2524" y="10306"/>
                    </a:lnTo>
                    <a:lnTo>
                      <a:pt x="2524" y="10863"/>
                    </a:lnTo>
                    <a:lnTo>
                      <a:pt x="3028" y="10863"/>
                    </a:lnTo>
                    <a:lnTo>
                      <a:pt x="3028" y="15856"/>
                    </a:lnTo>
                    <a:lnTo>
                      <a:pt x="3002" y="16149"/>
                    </a:lnTo>
                    <a:lnTo>
                      <a:pt x="2922" y="16388"/>
                    </a:lnTo>
                    <a:lnTo>
                      <a:pt x="2789" y="16627"/>
                    </a:lnTo>
                    <a:lnTo>
                      <a:pt x="2630" y="16839"/>
                    </a:lnTo>
                    <a:lnTo>
                      <a:pt x="2417" y="16999"/>
                    </a:lnTo>
                    <a:lnTo>
                      <a:pt x="2178" y="17131"/>
                    </a:lnTo>
                    <a:lnTo>
                      <a:pt x="1939" y="17211"/>
                    </a:lnTo>
                    <a:lnTo>
                      <a:pt x="1647" y="17238"/>
                    </a:lnTo>
                    <a:lnTo>
                      <a:pt x="1381" y="17211"/>
                    </a:lnTo>
                    <a:lnTo>
                      <a:pt x="1116" y="17131"/>
                    </a:lnTo>
                    <a:lnTo>
                      <a:pt x="877" y="16999"/>
                    </a:lnTo>
                    <a:lnTo>
                      <a:pt x="664" y="16839"/>
                    </a:lnTo>
                    <a:lnTo>
                      <a:pt x="505" y="16627"/>
                    </a:lnTo>
                    <a:lnTo>
                      <a:pt x="372" y="16388"/>
                    </a:lnTo>
                    <a:lnTo>
                      <a:pt x="293" y="16149"/>
                    </a:lnTo>
                    <a:lnTo>
                      <a:pt x="266" y="15856"/>
                    </a:lnTo>
                    <a:lnTo>
                      <a:pt x="266" y="14953"/>
                    </a:lnTo>
                    <a:lnTo>
                      <a:pt x="0" y="14953"/>
                    </a:lnTo>
                    <a:lnTo>
                      <a:pt x="0" y="15883"/>
                    </a:lnTo>
                    <a:lnTo>
                      <a:pt x="0" y="16069"/>
                    </a:lnTo>
                    <a:lnTo>
                      <a:pt x="27" y="16228"/>
                    </a:lnTo>
                    <a:lnTo>
                      <a:pt x="80" y="16388"/>
                    </a:lnTo>
                    <a:lnTo>
                      <a:pt x="133" y="16520"/>
                    </a:lnTo>
                    <a:lnTo>
                      <a:pt x="293" y="16813"/>
                    </a:lnTo>
                    <a:lnTo>
                      <a:pt x="478" y="17052"/>
                    </a:lnTo>
                    <a:lnTo>
                      <a:pt x="718" y="17264"/>
                    </a:lnTo>
                    <a:lnTo>
                      <a:pt x="1010" y="17397"/>
                    </a:lnTo>
                    <a:lnTo>
                      <a:pt x="1169" y="17477"/>
                    </a:lnTo>
                    <a:lnTo>
                      <a:pt x="1328" y="17503"/>
                    </a:lnTo>
                    <a:lnTo>
                      <a:pt x="1488" y="17530"/>
                    </a:lnTo>
                    <a:lnTo>
                      <a:pt x="1806" y="17530"/>
                    </a:lnTo>
                    <a:lnTo>
                      <a:pt x="1992" y="17503"/>
                    </a:lnTo>
                    <a:lnTo>
                      <a:pt x="2152" y="17477"/>
                    </a:lnTo>
                    <a:lnTo>
                      <a:pt x="2285" y="17397"/>
                    </a:lnTo>
                    <a:lnTo>
                      <a:pt x="2577" y="17264"/>
                    </a:lnTo>
                    <a:lnTo>
                      <a:pt x="2816" y="17052"/>
                    </a:lnTo>
                    <a:lnTo>
                      <a:pt x="3028" y="16813"/>
                    </a:lnTo>
                    <a:lnTo>
                      <a:pt x="3161" y="16520"/>
                    </a:lnTo>
                    <a:lnTo>
                      <a:pt x="3214" y="16388"/>
                    </a:lnTo>
                    <a:lnTo>
                      <a:pt x="3267" y="16228"/>
                    </a:lnTo>
                    <a:lnTo>
                      <a:pt x="3294" y="16069"/>
                    </a:lnTo>
                    <a:lnTo>
                      <a:pt x="3294" y="15883"/>
                    </a:lnTo>
                    <a:lnTo>
                      <a:pt x="3294"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256;p57">
                <a:extLst>
                  <a:ext uri="{FF2B5EF4-FFF2-40B4-BE49-F238E27FC236}">
                    <a16:creationId xmlns:a16="http://schemas.microsoft.com/office/drawing/2014/main" id="{64B478F0-F07C-0FA5-E4C9-265108A9DA8A}"/>
                  </a:ext>
                </a:extLst>
              </p:cNvPr>
              <p:cNvSpPr/>
              <p:nvPr/>
            </p:nvSpPr>
            <p:spPr>
              <a:xfrm>
                <a:off x="5000831" y="-300079"/>
                <a:ext cx="107702" cy="248498"/>
              </a:xfrm>
              <a:custGeom>
                <a:avLst/>
                <a:gdLst/>
                <a:ahLst/>
                <a:cxnLst/>
                <a:rect l="l" t="t" r="r" b="b"/>
                <a:pathLst>
                  <a:path w="2763" h="6375" extrusionOk="0">
                    <a:moveTo>
                      <a:pt x="2258" y="0"/>
                    </a:moveTo>
                    <a:lnTo>
                      <a:pt x="2231" y="478"/>
                    </a:lnTo>
                    <a:lnTo>
                      <a:pt x="2178" y="903"/>
                    </a:lnTo>
                    <a:lnTo>
                      <a:pt x="2125" y="1328"/>
                    </a:lnTo>
                    <a:lnTo>
                      <a:pt x="2045" y="1727"/>
                    </a:lnTo>
                    <a:lnTo>
                      <a:pt x="1939" y="2072"/>
                    </a:lnTo>
                    <a:lnTo>
                      <a:pt x="1833" y="2391"/>
                    </a:lnTo>
                    <a:lnTo>
                      <a:pt x="1726" y="2709"/>
                    </a:lnTo>
                    <a:lnTo>
                      <a:pt x="1567" y="2975"/>
                    </a:lnTo>
                    <a:lnTo>
                      <a:pt x="1434" y="3214"/>
                    </a:lnTo>
                    <a:lnTo>
                      <a:pt x="1248" y="3427"/>
                    </a:lnTo>
                    <a:lnTo>
                      <a:pt x="1089" y="3612"/>
                    </a:lnTo>
                    <a:lnTo>
                      <a:pt x="876" y="3772"/>
                    </a:lnTo>
                    <a:lnTo>
                      <a:pt x="691" y="3878"/>
                    </a:lnTo>
                    <a:lnTo>
                      <a:pt x="478" y="3984"/>
                    </a:lnTo>
                    <a:lnTo>
                      <a:pt x="239" y="4037"/>
                    </a:lnTo>
                    <a:lnTo>
                      <a:pt x="0" y="4090"/>
                    </a:lnTo>
                    <a:lnTo>
                      <a:pt x="0" y="4993"/>
                    </a:lnTo>
                    <a:lnTo>
                      <a:pt x="27" y="5286"/>
                    </a:lnTo>
                    <a:lnTo>
                      <a:pt x="106" y="5525"/>
                    </a:lnTo>
                    <a:lnTo>
                      <a:pt x="239" y="5764"/>
                    </a:lnTo>
                    <a:lnTo>
                      <a:pt x="398" y="5976"/>
                    </a:lnTo>
                    <a:lnTo>
                      <a:pt x="611" y="6136"/>
                    </a:lnTo>
                    <a:lnTo>
                      <a:pt x="850" y="6268"/>
                    </a:lnTo>
                    <a:lnTo>
                      <a:pt x="1115" y="6348"/>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257;p57">
                <a:extLst>
                  <a:ext uri="{FF2B5EF4-FFF2-40B4-BE49-F238E27FC236}">
                    <a16:creationId xmlns:a16="http://schemas.microsoft.com/office/drawing/2014/main" id="{D4A8C9B8-92C4-F22C-16A6-FF9A536F430B}"/>
                  </a:ext>
                </a:extLst>
              </p:cNvPr>
              <p:cNvSpPr/>
              <p:nvPr/>
            </p:nvSpPr>
            <p:spPr>
              <a:xfrm>
                <a:off x="5000831" y="-300079"/>
                <a:ext cx="107702" cy="248498"/>
              </a:xfrm>
              <a:custGeom>
                <a:avLst/>
                <a:gdLst/>
                <a:ahLst/>
                <a:cxnLst/>
                <a:rect l="l" t="t" r="r" b="b"/>
                <a:pathLst>
                  <a:path w="2763" h="6375" fill="none" extrusionOk="0">
                    <a:moveTo>
                      <a:pt x="2762" y="0"/>
                    </a:moveTo>
                    <a:lnTo>
                      <a:pt x="2762" y="0"/>
                    </a:lnTo>
                    <a:lnTo>
                      <a:pt x="2258" y="0"/>
                    </a:lnTo>
                    <a:lnTo>
                      <a:pt x="2258" y="0"/>
                    </a:lnTo>
                    <a:lnTo>
                      <a:pt x="2231" y="478"/>
                    </a:lnTo>
                    <a:lnTo>
                      <a:pt x="2178" y="903"/>
                    </a:lnTo>
                    <a:lnTo>
                      <a:pt x="2125" y="1328"/>
                    </a:lnTo>
                    <a:lnTo>
                      <a:pt x="2045" y="1727"/>
                    </a:lnTo>
                    <a:lnTo>
                      <a:pt x="1939" y="2072"/>
                    </a:lnTo>
                    <a:lnTo>
                      <a:pt x="1833" y="2391"/>
                    </a:lnTo>
                    <a:lnTo>
                      <a:pt x="1726" y="2709"/>
                    </a:lnTo>
                    <a:lnTo>
                      <a:pt x="1567" y="2975"/>
                    </a:lnTo>
                    <a:lnTo>
                      <a:pt x="1434" y="3214"/>
                    </a:lnTo>
                    <a:lnTo>
                      <a:pt x="1248" y="3427"/>
                    </a:lnTo>
                    <a:lnTo>
                      <a:pt x="1089" y="3612"/>
                    </a:lnTo>
                    <a:lnTo>
                      <a:pt x="876" y="3772"/>
                    </a:lnTo>
                    <a:lnTo>
                      <a:pt x="691" y="3878"/>
                    </a:lnTo>
                    <a:lnTo>
                      <a:pt x="478" y="3984"/>
                    </a:lnTo>
                    <a:lnTo>
                      <a:pt x="239" y="4037"/>
                    </a:lnTo>
                    <a:lnTo>
                      <a:pt x="0" y="4090"/>
                    </a:lnTo>
                    <a:lnTo>
                      <a:pt x="0" y="4993"/>
                    </a:lnTo>
                    <a:lnTo>
                      <a:pt x="0" y="4993"/>
                    </a:lnTo>
                    <a:lnTo>
                      <a:pt x="27" y="5286"/>
                    </a:lnTo>
                    <a:lnTo>
                      <a:pt x="106" y="5525"/>
                    </a:lnTo>
                    <a:lnTo>
                      <a:pt x="239" y="5764"/>
                    </a:lnTo>
                    <a:lnTo>
                      <a:pt x="398" y="5976"/>
                    </a:lnTo>
                    <a:lnTo>
                      <a:pt x="611" y="6136"/>
                    </a:lnTo>
                    <a:lnTo>
                      <a:pt x="850" y="6268"/>
                    </a:lnTo>
                    <a:lnTo>
                      <a:pt x="1115" y="6348"/>
                    </a:lnTo>
                    <a:lnTo>
                      <a:pt x="1381" y="6375"/>
                    </a:lnTo>
                    <a:lnTo>
                      <a:pt x="1381" y="6375"/>
                    </a:lnTo>
                    <a:lnTo>
                      <a:pt x="1673" y="6348"/>
                    </a:lnTo>
                    <a:lnTo>
                      <a:pt x="1912" y="6268"/>
                    </a:lnTo>
                    <a:lnTo>
                      <a:pt x="2151" y="6136"/>
                    </a:lnTo>
                    <a:lnTo>
                      <a:pt x="2364" y="5976"/>
                    </a:lnTo>
                    <a:lnTo>
                      <a:pt x="2523" y="5764"/>
                    </a:lnTo>
                    <a:lnTo>
                      <a:pt x="2656" y="5525"/>
                    </a:lnTo>
                    <a:lnTo>
                      <a:pt x="2736" y="5286"/>
                    </a:lnTo>
                    <a:lnTo>
                      <a:pt x="2762" y="4993"/>
                    </a:lnTo>
                    <a:lnTo>
                      <a:pt x="27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258;p57">
                <a:extLst>
                  <a:ext uri="{FF2B5EF4-FFF2-40B4-BE49-F238E27FC236}">
                    <a16:creationId xmlns:a16="http://schemas.microsoft.com/office/drawing/2014/main" id="{2C924F36-B0BA-16DE-BAFC-7EAD29284D53}"/>
                  </a:ext>
                </a:extLst>
              </p:cNvPr>
              <p:cNvSpPr/>
              <p:nvPr/>
            </p:nvSpPr>
            <p:spPr>
              <a:xfrm>
                <a:off x="4975961" y="-735925"/>
                <a:ext cx="157401" cy="18671"/>
              </a:xfrm>
              <a:custGeom>
                <a:avLst/>
                <a:gdLst/>
                <a:ahLst/>
                <a:cxnLst/>
                <a:rect l="l" t="t" r="r" b="b"/>
                <a:pathLst>
                  <a:path w="4038" h="479" extrusionOk="0">
                    <a:moveTo>
                      <a:pt x="54" y="0"/>
                    </a:moveTo>
                    <a:lnTo>
                      <a:pt x="27" y="27"/>
                    </a:lnTo>
                    <a:lnTo>
                      <a:pt x="1" y="53"/>
                    </a:lnTo>
                    <a:lnTo>
                      <a:pt x="1" y="425"/>
                    </a:lnTo>
                    <a:lnTo>
                      <a:pt x="27" y="478"/>
                    </a:lnTo>
                    <a:lnTo>
                      <a:pt x="4038" y="478"/>
                    </a:lnTo>
                    <a:lnTo>
                      <a:pt x="4038" y="425"/>
                    </a:lnTo>
                    <a:lnTo>
                      <a:pt x="4038" y="53"/>
                    </a:lnTo>
                    <a:lnTo>
                      <a:pt x="4038" y="27"/>
                    </a:lnTo>
                    <a:lnTo>
                      <a:pt x="3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259;p57">
                <a:extLst>
                  <a:ext uri="{FF2B5EF4-FFF2-40B4-BE49-F238E27FC236}">
                    <a16:creationId xmlns:a16="http://schemas.microsoft.com/office/drawing/2014/main" id="{180CEFA7-6AE0-5DE6-4639-19B4AA6D0FEF}"/>
                  </a:ext>
                </a:extLst>
              </p:cNvPr>
              <p:cNvSpPr/>
              <p:nvPr/>
            </p:nvSpPr>
            <p:spPr>
              <a:xfrm>
                <a:off x="4829979" y="-16415"/>
                <a:ext cx="933883" cy="81819"/>
              </a:xfrm>
              <a:custGeom>
                <a:avLst/>
                <a:gdLst/>
                <a:ahLst/>
                <a:cxnLst/>
                <a:rect l="l" t="t" r="r" b="b"/>
                <a:pathLst>
                  <a:path w="23958" h="2099" extrusionOk="0">
                    <a:moveTo>
                      <a:pt x="1" y="1"/>
                    </a:moveTo>
                    <a:lnTo>
                      <a:pt x="1" y="2099"/>
                    </a:lnTo>
                    <a:lnTo>
                      <a:pt x="23957" y="2099"/>
                    </a:lnTo>
                    <a:lnTo>
                      <a:pt x="23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260;p57">
                <a:extLst>
                  <a:ext uri="{FF2B5EF4-FFF2-40B4-BE49-F238E27FC236}">
                    <a16:creationId xmlns:a16="http://schemas.microsoft.com/office/drawing/2014/main" id="{D650B480-010D-D405-4238-FF66185EF5CA}"/>
                  </a:ext>
                </a:extLst>
              </p:cNvPr>
              <p:cNvSpPr/>
              <p:nvPr/>
            </p:nvSpPr>
            <p:spPr>
              <a:xfrm>
                <a:off x="4888996" y="-679013"/>
                <a:ext cx="38356" cy="672990"/>
              </a:xfrm>
              <a:custGeom>
                <a:avLst/>
                <a:gdLst/>
                <a:ahLst/>
                <a:cxnLst/>
                <a:rect l="l" t="t" r="r" b="b"/>
                <a:pathLst>
                  <a:path w="984" h="17265" extrusionOk="0">
                    <a:moveTo>
                      <a:pt x="1" y="1"/>
                    </a:moveTo>
                    <a:lnTo>
                      <a:pt x="1" y="17264"/>
                    </a:lnTo>
                    <a:lnTo>
                      <a:pt x="983" y="17264"/>
                    </a:lnTo>
                    <a:lnTo>
                      <a:pt x="9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261;p57">
                <a:extLst>
                  <a:ext uri="{FF2B5EF4-FFF2-40B4-BE49-F238E27FC236}">
                    <a16:creationId xmlns:a16="http://schemas.microsoft.com/office/drawing/2014/main" id="{3C64738F-8C7C-F1D0-F980-23EE571B5B09}"/>
                  </a:ext>
                </a:extLst>
              </p:cNvPr>
              <p:cNvSpPr/>
              <p:nvPr/>
            </p:nvSpPr>
            <p:spPr>
              <a:xfrm>
                <a:off x="5666502" y="-679013"/>
                <a:ext cx="38356" cy="672990"/>
              </a:xfrm>
              <a:custGeom>
                <a:avLst/>
                <a:gdLst/>
                <a:ahLst/>
                <a:cxnLst/>
                <a:rect l="l" t="t" r="r" b="b"/>
                <a:pathLst>
                  <a:path w="984" h="17265" extrusionOk="0">
                    <a:moveTo>
                      <a:pt x="1" y="1"/>
                    </a:moveTo>
                    <a:lnTo>
                      <a:pt x="1" y="17264"/>
                    </a:lnTo>
                    <a:lnTo>
                      <a:pt x="983" y="17264"/>
                    </a:lnTo>
                    <a:lnTo>
                      <a:pt x="9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262;p57">
                <a:extLst>
                  <a:ext uri="{FF2B5EF4-FFF2-40B4-BE49-F238E27FC236}">
                    <a16:creationId xmlns:a16="http://schemas.microsoft.com/office/drawing/2014/main" id="{115C4FB7-8C22-8D39-0366-0805EEF0B4FB}"/>
                  </a:ext>
                </a:extLst>
              </p:cNvPr>
              <p:cNvSpPr/>
              <p:nvPr/>
            </p:nvSpPr>
            <p:spPr>
              <a:xfrm>
                <a:off x="4907628" y="-679013"/>
                <a:ext cx="778587" cy="36290"/>
              </a:xfrm>
              <a:custGeom>
                <a:avLst/>
                <a:gdLst/>
                <a:ahLst/>
                <a:cxnLst/>
                <a:rect l="l" t="t" r="r" b="b"/>
                <a:pathLst>
                  <a:path w="19974" h="931" extrusionOk="0">
                    <a:moveTo>
                      <a:pt x="1" y="1"/>
                    </a:moveTo>
                    <a:lnTo>
                      <a:pt x="1" y="930"/>
                    </a:lnTo>
                    <a:lnTo>
                      <a:pt x="19973" y="930"/>
                    </a:lnTo>
                    <a:lnTo>
                      <a:pt x="199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263;p57">
              <a:extLst>
                <a:ext uri="{FF2B5EF4-FFF2-40B4-BE49-F238E27FC236}">
                  <a16:creationId xmlns:a16="http://schemas.microsoft.com/office/drawing/2014/main" id="{B95CC31A-223F-3082-CC59-8AA2E361EF7B}"/>
                </a:ext>
              </a:extLst>
            </p:cNvPr>
            <p:cNvGrpSpPr/>
            <p:nvPr/>
          </p:nvGrpSpPr>
          <p:grpSpPr>
            <a:xfrm>
              <a:off x="4289637" y="2901451"/>
              <a:ext cx="402197" cy="513200"/>
              <a:chOff x="5173200" y="-730100"/>
              <a:chExt cx="548475" cy="699850"/>
            </a:xfrm>
          </p:grpSpPr>
          <p:sp>
            <p:nvSpPr>
              <p:cNvPr id="9" name="Google Shape;5264;p57">
                <a:extLst>
                  <a:ext uri="{FF2B5EF4-FFF2-40B4-BE49-F238E27FC236}">
                    <a16:creationId xmlns:a16="http://schemas.microsoft.com/office/drawing/2014/main" id="{320E80FD-01B2-31C0-1C3B-7FDDBD942250}"/>
                  </a:ext>
                </a:extLst>
              </p:cNvPr>
              <p:cNvSpPr/>
              <p:nvPr/>
            </p:nvSpPr>
            <p:spPr>
              <a:xfrm>
                <a:off x="5173200" y="-467825"/>
                <a:ext cx="258325" cy="437575"/>
              </a:xfrm>
              <a:custGeom>
                <a:avLst/>
                <a:gdLst/>
                <a:ahLst/>
                <a:cxnLst/>
                <a:rect l="l" t="t" r="r" b="b"/>
                <a:pathLst>
                  <a:path w="10333" h="17503" extrusionOk="0">
                    <a:moveTo>
                      <a:pt x="1435" y="1"/>
                    </a:moveTo>
                    <a:lnTo>
                      <a:pt x="1276" y="27"/>
                    </a:lnTo>
                    <a:lnTo>
                      <a:pt x="957" y="133"/>
                    </a:lnTo>
                    <a:lnTo>
                      <a:pt x="691" y="266"/>
                    </a:lnTo>
                    <a:lnTo>
                      <a:pt x="452" y="479"/>
                    </a:lnTo>
                    <a:lnTo>
                      <a:pt x="266" y="691"/>
                    </a:lnTo>
                    <a:lnTo>
                      <a:pt x="134" y="983"/>
                    </a:lnTo>
                    <a:lnTo>
                      <a:pt x="27" y="1275"/>
                    </a:lnTo>
                    <a:lnTo>
                      <a:pt x="1" y="1435"/>
                    </a:lnTo>
                    <a:lnTo>
                      <a:pt x="1" y="1594"/>
                    </a:lnTo>
                    <a:lnTo>
                      <a:pt x="1" y="17237"/>
                    </a:lnTo>
                    <a:lnTo>
                      <a:pt x="27" y="17344"/>
                    </a:lnTo>
                    <a:lnTo>
                      <a:pt x="80" y="17423"/>
                    </a:lnTo>
                    <a:lnTo>
                      <a:pt x="134" y="17476"/>
                    </a:lnTo>
                    <a:lnTo>
                      <a:pt x="240" y="17503"/>
                    </a:lnTo>
                    <a:lnTo>
                      <a:pt x="10067" y="17503"/>
                    </a:lnTo>
                    <a:lnTo>
                      <a:pt x="10173" y="17476"/>
                    </a:lnTo>
                    <a:lnTo>
                      <a:pt x="10253" y="17423"/>
                    </a:lnTo>
                    <a:lnTo>
                      <a:pt x="10306" y="17344"/>
                    </a:lnTo>
                    <a:lnTo>
                      <a:pt x="10332" y="17237"/>
                    </a:lnTo>
                    <a:lnTo>
                      <a:pt x="10332" y="1594"/>
                    </a:lnTo>
                    <a:lnTo>
                      <a:pt x="10306" y="1435"/>
                    </a:lnTo>
                    <a:lnTo>
                      <a:pt x="10279" y="1275"/>
                    </a:lnTo>
                    <a:lnTo>
                      <a:pt x="10199" y="983"/>
                    </a:lnTo>
                    <a:lnTo>
                      <a:pt x="10040" y="691"/>
                    </a:lnTo>
                    <a:lnTo>
                      <a:pt x="9854" y="479"/>
                    </a:lnTo>
                    <a:lnTo>
                      <a:pt x="9615" y="266"/>
                    </a:lnTo>
                    <a:lnTo>
                      <a:pt x="9350" y="133"/>
                    </a:lnTo>
                    <a:lnTo>
                      <a:pt x="9057" y="27"/>
                    </a:lnTo>
                    <a:lnTo>
                      <a:pt x="88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65;p57">
                <a:extLst>
                  <a:ext uri="{FF2B5EF4-FFF2-40B4-BE49-F238E27FC236}">
                    <a16:creationId xmlns:a16="http://schemas.microsoft.com/office/drawing/2014/main" id="{03F3370A-91E0-30ED-73EC-A9492B875F93}"/>
                  </a:ext>
                </a:extLst>
              </p:cNvPr>
              <p:cNvSpPr/>
              <p:nvPr/>
            </p:nvSpPr>
            <p:spPr>
              <a:xfrm>
                <a:off x="5173200" y="-467825"/>
                <a:ext cx="258325" cy="437575"/>
              </a:xfrm>
              <a:custGeom>
                <a:avLst/>
                <a:gdLst/>
                <a:ahLst/>
                <a:cxnLst/>
                <a:rect l="l" t="t" r="r" b="b"/>
                <a:pathLst>
                  <a:path w="10333" h="17503" fill="none" extrusionOk="0">
                    <a:moveTo>
                      <a:pt x="10067" y="17503"/>
                    </a:moveTo>
                    <a:lnTo>
                      <a:pt x="240" y="17503"/>
                    </a:lnTo>
                    <a:lnTo>
                      <a:pt x="240" y="17503"/>
                    </a:lnTo>
                    <a:lnTo>
                      <a:pt x="134" y="17476"/>
                    </a:lnTo>
                    <a:lnTo>
                      <a:pt x="80" y="17423"/>
                    </a:lnTo>
                    <a:lnTo>
                      <a:pt x="27" y="17344"/>
                    </a:lnTo>
                    <a:lnTo>
                      <a:pt x="1" y="17237"/>
                    </a:lnTo>
                    <a:lnTo>
                      <a:pt x="1" y="1594"/>
                    </a:lnTo>
                    <a:lnTo>
                      <a:pt x="1" y="1594"/>
                    </a:lnTo>
                    <a:lnTo>
                      <a:pt x="1" y="1435"/>
                    </a:lnTo>
                    <a:lnTo>
                      <a:pt x="27" y="1275"/>
                    </a:lnTo>
                    <a:lnTo>
                      <a:pt x="134" y="983"/>
                    </a:lnTo>
                    <a:lnTo>
                      <a:pt x="266" y="691"/>
                    </a:lnTo>
                    <a:lnTo>
                      <a:pt x="452" y="479"/>
                    </a:lnTo>
                    <a:lnTo>
                      <a:pt x="691" y="266"/>
                    </a:lnTo>
                    <a:lnTo>
                      <a:pt x="957" y="133"/>
                    </a:lnTo>
                    <a:lnTo>
                      <a:pt x="1276" y="27"/>
                    </a:lnTo>
                    <a:lnTo>
                      <a:pt x="1435" y="1"/>
                    </a:lnTo>
                    <a:lnTo>
                      <a:pt x="1594" y="1"/>
                    </a:lnTo>
                    <a:lnTo>
                      <a:pt x="8739" y="1"/>
                    </a:lnTo>
                    <a:lnTo>
                      <a:pt x="8739" y="1"/>
                    </a:lnTo>
                    <a:lnTo>
                      <a:pt x="8898" y="1"/>
                    </a:lnTo>
                    <a:lnTo>
                      <a:pt x="9057" y="27"/>
                    </a:lnTo>
                    <a:lnTo>
                      <a:pt x="9350" y="133"/>
                    </a:lnTo>
                    <a:lnTo>
                      <a:pt x="9615" y="266"/>
                    </a:lnTo>
                    <a:lnTo>
                      <a:pt x="9854" y="479"/>
                    </a:lnTo>
                    <a:lnTo>
                      <a:pt x="10040" y="691"/>
                    </a:lnTo>
                    <a:lnTo>
                      <a:pt x="10199" y="983"/>
                    </a:lnTo>
                    <a:lnTo>
                      <a:pt x="10279" y="1275"/>
                    </a:lnTo>
                    <a:lnTo>
                      <a:pt x="10306" y="1435"/>
                    </a:lnTo>
                    <a:lnTo>
                      <a:pt x="10332" y="1594"/>
                    </a:lnTo>
                    <a:lnTo>
                      <a:pt x="10332" y="17237"/>
                    </a:lnTo>
                    <a:lnTo>
                      <a:pt x="10332" y="17237"/>
                    </a:lnTo>
                    <a:lnTo>
                      <a:pt x="10306" y="17344"/>
                    </a:lnTo>
                    <a:lnTo>
                      <a:pt x="10253" y="17423"/>
                    </a:lnTo>
                    <a:lnTo>
                      <a:pt x="10173" y="17476"/>
                    </a:lnTo>
                    <a:lnTo>
                      <a:pt x="10067" y="17503"/>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66;p57">
                <a:extLst>
                  <a:ext uri="{FF2B5EF4-FFF2-40B4-BE49-F238E27FC236}">
                    <a16:creationId xmlns:a16="http://schemas.microsoft.com/office/drawing/2014/main" id="{C637EFEE-4BFB-8743-055C-8695023B3FFB}"/>
                  </a:ext>
                </a:extLst>
              </p:cNvPr>
              <p:cNvSpPr/>
              <p:nvPr/>
            </p:nvSpPr>
            <p:spPr>
              <a:xfrm>
                <a:off x="5267500" y="-499700"/>
                <a:ext cx="69725" cy="31900"/>
              </a:xfrm>
              <a:custGeom>
                <a:avLst/>
                <a:gdLst/>
                <a:ahLst/>
                <a:cxnLst/>
                <a:rect l="l" t="t" r="r" b="b"/>
                <a:pathLst>
                  <a:path w="2789" h="1276" extrusionOk="0">
                    <a:moveTo>
                      <a:pt x="0" y="1"/>
                    </a:moveTo>
                    <a:lnTo>
                      <a:pt x="0" y="1276"/>
                    </a:lnTo>
                    <a:lnTo>
                      <a:pt x="2789" y="1276"/>
                    </a:lnTo>
                    <a:lnTo>
                      <a:pt x="2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67;p57">
                <a:extLst>
                  <a:ext uri="{FF2B5EF4-FFF2-40B4-BE49-F238E27FC236}">
                    <a16:creationId xmlns:a16="http://schemas.microsoft.com/office/drawing/2014/main" id="{6C555281-4981-F16B-935B-0D28FD2534AF}"/>
                  </a:ext>
                </a:extLst>
              </p:cNvPr>
              <p:cNvSpPr/>
              <p:nvPr/>
            </p:nvSpPr>
            <p:spPr>
              <a:xfrm>
                <a:off x="5267500" y="-516950"/>
                <a:ext cx="69725" cy="17275"/>
              </a:xfrm>
              <a:custGeom>
                <a:avLst/>
                <a:gdLst/>
                <a:ahLst/>
                <a:cxnLst/>
                <a:rect l="l" t="t" r="r" b="b"/>
                <a:pathLst>
                  <a:path w="2789" h="691" extrusionOk="0">
                    <a:moveTo>
                      <a:pt x="159" y="0"/>
                    </a:moveTo>
                    <a:lnTo>
                      <a:pt x="106" y="27"/>
                    </a:lnTo>
                    <a:lnTo>
                      <a:pt x="53" y="53"/>
                    </a:lnTo>
                    <a:lnTo>
                      <a:pt x="0" y="106"/>
                    </a:lnTo>
                    <a:lnTo>
                      <a:pt x="0" y="160"/>
                    </a:lnTo>
                    <a:lnTo>
                      <a:pt x="0" y="691"/>
                    </a:lnTo>
                    <a:lnTo>
                      <a:pt x="2789" y="691"/>
                    </a:lnTo>
                    <a:lnTo>
                      <a:pt x="2789" y="160"/>
                    </a:lnTo>
                    <a:lnTo>
                      <a:pt x="2762" y="106"/>
                    </a:lnTo>
                    <a:lnTo>
                      <a:pt x="2736" y="53"/>
                    </a:lnTo>
                    <a:lnTo>
                      <a:pt x="2683" y="27"/>
                    </a:ln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68;p57">
                <a:extLst>
                  <a:ext uri="{FF2B5EF4-FFF2-40B4-BE49-F238E27FC236}">
                    <a16:creationId xmlns:a16="http://schemas.microsoft.com/office/drawing/2014/main" id="{AC7AE52B-BB95-98A9-1101-D604D69C7DEC}"/>
                  </a:ext>
                </a:extLst>
              </p:cNvPr>
              <p:cNvSpPr/>
              <p:nvPr/>
            </p:nvSpPr>
            <p:spPr>
              <a:xfrm>
                <a:off x="5207075" y="-392800"/>
                <a:ext cx="190575" cy="142125"/>
              </a:xfrm>
              <a:custGeom>
                <a:avLst/>
                <a:gdLst/>
                <a:ahLst/>
                <a:cxnLst/>
                <a:rect l="l" t="t" r="r" b="b"/>
                <a:pathLst>
                  <a:path w="7623" h="5685" extrusionOk="0">
                    <a:moveTo>
                      <a:pt x="0" y="1"/>
                    </a:moveTo>
                    <a:lnTo>
                      <a:pt x="0" y="5684"/>
                    </a:lnTo>
                    <a:lnTo>
                      <a:pt x="7623" y="5684"/>
                    </a:lnTo>
                    <a:lnTo>
                      <a:pt x="762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9;p57">
                <a:extLst>
                  <a:ext uri="{FF2B5EF4-FFF2-40B4-BE49-F238E27FC236}">
                    <a16:creationId xmlns:a16="http://schemas.microsoft.com/office/drawing/2014/main" id="{67E4AE22-6572-EC21-A3CB-3137AFD725AC}"/>
                  </a:ext>
                </a:extLst>
              </p:cNvPr>
              <p:cNvSpPr/>
              <p:nvPr/>
            </p:nvSpPr>
            <p:spPr>
              <a:xfrm>
                <a:off x="5217025" y="-370875"/>
                <a:ext cx="169350" cy="21275"/>
              </a:xfrm>
              <a:custGeom>
                <a:avLst/>
                <a:gdLst/>
                <a:ahLst/>
                <a:cxnLst/>
                <a:rect l="l" t="t" r="r" b="b"/>
                <a:pathLst>
                  <a:path w="6774" h="851" extrusionOk="0">
                    <a:moveTo>
                      <a:pt x="1" y="0"/>
                    </a:moveTo>
                    <a:lnTo>
                      <a:pt x="1" y="850"/>
                    </a:lnTo>
                    <a:lnTo>
                      <a:pt x="6773" y="850"/>
                    </a:lnTo>
                    <a:lnTo>
                      <a:pt x="677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0;p57">
                <a:extLst>
                  <a:ext uri="{FF2B5EF4-FFF2-40B4-BE49-F238E27FC236}">
                    <a16:creationId xmlns:a16="http://schemas.microsoft.com/office/drawing/2014/main" id="{FDACDA96-3AF4-3B12-9C95-DB5A27D81F55}"/>
                  </a:ext>
                </a:extLst>
              </p:cNvPr>
              <p:cNvSpPr/>
              <p:nvPr/>
            </p:nvSpPr>
            <p:spPr>
              <a:xfrm>
                <a:off x="5217025" y="-326400"/>
                <a:ext cx="169350" cy="10650"/>
              </a:xfrm>
              <a:custGeom>
                <a:avLst/>
                <a:gdLst/>
                <a:ahLst/>
                <a:cxnLst/>
                <a:rect l="l" t="t" r="r" b="b"/>
                <a:pathLst>
                  <a:path w="6774" h="426" extrusionOk="0">
                    <a:moveTo>
                      <a:pt x="1" y="1"/>
                    </a:moveTo>
                    <a:lnTo>
                      <a:pt x="1" y="426"/>
                    </a:lnTo>
                    <a:lnTo>
                      <a:pt x="6773" y="426"/>
                    </a:lnTo>
                    <a:lnTo>
                      <a:pt x="677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71;p57">
                <a:extLst>
                  <a:ext uri="{FF2B5EF4-FFF2-40B4-BE49-F238E27FC236}">
                    <a16:creationId xmlns:a16="http://schemas.microsoft.com/office/drawing/2014/main" id="{B060B26E-5B12-FF94-D84A-E228CD6BB708}"/>
                  </a:ext>
                </a:extLst>
              </p:cNvPr>
              <p:cNvSpPr/>
              <p:nvPr/>
            </p:nvSpPr>
            <p:spPr>
              <a:xfrm>
                <a:off x="5217025" y="-303150"/>
                <a:ext cx="169350" cy="10650"/>
              </a:xfrm>
              <a:custGeom>
                <a:avLst/>
                <a:gdLst/>
                <a:ahLst/>
                <a:cxnLst/>
                <a:rect l="l" t="t" r="r" b="b"/>
                <a:pathLst>
                  <a:path w="6774" h="426" extrusionOk="0">
                    <a:moveTo>
                      <a:pt x="1" y="0"/>
                    </a:moveTo>
                    <a:lnTo>
                      <a:pt x="1" y="425"/>
                    </a:lnTo>
                    <a:lnTo>
                      <a:pt x="6773" y="425"/>
                    </a:lnTo>
                    <a:lnTo>
                      <a:pt x="6773"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72;p57">
                <a:extLst>
                  <a:ext uri="{FF2B5EF4-FFF2-40B4-BE49-F238E27FC236}">
                    <a16:creationId xmlns:a16="http://schemas.microsoft.com/office/drawing/2014/main" id="{DFE3DE17-431E-36CD-0FD1-DFDB90126E0F}"/>
                  </a:ext>
                </a:extLst>
              </p:cNvPr>
              <p:cNvSpPr/>
              <p:nvPr/>
            </p:nvSpPr>
            <p:spPr>
              <a:xfrm>
                <a:off x="5217025" y="-274600"/>
                <a:ext cx="43175" cy="14625"/>
              </a:xfrm>
              <a:custGeom>
                <a:avLst/>
                <a:gdLst/>
                <a:ahLst/>
                <a:cxnLst/>
                <a:rect l="l" t="t" r="r" b="b"/>
                <a:pathLst>
                  <a:path w="1727" h="585" extrusionOk="0">
                    <a:moveTo>
                      <a:pt x="1674" y="53"/>
                    </a:moveTo>
                    <a:lnTo>
                      <a:pt x="1674" y="531"/>
                    </a:lnTo>
                    <a:lnTo>
                      <a:pt x="54" y="531"/>
                    </a:lnTo>
                    <a:lnTo>
                      <a:pt x="54" y="53"/>
                    </a:lnTo>
                    <a:close/>
                    <a:moveTo>
                      <a:pt x="1" y="0"/>
                    </a:moveTo>
                    <a:lnTo>
                      <a:pt x="1" y="585"/>
                    </a:lnTo>
                    <a:lnTo>
                      <a:pt x="1727" y="585"/>
                    </a:lnTo>
                    <a:lnTo>
                      <a:pt x="1727"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73;p57">
                <a:extLst>
                  <a:ext uri="{FF2B5EF4-FFF2-40B4-BE49-F238E27FC236}">
                    <a16:creationId xmlns:a16="http://schemas.microsoft.com/office/drawing/2014/main" id="{F36966AD-BC48-F61F-B2AB-BA10C021D146}"/>
                  </a:ext>
                </a:extLst>
              </p:cNvPr>
              <p:cNvSpPr/>
              <p:nvPr/>
            </p:nvSpPr>
            <p:spPr>
              <a:xfrm>
                <a:off x="5218350" y="-273275"/>
                <a:ext cx="40525" cy="11975"/>
              </a:xfrm>
              <a:custGeom>
                <a:avLst/>
                <a:gdLst/>
                <a:ahLst/>
                <a:cxnLst/>
                <a:rect l="l" t="t" r="r" b="b"/>
                <a:pathLst>
                  <a:path w="1621" h="479" fill="none" extrusionOk="0">
                    <a:moveTo>
                      <a:pt x="1621" y="0"/>
                    </a:moveTo>
                    <a:lnTo>
                      <a:pt x="1621" y="478"/>
                    </a:lnTo>
                    <a:lnTo>
                      <a:pt x="1" y="478"/>
                    </a:lnTo>
                    <a:lnTo>
                      <a:pt x="1" y="0"/>
                    </a:lnTo>
                    <a:lnTo>
                      <a:pt x="1621" y="0"/>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74;p57">
                <a:extLst>
                  <a:ext uri="{FF2B5EF4-FFF2-40B4-BE49-F238E27FC236}">
                    <a16:creationId xmlns:a16="http://schemas.microsoft.com/office/drawing/2014/main" id="{50F72258-1123-F26D-A694-D88349B56E4C}"/>
                  </a:ext>
                </a:extLst>
              </p:cNvPr>
              <p:cNvSpPr/>
              <p:nvPr/>
            </p:nvSpPr>
            <p:spPr>
              <a:xfrm>
                <a:off x="5217025" y="-274600"/>
                <a:ext cx="43175" cy="14625"/>
              </a:xfrm>
              <a:custGeom>
                <a:avLst/>
                <a:gdLst/>
                <a:ahLst/>
                <a:cxnLst/>
                <a:rect l="l" t="t" r="r" b="b"/>
                <a:pathLst>
                  <a:path w="1727" h="585" fill="none" extrusionOk="0">
                    <a:moveTo>
                      <a:pt x="1727" y="0"/>
                    </a:moveTo>
                    <a:lnTo>
                      <a:pt x="1" y="0"/>
                    </a:lnTo>
                    <a:lnTo>
                      <a:pt x="1" y="585"/>
                    </a:lnTo>
                    <a:lnTo>
                      <a:pt x="1727" y="585"/>
                    </a:lnTo>
                    <a:lnTo>
                      <a:pt x="1727" y="0"/>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75;p57">
                <a:extLst>
                  <a:ext uri="{FF2B5EF4-FFF2-40B4-BE49-F238E27FC236}">
                    <a16:creationId xmlns:a16="http://schemas.microsoft.com/office/drawing/2014/main" id="{2E50F226-C4D3-5C36-B17F-4B2229A77E09}"/>
                  </a:ext>
                </a:extLst>
              </p:cNvPr>
              <p:cNvSpPr/>
              <p:nvPr/>
            </p:nvSpPr>
            <p:spPr>
              <a:xfrm>
                <a:off x="5276125" y="-499700"/>
                <a:ext cx="2025" cy="31900"/>
              </a:xfrm>
              <a:custGeom>
                <a:avLst/>
                <a:gdLst/>
                <a:ahLst/>
                <a:cxnLst/>
                <a:rect l="l" t="t" r="r" b="b"/>
                <a:pathLst>
                  <a:path w="81" h="1276" extrusionOk="0">
                    <a:moveTo>
                      <a:pt x="0" y="1"/>
                    </a:moveTo>
                    <a:lnTo>
                      <a:pt x="0"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76;p57">
                <a:extLst>
                  <a:ext uri="{FF2B5EF4-FFF2-40B4-BE49-F238E27FC236}">
                    <a16:creationId xmlns:a16="http://schemas.microsoft.com/office/drawing/2014/main" id="{BAA3E362-0F82-E826-F568-7C0FB244653A}"/>
                  </a:ext>
                </a:extLst>
              </p:cNvPr>
              <p:cNvSpPr/>
              <p:nvPr/>
            </p:nvSpPr>
            <p:spPr>
              <a:xfrm>
                <a:off x="5276775" y="-467825"/>
                <a:ext cx="1375" cy="25"/>
              </a:xfrm>
              <a:custGeom>
                <a:avLst/>
                <a:gdLst/>
                <a:ahLst/>
                <a:cxnLst/>
                <a:rect l="l" t="t" r="r" b="b"/>
                <a:pathLst>
                  <a:path w="55" h="1" fill="none" extrusionOk="0">
                    <a:moveTo>
                      <a:pt x="54" y="1"/>
                    </a:moveTo>
                    <a:lnTo>
                      <a:pt x="1" y="1"/>
                    </a:lnTo>
                    <a:lnTo>
                      <a:pt x="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77;p57">
                <a:extLst>
                  <a:ext uri="{FF2B5EF4-FFF2-40B4-BE49-F238E27FC236}">
                    <a16:creationId xmlns:a16="http://schemas.microsoft.com/office/drawing/2014/main" id="{8CAC5C03-84D1-ECF3-0B7D-74B21B371FBE}"/>
                  </a:ext>
                </a:extLst>
              </p:cNvPr>
              <p:cNvSpPr/>
              <p:nvPr/>
            </p:nvSpPr>
            <p:spPr>
              <a:xfrm>
                <a:off x="5278125" y="-467825"/>
                <a:ext cx="25" cy="25"/>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78;p57">
                <a:extLst>
                  <a:ext uri="{FF2B5EF4-FFF2-40B4-BE49-F238E27FC236}">
                    <a16:creationId xmlns:a16="http://schemas.microsoft.com/office/drawing/2014/main" id="{2799C554-8730-7B9E-6F6D-D3BC3E45175D}"/>
                  </a:ext>
                </a:extLst>
              </p:cNvPr>
              <p:cNvSpPr/>
              <p:nvPr/>
            </p:nvSpPr>
            <p:spPr>
              <a:xfrm>
                <a:off x="5276775" y="-467825"/>
                <a:ext cx="1375" cy="25"/>
              </a:xfrm>
              <a:custGeom>
                <a:avLst/>
                <a:gdLst/>
                <a:ahLst/>
                <a:cxnLst/>
                <a:rect l="l" t="t" r="r" b="b"/>
                <a:pathLst>
                  <a:path w="55" h="1" fill="none" extrusionOk="0">
                    <a:moveTo>
                      <a:pt x="1" y="1"/>
                    </a:moveTo>
                    <a:lnTo>
                      <a:pt x="54"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79;p57">
                <a:extLst>
                  <a:ext uri="{FF2B5EF4-FFF2-40B4-BE49-F238E27FC236}">
                    <a16:creationId xmlns:a16="http://schemas.microsoft.com/office/drawing/2014/main" id="{0CE235C1-FEE8-CB70-8ECB-DC486999D45C}"/>
                  </a:ext>
                </a:extLst>
              </p:cNvPr>
              <p:cNvSpPr/>
              <p:nvPr/>
            </p:nvSpPr>
            <p:spPr>
              <a:xfrm>
                <a:off x="5276125" y="-499700"/>
                <a:ext cx="2025" cy="31900"/>
              </a:xfrm>
              <a:custGeom>
                <a:avLst/>
                <a:gdLst/>
                <a:ahLst/>
                <a:cxnLst/>
                <a:rect l="l" t="t" r="r" b="b"/>
                <a:pathLst>
                  <a:path w="81" h="1276" fill="none" extrusionOk="0">
                    <a:moveTo>
                      <a:pt x="80" y="1"/>
                    </a:moveTo>
                    <a:lnTo>
                      <a:pt x="0" y="1"/>
                    </a:lnTo>
                    <a:lnTo>
                      <a:pt x="0"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80;p57">
                <a:extLst>
                  <a:ext uri="{FF2B5EF4-FFF2-40B4-BE49-F238E27FC236}">
                    <a16:creationId xmlns:a16="http://schemas.microsoft.com/office/drawing/2014/main" id="{1E04764A-558F-2623-E1E7-DFEC83F9F460}"/>
                  </a:ext>
                </a:extLst>
              </p:cNvPr>
              <p:cNvSpPr/>
              <p:nvPr/>
            </p:nvSpPr>
            <p:spPr>
              <a:xfrm>
                <a:off x="5288750" y="-499700"/>
                <a:ext cx="2000" cy="31900"/>
              </a:xfrm>
              <a:custGeom>
                <a:avLst/>
                <a:gdLst/>
                <a:ahLst/>
                <a:cxnLst/>
                <a:rect l="l" t="t" r="r" b="b"/>
                <a:pathLst>
                  <a:path w="80" h="1276" extrusionOk="0">
                    <a:moveTo>
                      <a:pt x="0" y="1"/>
                    </a:moveTo>
                    <a:lnTo>
                      <a:pt x="0"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1;p57">
                <a:extLst>
                  <a:ext uri="{FF2B5EF4-FFF2-40B4-BE49-F238E27FC236}">
                    <a16:creationId xmlns:a16="http://schemas.microsoft.com/office/drawing/2014/main" id="{7FA241C2-7F4C-3E0E-AD9E-10A2ECE7FCC4}"/>
                  </a:ext>
                </a:extLst>
              </p:cNvPr>
              <p:cNvSpPr/>
              <p:nvPr/>
            </p:nvSpPr>
            <p:spPr>
              <a:xfrm>
                <a:off x="5289400" y="-467825"/>
                <a:ext cx="1350" cy="25"/>
              </a:xfrm>
              <a:custGeom>
                <a:avLst/>
                <a:gdLst/>
                <a:ahLst/>
                <a:cxnLst/>
                <a:rect l="l" t="t" r="r" b="b"/>
                <a:pathLst>
                  <a:path w="54" h="1" fill="none" extrusionOk="0">
                    <a:moveTo>
                      <a:pt x="1" y="1"/>
                    </a:moveTo>
                    <a:lnTo>
                      <a:pt x="54"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82;p57">
                <a:extLst>
                  <a:ext uri="{FF2B5EF4-FFF2-40B4-BE49-F238E27FC236}">
                    <a16:creationId xmlns:a16="http://schemas.microsoft.com/office/drawing/2014/main" id="{A63D4E4B-2119-EBE7-4495-CCD42523CA0B}"/>
                  </a:ext>
                </a:extLst>
              </p:cNvPr>
              <p:cNvSpPr/>
              <p:nvPr/>
            </p:nvSpPr>
            <p:spPr>
              <a:xfrm>
                <a:off x="5288750" y="-499700"/>
                <a:ext cx="2000" cy="31900"/>
              </a:xfrm>
              <a:custGeom>
                <a:avLst/>
                <a:gdLst/>
                <a:ahLst/>
                <a:cxnLst/>
                <a:rect l="l" t="t" r="r" b="b"/>
                <a:pathLst>
                  <a:path w="80" h="1276" fill="none" extrusionOk="0">
                    <a:moveTo>
                      <a:pt x="80" y="1"/>
                    </a:moveTo>
                    <a:lnTo>
                      <a:pt x="0" y="1"/>
                    </a:lnTo>
                    <a:lnTo>
                      <a:pt x="0"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283;p57">
                <a:extLst>
                  <a:ext uri="{FF2B5EF4-FFF2-40B4-BE49-F238E27FC236}">
                    <a16:creationId xmlns:a16="http://schemas.microsoft.com/office/drawing/2014/main" id="{5483BC05-15F3-F6A0-0428-D39D630D553B}"/>
                  </a:ext>
                </a:extLst>
              </p:cNvPr>
              <p:cNvSpPr/>
              <p:nvPr/>
            </p:nvSpPr>
            <p:spPr>
              <a:xfrm>
                <a:off x="5301350" y="-499700"/>
                <a:ext cx="2025" cy="31900"/>
              </a:xfrm>
              <a:custGeom>
                <a:avLst/>
                <a:gdLst/>
                <a:ahLst/>
                <a:cxnLst/>
                <a:rect l="l" t="t" r="r" b="b"/>
                <a:pathLst>
                  <a:path w="81" h="1276" extrusionOk="0">
                    <a:moveTo>
                      <a:pt x="1" y="1"/>
                    </a:moveTo>
                    <a:lnTo>
                      <a:pt x="1" y="1276"/>
                    </a:lnTo>
                    <a:lnTo>
                      <a:pt x="80" y="1276"/>
                    </a:lnTo>
                    <a:lnTo>
                      <a:pt x="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284;p57">
                <a:extLst>
                  <a:ext uri="{FF2B5EF4-FFF2-40B4-BE49-F238E27FC236}">
                    <a16:creationId xmlns:a16="http://schemas.microsoft.com/office/drawing/2014/main" id="{67989E56-98B1-E0A4-F283-E315F9BE7439}"/>
                  </a:ext>
                </a:extLst>
              </p:cNvPr>
              <p:cNvSpPr/>
              <p:nvPr/>
            </p:nvSpPr>
            <p:spPr>
              <a:xfrm>
                <a:off x="5302025" y="-467825"/>
                <a:ext cx="1350" cy="25"/>
              </a:xfrm>
              <a:custGeom>
                <a:avLst/>
                <a:gdLst/>
                <a:ahLst/>
                <a:cxnLst/>
                <a:rect l="l" t="t" r="r" b="b"/>
                <a:pathLst>
                  <a:path w="54" h="1" fill="none" extrusionOk="0">
                    <a:moveTo>
                      <a:pt x="0" y="1"/>
                    </a:moveTo>
                    <a:lnTo>
                      <a:pt x="5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85;p57">
                <a:extLst>
                  <a:ext uri="{FF2B5EF4-FFF2-40B4-BE49-F238E27FC236}">
                    <a16:creationId xmlns:a16="http://schemas.microsoft.com/office/drawing/2014/main" id="{27A5F960-B6E1-C7F1-AD70-3ABE7E341797}"/>
                  </a:ext>
                </a:extLst>
              </p:cNvPr>
              <p:cNvSpPr/>
              <p:nvPr/>
            </p:nvSpPr>
            <p:spPr>
              <a:xfrm>
                <a:off x="5301350" y="-499700"/>
                <a:ext cx="2025" cy="31900"/>
              </a:xfrm>
              <a:custGeom>
                <a:avLst/>
                <a:gdLst/>
                <a:ahLst/>
                <a:cxnLst/>
                <a:rect l="l" t="t" r="r" b="b"/>
                <a:pathLst>
                  <a:path w="81" h="1276" fill="none" extrusionOk="0">
                    <a:moveTo>
                      <a:pt x="80" y="1"/>
                    </a:moveTo>
                    <a:lnTo>
                      <a:pt x="1" y="1"/>
                    </a:lnTo>
                    <a:lnTo>
                      <a:pt x="1" y="1276"/>
                    </a:lnTo>
                    <a:lnTo>
                      <a:pt x="80" y="1276"/>
                    </a:lnTo>
                    <a:lnTo>
                      <a:pt x="80"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86;p57">
                <a:extLst>
                  <a:ext uri="{FF2B5EF4-FFF2-40B4-BE49-F238E27FC236}">
                    <a16:creationId xmlns:a16="http://schemas.microsoft.com/office/drawing/2014/main" id="{1DE5DF9D-86CF-A400-F45B-7C7ADB0C4D3E}"/>
                  </a:ext>
                </a:extLst>
              </p:cNvPr>
              <p:cNvSpPr/>
              <p:nvPr/>
            </p:nvSpPr>
            <p:spPr>
              <a:xfrm>
                <a:off x="5313975" y="-499700"/>
                <a:ext cx="1350" cy="31900"/>
              </a:xfrm>
              <a:custGeom>
                <a:avLst/>
                <a:gdLst/>
                <a:ahLst/>
                <a:cxnLst/>
                <a:rect l="l" t="t" r="r" b="b"/>
                <a:pathLst>
                  <a:path w="54" h="1276" extrusionOk="0">
                    <a:moveTo>
                      <a:pt x="0" y="1"/>
                    </a:moveTo>
                    <a:lnTo>
                      <a:pt x="0" y="1276"/>
                    </a:lnTo>
                    <a:lnTo>
                      <a:pt x="53" y="1276"/>
                    </a:lnTo>
                    <a:lnTo>
                      <a:pt x="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287;p57">
                <a:extLst>
                  <a:ext uri="{FF2B5EF4-FFF2-40B4-BE49-F238E27FC236}">
                    <a16:creationId xmlns:a16="http://schemas.microsoft.com/office/drawing/2014/main" id="{8277AD44-2F08-584A-9462-0EAB9C7E384D}"/>
                  </a:ext>
                </a:extLst>
              </p:cNvPr>
              <p:cNvSpPr/>
              <p:nvPr/>
            </p:nvSpPr>
            <p:spPr>
              <a:xfrm>
                <a:off x="5314625" y="-467825"/>
                <a:ext cx="700" cy="25"/>
              </a:xfrm>
              <a:custGeom>
                <a:avLst/>
                <a:gdLst/>
                <a:ahLst/>
                <a:cxnLst/>
                <a:rect l="l" t="t" r="r" b="b"/>
                <a:pathLst>
                  <a:path w="28" h="1" fill="none" extrusionOk="0">
                    <a:moveTo>
                      <a:pt x="1" y="1"/>
                    </a:moveTo>
                    <a:lnTo>
                      <a:pt x="27"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288;p57">
                <a:extLst>
                  <a:ext uri="{FF2B5EF4-FFF2-40B4-BE49-F238E27FC236}">
                    <a16:creationId xmlns:a16="http://schemas.microsoft.com/office/drawing/2014/main" id="{BD755DC8-464F-71AD-B167-90C9140850F9}"/>
                  </a:ext>
                </a:extLst>
              </p:cNvPr>
              <p:cNvSpPr/>
              <p:nvPr/>
            </p:nvSpPr>
            <p:spPr>
              <a:xfrm>
                <a:off x="5313975" y="-499700"/>
                <a:ext cx="1350" cy="31900"/>
              </a:xfrm>
              <a:custGeom>
                <a:avLst/>
                <a:gdLst/>
                <a:ahLst/>
                <a:cxnLst/>
                <a:rect l="l" t="t" r="r" b="b"/>
                <a:pathLst>
                  <a:path w="54" h="1276" fill="none" extrusionOk="0">
                    <a:moveTo>
                      <a:pt x="53" y="1"/>
                    </a:moveTo>
                    <a:lnTo>
                      <a:pt x="0" y="1"/>
                    </a:lnTo>
                    <a:lnTo>
                      <a:pt x="0" y="1276"/>
                    </a:lnTo>
                    <a:lnTo>
                      <a:pt x="53" y="1276"/>
                    </a:lnTo>
                    <a:lnTo>
                      <a:pt x="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289;p57">
                <a:extLst>
                  <a:ext uri="{FF2B5EF4-FFF2-40B4-BE49-F238E27FC236}">
                    <a16:creationId xmlns:a16="http://schemas.microsoft.com/office/drawing/2014/main" id="{C6827B78-E79E-983E-FAE6-DAD5F6581647}"/>
                  </a:ext>
                </a:extLst>
              </p:cNvPr>
              <p:cNvSpPr/>
              <p:nvPr/>
            </p:nvSpPr>
            <p:spPr>
              <a:xfrm>
                <a:off x="5326575" y="-499700"/>
                <a:ext cx="1350" cy="31900"/>
              </a:xfrm>
              <a:custGeom>
                <a:avLst/>
                <a:gdLst/>
                <a:ahLst/>
                <a:cxnLst/>
                <a:rect l="l" t="t" r="r" b="b"/>
                <a:pathLst>
                  <a:path w="54" h="1276" extrusionOk="0">
                    <a:moveTo>
                      <a:pt x="1" y="1"/>
                    </a:moveTo>
                    <a:lnTo>
                      <a:pt x="1" y="1276"/>
                    </a:lnTo>
                    <a:lnTo>
                      <a:pt x="54" y="1276"/>
                    </a:lnTo>
                    <a:lnTo>
                      <a:pt x="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290;p57">
                <a:extLst>
                  <a:ext uri="{FF2B5EF4-FFF2-40B4-BE49-F238E27FC236}">
                    <a16:creationId xmlns:a16="http://schemas.microsoft.com/office/drawing/2014/main" id="{13912EF8-5B57-4E26-F01E-695B81B50C2D}"/>
                  </a:ext>
                </a:extLst>
              </p:cNvPr>
              <p:cNvSpPr/>
              <p:nvPr/>
            </p:nvSpPr>
            <p:spPr>
              <a:xfrm>
                <a:off x="5327250" y="-467825"/>
                <a:ext cx="675" cy="25"/>
              </a:xfrm>
              <a:custGeom>
                <a:avLst/>
                <a:gdLst/>
                <a:ahLst/>
                <a:cxnLst/>
                <a:rect l="l" t="t" r="r" b="b"/>
                <a:pathLst>
                  <a:path w="27" h="1" fill="none" extrusionOk="0">
                    <a:moveTo>
                      <a:pt x="0" y="1"/>
                    </a:moveTo>
                    <a:lnTo>
                      <a:pt x="27"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291;p57">
                <a:extLst>
                  <a:ext uri="{FF2B5EF4-FFF2-40B4-BE49-F238E27FC236}">
                    <a16:creationId xmlns:a16="http://schemas.microsoft.com/office/drawing/2014/main" id="{B8576F15-46B0-4A93-9A1B-C11EF23E59BA}"/>
                  </a:ext>
                </a:extLst>
              </p:cNvPr>
              <p:cNvSpPr/>
              <p:nvPr/>
            </p:nvSpPr>
            <p:spPr>
              <a:xfrm>
                <a:off x="5326575" y="-499700"/>
                <a:ext cx="1350" cy="31900"/>
              </a:xfrm>
              <a:custGeom>
                <a:avLst/>
                <a:gdLst/>
                <a:ahLst/>
                <a:cxnLst/>
                <a:rect l="l" t="t" r="r" b="b"/>
                <a:pathLst>
                  <a:path w="54" h="1276" fill="none" extrusionOk="0">
                    <a:moveTo>
                      <a:pt x="54" y="1"/>
                    </a:moveTo>
                    <a:lnTo>
                      <a:pt x="1" y="1"/>
                    </a:lnTo>
                    <a:lnTo>
                      <a:pt x="1" y="1276"/>
                    </a:lnTo>
                    <a:lnTo>
                      <a:pt x="54" y="1276"/>
                    </a:lnTo>
                    <a:lnTo>
                      <a:pt x="54"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292;p57">
                <a:extLst>
                  <a:ext uri="{FF2B5EF4-FFF2-40B4-BE49-F238E27FC236}">
                    <a16:creationId xmlns:a16="http://schemas.microsoft.com/office/drawing/2014/main" id="{782D1023-251D-AEFD-4D40-333326F5C29F}"/>
                  </a:ext>
                </a:extLst>
              </p:cNvPr>
              <p:cNvSpPr/>
              <p:nvPr/>
            </p:nvSpPr>
            <p:spPr>
              <a:xfrm>
                <a:off x="5464700" y="-659700"/>
                <a:ext cx="256975" cy="629450"/>
              </a:xfrm>
              <a:custGeom>
                <a:avLst/>
                <a:gdLst/>
                <a:ahLst/>
                <a:cxnLst/>
                <a:rect l="l" t="t" r="r" b="b"/>
                <a:pathLst>
                  <a:path w="10279" h="25178" extrusionOk="0">
                    <a:moveTo>
                      <a:pt x="877" y="0"/>
                    </a:moveTo>
                    <a:lnTo>
                      <a:pt x="691" y="27"/>
                    </a:lnTo>
                    <a:lnTo>
                      <a:pt x="531" y="80"/>
                    </a:lnTo>
                    <a:lnTo>
                      <a:pt x="399" y="159"/>
                    </a:lnTo>
                    <a:lnTo>
                      <a:pt x="266" y="266"/>
                    </a:lnTo>
                    <a:lnTo>
                      <a:pt x="133" y="398"/>
                    </a:lnTo>
                    <a:lnTo>
                      <a:pt x="53" y="558"/>
                    </a:lnTo>
                    <a:lnTo>
                      <a:pt x="0" y="717"/>
                    </a:lnTo>
                    <a:lnTo>
                      <a:pt x="0" y="903"/>
                    </a:lnTo>
                    <a:lnTo>
                      <a:pt x="0" y="24833"/>
                    </a:lnTo>
                    <a:lnTo>
                      <a:pt x="27" y="24966"/>
                    </a:lnTo>
                    <a:lnTo>
                      <a:pt x="106" y="25072"/>
                    </a:lnTo>
                    <a:lnTo>
                      <a:pt x="213" y="25151"/>
                    </a:lnTo>
                    <a:lnTo>
                      <a:pt x="345" y="25178"/>
                    </a:lnTo>
                    <a:lnTo>
                      <a:pt x="9933" y="25178"/>
                    </a:lnTo>
                    <a:lnTo>
                      <a:pt x="10066" y="25151"/>
                    </a:lnTo>
                    <a:lnTo>
                      <a:pt x="10172" y="25072"/>
                    </a:lnTo>
                    <a:lnTo>
                      <a:pt x="10252" y="24966"/>
                    </a:lnTo>
                    <a:lnTo>
                      <a:pt x="10279" y="24833"/>
                    </a:lnTo>
                    <a:lnTo>
                      <a:pt x="10279" y="903"/>
                    </a:lnTo>
                    <a:lnTo>
                      <a:pt x="10252" y="717"/>
                    </a:lnTo>
                    <a:lnTo>
                      <a:pt x="10199" y="558"/>
                    </a:lnTo>
                    <a:lnTo>
                      <a:pt x="10119" y="398"/>
                    </a:lnTo>
                    <a:lnTo>
                      <a:pt x="10013" y="266"/>
                    </a:lnTo>
                    <a:lnTo>
                      <a:pt x="9880" y="159"/>
                    </a:lnTo>
                    <a:lnTo>
                      <a:pt x="9721" y="80"/>
                    </a:lnTo>
                    <a:lnTo>
                      <a:pt x="9561" y="27"/>
                    </a:lnTo>
                    <a:lnTo>
                      <a:pt x="9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293;p57">
                <a:extLst>
                  <a:ext uri="{FF2B5EF4-FFF2-40B4-BE49-F238E27FC236}">
                    <a16:creationId xmlns:a16="http://schemas.microsoft.com/office/drawing/2014/main" id="{3BAB070F-F2C8-9B43-8F0D-2C0F69D38143}"/>
                  </a:ext>
                </a:extLst>
              </p:cNvPr>
              <p:cNvSpPr/>
              <p:nvPr/>
            </p:nvSpPr>
            <p:spPr>
              <a:xfrm>
                <a:off x="5464700" y="-659700"/>
                <a:ext cx="256975" cy="629450"/>
              </a:xfrm>
              <a:custGeom>
                <a:avLst/>
                <a:gdLst/>
                <a:ahLst/>
                <a:cxnLst/>
                <a:rect l="l" t="t" r="r" b="b"/>
                <a:pathLst>
                  <a:path w="10279" h="25178" fill="none" extrusionOk="0">
                    <a:moveTo>
                      <a:pt x="9933" y="25178"/>
                    </a:moveTo>
                    <a:lnTo>
                      <a:pt x="345" y="25178"/>
                    </a:lnTo>
                    <a:lnTo>
                      <a:pt x="345" y="25178"/>
                    </a:lnTo>
                    <a:lnTo>
                      <a:pt x="213" y="25151"/>
                    </a:lnTo>
                    <a:lnTo>
                      <a:pt x="106" y="25072"/>
                    </a:lnTo>
                    <a:lnTo>
                      <a:pt x="27" y="24966"/>
                    </a:lnTo>
                    <a:lnTo>
                      <a:pt x="0" y="24833"/>
                    </a:lnTo>
                    <a:lnTo>
                      <a:pt x="0" y="903"/>
                    </a:lnTo>
                    <a:lnTo>
                      <a:pt x="0" y="903"/>
                    </a:lnTo>
                    <a:lnTo>
                      <a:pt x="0" y="717"/>
                    </a:lnTo>
                    <a:lnTo>
                      <a:pt x="53" y="558"/>
                    </a:lnTo>
                    <a:lnTo>
                      <a:pt x="133" y="398"/>
                    </a:lnTo>
                    <a:lnTo>
                      <a:pt x="266" y="266"/>
                    </a:lnTo>
                    <a:lnTo>
                      <a:pt x="399" y="159"/>
                    </a:lnTo>
                    <a:lnTo>
                      <a:pt x="531" y="80"/>
                    </a:lnTo>
                    <a:lnTo>
                      <a:pt x="691" y="27"/>
                    </a:lnTo>
                    <a:lnTo>
                      <a:pt x="877" y="0"/>
                    </a:lnTo>
                    <a:lnTo>
                      <a:pt x="9376" y="0"/>
                    </a:lnTo>
                    <a:lnTo>
                      <a:pt x="9376" y="0"/>
                    </a:lnTo>
                    <a:lnTo>
                      <a:pt x="9561" y="27"/>
                    </a:lnTo>
                    <a:lnTo>
                      <a:pt x="9721" y="80"/>
                    </a:lnTo>
                    <a:lnTo>
                      <a:pt x="9880" y="159"/>
                    </a:lnTo>
                    <a:lnTo>
                      <a:pt x="10013" y="266"/>
                    </a:lnTo>
                    <a:lnTo>
                      <a:pt x="10119" y="398"/>
                    </a:lnTo>
                    <a:lnTo>
                      <a:pt x="10199" y="558"/>
                    </a:lnTo>
                    <a:lnTo>
                      <a:pt x="10252" y="717"/>
                    </a:lnTo>
                    <a:lnTo>
                      <a:pt x="10279" y="903"/>
                    </a:lnTo>
                    <a:lnTo>
                      <a:pt x="10279" y="24833"/>
                    </a:lnTo>
                    <a:lnTo>
                      <a:pt x="10279" y="24833"/>
                    </a:lnTo>
                    <a:lnTo>
                      <a:pt x="10252" y="24966"/>
                    </a:lnTo>
                    <a:lnTo>
                      <a:pt x="10172" y="25072"/>
                    </a:lnTo>
                    <a:lnTo>
                      <a:pt x="10066" y="25151"/>
                    </a:lnTo>
                    <a:lnTo>
                      <a:pt x="9933" y="25178"/>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294;p57">
                <a:extLst>
                  <a:ext uri="{FF2B5EF4-FFF2-40B4-BE49-F238E27FC236}">
                    <a16:creationId xmlns:a16="http://schemas.microsoft.com/office/drawing/2014/main" id="{EF2414D4-AC76-9720-6DE2-6D41509CD06F}"/>
                  </a:ext>
                </a:extLst>
              </p:cNvPr>
              <p:cNvSpPr/>
              <p:nvPr/>
            </p:nvSpPr>
            <p:spPr>
              <a:xfrm>
                <a:off x="5543050" y="-705525"/>
                <a:ext cx="100275" cy="45850"/>
              </a:xfrm>
              <a:custGeom>
                <a:avLst/>
                <a:gdLst/>
                <a:ahLst/>
                <a:cxnLst/>
                <a:rect l="l" t="t" r="r" b="b"/>
                <a:pathLst>
                  <a:path w="4011" h="1834" extrusionOk="0">
                    <a:moveTo>
                      <a:pt x="0" y="0"/>
                    </a:moveTo>
                    <a:lnTo>
                      <a:pt x="0" y="1833"/>
                    </a:lnTo>
                    <a:lnTo>
                      <a:pt x="4011" y="1833"/>
                    </a:lnTo>
                    <a:lnTo>
                      <a:pt x="40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295;p57">
                <a:extLst>
                  <a:ext uri="{FF2B5EF4-FFF2-40B4-BE49-F238E27FC236}">
                    <a16:creationId xmlns:a16="http://schemas.microsoft.com/office/drawing/2014/main" id="{254A9B76-054B-736E-96F4-0D55FADC9245}"/>
                  </a:ext>
                </a:extLst>
              </p:cNvPr>
              <p:cNvSpPr/>
              <p:nvPr/>
            </p:nvSpPr>
            <p:spPr>
              <a:xfrm>
                <a:off x="5543050" y="-730100"/>
                <a:ext cx="100275" cy="24600"/>
              </a:xfrm>
              <a:custGeom>
                <a:avLst/>
                <a:gdLst/>
                <a:ahLst/>
                <a:cxnLst/>
                <a:rect l="l" t="t" r="r" b="b"/>
                <a:pathLst>
                  <a:path w="4011" h="984" extrusionOk="0">
                    <a:moveTo>
                      <a:pt x="239" y="1"/>
                    </a:moveTo>
                    <a:lnTo>
                      <a:pt x="133" y="27"/>
                    </a:lnTo>
                    <a:lnTo>
                      <a:pt x="53" y="80"/>
                    </a:lnTo>
                    <a:lnTo>
                      <a:pt x="27" y="134"/>
                    </a:lnTo>
                    <a:lnTo>
                      <a:pt x="0" y="240"/>
                    </a:lnTo>
                    <a:lnTo>
                      <a:pt x="0" y="983"/>
                    </a:lnTo>
                    <a:lnTo>
                      <a:pt x="4011" y="983"/>
                    </a:lnTo>
                    <a:lnTo>
                      <a:pt x="4011" y="240"/>
                    </a:lnTo>
                    <a:lnTo>
                      <a:pt x="3984" y="134"/>
                    </a:lnTo>
                    <a:lnTo>
                      <a:pt x="3931" y="80"/>
                    </a:lnTo>
                    <a:lnTo>
                      <a:pt x="3851" y="27"/>
                    </a:lnTo>
                    <a:lnTo>
                      <a:pt x="3772" y="1"/>
                    </a:lnTo>
                    <a:close/>
                  </a:path>
                </a:pathLst>
              </a:custGeom>
              <a:solidFill>
                <a:srgbClr val="F9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296;p57">
                <a:extLst>
                  <a:ext uri="{FF2B5EF4-FFF2-40B4-BE49-F238E27FC236}">
                    <a16:creationId xmlns:a16="http://schemas.microsoft.com/office/drawing/2014/main" id="{4279BB62-78D2-7F14-EC8B-71B808BFC23B}"/>
                  </a:ext>
                </a:extLst>
              </p:cNvPr>
              <p:cNvSpPr/>
              <p:nvPr/>
            </p:nvSpPr>
            <p:spPr>
              <a:xfrm>
                <a:off x="5531750" y="-552150"/>
                <a:ext cx="122200" cy="354600"/>
              </a:xfrm>
              <a:custGeom>
                <a:avLst/>
                <a:gdLst/>
                <a:ahLst/>
                <a:cxnLst/>
                <a:rect l="l" t="t" r="r" b="b"/>
                <a:pathLst>
                  <a:path w="4888" h="14184" extrusionOk="0">
                    <a:moveTo>
                      <a:pt x="1" y="1"/>
                    </a:moveTo>
                    <a:lnTo>
                      <a:pt x="1" y="14183"/>
                    </a:lnTo>
                    <a:lnTo>
                      <a:pt x="4888" y="14183"/>
                    </a:lnTo>
                    <a:lnTo>
                      <a:pt x="4888"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297;p57">
                <a:extLst>
                  <a:ext uri="{FF2B5EF4-FFF2-40B4-BE49-F238E27FC236}">
                    <a16:creationId xmlns:a16="http://schemas.microsoft.com/office/drawing/2014/main" id="{C3C86668-CD38-3120-9BAB-965573FA520E}"/>
                  </a:ext>
                </a:extLst>
              </p:cNvPr>
              <p:cNvSpPr/>
              <p:nvPr/>
            </p:nvSpPr>
            <p:spPr>
              <a:xfrm>
                <a:off x="5551675" y="-520275"/>
                <a:ext cx="82350" cy="30575"/>
              </a:xfrm>
              <a:custGeom>
                <a:avLst/>
                <a:gdLst/>
                <a:ahLst/>
                <a:cxnLst/>
                <a:rect l="l" t="t" r="r" b="b"/>
                <a:pathLst>
                  <a:path w="3294" h="1223" extrusionOk="0">
                    <a:moveTo>
                      <a:pt x="0" y="0"/>
                    </a:moveTo>
                    <a:lnTo>
                      <a:pt x="0" y="1222"/>
                    </a:lnTo>
                    <a:lnTo>
                      <a:pt x="3294" y="1222"/>
                    </a:lnTo>
                    <a:lnTo>
                      <a:pt x="329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298;p57">
                <a:extLst>
                  <a:ext uri="{FF2B5EF4-FFF2-40B4-BE49-F238E27FC236}">
                    <a16:creationId xmlns:a16="http://schemas.microsoft.com/office/drawing/2014/main" id="{6C5FD65F-2544-E5CE-C623-9CAD4253F905}"/>
                  </a:ext>
                </a:extLst>
              </p:cNvPr>
              <p:cNvSpPr/>
              <p:nvPr/>
            </p:nvSpPr>
            <p:spPr>
              <a:xfrm>
                <a:off x="5551675" y="-455875"/>
                <a:ext cx="82350" cy="15300"/>
              </a:xfrm>
              <a:custGeom>
                <a:avLst/>
                <a:gdLst/>
                <a:ahLst/>
                <a:cxnLst/>
                <a:rect l="l" t="t" r="r" b="b"/>
                <a:pathLst>
                  <a:path w="3294" h="612" extrusionOk="0">
                    <a:moveTo>
                      <a:pt x="0" y="1"/>
                    </a:moveTo>
                    <a:lnTo>
                      <a:pt x="0" y="612"/>
                    </a:lnTo>
                    <a:lnTo>
                      <a:pt x="3294" y="612"/>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299;p57">
                <a:extLst>
                  <a:ext uri="{FF2B5EF4-FFF2-40B4-BE49-F238E27FC236}">
                    <a16:creationId xmlns:a16="http://schemas.microsoft.com/office/drawing/2014/main" id="{34B8CB90-C59F-14B5-2B37-69974A4AD8C4}"/>
                  </a:ext>
                </a:extLst>
              </p:cNvPr>
              <p:cNvSpPr/>
              <p:nvPr/>
            </p:nvSpPr>
            <p:spPr>
              <a:xfrm>
                <a:off x="5551675" y="-422675"/>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300;p57">
                <a:extLst>
                  <a:ext uri="{FF2B5EF4-FFF2-40B4-BE49-F238E27FC236}">
                    <a16:creationId xmlns:a16="http://schemas.microsoft.com/office/drawing/2014/main" id="{235DA561-F4F4-4C84-6DC4-A01428276F24}"/>
                  </a:ext>
                </a:extLst>
              </p:cNvPr>
              <p:cNvSpPr/>
              <p:nvPr/>
            </p:nvSpPr>
            <p:spPr>
              <a:xfrm>
                <a:off x="5551675" y="-388800"/>
                <a:ext cx="82350" cy="15275"/>
              </a:xfrm>
              <a:custGeom>
                <a:avLst/>
                <a:gdLst/>
                <a:ahLst/>
                <a:cxnLst/>
                <a:rect l="l" t="t" r="r" b="b"/>
                <a:pathLst>
                  <a:path w="3294" h="611" extrusionOk="0">
                    <a:moveTo>
                      <a:pt x="0" y="0"/>
                    </a:moveTo>
                    <a:lnTo>
                      <a:pt x="0" y="611"/>
                    </a:lnTo>
                    <a:lnTo>
                      <a:pt x="3294" y="611"/>
                    </a:lnTo>
                    <a:lnTo>
                      <a:pt x="3294"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301;p57">
                <a:extLst>
                  <a:ext uri="{FF2B5EF4-FFF2-40B4-BE49-F238E27FC236}">
                    <a16:creationId xmlns:a16="http://schemas.microsoft.com/office/drawing/2014/main" id="{CF6DE3D3-F1F8-2E9C-ADE0-0EBD8F24BF77}"/>
                  </a:ext>
                </a:extLst>
              </p:cNvPr>
              <p:cNvSpPr/>
              <p:nvPr/>
            </p:nvSpPr>
            <p:spPr>
              <a:xfrm>
                <a:off x="5551675" y="-354950"/>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302;p57">
                <a:extLst>
                  <a:ext uri="{FF2B5EF4-FFF2-40B4-BE49-F238E27FC236}">
                    <a16:creationId xmlns:a16="http://schemas.microsoft.com/office/drawing/2014/main" id="{4DC1C964-AF75-10AC-1ECB-2F3841B4D692}"/>
                  </a:ext>
                </a:extLst>
              </p:cNvPr>
              <p:cNvSpPr/>
              <p:nvPr/>
            </p:nvSpPr>
            <p:spPr>
              <a:xfrm>
                <a:off x="5551675" y="-321750"/>
                <a:ext cx="82350" cy="15300"/>
              </a:xfrm>
              <a:custGeom>
                <a:avLst/>
                <a:gdLst/>
                <a:ahLst/>
                <a:cxnLst/>
                <a:rect l="l" t="t" r="r" b="b"/>
                <a:pathLst>
                  <a:path w="3294" h="612" extrusionOk="0">
                    <a:moveTo>
                      <a:pt x="0" y="1"/>
                    </a:moveTo>
                    <a:lnTo>
                      <a:pt x="0" y="611"/>
                    </a:lnTo>
                    <a:lnTo>
                      <a:pt x="3294" y="611"/>
                    </a:lnTo>
                    <a:lnTo>
                      <a:pt x="3294"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303;p57">
                <a:extLst>
                  <a:ext uri="{FF2B5EF4-FFF2-40B4-BE49-F238E27FC236}">
                    <a16:creationId xmlns:a16="http://schemas.microsoft.com/office/drawing/2014/main" id="{9A5188D2-3EA1-CC67-A7BB-57573B1959E7}"/>
                  </a:ext>
                </a:extLst>
              </p:cNvPr>
              <p:cNvSpPr/>
              <p:nvPr/>
            </p:nvSpPr>
            <p:spPr>
              <a:xfrm>
                <a:off x="5571600" y="-231450"/>
                <a:ext cx="62425" cy="20600"/>
              </a:xfrm>
              <a:custGeom>
                <a:avLst/>
                <a:gdLst/>
                <a:ahLst/>
                <a:cxnLst/>
                <a:rect l="l" t="t" r="r" b="b"/>
                <a:pathLst>
                  <a:path w="2497" h="824" extrusionOk="0">
                    <a:moveTo>
                      <a:pt x="2444" y="54"/>
                    </a:moveTo>
                    <a:lnTo>
                      <a:pt x="2444" y="744"/>
                    </a:lnTo>
                    <a:lnTo>
                      <a:pt x="80" y="744"/>
                    </a:lnTo>
                    <a:lnTo>
                      <a:pt x="80" y="54"/>
                    </a:lnTo>
                    <a:close/>
                    <a:moveTo>
                      <a:pt x="0" y="1"/>
                    </a:moveTo>
                    <a:lnTo>
                      <a:pt x="0" y="824"/>
                    </a:lnTo>
                    <a:lnTo>
                      <a:pt x="2497" y="824"/>
                    </a:lnTo>
                    <a:lnTo>
                      <a:pt x="2497"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304;p57">
                <a:extLst>
                  <a:ext uri="{FF2B5EF4-FFF2-40B4-BE49-F238E27FC236}">
                    <a16:creationId xmlns:a16="http://schemas.microsoft.com/office/drawing/2014/main" id="{B51B1413-1F2B-09E5-49F6-4246D82CD9C2}"/>
                  </a:ext>
                </a:extLst>
              </p:cNvPr>
              <p:cNvSpPr/>
              <p:nvPr/>
            </p:nvSpPr>
            <p:spPr>
              <a:xfrm>
                <a:off x="5573575" y="-230125"/>
                <a:ext cx="59125" cy="17300"/>
              </a:xfrm>
              <a:custGeom>
                <a:avLst/>
                <a:gdLst/>
                <a:ahLst/>
                <a:cxnLst/>
                <a:rect l="l" t="t" r="r" b="b"/>
                <a:pathLst>
                  <a:path w="2365" h="692" fill="none" extrusionOk="0">
                    <a:moveTo>
                      <a:pt x="2365" y="1"/>
                    </a:moveTo>
                    <a:lnTo>
                      <a:pt x="2365" y="691"/>
                    </a:lnTo>
                    <a:lnTo>
                      <a:pt x="1" y="691"/>
                    </a:lnTo>
                    <a:lnTo>
                      <a:pt x="1" y="1"/>
                    </a:lnTo>
                    <a:lnTo>
                      <a:pt x="2365"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305;p57">
                <a:extLst>
                  <a:ext uri="{FF2B5EF4-FFF2-40B4-BE49-F238E27FC236}">
                    <a16:creationId xmlns:a16="http://schemas.microsoft.com/office/drawing/2014/main" id="{5D66338E-C705-029E-BAB1-3F8C5C28B129}"/>
                  </a:ext>
                </a:extLst>
              </p:cNvPr>
              <p:cNvSpPr/>
              <p:nvPr/>
            </p:nvSpPr>
            <p:spPr>
              <a:xfrm>
                <a:off x="5571600" y="-231450"/>
                <a:ext cx="62425" cy="20600"/>
              </a:xfrm>
              <a:custGeom>
                <a:avLst/>
                <a:gdLst/>
                <a:ahLst/>
                <a:cxnLst/>
                <a:rect l="l" t="t" r="r" b="b"/>
                <a:pathLst>
                  <a:path w="2497" h="824" fill="none" extrusionOk="0">
                    <a:moveTo>
                      <a:pt x="2497" y="1"/>
                    </a:moveTo>
                    <a:lnTo>
                      <a:pt x="0" y="1"/>
                    </a:lnTo>
                    <a:lnTo>
                      <a:pt x="0" y="824"/>
                    </a:lnTo>
                    <a:lnTo>
                      <a:pt x="2497" y="824"/>
                    </a:lnTo>
                    <a:lnTo>
                      <a:pt x="2497" y="1"/>
                    </a:lnTo>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306;p57">
                <a:extLst>
                  <a:ext uri="{FF2B5EF4-FFF2-40B4-BE49-F238E27FC236}">
                    <a16:creationId xmlns:a16="http://schemas.microsoft.com/office/drawing/2014/main" id="{6400E649-D0D4-2DC3-B29E-D93F530E3E5F}"/>
                  </a:ext>
                </a:extLst>
              </p:cNvPr>
              <p:cNvSpPr/>
              <p:nvPr/>
            </p:nvSpPr>
            <p:spPr>
              <a:xfrm>
                <a:off x="5555650"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307;p57">
                <a:extLst>
                  <a:ext uri="{FF2B5EF4-FFF2-40B4-BE49-F238E27FC236}">
                    <a16:creationId xmlns:a16="http://schemas.microsoft.com/office/drawing/2014/main" id="{544A6B74-F3BB-423F-B654-A80EA95E49DB}"/>
                  </a:ext>
                </a:extLst>
              </p:cNvPr>
              <p:cNvSpPr/>
              <p:nvPr/>
            </p:nvSpPr>
            <p:spPr>
              <a:xfrm>
                <a:off x="5556975" y="-659700"/>
                <a:ext cx="1375" cy="25"/>
              </a:xfrm>
              <a:custGeom>
                <a:avLst/>
                <a:gdLst/>
                <a:ahLst/>
                <a:cxnLst/>
                <a:rect l="l" t="t" r="r" b="b"/>
                <a:pathLst>
                  <a:path w="55" h="1" fill="none" extrusionOk="0">
                    <a:moveTo>
                      <a:pt x="54" y="0"/>
                    </a:moveTo>
                    <a:lnTo>
                      <a:pt x="1" y="0"/>
                    </a:lnTo>
                    <a:lnTo>
                      <a:pt x="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308;p57">
                <a:extLst>
                  <a:ext uri="{FF2B5EF4-FFF2-40B4-BE49-F238E27FC236}">
                    <a16:creationId xmlns:a16="http://schemas.microsoft.com/office/drawing/2014/main" id="{CDE623F2-BA02-1931-833E-36DC9B02B7FF}"/>
                  </a:ext>
                </a:extLst>
              </p:cNvPr>
              <p:cNvSpPr/>
              <p:nvPr/>
            </p:nvSpPr>
            <p:spPr>
              <a:xfrm>
                <a:off x="5558325"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309;p57">
                <a:extLst>
                  <a:ext uri="{FF2B5EF4-FFF2-40B4-BE49-F238E27FC236}">
                    <a16:creationId xmlns:a16="http://schemas.microsoft.com/office/drawing/2014/main" id="{E8C0E96B-6E53-790F-3D17-409B41E033EB}"/>
                  </a:ext>
                </a:extLst>
              </p:cNvPr>
              <p:cNvSpPr/>
              <p:nvPr/>
            </p:nvSpPr>
            <p:spPr>
              <a:xfrm>
                <a:off x="5556975" y="-659700"/>
                <a:ext cx="1375" cy="25"/>
              </a:xfrm>
              <a:custGeom>
                <a:avLst/>
                <a:gdLst/>
                <a:ahLst/>
                <a:cxnLst/>
                <a:rect l="l" t="t" r="r" b="b"/>
                <a:pathLst>
                  <a:path w="55" h="1" fill="none" extrusionOk="0">
                    <a:moveTo>
                      <a:pt x="1" y="0"/>
                    </a:moveTo>
                    <a:lnTo>
                      <a:pt x="54"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310;p57">
                <a:extLst>
                  <a:ext uri="{FF2B5EF4-FFF2-40B4-BE49-F238E27FC236}">
                    <a16:creationId xmlns:a16="http://schemas.microsoft.com/office/drawing/2014/main" id="{994DA03A-C95B-7DE3-73F0-9FE2AC7A2862}"/>
                  </a:ext>
                </a:extLst>
              </p:cNvPr>
              <p:cNvSpPr/>
              <p:nvPr/>
            </p:nvSpPr>
            <p:spPr>
              <a:xfrm>
                <a:off x="5555650"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311;p57">
                <a:extLst>
                  <a:ext uri="{FF2B5EF4-FFF2-40B4-BE49-F238E27FC236}">
                    <a16:creationId xmlns:a16="http://schemas.microsoft.com/office/drawing/2014/main" id="{590AC0E6-6E1B-6F7B-0EA1-8AE20BA624D4}"/>
                  </a:ext>
                </a:extLst>
              </p:cNvPr>
              <p:cNvSpPr/>
              <p:nvPr/>
            </p:nvSpPr>
            <p:spPr>
              <a:xfrm>
                <a:off x="5573575"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312;p57">
                <a:extLst>
                  <a:ext uri="{FF2B5EF4-FFF2-40B4-BE49-F238E27FC236}">
                    <a16:creationId xmlns:a16="http://schemas.microsoft.com/office/drawing/2014/main" id="{B6264F92-AF36-4965-4FD9-1426EABB2E0E}"/>
                  </a:ext>
                </a:extLst>
              </p:cNvPr>
              <p:cNvSpPr/>
              <p:nvPr/>
            </p:nvSpPr>
            <p:spPr>
              <a:xfrm>
                <a:off x="5574925"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313;p57">
                <a:extLst>
                  <a:ext uri="{FF2B5EF4-FFF2-40B4-BE49-F238E27FC236}">
                    <a16:creationId xmlns:a16="http://schemas.microsoft.com/office/drawing/2014/main" id="{FBB7D657-05F2-F28D-FF17-97FE0E5CC6A4}"/>
                  </a:ext>
                </a:extLst>
              </p:cNvPr>
              <p:cNvSpPr/>
              <p:nvPr/>
            </p:nvSpPr>
            <p:spPr>
              <a:xfrm>
                <a:off x="5576250"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314;p57">
                <a:extLst>
                  <a:ext uri="{FF2B5EF4-FFF2-40B4-BE49-F238E27FC236}">
                    <a16:creationId xmlns:a16="http://schemas.microsoft.com/office/drawing/2014/main" id="{0804E911-8635-A02A-903E-D332ED868504}"/>
                  </a:ext>
                </a:extLst>
              </p:cNvPr>
              <p:cNvSpPr/>
              <p:nvPr/>
            </p:nvSpPr>
            <p:spPr>
              <a:xfrm>
                <a:off x="5574925"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315;p57">
                <a:extLst>
                  <a:ext uri="{FF2B5EF4-FFF2-40B4-BE49-F238E27FC236}">
                    <a16:creationId xmlns:a16="http://schemas.microsoft.com/office/drawing/2014/main" id="{B69B66A8-7BD7-133D-DEE0-2C5506D6261E}"/>
                  </a:ext>
                </a:extLst>
              </p:cNvPr>
              <p:cNvSpPr/>
              <p:nvPr/>
            </p:nvSpPr>
            <p:spPr>
              <a:xfrm>
                <a:off x="5573575"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316;p57">
                <a:extLst>
                  <a:ext uri="{FF2B5EF4-FFF2-40B4-BE49-F238E27FC236}">
                    <a16:creationId xmlns:a16="http://schemas.microsoft.com/office/drawing/2014/main" id="{3E6C352D-C66A-DB3D-3BF4-5039D7026A26}"/>
                  </a:ext>
                </a:extLst>
              </p:cNvPr>
              <p:cNvSpPr/>
              <p:nvPr/>
            </p:nvSpPr>
            <p:spPr>
              <a:xfrm>
                <a:off x="5591500" y="-705525"/>
                <a:ext cx="2700" cy="45850"/>
              </a:xfrm>
              <a:custGeom>
                <a:avLst/>
                <a:gdLst/>
                <a:ahLst/>
                <a:cxnLst/>
                <a:rect l="l" t="t" r="r" b="b"/>
                <a:pathLst>
                  <a:path w="108"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317;p57">
                <a:extLst>
                  <a:ext uri="{FF2B5EF4-FFF2-40B4-BE49-F238E27FC236}">
                    <a16:creationId xmlns:a16="http://schemas.microsoft.com/office/drawing/2014/main" id="{46B54812-7002-997F-9DFA-51055724F071}"/>
                  </a:ext>
                </a:extLst>
              </p:cNvPr>
              <p:cNvSpPr/>
              <p:nvPr/>
            </p:nvSpPr>
            <p:spPr>
              <a:xfrm>
                <a:off x="5592850"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318;p57">
                <a:extLst>
                  <a:ext uri="{FF2B5EF4-FFF2-40B4-BE49-F238E27FC236}">
                    <a16:creationId xmlns:a16="http://schemas.microsoft.com/office/drawing/2014/main" id="{D735F41F-BE8B-DA3E-BBEC-D3C56A7D9177}"/>
                  </a:ext>
                </a:extLst>
              </p:cNvPr>
              <p:cNvSpPr/>
              <p:nvPr/>
            </p:nvSpPr>
            <p:spPr>
              <a:xfrm>
                <a:off x="5594175"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319;p57">
                <a:extLst>
                  <a:ext uri="{FF2B5EF4-FFF2-40B4-BE49-F238E27FC236}">
                    <a16:creationId xmlns:a16="http://schemas.microsoft.com/office/drawing/2014/main" id="{7C42399E-097D-5254-EFDB-62373CE5C9E4}"/>
                  </a:ext>
                </a:extLst>
              </p:cNvPr>
              <p:cNvSpPr/>
              <p:nvPr/>
            </p:nvSpPr>
            <p:spPr>
              <a:xfrm>
                <a:off x="5592850"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320;p57">
                <a:extLst>
                  <a:ext uri="{FF2B5EF4-FFF2-40B4-BE49-F238E27FC236}">
                    <a16:creationId xmlns:a16="http://schemas.microsoft.com/office/drawing/2014/main" id="{524ED451-50F1-3ECC-D862-11FACA232BF5}"/>
                  </a:ext>
                </a:extLst>
              </p:cNvPr>
              <p:cNvSpPr/>
              <p:nvPr/>
            </p:nvSpPr>
            <p:spPr>
              <a:xfrm>
                <a:off x="5591500" y="-705525"/>
                <a:ext cx="2700" cy="45850"/>
              </a:xfrm>
              <a:custGeom>
                <a:avLst/>
                <a:gdLst/>
                <a:ahLst/>
                <a:cxnLst/>
                <a:rect l="l" t="t" r="r" b="b"/>
                <a:pathLst>
                  <a:path w="108"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321;p57">
                <a:extLst>
                  <a:ext uri="{FF2B5EF4-FFF2-40B4-BE49-F238E27FC236}">
                    <a16:creationId xmlns:a16="http://schemas.microsoft.com/office/drawing/2014/main" id="{D6D3571B-E7D1-BF16-6283-58E722A4E5F8}"/>
                  </a:ext>
                </a:extLst>
              </p:cNvPr>
              <p:cNvSpPr/>
              <p:nvPr/>
            </p:nvSpPr>
            <p:spPr>
              <a:xfrm>
                <a:off x="5610100" y="-705525"/>
                <a:ext cx="2025" cy="45850"/>
              </a:xfrm>
              <a:custGeom>
                <a:avLst/>
                <a:gdLst/>
                <a:ahLst/>
                <a:cxnLst/>
                <a:rect l="l" t="t" r="r" b="b"/>
                <a:pathLst>
                  <a:path w="81" h="1834" extrusionOk="0">
                    <a:moveTo>
                      <a:pt x="1" y="0"/>
                    </a:moveTo>
                    <a:lnTo>
                      <a:pt x="1" y="1833"/>
                    </a:lnTo>
                    <a:lnTo>
                      <a:pt x="80" y="1833"/>
                    </a:lnTo>
                    <a:lnTo>
                      <a:pt x="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322;p57">
                <a:extLst>
                  <a:ext uri="{FF2B5EF4-FFF2-40B4-BE49-F238E27FC236}">
                    <a16:creationId xmlns:a16="http://schemas.microsoft.com/office/drawing/2014/main" id="{8299E95F-73B8-DF19-C9E8-41DE8B6B414E}"/>
                  </a:ext>
                </a:extLst>
              </p:cNvPr>
              <p:cNvSpPr/>
              <p:nvPr/>
            </p:nvSpPr>
            <p:spPr>
              <a:xfrm>
                <a:off x="5610775" y="-659700"/>
                <a:ext cx="1350" cy="25"/>
              </a:xfrm>
              <a:custGeom>
                <a:avLst/>
                <a:gdLst/>
                <a:ahLst/>
                <a:cxnLst/>
                <a:rect l="l" t="t" r="r" b="b"/>
                <a:pathLst>
                  <a:path w="54" h="1" fill="none" extrusionOk="0">
                    <a:moveTo>
                      <a:pt x="53" y="0"/>
                    </a:moveTo>
                    <a:lnTo>
                      <a:pt x="0" y="0"/>
                    </a:lnTo>
                    <a:lnTo>
                      <a:pt x="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323;p57">
                <a:extLst>
                  <a:ext uri="{FF2B5EF4-FFF2-40B4-BE49-F238E27FC236}">
                    <a16:creationId xmlns:a16="http://schemas.microsoft.com/office/drawing/2014/main" id="{8E33A455-CBDF-EA45-F62B-8882B5464118}"/>
                  </a:ext>
                </a:extLst>
              </p:cNvPr>
              <p:cNvSpPr/>
              <p:nvPr/>
            </p:nvSpPr>
            <p:spPr>
              <a:xfrm>
                <a:off x="5612100" y="-659700"/>
                <a:ext cx="25" cy="25"/>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324;p57">
                <a:extLst>
                  <a:ext uri="{FF2B5EF4-FFF2-40B4-BE49-F238E27FC236}">
                    <a16:creationId xmlns:a16="http://schemas.microsoft.com/office/drawing/2014/main" id="{EABF5F2A-039C-68B2-6767-10B2C444893B}"/>
                  </a:ext>
                </a:extLst>
              </p:cNvPr>
              <p:cNvSpPr/>
              <p:nvPr/>
            </p:nvSpPr>
            <p:spPr>
              <a:xfrm>
                <a:off x="5610775" y="-659700"/>
                <a:ext cx="1350" cy="25"/>
              </a:xfrm>
              <a:custGeom>
                <a:avLst/>
                <a:gdLst/>
                <a:ahLst/>
                <a:cxnLst/>
                <a:rect l="l" t="t" r="r" b="b"/>
                <a:pathLst>
                  <a:path w="54" h="1" fill="none" extrusionOk="0">
                    <a:moveTo>
                      <a:pt x="0" y="0"/>
                    </a:moveTo>
                    <a:lnTo>
                      <a:pt x="5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325;p57">
                <a:extLst>
                  <a:ext uri="{FF2B5EF4-FFF2-40B4-BE49-F238E27FC236}">
                    <a16:creationId xmlns:a16="http://schemas.microsoft.com/office/drawing/2014/main" id="{5A4FF483-880E-F64B-0392-1482B4FCF413}"/>
                  </a:ext>
                </a:extLst>
              </p:cNvPr>
              <p:cNvSpPr/>
              <p:nvPr/>
            </p:nvSpPr>
            <p:spPr>
              <a:xfrm>
                <a:off x="5610100" y="-705525"/>
                <a:ext cx="2025" cy="45850"/>
              </a:xfrm>
              <a:custGeom>
                <a:avLst/>
                <a:gdLst/>
                <a:ahLst/>
                <a:cxnLst/>
                <a:rect l="l" t="t" r="r" b="b"/>
                <a:pathLst>
                  <a:path w="81" h="1834" fill="none" extrusionOk="0">
                    <a:moveTo>
                      <a:pt x="80" y="0"/>
                    </a:moveTo>
                    <a:lnTo>
                      <a:pt x="1" y="0"/>
                    </a:lnTo>
                    <a:lnTo>
                      <a:pt x="1" y="1833"/>
                    </a:lnTo>
                    <a:lnTo>
                      <a:pt x="80" y="1833"/>
                    </a:lnTo>
                    <a:lnTo>
                      <a:pt x="8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326;p57">
                <a:extLst>
                  <a:ext uri="{FF2B5EF4-FFF2-40B4-BE49-F238E27FC236}">
                    <a16:creationId xmlns:a16="http://schemas.microsoft.com/office/drawing/2014/main" id="{0BC38AAD-3C17-37AF-7EF9-A644681F35A9}"/>
                  </a:ext>
                </a:extLst>
              </p:cNvPr>
              <p:cNvSpPr/>
              <p:nvPr/>
            </p:nvSpPr>
            <p:spPr>
              <a:xfrm>
                <a:off x="5628025" y="-705525"/>
                <a:ext cx="2675" cy="45850"/>
              </a:xfrm>
              <a:custGeom>
                <a:avLst/>
                <a:gdLst/>
                <a:ahLst/>
                <a:cxnLst/>
                <a:rect l="l" t="t" r="r" b="b"/>
                <a:pathLst>
                  <a:path w="107" h="1834" extrusionOk="0">
                    <a:moveTo>
                      <a:pt x="1" y="0"/>
                    </a:moveTo>
                    <a:lnTo>
                      <a:pt x="1" y="1833"/>
                    </a:lnTo>
                    <a:lnTo>
                      <a:pt x="107" y="1833"/>
                    </a:lnTo>
                    <a:lnTo>
                      <a:pt x="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327;p57">
                <a:extLst>
                  <a:ext uri="{FF2B5EF4-FFF2-40B4-BE49-F238E27FC236}">
                    <a16:creationId xmlns:a16="http://schemas.microsoft.com/office/drawing/2014/main" id="{AC396BD9-1027-68DE-0203-9790F07D2074}"/>
                  </a:ext>
                </a:extLst>
              </p:cNvPr>
              <p:cNvSpPr/>
              <p:nvPr/>
            </p:nvSpPr>
            <p:spPr>
              <a:xfrm>
                <a:off x="5629350" y="-659700"/>
                <a:ext cx="1350" cy="25"/>
              </a:xfrm>
              <a:custGeom>
                <a:avLst/>
                <a:gdLst/>
                <a:ahLst/>
                <a:cxnLst/>
                <a:rect l="l" t="t" r="r" b="b"/>
                <a:pathLst>
                  <a:path w="54" h="1" fill="none" extrusionOk="0">
                    <a:moveTo>
                      <a:pt x="54" y="0"/>
                    </a:moveTo>
                    <a:lnTo>
                      <a:pt x="1" y="0"/>
                    </a:lnTo>
                    <a:lnTo>
                      <a:pt x="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328;p57">
                <a:extLst>
                  <a:ext uri="{FF2B5EF4-FFF2-40B4-BE49-F238E27FC236}">
                    <a16:creationId xmlns:a16="http://schemas.microsoft.com/office/drawing/2014/main" id="{57130E4E-7CCB-D1DF-0E3F-D9FEC6B53E0E}"/>
                  </a:ext>
                </a:extLst>
              </p:cNvPr>
              <p:cNvSpPr/>
              <p:nvPr/>
            </p:nvSpPr>
            <p:spPr>
              <a:xfrm>
                <a:off x="5630675" y="-659700"/>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329;p57">
                <a:extLst>
                  <a:ext uri="{FF2B5EF4-FFF2-40B4-BE49-F238E27FC236}">
                    <a16:creationId xmlns:a16="http://schemas.microsoft.com/office/drawing/2014/main" id="{DC85EFE2-8ED0-1695-F170-1410E6A9B411}"/>
                  </a:ext>
                </a:extLst>
              </p:cNvPr>
              <p:cNvSpPr/>
              <p:nvPr/>
            </p:nvSpPr>
            <p:spPr>
              <a:xfrm>
                <a:off x="5629350" y="-659700"/>
                <a:ext cx="1350" cy="25"/>
              </a:xfrm>
              <a:custGeom>
                <a:avLst/>
                <a:gdLst/>
                <a:ahLst/>
                <a:cxnLst/>
                <a:rect l="l" t="t" r="r" b="b"/>
                <a:pathLst>
                  <a:path w="54" h="1" fill="none" extrusionOk="0">
                    <a:moveTo>
                      <a:pt x="1" y="0"/>
                    </a:moveTo>
                    <a:lnTo>
                      <a:pt x="54"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330;p57">
                <a:extLst>
                  <a:ext uri="{FF2B5EF4-FFF2-40B4-BE49-F238E27FC236}">
                    <a16:creationId xmlns:a16="http://schemas.microsoft.com/office/drawing/2014/main" id="{5E2DE505-FBE3-2E49-B902-4099275B98CE}"/>
                  </a:ext>
                </a:extLst>
              </p:cNvPr>
              <p:cNvSpPr/>
              <p:nvPr/>
            </p:nvSpPr>
            <p:spPr>
              <a:xfrm>
                <a:off x="5628025" y="-705525"/>
                <a:ext cx="2675" cy="45850"/>
              </a:xfrm>
              <a:custGeom>
                <a:avLst/>
                <a:gdLst/>
                <a:ahLst/>
                <a:cxnLst/>
                <a:rect l="l" t="t" r="r" b="b"/>
                <a:pathLst>
                  <a:path w="107" h="1834" fill="none" extrusionOk="0">
                    <a:moveTo>
                      <a:pt x="107" y="0"/>
                    </a:moveTo>
                    <a:lnTo>
                      <a:pt x="1" y="0"/>
                    </a:lnTo>
                    <a:lnTo>
                      <a:pt x="1" y="1833"/>
                    </a:lnTo>
                    <a:lnTo>
                      <a:pt x="107" y="1833"/>
                    </a:lnTo>
                    <a:lnTo>
                      <a:pt x="107"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30" name="Google Shape;5332;p57">
            <a:extLst>
              <a:ext uri="{FF2B5EF4-FFF2-40B4-BE49-F238E27FC236}">
                <a16:creationId xmlns:a16="http://schemas.microsoft.com/office/drawing/2014/main" id="{54E123E4-D449-97B5-E7B5-583136E6C3E5}"/>
              </a:ext>
            </a:extLst>
          </p:cNvPr>
          <p:cNvSpPr txBox="1">
            <a:spLocks noGrp="1"/>
          </p:cNvSpPr>
          <p:nvPr>
            <p:ph type="title"/>
          </p:nvPr>
        </p:nvSpPr>
        <p:spPr>
          <a:xfrm>
            <a:off x="4379297" y="1531301"/>
            <a:ext cx="4852436" cy="109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800" b="1" i="1" dirty="0">
                <a:latin typeface="Times New Roman" panose="02020603050405020304" pitchFamily="18" charset="0"/>
                <a:cs typeface="Times New Roman" panose="02020603050405020304" pitchFamily="18" charset="0"/>
              </a:rPr>
              <a:t>CHÚC </a:t>
            </a:r>
            <a:br>
              <a:rPr lang="en-US" sz="4800" b="1" i="1" dirty="0">
                <a:latin typeface="Times New Roman" panose="02020603050405020304" pitchFamily="18" charset="0"/>
                <a:cs typeface="Times New Roman" panose="02020603050405020304" pitchFamily="18" charset="0"/>
              </a:rPr>
            </a:br>
            <a:r>
              <a:rPr lang="en-US" sz="4800" b="1" i="1" dirty="0">
                <a:latin typeface="Times New Roman" panose="02020603050405020304" pitchFamily="18" charset="0"/>
                <a:cs typeface="Times New Roman" panose="02020603050405020304" pitchFamily="18" charset="0"/>
              </a:rPr>
              <a:t>CÁC CON HỌC TỐT</a:t>
            </a:r>
          </a:p>
        </p:txBody>
      </p:sp>
      <p:grpSp>
        <p:nvGrpSpPr>
          <p:cNvPr id="5931" name="Google Shape;5345;p57">
            <a:extLst>
              <a:ext uri="{FF2B5EF4-FFF2-40B4-BE49-F238E27FC236}">
                <a16:creationId xmlns:a16="http://schemas.microsoft.com/office/drawing/2014/main" id="{16D6BA44-536D-C53F-9D39-06E46F78B472}"/>
              </a:ext>
            </a:extLst>
          </p:cNvPr>
          <p:cNvGrpSpPr/>
          <p:nvPr/>
        </p:nvGrpSpPr>
        <p:grpSpPr>
          <a:xfrm>
            <a:off x="986578" y="703526"/>
            <a:ext cx="1243267" cy="624744"/>
            <a:chOff x="2732350" y="-1832750"/>
            <a:chExt cx="1868450" cy="938900"/>
          </a:xfrm>
        </p:grpSpPr>
        <p:sp>
          <p:nvSpPr>
            <p:cNvPr id="5932" name="Google Shape;5346;p57">
              <a:extLst>
                <a:ext uri="{FF2B5EF4-FFF2-40B4-BE49-F238E27FC236}">
                  <a16:creationId xmlns:a16="http://schemas.microsoft.com/office/drawing/2014/main" id="{0BBC67F2-0775-3BB7-0ACF-9A8C5B44EE83}"/>
                </a:ext>
              </a:extLst>
            </p:cNvPr>
            <p:cNvSpPr/>
            <p:nvPr/>
          </p:nvSpPr>
          <p:spPr>
            <a:xfrm>
              <a:off x="2774175" y="-1790900"/>
              <a:ext cx="1784800" cy="854550"/>
            </a:xfrm>
            <a:custGeom>
              <a:avLst/>
              <a:gdLst/>
              <a:ahLst/>
              <a:cxnLst/>
              <a:rect l="l" t="t" r="r" b="b"/>
              <a:pathLst>
                <a:path w="71392" h="34182" extrusionOk="0">
                  <a:moveTo>
                    <a:pt x="0" y="0"/>
                  </a:moveTo>
                  <a:lnTo>
                    <a:pt x="0" y="34182"/>
                  </a:lnTo>
                  <a:lnTo>
                    <a:pt x="71391" y="34182"/>
                  </a:lnTo>
                  <a:lnTo>
                    <a:pt x="713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347;p57">
              <a:extLst>
                <a:ext uri="{FF2B5EF4-FFF2-40B4-BE49-F238E27FC236}">
                  <a16:creationId xmlns:a16="http://schemas.microsoft.com/office/drawing/2014/main" id="{13A5D6FF-3B7D-066C-F830-BB4297BC5EC5}"/>
                </a:ext>
              </a:extLst>
            </p:cNvPr>
            <p:cNvSpPr/>
            <p:nvPr/>
          </p:nvSpPr>
          <p:spPr>
            <a:xfrm>
              <a:off x="2884400" y="-1185375"/>
              <a:ext cx="177975" cy="180625"/>
            </a:xfrm>
            <a:custGeom>
              <a:avLst/>
              <a:gdLst/>
              <a:ahLst/>
              <a:cxnLst/>
              <a:rect l="l" t="t" r="r" b="b"/>
              <a:pathLst>
                <a:path w="7119" h="7225" extrusionOk="0">
                  <a:moveTo>
                    <a:pt x="7118" y="1"/>
                  </a:moveTo>
                  <a:lnTo>
                    <a:pt x="6613" y="81"/>
                  </a:lnTo>
                  <a:lnTo>
                    <a:pt x="6613" y="160"/>
                  </a:lnTo>
                  <a:lnTo>
                    <a:pt x="6613" y="240"/>
                  </a:lnTo>
                  <a:lnTo>
                    <a:pt x="6613" y="426"/>
                  </a:lnTo>
                  <a:lnTo>
                    <a:pt x="6560" y="665"/>
                  </a:lnTo>
                  <a:lnTo>
                    <a:pt x="6481" y="930"/>
                  </a:lnTo>
                  <a:lnTo>
                    <a:pt x="6428" y="1116"/>
                  </a:lnTo>
                  <a:lnTo>
                    <a:pt x="6321" y="1329"/>
                  </a:lnTo>
                  <a:lnTo>
                    <a:pt x="6189" y="1541"/>
                  </a:lnTo>
                  <a:lnTo>
                    <a:pt x="6029" y="1780"/>
                  </a:lnTo>
                  <a:lnTo>
                    <a:pt x="5817" y="2019"/>
                  </a:lnTo>
                  <a:lnTo>
                    <a:pt x="5604" y="2232"/>
                  </a:lnTo>
                  <a:lnTo>
                    <a:pt x="5392" y="2444"/>
                  </a:lnTo>
                  <a:lnTo>
                    <a:pt x="5100" y="2657"/>
                  </a:lnTo>
                  <a:lnTo>
                    <a:pt x="4807" y="2869"/>
                  </a:lnTo>
                  <a:lnTo>
                    <a:pt x="4356" y="3135"/>
                  </a:lnTo>
                  <a:lnTo>
                    <a:pt x="3984" y="3321"/>
                  </a:lnTo>
                  <a:lnTo>
                    <a:pt x="3559" y="3507"/>
                  </a:lnTo>
                  <a:lnTo>
                    <a:pt x="3453" y="3560"/>
                  </a:lnTo>
                  <a:lnTo>
                    <a:pt x="2922" y="3799"/>
                  </a:lnTo>
                  <a:lnTo>
                    <a:pt x="2576" y="3985"/>
                  </a:lnTo>
                  <a:lnTo>
                    <a:pt x="2098" y="4224"/>
                  </a:lnTo>
                  <a:lnTo>
                    <a:pt x="1780" y="4436"/>
                  </a:lnTo>
                  <a:lnTo>
                    <a:pt x="1488" y="4649"/>
                  </a:lnTo>
                  <a:lnTo>
                    <a:pt x="1222" y="4861"/>
                  </a:lnTo>
                  <a:lnTo>
                    <a:pt x="1009" y="5074"/>
                  </a:lnTo>
                  <a:lnTo>
                    <a:pt x="744" y="5339"/>
                  </a:lnTo>
                  <a:lnTo>
                    <a:pt x="505" y="5658"/>
                  </a:lnTo>
                  <a:lnTo>
                    <a:pt x="319" y="5950"/>
                  </a:lnTo>
                  <a:lnTo>
                    <a:pt x="186" y="6216"/>
                  </a:lnTo>
                  <a:lnTo>
                    <a:pt x="106" y="6481"/>
                  </a:lnTo>
                  <a:lnTo>
                    <a:pt x="27" y="6720"/>
                  </a:lnTo>
                  <a:lnTo>
                    <a:pt x="0" y="6933"/>
                  </a:lnTo>
                  <a:lnTo>
                    <a:pt x="0" y="7225"/>
                  </a:lnTo>
                  <a:lnTo>
                    <a:pt x="531" y="7225"/>
                  </a:lnTo>
                  <a:lnTo>
                    <a:pt x="531" y="7119"/>
                  </a:lnTo>
                  <a:lnTo>
                    <a:pt x="531" y="6959"/>
                  </a:lnTo>
                  <a:lnTo>
                    <a:pt x="585" y="6720"/>
                  </a:lnTo>
                  <a:lnTo>
                    <a:pt x="664" y="6428"/>
                  </a:lnTo>
                  <a:lnTo>
                    <a:pt x="797" y="6189"/>
                  </a:lnTo>
                  <a:lnTo>
                    <a:pt x="930" y="5977"/>
                  </a:lnTo>
                  <a:lnTo>
                    <a:pt x="1063" y="5764"/>
                  </a:lnTo>
                  <a:lnTo>
                    <a:pt x="1275" y="5552"/>
                  </a:lnTo>
                  <a:lnTo>
                    <a:pt x="1488" y="5339"/>
                  </a:lnTo>
                  <a:lnTo>
                    <a:pt x="1806" y="5074"/>
                  </a:lnTo>
                  <a:lnTo>
                    <a:pt x="2098" y="4861"/>
                  </a:lnTo>
                  <a:lnTo>
                    <a:pt x="2417" y="4649"/>
                  </a:lnTo>
                  <a:lnTo>
                    <a:pt x="2789" y="4436"/>
                  </a:lnTo>
                  <a:lnTo>
                    <a:pt x="3214" y="4224"/>
                  </a:lnTo>
                  <a:lnTo>
                    <a:pt x="3559" y="4091"/>
                  </a:lnTo>
                  <a:lnTo>
                    <a:pt x="3639" y="4064"/>
                  </a:lnTo>
                  <a:lnTo>
                    <a:pt x="3639" y="4038"/>
                  </a:lnTo>
                  <a:lnTo>
                    <a:pt x="3825" y="3985"/>
                  </a:lnTo>
                  <a:lnTo>
                    <a:pt x="4197" y="3799"/>
                  </a:lnTo>
                  <a:lnTo>
                    <a:pt x="4807" y="3480"/>
                  </a:lnTo>
                  <a:lnTo>
                    <a:pt x="5339" y="3135"/>
                  </a:lnTo>
                  <a:lnTo>
                    <a:pt x="5684" y="2869"/>
                  </a:lnTo>
                  <a:lnTo>
                    <a:pt x="5923" y="2657"/>
                  </a:lnTo>
                  <a:lnTo>
                    <a:pt x="6135" y="2444"/>
                  </a:lnTo>
                  <a:lnTo>
                    <a:pt x="6321" y="2232"/>
                  </a:lnTo>
                  <a:lnTo>
                    <a:pt x="6481" y="2019"/>
                  </a:lnTo>
                  <a:lnTo>
                    <a:pt x="6640" y="1807"/>
                  </a:lnTo>
                  <a:lnTo>
                    <a:pt x="6799" y="1541"/>
                  </a:lnTo>
                  <a:lnTo>
                    <a:pt x="6906" y="1276"/>
                  </a:lnTo>
                  <a:lnTo>
                    <a:pt x="6985" y="1037"/>
                  </a:lnTo>
                  <a:lnTo>
                    <a:pt x="7065" y="824"/>
                  </a:lnTo>
                  <a:lnTo>
                    <a:pt x="7118" y="426"/>
                  </a:lnTo>
                  <a:lnTo>
                    <a:pt x="7118" y="160"/>
                  </a:lnTo>
                  <a:lnTo>
                    <a:pt x="7118" y="134"/>
                  </a:lnTo>
                  <a:lnTo>
                    <a:pt x="71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348;p57">
              <a:extLst>
                <a:ext uri="{FF2B5EF4-FFF2-40B4-BE49-F238E27FC236}">
                  <a16:creationId xmlns:a16="http://schemas.microsoft.com/office/drawing/2014/main" id="{36543531-BC53-3A27-EC0A-5148132FE869}"/>
                </a:ext>
              </a:extLst>
            </p:cNvPr>
            <p:cNvSpPr/>
            <p:nvPr/>
          </p:nvSpPr>
          <p:spPr>
            <a:xfrm>
              <a:off x="2884400" y="-1185375"/>
              <a:ext cx="177975" cy="180625"/>
            </a:xfrm>
            <a:custGeom>
              <a:avLst/>
              <a:gdLst/>
              <a:ahLst/>
              <a:cxnLst/>
              <a:rect l="l" t="t" r="r" b="b"/>
              <a:pathLst>
                <a:path w="7119" h="7225" extrusionOk="0">
                  <a:moveTo>
                    <a:pt x="0" y="1"/>
                  </a:moveTo>
                  <a:lnTo>
                    <a:pt x="0" y="134"/>
                  </a:lnTo>
                  <a:lnTo>
                    <a:pt x="0" y="160"/>
                  </a:lnTo>
                  <a:lnTo>
                    <a:pt x="0" y="452"/>
                  </a:lnTo>
                  <a:lnTo>
                    <a:pt x="27" y="665"/>
                  </a:lnTo>
                  <a:lnTo>
                    <a:pt x="80" y="904"/>
                  </a:lnTo>
                  <a:lnTo>
                    <a:pt x="160" y="1143"/>
                  </a:lnTo>
                  <a:lnTo>
                    <a:pt x="266" y="1409"/>
                  </a:lnTo>
                  <a:lnTo>
                    <a:pt x="425" y="1701"/>
                  </a:lnTo>
                  <a:lnTo>
                    <a:pt x="611" y="1993"/>
                  </a:lnTo>
                  <a:lnTo>
                    <a:pt x="638" y="2019"/>
                  </a:lnTo>
                  <a:lnTo>
                    <a:pt x="797" y="2232"/>
                  </a:lnTo>
                  <a:lnTo>
                    <a:pt x="983" y="2444"/>
                  </a:lnTo>
                  <a:lnTo>
                    <a:pt x="1195" y="2657"/>
                  </a:lnTo>
                  <a:lnTo>
                    <a:pt x="1434" y="2869"/>
                  </a:lnTo>
                  <a:lnTo>
                    <a:pt x="1780" y="3135"/>
                  </a:lnTo>
                  <a:lnTo>
                    <a:pt x="2311" y="3480"/>
                  </a:lnTo>
                  <a:lnTo>
                    <a:pt x="2922" y="3799"/>
                  </a:lnTo>
                  <a:lnTo>
                    <a:pt x="3320" y="3985"/>
                  </a:lnTo>
                  <a:lnTo>
                    <a:pt x="3479" y="4038"/>
                  </a:lnTo>
                  <a:lnTo>
                    <a:pt x="3559" y="4091"/>
                  </a:lnTo>
                  <a:lnTo>
                    <a:pt x="3639" y="4118"/>
                  </a:lnTo>
                  <a:lnTo>
                    <a:pt x="3904" y="4224"/>
                  </a:lnTo>
                  <a:lnTo>
                    <a:pt x="4329" y="4436"/>
                  </a:lnTo>
                  <a:lnTo>
                    <a:pt x="4701" y="4649"/>
                  </a:lnTo>
                  <a:lnTo>
                    <a:pt x="5046" y="4861"/>
                  </a:lnTo>
                  <a:lnTo>
                    <a:pt x="5339" y="5074"/>
                  </a:lnTo>
                  <a:lnTo>
                    <a:pt x="5631" y="5339"/>
                  </a:lnTo>
                  <a:lnTo>
                    <a:pt x="5870" y="5552"/>
                  </a:lnTo>
                  <a:lnTo>
                    <a:pt x="6056" y="5764"/>
                  </a:lnTo>
                  <a:lnTo>
                    <a:pt x="6215" y="5977"/>
                  </a:lnTo>
                  <a:lnTo>
                    <a:pt x="6321" y="6189"/>
                  </a:lnTo>
                  <a:lnTo>
                    <a:pt x="6454" y="6428"/>
                  </a:lnTo>
                  <a:lnTo>
                    <a:pt x="6560" y="6720"/>
                  </a:lnTo>
                  <a:lnTo>
                    <a:pt x="6587" y="6959"/>
                  </a:lnTo>
                  <a:lnTo>
                    <a:pt x="6613" y="7119"/>
                  </a:lnTo>
                  <a:lnTo>
                    <a:pt x="6613" y="7225"/>
                  </a:lnTo>
                  <a:lnTo>
                    <a:pt x="7118" y="7225"/>
                  </a:lnTo>
                  <a:lnTo>
                    <a:pt x="7118" y="6933"/>
                  </a:lnTo>
                  <a:lnTo>
                    <a:pt x="7092" y="6720"/>
                  </a:lnTo>
                  <a:lnTo>
                    <a:pt x="7038" y="6481"/>
                  </a:lnTo>
                  <a:lnTo>
                    <a:pt x="6932" y="6216"/>
                  </a:lnTo>
                  <a:lnTo>
                    <a:pt x="6799" y="5950"/>
                  </a:lnTo>
                  <a:lnTo>
                    <a:pt x="6613" y="5658"/>
                  </a:lnTo>
                  <a:lnTo>
                    <a:pt x="6374" y="5339"/>
                  </a:lnTo>
                  <a:lnTo>
                    <a:pt x="6135" y="5074"/>
                  </a:lnTo>
                  <a:lnTo>
                    <a:pt x="5896" y="4861"/>
                  </a:lnTo>
                  <a:lnTo>
                    <a:pt x="5631" y="4649"/>
                  </a:lnTo>
                  <a:lnTo>
                    <a:pt x="5339" y="4436"/>
                  </a:lnTo>
                  <a:lnTo>
                    <a:pt x="5020" y="4224"/>
                  </a:lnTo>
                  <a:lnTo>
                    <a:pt x="4542" y="3985"/>
                  </a:lnTo>
                  <a:lnTo>
                    <a:pt x="4197" y="3799"/>
                  </a:lnTo>
                  <a:lnTo>
                    <a:pt x="3665" y="3560"/>
                  </a:lnTo>
                  <a:lnTo>
                    <a:pt x="3559" y="3507"/>
                  </a:lnTo>
                  <a:lnTo>
                    <a:pt x="3134" y="3321"/>
                  </a:lnTo>
                  <a:lnTo>
                    <a:pt x="2762" y="3135"/>
                  </a:lnTo>
                  <a:lnTo>
                    <a:pt x="2311" y="2869"/>
                  </a:lnTo>
                  <a:lnTo>
                    <a:pt x="2019" y="2657"/>
                  </a:lnTo>
                  <a:lnTo>
                    <a:pt x="1753" y="2444"/>
                  </a:lnTo>
                  <a:lnTo>
                    <a:pt x="1514" y="2232"/>
                  </a:lnTo>
                  <a:lnTo>
                    <a:pt x="1302" y="2019"/>
                  </a:lnTo>
                  <a:lnTo>
                    <a:pt x="1089" y="1780"/>
                  </a:lnTo>
                  <a:lnTo>
                    <a:pt x="930" y="1541"/>
                  </a:lnTo>
                  <a:lnTo>
                    <a:pt x="797" y="1329"/>
                  </a:lnTo>
                  <a:lnTo>
                    <a:pt x="717" y="1116"/>
                  </a:lnTo>
                  <a:lnTo>
                    <a:pt x="638" y="930"/>
                  </a:lnTo>
                  <a:lnTo>
                    <a:pt x="611" y="877"/>
                  </a:lnTo>
                  <a:lnTo>
                    <a:pt x="558" y="665"/>
                  </a:lnTo>
                  <a:lnTo>
                    <a:pt x="531" y="426"/>
                  </a:lnTo>
                  <a:lnTo>
                    <a:pt x="505" y="240"/>
                  </a:lnTo>
                  <a:lnTo>
                    <a:pt x="505" y="160"/>
                  </a:lnTo>
                  <a:lnTo>
                    <a:pt x="531" y="81"/>
                  </a:lnTo>
                  <a:lnTo>
                    <a:pt x="505" y="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349;p57">
              <a:extLst>
                <a:ext uri="{FF2B5EF4-FFF2-40B4-BE49-F238E27FC236}">
                  <a16:creationId xmlns:a16="http://schemas.microsoft.com/office/drawing/2014/main" id="{15579D33-E8E7-84BB-5FA0-88F39F5C5BA0}"/>
                </a:ext>
              </a:extLst>
            </p:cNvPr>
            <p:cNvSpPr/>
            <p:nvPr/>
          </p:nvSpPr>
          <p:spPr>
            <a:xfrm>
              <a:off x="2973375" y="-1334100"/>
              <a:ext cx="75050" cy="6675"/>
            </a:xfrm>
            <a:custGeom>
              <a:avLst/>
              <a:gdLst/>
              <a:ahLst/>
              <a:cxnLst/>
              <a:rect l="l" t="t" r="r" b="b"/>
              <a:pathLst>
                <a:path w="3002" h="267" extrusionOk="0">
                  <a:moveTo>
                    <a:pt x="0" y="1"/>
                  </a:moveTo>
                  <a:lnTo>
                    <a:pt x="0" y="266"/>
                  </a:lnTo>
                  <a:lnTo>
                    <a:pt x="3001" y="266"/>
                  </a:lnTo>
                  <a:lnTo>
                    <a:pt x="3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350;p57">
              <a:extLst>
                <a:ext uri="{FF2B5EF4-FFF2-40B4-BE49-F238E27FC236}">
                  <a16:creationId xmlns:a16="http://schemas.microsoft.com/office/drawing/2014/main" id="{91E1E8E1-BF3F-BEB7-5A34-BFFE79524D1D}"/>
                </a:ext>
              </a:extLst>
            </p:cNvPr>
            <p:cNvSpPr/>
            <p:nvPr/>
          </p:nvSpPr>
          <p:spPr>
            <a:xfrm>
              <a:off x="2973375" y="-1306875"/>
              <a:ext cx="65075" cy="6675"/>
            </a:xfrm>
            <a:custGeom>
              <a:avLst/>
              <a:gdLst/>
              <a:ahLst/>
              <a:cxnLst/>
              <a:rect l="l" t="t" r="r" b="b"/>
              <a:pathLst>
                <a:path w="2603" h="267" extrusionOk="0">
                  <a:moveTo>
                    <a:pt x="0" y="1"/>
                  </a:moveTo>
                  <a:lnTo>
                    <a:pt x="0" y="266"/>
                  </a:lnTo>
                  <a:lnTo>
                    <a:pt x="2337" y="266"/>
                  </a:lnTo>
                  <a:lnTo>
                    <a:pt x="2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351;p57">
              <a:extLst>
                <a:ext uri="{FF2B5EF4-FFF2-40B4-BE49-F238E27FC236}">
                  <a16:creationId xmlns:a16="http://schemas.microsoft.com/office/drawing/2014/main" id="{ECC9E42A-A69D-28A1-E912-38FF496DC388}"/>
                </a:ext>
              </a:extLst>
            </p:cNvPr>
            <p:cNvSpPr/>
            <p:nvPr/>
          </p:nvSpPr>
          <p:spPr>
            <a:xfrm>
              <a:off x="2973375" y="-1251750"/>
              <a:ext cx="53800" cy="6650"/>
            </a:xfrm>
            <a:custGeom>
              <a:avLst/>
              <a:gdLst/>
              <a:ahLst/>
              <a:cxnLst/>
              <a:rect l="l" t="t" r="r" b="b"/>
              <a:pathLst>
                <a:path w="2152" h="266" extrusionOk="0">
                  <a:moveTo>
                    <a:pt x="0" y="0"/>
                  </a:moveTo>
                  <a:lnTo>
                    <a:pt x="0" y="266"/>
                  </a:lnTo>
                  <a:lnTo>
                    <a:pt x="2151" y="266"/>
                  </a:lnTo>
                  <a:lnTo>
                    <a:pt x="18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352;p57">
              <a:extLst>
                <a:ext uri="{FF2B5EF4-FFF2-40B4-BE49-F238E27FC236}">
                  <a16:creationId xmlns:a16="http://schemas.microsoft.com/office/drawing/2014/main" id="{1DD99B5F-2B44-DD9B-868F-78A41C155BAB}"/>
                </a:ext>
              </a:extLst>
            </p:cNvPr>
            <p:cNvSpPr/>
            <p:nvPr/>
          </p:nvSpPr>
          <p:spPr>
            <a:xfrm>
              <a:off x="2973375" y="-1223875"/>
              <a:ext cx="73050" cy="6675"/>
            </a:xfrm>
            <a:custGeom>
              <a:avLst/>
              <a:gdLst/>
              <a:ahLst/>
              <a:cxnLst/>
              <a:rect l="l" t="t" r="r" b="b"/>
              <a:pathLst>
                <a:path w="2922" h="267" extrusionOk="0">
                  <a:moveTo>
                    <a:pt x="0" y="0"/>
                  </a:moveTo>
                  <a:lnTo>
                    <a:pt x="0" y="266"/>
                  </a:lnTo>
                  <a:lnTo>
                    <a:pt x="2922" y="266"/>
                  </a:lnTo>
                  <a:lnTo>
                    <a:pt x="2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353;p57">
              <a:extLst>
                <a:ext uri="{FF2B5EF4-FFF2-40B4-BE49-F238E27FC236}">
                  <a16:creationId xmlns:a16="http://schemas.microsoft.com/office/drawing/2014/main" id="{4EB64971-EC1F-6BE3-7828-9C614BEF6C27}"/>
                </a:ext>
              </a:extLst>
            </p:cNvPr>
            <p:cNvSpPr/>
            <p:nvPr/>
          </p:nvSpPr>
          <p:spPr>
            <a:xfrm>
              <a:off x="2973375" y="-1196650"/>
              <a:ext cx="75050" cy="6675"/>
            </a:xfrm>
            <a:custGeom>
              <a:avLst/>
              <a:gdLst/>
              <a:ahLst/>
              <a:cxnLst/>
              <a:rect l="l" t="t" r="r" b="b"/>
              <a:pathLst>
                <a:path w="3002" h="267" extrusionOk="0">
                  <a:moveTo>
                    <a:pt x="0" y="0"/>
                  </a:moveTo>
                  <a:lnTo>
                    <a:pt x="0" y="266"/>
                  </a:lnTo>
                  <a:lnTo>
                    <a:pt x="3001" y="266"/>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354;p57">
              <a:extLst>
                <a:ext uri="{FF2B5EF4-FFF2-40B4-BE49-F238E27FC236}">
                  <a16:creationId xmlns:a16="http://schemas.microsoft.com/office/drawing/2014/main" id="{39BDF99C-6165-A2E0-EC2D-89692848ABFD}"/>
                </a:ext>
              </a:extLst>
            </p:cNvPr>
            <p:cNvSpPr/>
            <p:nvPr/>
          </p:nvSpPr>
          <p:spPr>
            <a:xfrm>
              <a:off x="2973375" y="-1168775"/>
              <a:ext cx="75050" cy="6675"/>
            </a:xfrm>
            <a:custGeom>
              <a:avLst/>
              <a:gdLst/>
              <a:ahLst/>
              <a:cxnLst/>
              <a:rect l="l" t="t" r="r" b="b"/>
              <a:pathLst>
                <a:path w="3002" h="267" extrusionOk="0">
                  <a:moveTo>
                    <a:pt x="0" y="1"/>
                  </a:moveTo>
                  <a:lnTo>
                    <a:pt x="0" y="266"/>
                  </a:lnTo>
                  <a:lnTo>
                    <a:pt x="3001" y="266"/>
                  </a:lnTo>
                  <a:lnTo>
                    <a:pt x="3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355;p57">
              <a:extLst>
                <a:ext uri="{FF2B5EF4-FFF2-40B4-BE49-F238E27FC236}">
                  <a16:creationId xmlns:a16="http://schemas.microsoft.com/office/drawing/2014/main" id="{65ACAC50-76B4-B9A9-CE71-CE1064F07702}"/>
                </a:ext>
              </a:extLst>
            </p:cNvPr>
            <p:cNvSpPr/>
            <p:nvPr/>
          </p:nvSpPr>
          <p:spPr>
            <a:xfrm>
              <a:off x="2973375" y="-1140875"/>
              <a:ext cx="75050" cy="6000"/>
            </a:xfrm>
            <a:custGeom>
              <a:avLst/>
              <a:gdLst/>
              <a:ahLst/>
              <a:cxnLst/>
              <a:rect l="l" t="t" r="r" b="b"/>
              <a:pathLst>
                <a:path w="3002" h="240" extrusionOk="0">
                  <a:moveTo>
                    <a:pt x="0" y="0"/>
                  </a:moveTo>
                  <a:lnTo>
                    <a:pt x="0" y="239"/>
                  </a:lnTo>
                  <a:lnTo>
                    <a:pt x="2869" y="239"/>
                  </a:lnTo>
                  <a:lnTo>
                    <a:pt x="3001" y="27"/>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356;p57">
              <a:extLst>
                <a:ext uri="{FF2B5EF4-FFF2-40B4-BE49-F238E27FC236}">
                  <a16:creationId xmlns:a16="http://schemas.microsoft.com/office/drawing/2014/main" id="{C86E503F-9DD4-39ED-AEA1-0AD77A5FE6B2}"/>
                </a:ext>
              </a:extLst>
            </p:cNvPr>
            <p:cNvSpPr/>
            <p:nvPr/>
          </p:nvSpPr>
          <p:spPr>
            <a:xfrm>
              <a:off x="2973375" y="-1113650"/>
              <a:ext cx="51800" cy="6650"/>
            </a:xfrm>
            <a:custGeom>
              <a:avLst/>
              <a:gdLst/>
              <a:ahLst/>
              <a:cxnLst/>
              <a:rect l="l" t="t" r="r" b="b"/>
              <a:pathLst>
                <a:path w="2072" h="266" extrusionOk="0">
                  <a:moveTo>
                    <a:pt x="0" y="0"/>
                  </a:moveTo>
                  <a:lnTo>
                    <a:pt x="0" y="266"/>
                  </a:lnTo>
                  <a:lnTo>
                    <a:pt x="1726" y="266"/>
                  </a:lnTo>
                  <a:lnTo>
                    <a:pt x="20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357;p57">
              <a:extLst>
                <a:ext uri="{FF2B5EF4-FFF2-40B4-BE49-F238E27FC236}">
                  <a16:creationId xmlns:a16="http://schemas.microsoft.com/office/drawing/2014/main" id="{41FFA04A-CCF6-834F-B177-EDDF01B231CD}"/>
                </a:ext>
              </a:extLst>
            </p:cNvPr>
            <p:cNvSpPr/>
            <p:nvPr/>
          </p:nvSpPr>
          <p:spPr>
            <a:xfrm>
              <a:off x="2973375" y="-1058550"/>
              <a:ext cx="65075" cy="6675"/>
            </a:xfrm>
            <a:custGeom>
              <a:avLst/>
              <a:gdLst/>
              <a:ahLst/>
              <a:cxnLst/>
              <a:rect l="l" t="t" r="r" b="b"/>
              <a:pathLst>
                <a:path w="2603" h="267" extrusionOk="0">
                  <a:moveTo>
                    <a:pt x="0" y="1"/>
                  </a:moveTo>
                  <a:lnTo>
                    <a:pt x="0" y="266"/>
                  </a:lnTo>
                  <a:lnTo>
                    <a:pt x="2603" y="266"/>
                  </a:lnTo>
                  <a:lnTo>
                    <a:pt x="2390" y="107"/>
                  </a:lnTo>
                  <a:lnTo>
                    <a:pt x="22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358;p57">
              <a:extLst>
                <a:ext uri="{FF2B5EF4-FFF2-40B4-BE49-F238E27FC236}">
                  <a16:creationId xmlns:a16="http://schemas.microsoft.com/office/drawing/2014/main" id="{D9EEF24F-3091-1D33-FB64-8CA2B591E31E}"/>
                </a:ext>
              </a:extLst>
            </p:cNvPr>
            <p:cNvSpPr/>
            <p:nvPr/>
          </p:nvSpPr>
          <p:spPr>
            <a:xfrm>
              <a:off x="2973375" y="-1030650"/>
              <a:ext cx="75050" cy="6000"/>
            </a:xfrm>
            <a:custGeom>
              <a:avLst/>
              <a:gdLst/>
              <a:ahLst/>
              <a:cxnLst/>
              <a:rect l="l" t="t" r="r" b="b"/>
              <a:pathLst>
                <a:path w="3002" h="240" extrusionOk="0">
                  <a:moveTo>
                    <a:pt x="0" y="0"/>
                  </a:moveTo>
                  <a:lnTo>
                    <a:pt x="0" y="239"/>
                  </a:lnTo>
                  <a:lnTo>
                    <a:pt x="3001" y="239"/>
                  </a:lnTo>
                  <a:lnTo>
                    <a:pt x="3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359;p57">
              <a:extLst>
                <a:ext uri="{FF2B5EF4-FFF2-40B4-BE49-F238E27FC236}">
                  <a16:creationId xmlns:a16="http://schemas.microsoft.com/office/drawing/2014/main" id="{6A6BE42B-2C4F-D26F-F95B-8BCEB7FAF612}"/>
                </a:ext>
              </a:extLst>
            </p:cNvPr>
            <p:cNvSpPr/>
            <p:nvPr/>
          </p:nvSpPr>
          <p:spPr>
            <a:xfrm>
              <a:off x="2898325" y="-1334100"/>
              <a:ext cx="75075" cy="6675"/>
            </a:xfrm>
            <a:custGeom>
              <a:avLst/>
              <a:gdLst/>
              <a:ahLst/>
              <a:cxnLst/>
              <a:rect l="l" t="t" r="r" b="b"/>
              <a:pathLst>
                <a:path w="3003" h="267" extrusionOk="0">
                  <a:moveTo>
                    <a:pt x="1" y="1"/>
                  </a:moveTo>
                  <a:lnTo>
                    <a:pt x="1" y="266"/>
                  </a:lnTo>
                  <a:lnTo>
                    <a:pt x="3002" y="266"/>
                  </a:lnTo>
                  <a:lnTo>
                    <a:pt x="3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360;p57">
              <a:extLst>
                <a:ext uri="{FF2B5EF4-FFF2-40B4-BE49-F238E27FC236}">
                  <a16:creationId xmlns:a16="http://schemas.microsoft.com/office/drawing/2014/main" id="{659E9782-ADD7-A710-DA41-F2F2E5505BBD}"/>
                </a:ext>
              </a:extLst>
            </p:cNvPr>
            <p:cNvSpPr/>
            <p:nvPr/>
          </p:nvSpPr>
          <p:spPr>
            <a:xfrm>
              <a:off x="2912275" y="-1306875"/>
              <a:ext cx="61125" cy="6675"/>
            </a:xfrm>
            <a:custGeom>
              <a:avLst/>
              <a:gdLst/>
              <a:ahLst/>
              <a:cxnLst/>
              <a:rect l="l" t="t" r="r" b="b"/>
              <a:pathLst>
                <a:path w="2445" h="267" extrusionOk="0">
                  <a:moveTo>
                    <a:pt x="1" y="1"/>
                  </a:moveTo>
                  <a:lnTo>
                    <a:pt x="134" y="133"/>
                  </a:lnTo>
                  <a:lnTo>
                    <a:pt x="240" y="266"/>
                  </a:lnTo>
                  <a:lnTo>
                    <a:pt x="2444" y="266"/>
                  </a:lnTo>
                  <a:lnTo>
                    <a:pt x="2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361;p57">
              <a:extLst>
                <a:ext uri="{FF2B5EF4-FFF2-40B4-BE49-F238E27FC236}">
                  <a16:creationId xmlns:a16="http://schemas.microsoft.com/office/drawing/2014/main" id="{2185C291-EE59-7174-3781-E187F16FEC81}"/>
                </a:ext>
              </a:extLst>
            </p:cNvPr>
            <p:cNvSpPr/>
            <p:nvPr/>
          </p:nvSpPr>
          <p:spPr>
            <a:xfrm>
              <a:off x="2918925" y="-1251750"/>
              <a:ext cx="54475" cy="6650"/>
            </a:xfrm>
            <a:custGeom>
              <a:avLst/>
              <a:gdLst/>
              <a:ahLst/>
              <a:cxnLst/>
              <a:rect l="l" t="t" r="r" b="b"/>
              <a:pathLst>
                <a:path w="2179" h="266" extrusionOk="0">
                  <a:moveTo>
                    <a:pt x="186" y="0"/>
                  </a:moveTo>
                  <a:lnTo>
                    <a:pt x="0" y="266"/>
                  </a:lnTo>
                  <a:lnTo>
                    <a:pt x="2178" y="266"/>
                  </a:lnTo>
                  <a:lnTo>
                    <a:pt x="21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362;p57">
              <a:extLst>
                <a:ext uri="{FF2B5EF4-FFF2-40B4-BE49-F238E27FC236}">
                  <a16:creationId xmlns:a16="http://schemas.microsoft.com/office/drawing/2014/main" id="{E7D5F2E4-C8AA-E3BB-FEC8-27BABB29E287}"/>
                </a:ext>
              </a:extLst>
            </p:cNvPr>
            <p:cNvSpPr/>
            <p:nvPr/>
          </p:nvSpPr>
          <p:spPr>
            <a:xfrm>
              <a:off x="2898325" y="-1223875"/>
              <a:ext cx="75075" cy="6675"/>
            </a:xfrm>
            <a:custGeom>
              <a:avLst/>
              <a:gdLst/>
              <a:ahLst/>
              <a:cxnLst/>
              <a:rect l="l" t="t" r="r" b="b"/>
              <a:pathLst>
                <a:path w="3003" h="267" extrusionOk="0">
                  <a:moveTo>
                    <a:pt x="160" y="0"/>
                  </a:moveTo>
                  <a:lnTo>
                    <a:pt x="1" y="266"/>
                  </a:lnTo>
                  <a:lnTo>
                    <a:pt x="3002" y="266"/>
                  </a:lnTo>
                  <a:lnTo>
                    <a:pt x="3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363;p57">
              <a:extLst>
                <a:ext uri="{FF2B5EF4-FFF2-40B4-BE49-F238E27FC236}">
                  <a16:creationId xmlns:a16="http://schemas.microsoft.com/office/drawing/2014/main" id="{241CF0BA-AEB6-7D96-695A-2F4725D763BF}"/>
                </a:ext>
              </a:extLst>
            </p:cNvPr>
            <p:cNvSpPr/>
            <p:nvPr/>
          </p:nvSpPr>
          <p:spPr>
            <a:xfrm>
              <a:off x="2895025" y="-1196650"/>
              <a:ext cx="78375" cy="6675"/>
            </a:xfrm>
            <a:custGeom>
              <a:avLst/>
              <a:gdLst/>
              <a:ahLst/>
              <a:cxnLst/>
              <a:rect l="l" t="t" r="r" b="b"/>
              <a:pathLst>
                <a:path w="3135" h="267" extrusionOk="0">
                  <a:moveTo>
                    <a:pt x="0" y="0"/>
                  </a:moveTo>
                  <a:lnTo>
                    <a:pt x="0" y="266"/>
                  </a:lnTo>
                  <a:lnTo>
                    <a:pt x="3134" y="266"/>
                  </a:lnTo>
                  <a:lnTo>
                    <a:pt x="3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364;p57">
              <a:extLst>
                <a:ext uri="{FF2B5EF4-FFF2-40B4-BE49-F238E27FC236}">
                  <a16:creationId xmlns:a16="http://schemas.microsoft.com/office/drawing/2014/main" id="{CB7DC450-3BDC-41DA-6D13-0783A4B07936}"/>
                </a:ext>
              </a:extLst>
            </p:cNvPr>
            <p:cNvSpPr/>
            <p:nvPr/>
          </p:nvSpPr>
          <p:spPr>
            <a:xfrm>
              <a:off x="2898325" y="-1168775"/>
              <a:ext cx="75075" cy="6675"/>
            </a:xfrm>
            <a:custGeom>
              <a:avLst/>
              <a:gdLst/>
              <a:ahLst/>
              <a:cxnLst/>
              <a:rect l="l" t="t" r="r" b="b"/>
              <a:pathLst>
                <a:path w="3003" h="267" extrusionOk="0">
                  <a:moveTo>
                    <a:pt x="1" y="1"/>
                  </a:moveTo>
                  <a:lnTo>
                    <a:pt x="1" y="266"/>
                  </a:lnTo>
                  <a:lnTo>
                    <a:pt x="3002" y="266"/>
                  </a:lnTo>
                  <a:lnTo>
                    <a:pt x="3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365;p57">
              <a:extLst>
                <a:ext uri="{FF2B5EF4-FFF2-40B4-BE49-F238E27FC236}">
                  <a16:creationId xmlns:a16="http://schemas.microsoft.com/office/drawing/2014/main" id="{1DF6B173-C92E-F7D6-F44F-C0DEB2D1344F}"/>
                </a:ext>
              </a:extLst>
            </p:cNvPr>
            <p:cNvSpPr/>
            <p:nvPr/>
          </p:nvSpPr>
          <p:spPr>
            <a:xfrm>
              <a:off x="2899675" y="-1140875"/>
              <a:ext cx="73725" cy="6000"/>
            </a:xfrm>
            <a:custGeom>
              <a:avLst/>
              <a:gdLst/>
              <a:ahLst/>
              <a:cxnLst/>
              <a:rect l="l" t="t" r="r" b="b"/>
              <a:pathLst>
                <a:path w="2949" h="240" extrusionOk="0">
                  <a:moveTo>
                    <a:pt x="0" y="0"/>
                  </a:moveTo>
                  <a:lnTo>
                    <a:pt x="133" y="239"/>
                  </a:lnTo>
                  <a:lnTo>
                    <a:pt x="2948" y="239"/>
                  </a:lnTo>
                  <a:lnTo>
                    <a:pt x="29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366;p57">
              <a:extLst>
                <a:ext uri="{FF2B5EF4-FFF2-40B4-BE49-F238E27FC236}">
                  <a16:creationId xmlns:a16="http://schemas.microsoft.com/office/drawing/2014/main" id="{5E4B928C-5338-4A22-FAB0-E0AD7BF302FC}"/>
                </a:ext>
              </a:extLst>
            </p:cNvPr>
            <p:cNvSpPr/>
            <p:nvPr/>
          </p:nvSpPr>
          <p:spPr>
            <a:xfrm>
              <a:off x="2927550" y="-1113650"/>
              <a:ext cx="45850" cy="6650"/>
            </a:xfrm>
            <a:custGeom>
              <a:avLst/>
              <a:gdLst/>
              <a:ahLst/>
              <a:cxnLst/>
              <a:rect l="l" t="t" r="r" b="b"/>
              <a:pathLst>
                <a:path w="1834" h="266" extrusionOk="0">
                  <a:moveTo>
                    <a:pt x="1" y="0"/>
                  </a:moveTo>
                  <a:lnTo>
                    <a:pt x="80" y="133"/>
                  </a:lnTo>
                  <a:lnTo>
                    <a:pt x="133" y="266"/>
                  </a:lnTo>
                  <a:lnTo>
                    <a:pt x="1833" y="266"/>
                  </a:lnTo>
                  <a:lnTo>
                    <a:pt x="18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367;p57">
              <a:extLst>
                <a:ext uri="{FF2B5EF4-FFF2-40B4-BE49-F238E27FC236}">
                  <a16:creationId xmlns:a16="http://schemas.microsoft.com/office/drawing/2014/main" id="{E3962352-05FB-5B87-657C-0F58D440DAE7}"/>
                </a:ext>
              </a:extLst>
            </p:cNvPr>
            <p:cNvSpPr/>
            <p:nvPr/>
          </p:nvSpPr>
          <p:spPr>
            <a:xfrm>
              <a:off x="2906300" y="-1058550"/>
              <a:ext cx="67100" cy="6675"/>
            </a:xfrm>
            <a:custGeom>
              <a:avLst/>
              <a:gdLst/>
              <a:ahLst/>
              <a:cxnLst/>
              <a:rect l="l" t="t" r="r" b="b"/>
              <a:pathLst>
                <a:path w="2684" h="267" extrusionOk="0">
                  <a:moveTo>
                    <a:pt x="266" y="1"/>
                  </a:moveTo>
                  <a:lnTo>
                    <a:pt x="1" y="266"/>
                  </a:lnTo>
                  <a:lnTo>
                    <a:pt x="2683" y="266"/>
                  </a:lnTo>
                  <a:lnTo>
                    <a:pt x="2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368;p57">
              <a:extLst>
                <a:ext uri="{FF2B5EF4-FFF2-40B4-BE49-F238E27FC236}">
                  <a16:creationId xmlns:a16="http://schemas.microsoft.com/office/drawing/2014/main" id="{D99CC169-BE9A-6F55-3995-8E053A73FA3D}"/>
                </a:ext>
              </a:extLst>
            </p:cNvPr>
            <p:cNvSpPr/>
            <p:nvPr/>
          </p:nvSpPr>
          <p:spPr>
            <a:xfrm>
              <a:off x="2898325" y="-1030650"/>
              <a:ext cx="75075" cy="6000"/>
            </a:xfrm>
            <a:custGeom>
              <a:avLst/>
              <a:gdLst/>
              <a:ahLst/>
              <a:cxnLst/>
              <a:rect l="l" t="t" r="r" b="b"/>
              <a:pathLst>
                <a:path w="3003" h="240" extrusionOk="0">
                  <a:moveTo>
                    <a:pt x="1" y="0"/>
                  </a:moveTo>
                  <a:lnTo>
                    <a:pt x="1" y="239"/>
                  </a:lnTo>
                  <a:lnTo>
                    <a:pt x="3002" y="239"/>
                  </a:lnTo>
                  <a:lnTo>
                    <a:pt x="30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369;p57">
              <a:extLst>
                <a:ext uri="{FF2B5EF4-FFF2-40B4-BE49-F238E27FC236}">
                  <a16:creationId xmlns:a16="http://schemas.microsoft.com/office/drawing/2014/main" id="{915DC9CA-8BEC-31DD-C281-5D98E0FD7E05}"/>
                </a:ext>
              </a:extLst>
            </p:cNvPr>
            <p:cNvSpPr/>
            <p:nvPr/>
          </p:nvSpPr>
          <p:spPr>
            <a:xfrm>
              <a:off x="2884400" y="-1272350"/>
              <a:ext cx="89000" cy="94975"/>
            </a:xfrm>
            <a:custGeom>
              <a:avLst/>
              <a:gdLst/>
              <a:ahLst/>
              <a:cxnLst/>
              <a:rect l="l" t="t" r="r" b="b"/>
              <a:pathLst>
                <a:path w="3560" h="3799" extrusionOk="0">
                  <a:moveTo>
                    <a:pt x="2922" y="1"/>
                  </a:moveTo>
                  <a:lnTo>
                    <a:pt x="2523" y="213"/>
                  </a:lnTo>
                  <a:lnTo>
                    <a:pt x="2178" y="399"/>
                  </a:lnTo>
                  <a:lnTo>
                    <a:pt x="1859" y="612"/>
                  </a:lnTo>
                  <a:lnTo>
                    <a:pt x="1567" y="824"/>
                  </a:lnTo>
                  <a:lnTo>
                    <a:pt x="1249" y="1090"/>
                  </a:lnTo>
                  <a:lnTo>
                    <a:pt x="1036" y="1302"/>
                  </a:lnTo>
                  <a:lnTo>
                    <a:pt x="850" y="1488"/>
                  </a:lnTo>
                  <a:lnTo>
                    <a:pt x="558" y="1886"/>
                  </a:lnTo>
                  <a:lnTo>
                    <a:pt x="345" y="2258"/>
                  </a:lnTo>
                  <a:lnTo>
                    <a:pt x="186" y="2603"/>
                  </a:lnTo>
                  <a:lnTo>
                    <a:pt x="80" y="2922"/>
                  </a:lnTo>
                  <a:lnTo>
                    <a:pt x="27" y="3214"/>
                  </a:lnTo>
                  <a:lnTo>
                    <a:pt x="0" y="3453"/>
                  </a:lnTo>
                  <a:lnTo>
                    <a:pt x="0" y="3613"/>
                  </a:lnTo>
                  <a:lnTo>
                    <a:pt x="0" y="3639"/>
                  </a:lnTo>
                  <a:lnTo>
                    <a:pt x="0" y="3799"/>
                  </a:lnTo>
                  <a:lnTo>
                    <a:pt x="505" y="3719"/>
                  </a:lnTo>
                  <a:lnTo>
                    <a:pt x="531" y="3719"/>
                  </a:lnTo>
                  <a:lnTo>
                    <a:pt x="505" y="3639"/>
                  </a:lnTo>
                  <a:lnTo>
                    <a:pt x="505" y="3560"/>
                  </a:lnTo>
                  <a:lnTo>
                    <a:pt x="531" y="3321"/>
                  </a:lnTo>
                  <a:lnTo>
                    <a:pt x="585" y="3028"/>
                  </a:lnTo>
                  <a:lnTo>
                    <a:pt x="638" y="2843"/>
                  </a:lnTo>
                  <a:lnTo>
                    <a:pt x="717" y="2630"/>
                  </a:lnTo>
                  <a:lnTo>
                    <a:pt x="824" y="2418"/>
                  </a:lnTo>
                  <a:lnTo>
                    <a:pt x="956" y="2205"/>
                  </a:lnTo>
                  <a:lnTo>
                    <a:pt x="1169" y="1939"/>
                  </a:lnTo>
                  <a:lnTo>
                    <a:pt x="1328" y="1727"/>
                  </a:lnTo>
                  <a:lnTo>
                    <a:pt x="1541" y="1515"/>
                  </a:lnTo>
                  <a:lnTo>
                    <a:pt x="1806" y="1302"/>
                  </a:lnTo>
                  <a:lnTo>
                    <a:pt x="2072" y="1090"/>
                  </a:lnTo>
                  <a:lnTo>
                    <a:pt x="2470" y="824"/>
                  </a:lnTo>
                  <a:lnTo>
                    <a:pt x="2975" y="558"/>
                  </a:lnTo>
                  <a:lnTo>
                    <a:pt x="3559" y="266"/>
                  </a:lnTo>
                  <a:lnTo>
                    <a:pt x="3453" y="240"/>
                  </a:lnTo>
                  <a:lnTo>
                    <a:pt x="2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370;p57">
              <a:extLst>
                <a:ext uri="{FF2B5EF4-FFF2-40B4-BE49-F238E27FC236}">
                  <a16:creationId xmlns:a16="http://schemas.microsoft.com/office/drawing/2014/main" id="{6767FCBF-2A67-1B66-383F-75C8AC441C60}"/>
                </a:ext>
              </a:extLst>
            </p:cNvPr>
            <p:cNvSpPr/>
            <p:nvPr/>
          </p:nvSpPr>
          <p:spPr>
            <a:xfrm>
              <a:off x="2973375" y="-1358000"/>
              <a:ext cx="89000" cy="85675"/>
            </a:xfrm>
            <a:custGeom>
              <a:avLst/>
              <a:gdLst/>
              <a:ahLst/>
              <a:cxnLst/>
              <a:rect l="l" t="t" r="r" b="b"/>
              <a:pathLst>
                <a:path w="3560" h="3427" extrusionOk="0">
                  <a:moveTo>
                    <a:pt x="3054" y="1"/>
                  </a:moveTo>
                  <a:lnTo>
                    <a:pt x="3054" y="133"/>
                  </a:lnTo>
                  <a:lnTo>
                    <a:pt x="3028" y="346"/>
                  </a:lnTo>
                  <a:lnTo>
                    <a:pt x="2948" y="611"/>
                  </a:lnTo>
                  <a:lnTo>
                    <a:pt x="2815" y="957"/>
                  </a:lnTo>
                  <a:lnTo>
                    <a:pt x="2656" y="1222"/>
                  </a:lnTo>
                  <a:lnTo>
                    <a:pt x="2523" y="1408"/>
                  </a:lnTo>
                  <a:lnTo>
                    <a:pt x="2337" y="1621"/>
                  </a:lnTo>
                  <a:lnTo>
                    <a:pt x="2125" y="1833"/>
                  </a:lnTo>
                  <a:lnTo>
                    <a:pt x="1886" y="2046"/>
                  </a:lnTo>
                  <a:lnTo>
                    <a:pt x="1541" y="2311"/>
                  </a:lnTo>
                  <a:lnTo>
                    <a:pt x="1222" y="2524"/>
                  </a:lnTo>
                  <a:lnTo>
                    <a:pt x="850" y="2736"/>
                  </a:lnTo>
                  <a:lnTo>
                    <a:pt x="452" y="2949"/>
                  </a:lnTo>
                  <a:lnTo>
                    <a:pt x="0" y="3135"/>
                  </a:lnTo>
                  <a:lnTo>
                    <a:pt x="53" y="3161"/>
                  </a:lnTo>
                  <a:lnTo>
                    <a:pt x="80" y="3161"/>
                  </a:lnTo>
                  <a:lnTo>
                    <a:pt x="80" y="3188"/>
                  </a:lnTo>
                  <a:lnTo>
                    <a:pt x="638" y="3427"/>
                  </a:lnTo>
                  <a:lnTo>
                    <a:pt x="664" y="3427"/>
                  </a:lnTo>
                  <a:lnTo>
                    <a:pt x="1169" y="3161"/>
                  </a:lnTo>
                  <a:lnTo>
                    <a:pt x="1514" y="2949"/>
                  </a:lnTo>
                  <a:lnTo>
                    <a:pt x="1859" y="2736"/>
                  </a:lnTo>
                  <a:lnTo>
                    <a:pt x="2125" y="2524"/>
                  </a:lnTo>
                  <a:lnTo>
                    <a:pt x="2390" y="2311"/>
                  </a:lnTo>
                  <a:lnTo>
                    <a:pt x="2656" y="2046"/>
                  </a:lnTo>
                  <a:lnTo>
                    <a:pt x="2948" y="1727"/>
                  </a:lnTo>
                  <a:lnTo>
                    <a:pt x="3187" y="1382"/>
                  </a:lnTo>
                  <a:lnTo>
                    <a:pt x="3347" y="1089"/>
                  </a:lnTo>
                  <a:lnTo>
                    <a:pt x="3453" y="797"/>
                  </a:lnTo>
                  <a:lnTo>
                    <a:pt x="3533" y="558"/>
                  </a:lnTo>
                  <a:lnTo>
                    <a:pt x="3559" y="319"/>
                  </a:lnTo>
                  <a:lnTo>
                    <a:pt x="3559" y="133"/>
                  </a:lnTo>
                  <a:lnTo>
                    <a:pt x="3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371;p57">
              <a:extLst>
                <a:ext uri="{FF2B5EF4-FFF2-40B4-BE49-F238E27FC236}">
                  <a16:creationId xmlns:a16="http://schemas.microsoft.com/office/drawing/2014/main" id="{A6414670-EFC7-DE69-029C-AD8396155DEC}"/>
                </a:ext>
              </a:extLst>
            </p:cNvPr>
            <p:cNvSpPr/>
            <p:nvPr/>
          </p:nvSpPr>
          <p:spPr>
            <a:xfrm>
              <a:off x="2884400" y="-1358000"/>
              <a:ext cx="177975" cy="180625"/>
            </a:xfrm>
            <a:custGeom>
              <a:avLst/>
              <a:gdLst/>
              <a:ahLst/>
              <a:cxnLst/>
              <a:rect l="l" t="t" r="r" b="b"/>
              <a:pathLst>
                <a:path w="7119" h="7225" extrusionOk="0">
                  <a:moveTo>
                    <a:pt x="0" y="1"/>
                  </a:moveTo>
                  <a:lnTo>
                    <a:pt x="0" y="133"/>
                  </a:lnTo>
                  <a:lnTo>
                    <a:pt x="0" y="319"/>
                  </a:lnTo>
                  <a:lnTo>
                    <a:pt x="53" y="558"/>
                  </a:lnTo>
                  <a:lnTo>
                    <a:pt x="106" y="797"/>
                  </a:lnTo>
                  <a:lnTo>
                    <a:pt x="239" y="1089"/>
                  </a:lnTo>
                  <a:lnTo>
                    <a:pt x="399" y="1382"/>
                  </a:lnTo>
                  <a:lnTo>
                    <a:pt x="611" y="1727"/>
                  </a:lnTo>
                  <a:lnTo>
                    <a:pt x="903" y="2046"/>
                  </a:lnTo>
                  <a:lnTo>
                    <a:pt x="1169" y="2311"/>
                  </a:lnTo>
                  <a:lnTo>
                    <a:pt x="1434" y="2524"/>
                  </a:lnTo>
                  <a:lnTo>
                    <a:pt x="1727" y="2736"/>
                  </a:lnTo>
                  <a:lnTo>
                    <a:pt x="2045" y="2949"/>
                  </a:lnTo>
                  <a:lnTo>
                    <a:pt x="2391" y="3161"/>
                  </a:lnTo>
                  <a:lnTo>
                    <a:pt x="2895" y="3427"/>
                  </a:lnTo>
                  <a:lnTo>
                    <a:pt x="2922" y="3427"/>
                  </a:lnTo>
                  <a:lnTo>
                    <a:pt x="3453" y="3666"/>
                  </a:lnTo>
                  <a:lnTo>
                    <a:pt x="3559" y="3692"/>
                  </a:lnTo>
                  <a:lnTo>
                    <a:pt x="4143" y="3984"/>
                  </a:lnTo>
                  <a:lnTo>
                    <a:pt x="4648" y="4250"/>
                  </a:lnTo>
                  <a:lnTo>
                    <a:pt x="5046" y="4516"/>
                  </a:lnTo>
                  <a:lnTo>
                    <a:pt x="5339" y="4728"/>
                  </a:lnTo>
                  <a:lnTo>
                    <a:pt x="5578" y="4941"/>
                  </a:lnTo>
                  <a:lnTo>
                    <a:pt x="5790" y="5153"/>
                  </a:lnTo>
                  <a:lnTo>
                    <a:pt x="5976" y="5365"/>
                  </a:lnTo>
                  <a:lnTo>
                    <a:pt x="6162" y="5631"/>
                  </a:lnTo>
                  <a:lnTo>
                    <a:pt x="6295" y="5844"/>
                  </a:lnTo>
                  <a:lnTo>
                    <a:pt x="6401" y="6083"/>
                  </a:lnTo>
                  <a:lnTo>
                    <a:pt x="6481" y="6269"/>
                  </a:lnTo>
                  <a:lnTo>
                    <a:pt x="6534" y="6454"/>
                  </a:lnTo>
                  <a:lnTo>
                    <a:pt x="6587" y="6720"/>
                  </a:lnTo>
                  <a:lnTo>
                    <a:pt x="6613" y="6986"/>
                  </a:lnTo>
                  <a:lnTo>
                    <a:pt x="6613" y="7065"/>
                  </a:lnTo>
                  <a:lnTo>
                    <a:pt x="6613" y="7145"/>
                  </a:lnTo>
                  <a:lnTo>
                    <a:pt x="7118" y="7225"/>
                  </a:lnTo>
                  <a:lnTo>
                    <a:pt x="7118" y="7065"/>
                  </a:lnTo>
                  <a:lnTo>
                    <a:pt x="7118" y="7039"/>
                  </a:lnTo>
                  <a:lnTo>
                    <a:pt x="7118" y="6773"/>
                  </a:lnTo>
                  <a:lnTo>
                    <a:pt x="7065" y="6401"/>
                  </a:lnTo>
                  <a:lnTo>
                    <a:pt x="6985" y="6162"/>
                  </a:lnTo>
                  <a:lnTo>
                    <a:pt x="6906" y="5923"/>
                  </a:lnTo>
                  <a:lnTo>
                    <a:pt x="6773" y="5684"/>
                  </a:lnTo>
                  <a:lnTo>
                    <a:pt x="6640" y="5419"/>
                  </a:lnTo>
                  <a:lnTo>
                    <a:pt x="6613" y="5365"/>
                  </a:lnTo>
                  <a:lnTo>
                    <a:pt x="6454" y="5153"/>
                  </a:lnTo>
                  <a:lnTo>
                    <a:pt x="6295" y="4941"/>
                  </a:lnTo>
                  <a:lnTo>
                    <a:pt x="6109" y="4728"/>
                  </a:lnTo>
                  <a:lnTo>
                    <a:pt x="5870" y="4516"/>
                  </a:lnTo>
                  <a:lnTo>
                    <a:pt x="5578" y="4250"/>
                  </a:lnTo>
                  <a:lnTo>
                    <a:pt x="5285" y="4038"/>
                  </a:lnTo>
                  <a:lnTo>
                    <a:pt x="4967" y="3825"/>
                  </a:lnTo>
                  <a:lnTo>
                    <a:pt x="4595" y="3639"/>
                  </a:lnTo>
                  <a:lnTo>
                    <a:pt x="4197" y="3427"/>
                  </a:lnTo>
                  <a:lnTo>
                    <a:pt x="3639" y="3188"/>
                  </a:lnTo>
                  <a:lnTo>
                    <a:pt x="3639" y="3161"/>
                  </a:lnTo>
                  <a:lnTo>
                    <a:pt x="3612" y="3161"/>
                  </a:lnTo>
                  <a:lnTo>
                    <a:pt x="3559" y="3135"/>
                  </a:lnTo>
                  <a:lnTo>
                    <a:pt x="3108" y="2949"/>
                  </a:lnTo>
                  <a:lnTo>
                    <a:pt x="2709" y="2736"/>
                  </a:lnTo>
                  <a:lnTo>
                    <a:pt x="2337" y="2524"/>
                  </a:lnTo>
                  <a:lnTo>
                    <a:pt x="2019" y="2311"/>
                  </a:lnTo>
                  <a:lnTo>
                    <a:pt x="1673" y="2046"/>
                  </a:lnTo>
                  <a:lnTo>
                    <a:pt x="1434" y="1833"/>
                  </a:lnTo>
                  <a:lnTo>
                    <a:pt x="1222" y="1621"/>
                  </a:lnTo>
                  <a:lnTo>
                    <a:pt x="1036" y="1408"/>
                  </a:lnTo>
                  <a:lnTo>
                    <a:pt x="903" y="1222"/>
                  </a:lnTo>
                  <a:lnTo>
                    <a:pt x="744" y="957"/>
                  </a:lnTo>
                  <a:lnTo>
                    <a:pt x="611" y="611"/>
                  </a:lnTo>
                  <a:lnTo>
                    <a:pt x="531" y="346"/>
                  </a:lnTo>
                  <a:lnTo>
                    <a:pt x="531" y="133"/>
                  </a:lnTo>
                  <a:lnTo>
                    <a:pt x="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372;p57">
              <a:extLst>
                <a:ext uri="{FF2B5EF4-FFF2-40B4-BE49-F238E27FC236}">
                  <a16:creationId xmlns:a16="http://schemas.microsoft.com/office/drawing/2014/main" id="{C093F050-8F6F-B374-1737-845731734D83}"/>
                </a:ext>
              </a:extLst>
            </p:cNvPr>
            <p:cNvSpPr/>
            <p:nvPr/>
          </p:nvSpPr>
          <p:spPr>
            <a:xfrm>
              <a:off x="2732350" y="-1832750"/>
              <a:ext cx="1868450" cy="938900"/>
            </a:xfrm>
            <a:custGeom>
              <a:avLst/>
              <a:gdLst/>
              <a:ahLst/>
              <a:cxnLst/>
              <a:rect l="l" t="t" r="r" b="b"/>
              <a:pathLst>
                <a:path w="74738" h="37556" extrusionOk="0">
                  <a:moveTo>
                    <a:pt x="73064" y="1674"/>
                  </a:moveTo>
                  <a:lnTo>
                    <a:pt x="73064" y="35856"/>
                  </a:lnTo>
                  <a:lnTo>
                    <a:pt x="1673" y="35856"/>
                  </a:lnTo>
                  <a:lnTo>
                    <a:pt x="1673" y="1674"/>
                  </a:lnTo>
                  <a:close/>
                  <a:moveTo>
                    <a:pt x="0" y="1"/>
                  </a:moveTo>
                  <a:lnTo>
                    <a:pt x="0" y="37555"/>
                  </a:lnTo>
                  <a:lnTo>
                    <a:pt x="74738" y="37555"/>
                  </a:lnTo>
                  <a:lnTo>
                    <a:pt x="747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373;p57">
              <a:extLst>
                <a:ext uri="{FF2B5EF4-FFF2-40B4-BE49-F238E27FC236}">
                  <a16:creationId xmlns:a16="http://schemas.microsoft.com/office/drawing/2014/main" id="{E9CA4419-EF59-0AB8-559C-CA92EF2D620D}"/>
                </a:ext>
              </a:extLst>
            </p:cNvPr>
            <p:cNvSpPr/>
            <p:nvPr/>
          </p:nvSpPr>
          <p:spPr>
            <a:xfrm>
              <a:off x="3189825" y="-1448975"/>
              <a:ext cx="215150" cy="248375"/>
            </a:xfrm>
            <a:custGeom>
              <a:avLst/>
              <a:gdLst/>
              <a:ahLst/>
              <a:cxnLst/>
              <a:rect l="l" t="t" r="r" b="b"/>
              <a:pathLst>
                <a:path w="8606" h="9935" extrusionOk="0">
                  <a:moveTo>
                    <a:pt x="4303" y="373"/>
                  </a:moveTo>
                  <a:lnTo>
                    <a:pt x="8287" y="2683"/>
                  </a:lnTo>
                  <a:lnTo>
                    <a:pt x="8287" y="7252"/>
                  </a:lnTo>
                  <a:lnTo>
                    <a:pt x="4303" y="9562"/>
                  </a:lnTo>
                  <a:lnTo>
                    <a:pt x="319" y="7252"/>
                  </a:lnTo>
                  <a:lnTo>
                    <a:pt x="319" y="2683"/>
                  </a:lnTo>
                  <a:lnTo>
                    <a:pt x="4303" y="373"/>
                  </a:lnTo>
                  <a:close/>
                  <a:moveTo>
                    <a:pt x="4303" y="1"/>
                  </a:moveTo>
                  <a:lnTo>
                    <a:pt x="0" y="2498"/>
                  </a:lnTo>
                  <a:lnTo>
                    <a:pt x="0" y="7438"/>
                  </a:lnTo>
                  <a:lnTo>
                    <a:pt x="4303" y="9934"/>
                  </a:lnTo>
                  <a:lnTo>
                    <a:pt x="8606" y="7438"/>
                  </a:lnTo>
                  <a:lnTo>
                    <a:pt x="8606" y="2498"/>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374;p57">
              <a:extLst>
                <a:ext uri="{FF2B5EF4-FFF2-40B4-BE49-F238E27FC236}">
                  <a16:creationId xmlns:a16="http://schemas.microsoft.com/office/drawing/2014/main" id="{E478B67C-3EF2-ACC5-4AEA-532425968E6C}"/>
                </a:ext>
              </a:extLst>
            </p:cNvPr>
            <p:cNvSpPr/>
            <p:nvPr/>
          </p:nvSpPr>
          <p:spPr>
            <a:xfrm>
              <a:off x="3396975" y="-1448975"/>
              <a:ext cx="214500" cy="248375"/>
            </a:xfrm>
            <a:custGeom>
              <a:avLst/>
              <a:gdLst/>
              <a:ahLst/>
              <a:cxnLst/>
              <a:rect l="l" t="t" r="r" b="b"/>
              <a:pathLst>
                <a:path w="8580" h="9935" extrusionOk="0">
                  <a:moveTo>
                    <a:pt x="4303" y="373"/>
                  </a:moveTo>
                  <a:lnTo>
                    <a:pt x="8261" y="2683"/>
                  </a:lnTo>
                  <a:lnTo>
                    <a:pt x="8261" y="7252"/>
                  </a:lnTo>
                  <a:lnTo>
                    <a:pt x="4303" y="9562"/>
                  </a:lnTo>
                  <a:lnTo>
                    <a:pt x="320" y="7252"/>
                  </a:lnTo>
                  <a:lnTo>
                    <a:pt x="320" y="2683"/>
                  </a:lnTo>
                  <a:lnTo>
                    <a:pt x="4303" y="373"/>
                  </a:lnTo>
                  <a:close/>
                  <a:moveTo>
                    <a:pt x="4303" y="1"/>
                  </a:moveTo>
                  <a:lnTo>
                    <a:pt x="1" y="2498"/>
                  </a:lnTo>
                  <a:lnTo>
                    <a:pt x="1" y="7438"/>
                  </a:lnTo>
                  <a:lnTo>
                    <a:pt x="4303" y="9934"/>
                  </a:lnTo>
                  <a:lnTo>
                    <a:pt x="8580" y="7438"/>
                  </a:lnTo>
                  <a:lnTo>
                    <a:pt x="8580" y="2498"/>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375;p57">
              <a:extLst>
                <a:ext uri="{FF2B5EF4-FFF2-40B4-BE49-F238E27FC236}">
                  <a16:creationId xmlns:a16="http://schemas.microsoft.com/office/drawing/2014/main" id="{27B1BF8D-168F-0114-1A5D-07822677F7ED}"/>
                </a:ext>
              </a:extLst>
            </p:cNvPr>
            <p:cNvSpPr/>
            <p:nvPr/>
          </p:nvSpPr>
          <p:spPr>
            <a:xfrm>
              <a:off x="3699750" y="-1617625"/>
              <a:ext cx="214500" cy="248375"/>
            </a:xfrm>
            <a:custGeom>
              <a:avLst/>
              <a:gdLst/>
              <a:ahLst/>
              <a:cxnLst/>
              <a:rect l="l" t="t" r="r" b="b"/>
              <a:pathLst>
                <a:path w="8580" h="9935" extrusionOk="0">
                  <a:moveTo>
                    <a:pt x="4303" y="373"/>
                  </a:moveTo>
                  <a:lnTo>
                    <a:pt x="8261" y="2657"/>
                  </a:lnTo>
                  <a:lnTo>
                    <a:pt x="8261" y="7252"/>
                  </a:lnTo>
                  <a:lnTo>
                    <a:pt x="4303" y="9562"/>
                  </a:lnTo>
                  <a:lnTo>
                    <a:pt x="320" y="7252"/>
                  </a:lnTo>
                  <a:lnTo>
                    <a:pt x="320" y="2657"/>
                  </a:lnTo>
                  <a:lnTo>
                    <a:pt x="4303" y="373"/>
                  </a:lnTo>
                  <a:close/>
                  <a:moveTo>
                    <a:pt x="4303" y="1"/>
                  </a:moveTo>
                  <a:lnTo>
                    <a:pt x="1" y="2471"/>
                  </a:lnTo>
                  <a:lnTo>
                    <a:pt x="1" y="7438"/>
                  </a:lnTo>
                  <a:lnTo>
                    <a:pt x="4303" y="9934"/>
                  </a:lnTo>
                  <a:lnTo>
                    <a:pt x="8579" y="7438"/>
                  </a:lnTo>
                  <a:lnTo>
                    <a:pt x="8579" y="2471"/>
                  </a:lnTo>
                  <a:lnTo>
                    <a:pt x="43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376;p57">
              <a:extLst>
                <a:ext uri="{FF2B5EF4-FFF2-40B4-BE49-F238E27FC236}">
                  <a16:creationId xmlns:a16="http://schemas.microsoft.com/office/drawing/2014/main" id="{5B5F70B3-7DD9-364D-0CE7-949BB0C75390}"/>
                </a:ext>
              </a:extLst>
            </p:cNvPr>
            <p:cNvSpPr/>
            <p:nvPr/>
          </p:nvSpPr>
          <p:spPr>
            <a:xfrm>
              <a:off x="3095550" y="-1437675"/>
              <a:ext cx="100275" cy="56450"/>
            </a:xfrm>
            <a:custGeom>
              <a:avLst/>
              <a:gdLst/>
              <a:ahLst/>
              <a:cxnLst/>
              <a:rect l="l" t="t" r="r" b="b"/>
              <a:pathLst>
                <a:path w="4011" h="2258" extrusionOk="0">
                  <a:moveTo>
                    <a:pt x="133" y="0"/>
                  </a:moveTo>
                  <a:lnTo>
                    <a:pt x="0" y="293"/>
                  </a:lnTo>
                  <a:lnTo>
                    <a:pt x="3851" y="2258"/>
                  </a:lnTo>
                  <a:lnTo>
                    <a:pt x="4010" y="1992"/>
                  </a:lnTo>
                  <a:lnTo>
                    <a:pt x="1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377;p57">
              <a:extLst>
                <a:ext uri="{FF2B5EF4-FFF2-40B4-BE49-F238E27FC236}">
                  <a16:creationId xmlns:a16="http://schemas.microsoft.com/office/drawing/2014/main" id="{E4DF5A91-019E-3F70-51AC-C0D7C5E23AB2}"/>
                </a:ext>
              </a:extLst>
            </p:cNvPr>
            <p:cNvSpPr/>
            <p:nvPr/>
          </p:nvSpPr>
          <p:spPr>
            <a:xfrm>
              <a:off x="3606150" y="-1437675"/>
              <a:ext cx="100275" cy="56450"/>
            </a:xfrm>
            <a:custGeom>
              <a:avLst/>
              <a:gdLst/>
              <a:ahLst/>
              <a:cxnLst/>
              <a:rect l="l" t="t" r="r" b="b"/>
              <a:pathLst>
                <a:path w="4011" h="2258" extrusionOk="0">
                  <a:moveTo>
                    <a:pt x="3851" y="0"/>
                  </a:moveTo>
                  <a:lnTo>
                    <a:pt x="0" y="1992"/>
                  </a:lnTo>
                  <a:lnTo>
                    <a:pt x="133" y="2258"/>
                  </a:lnTo>
                  <a:lnTo>
                    <a:pt x="4010" y="293"/>
                  </a:lnTo>
                  <a:lnTo>
                    <a:pt x="3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378;p57">
              <a:extLst>
                <a:ext uri="{FF2B5EF4-FFF2-40B4-BE49-F238E27FC236}">
                  <a16:creationId xmlns:a16="http://schemas.microsoft.com/office/drawing/2014/main" id="{2776FBFD-8CEE-5656-5C5A-29E026C76B02}"/>
                </a:ext>
              </a:extLst>
            </p:cNvPr>
            <p:cNvSpPr/>
            <p:nvPr/>
          </p:nvSpPr>
          <p:spPr>
            <a:xfrm>
              <a:off x="3908925" y="-1607000"/>
              <a:ext cx="100275" cy="57150"/>
            </a:xfrm>
            <a:custGeom>
              <a:avLst/>
              <a:gdLst/>
              <a:ahLst/>
              <a:cxnLst/>
              <a:rect l="l" t="t" r="r" b="b"/>
              <a:pathLst>
                <a:path w="4011" h="2286" extrusionOk="0">
                  <a:moveTo>
                    <a:pt x="3851" y="1"/>
                  </a:moveTo>
                  <a:lnTo>
                    <a:pt x="0" y="1993"/>
                  </a:lnTo>
                  <a:lnTo>
                    <a:pt x="133" y="2285"/>
                  </a:lnTo>
                  <a:lnTo>
                    <a:pt x="4010" y="293"/>
                  </a:lnTo>
                  <a:lnTo>
                    <a:pt x="3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379;p57">
              <a:extLst>
                <a:ext uri="{FF2B5EF4-FFF2-40B4-BE49-F238E27FC236}">
                  <a16:creationId xmlns:a16="http://schemas.microsoft.com/office/drawing/2014/main" id="{87B87D3D-0EFF-1BDF-7825-17007BFD05D8}"/>
                </a:ext>
              </a:extLst>
            </p:cNvPr>
            <p:cNvSpPr/>
            <p:nvPr/>
          </p:nvSpPr>
          <p:spPr>
            <a:xfrm>
              <a:off x="3293400" y="-1205275"/>
              <a:ext cx="8000" cy="102275"/>
            </a:xfrm>
            <a:custGeom>
              <a:avLst/>
              <a:gdLst/>
              <a:ahLst/>
              <a:cxnLst/>
              <a:rect l="l" t="t" r="r" b="b"/>
              <a:pathLst>
                <a:path w="320" h="4091" extrusionOk="0">
                  <a:moveTo>
                    <a:pt x="1" y="0"/>
                  </a:moveTo>
                  <a:lnTo>
                    <a:pt x="1" y="4090"/>
                  </a:lnTo>
                  <a:lnTo>
                    <a:pt x="319" y="4090"/>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380;p57">
              <a:extLst>
                <a:ext uri="{FF2B5EF4-FFF2-40B4-BE49-F238E27FC236}">
                  <a16:creationId xmlns:a16="http://schemas.microsoft.com/office/drawing/2014/main" id="{4C72DC15-88EA-9E9E-02B8-ED8A470D0E31}"/>
                </a:ext>
              </a:extLst>
            </p:cNvPr>
            <p:cNvSpPr/>
            <p:nvPr/>
          </p:nvSpPr>
          <p:spPr>
            <a:xfrm>
              <a:off x="3500575" y="-1205275"/>
              <a:ext cx="7975" cy="102275"/>
            </a:xfrm>
            <a:custGeom>
              <a:avLst/>
              <a:gdLst/>
              <a:ahLst/>
              <a:cxnLst/>
              <a:rect l="l" t="t" r="r" b="b"/>
              <a:pathLst>
                <a:path w="319" h="4091" extrusionOk="0">
                  <a:moveTo>
                    <a:pt x="0" y="0"/>
                  </a:moveTo>
                  <a:lnTo>
                    <a:pt x="0" y="4090"/>
                  </a:lnTo>
                  <a:lnTo>
                    <a:pt x="319" y="4090"/>
                  </a:lnTo>
                  <a:lnTo>
                    <a:pt x="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381;p57">
              <a:extLst>
                <a:ext uri="{FF2B5EF4-FFF2-40B4-BE49-F238E27FC236}">
                  <a16:creationId xmlns:a16="http://schemas.microsoft.com/office/drawing/2014/main" id="{BB1610D9-96FD-0AB7-51A3-6956AA5B1383}"/>
                </a:ext>
              </a:extLst>
            </p:cNvPr>
            <p:cNvSpPr/>
            <p:nvPr/>
          </p:nvSpPr>
          <p:spPr>
            <a:xfrm>
              <a:off x="2989850" y="-1488350"/>
              <a:ext cx="78850" cy="44650"/>
            </a:xfrm>
            <a:custGeom>
              <a:avLst/>
              <a:gdLst/>
              <a:ahLst/>
              <a:cxnLst/>
              <a:rect l="l" t="t" r="r" b="b"/>
              <a:pathLst>
                <a:path w="3154" h="1786" extrusionOk="0">
                  <a:moveTo>
                    <a:pt x="2414" y="297"/>
                  </a:moveTo>
                  <a:cubicBezTo>
                    <a:pt x="2535" y="297"/>
                    <a:pt x="2628" y="344"/>
                    <a:pt x="2693" y="439"/>
                  </a:cubicBezTo>
                  <a:cubicBezTo>
                    <a:pt x="2758" y="533"/>
                    <a:pt x="2791" y="672"/>
                    <a:pt x="2791" y="854"/>
                  </a:cubicBezTo>
                  <a:lnTo>
                    <a:pt x="2791" y="933"/>
                  </a:lnTo>
                  <a:cubicBezTo>
                    <a:pt x="2791" y="1115"/>
                    <a:pt x="2759" y="1254"/>
                    <a:pt x="2694" y="1349"/>
                  </a:cubicBezTo>
                  <a:cubicBezTo>
                    <a:pt x="2630" y="1445"/>
                    <a:pt x="2537" y="1492"/>
                    <a:pt x="2416" y="1492"/>
                  </a:cubicBezTo>
                  <a:cubicBezTo>
                    <a:pt x="2356" y="1492"/>
                    <a:pt x="2302" y="1480"/>
                    <a:pt x="2255" y="1456"/>
                  </a:cubicBezTo>
                  <a:cubicBezTo>
                    <a:pt x="2208" y="1432"/>
                    <a:pt x="2169" y="1396"/>
                    <a:pt x="2137" y="1349"/>
                  </a:cubicBezTo>
                  <a:cubicBezTo>
                    <a:pt x="2104" y="1301"/>
                    <a:pt x="2080" y="1243"/>
                    <a:pt x="2063" y="1173"/>
                  </a:cubicBezTo>
                  <a:cubicBezTo>
                    <a:pt x="2046" y="1104"/>
                    <a:pt x="2037" y="1023"/>
                    <a:pt x="2037" y="933"/>
                  </a:cubicBezTo>
                  <a:lnTo>
                    <a:pt x="2037" y="854"/>
                  </a:lnTo>
                  <a:cubicBezTo>
                    <a:pt x="2037" y="672"/>
                    <a:pt x="2070" y="533"/>
                    <a:pt x="2135" y="439"/>
                  </a:cubicBezTo>
                  <a:cubicBezTo>
                    <a:pt x="2200" y="344"/>
                    <a:pt x="2293" y="297"/>
                    <a:pt x="2414" y="297"/>
                  </a:cubicBezTo>
                  <a:close/>
                  <a:moveTo>
                    <a:pt x="1" y="25"/>
                  </a:moveTo>
                  <a:lnTo>
                    <a:pt x="1" y="1762"/>
                  </a:lnTo>
                  <a:lnTo>
                    <a:pt x="359" y="1762"/>
                  </a:lnTo>
                  <a:lnTo>
                    <a:pt x="359" y="1017"/>
                  </a:lnTo>
                  <a:lnTo>
                    <a:pt x="1057" y="1017"/>
                  </a:lnTo>
                  <a:lnTo>
                    <a:pt x="1057" y="1762"/>
                  </a:lnTo>
                  <a:lnTo>
                    <a:pt x="1415" y="1762"/>
                  </a:lnTo>
                  <a:lnTo>
                    <a:pt x="1415" y="25"/>
                  </a:lnTo>
                  <a:lnTo>
                    <a:pt x="1057" y="25"/>
                  </a:lnTo>
                  <a:lnTo>
                    <a:pt x="1057" y="729"/>
                  </a:lnTo>
                  <a:lnTo>
                    <a:pt x="359" y="729"/>
                  </a:lnTo>
                  <a:lnTo>
                    <a:pt x="359" y="25"/>
                  </a:lnTo>
                  <a:close/>
                  <a:moveTo>
                    <a:pt x="2414" y="1"/>
                  </a:moveTo>
                  <a:cubicBezTo>
                    <a:pt x="2305" y="1"/>
                    <a:pt x="2205" y="21"/>
                    <a:pt x="2115" y="60"/>
                  </a:cubicBezTo>
                  <a:cubicBezTo>
                    <a:pt x="2024" y="99"/>
                    <a:pt x="1946" y="156"/>
                    <a:pt x="1881" y="230"/>
                  </a:cubicBezTo>
                  <a:cubicBezTo>
                    <a:pt x="1816" y="304"/>
                    <a:pt x="1765" y="394"/>
                    <a:pt x="1729" y="500"/>
                  </a:cubicBezTo>
                  <a:cubicBezTo>
                    <a:pt x="1692" y="605"/>
                    <a:pt x="1674" y="724"/>
                    <a:pt x="1674" y="856"/>
                  </a:cubicBezTo>
                  <a:lnTo>
                    <a:pt x="1674" y="933"/>
                  </a:lnTo>
                  <a:cubicBezTo>
                    <a:pt x="1674" y="1066"/>
                    <a:pt x="1693" y="1185"/>
                    <a:pt x="1729" y="1290"/>
                  </a:cubicBezTo>
                  <a:cubicBezTo>
                    <a:pt x="1766" y="1395"/>
                    <a:pt x="1817" y="1485"/>
                    <a:pt x="1883" y="1558"/>
                  </a:cubicBezTo>
                  <a:cubicBezTo>
                    <a:pt x="1948" y="1631"/>
                    <a:pt x="2026" y="1687"/>
                    <a:pt x="2117" y="1727"/>
                  </a:cubicBezTo>
                  <a:cubicBezTo>
                    <a:pt x="2208" y="1766"/>
                    <a:pt x="2308" y="1786"/>
                    <a:pt x="2416" y="1786"/>
                  </a:cubicBezTo>
                  <a:cubicBezTo>
                    <a:pt x="2525" y="1786"/>
                    <a:pt x="2625" y="1766"/>
                    <a:pt x="2716" y="1727"/>
                  </a:cubicBezTo>
                  <a:cubicBezTo>
                    <a:pt x="2807" y="1687"/>
                    <a:pt x="2884" y="1631"/>
                    <a:pt x="2949" y="1558"/>
                  </a:cubicBezTo>
                  <a:cubicBezTo>
                    <a:pt x="3014" y="1485"/>
                    <a:pt x="3064" y="1395"/>
                    <a:pt x="3100" y="1290"/>
                  </a:cubicBezTo>
                  <a:cubicBezTo>
                    <a:pt x="3136" y="1185"/>
                    <a:pt x="3154" y="1066"/>
                    <a:pt x="3154" y="933"/>
                  </a:cubicBezTo>
                  <a:lnTo>
                    <a:pt x="3154" y="856"/>
                  </a:lnTo>
                  <a:cubicBezTo>
                    <a:pt x="3154" y="724"/>
                    <a:pt x="3136" y="605"/>
                    <a:pt x="3100" y="500"/>
                  </a:cubicBezTo>
                  <a:cubicBezTo>
                    <a:pt x="3063" y="394"/>
                    <a:pt x="3013" y="304"/>
                    <a:pt x="2947" y="230"/>
                  </a:cubicBezTo>
                  <a:cubicBezTo>
                    <a:pt x="2882" y="156"/>
                    <a:pt x="2804" y="99"/>
                    <a:pt x="2714" y="60"/>
                  </a:cubicBezTo>
                  <a:cubicBezTo>
                    <a:pt x="2623" y="21"/>
                    <a:pt x="2523" y="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382;p57">
              <a:extLst>
                <a:ext uri="{FF2B5EF4-FFF2-40B4-BE49-F238E27FC236}">
                  <a16:creationId xmlns:a16="http://schemas.microsoft.com/office/drawing/2014/main" id="{624E5A6A-54B4-4453-C274-CE5CDC915139}"/>
                </a:ext>
              </a:extLst>
            </p:cNvPr>
            <p:cNvSpPr/>
            <p:nvPr/>
          </p:nvSpPr>
          <p:spPr>
            <a:xfrm>
              <a:off x="3249500" y="-1075350"/>
              <a:ext cx="78875" cy="44650"/>
            </a:xfrm>
            <a:custGeom>
              <a:avLst/>
              <a:gdLst/>
              <a:ahLst/>
              <a:cxnLst/>
              <a:rect l="l" t="t" r="r" b="b"/>
              <a:pathLst>
                <a:path w="3155" h="1786" extrusionOk="0">
                  <a:moveTo>
                    <a:pt x="740" y="297"/>
                  </a:moveTo>
                  <a:cubicBezTo>
                    <a:pt x="861" y="297"/>
                    <a:pt x="954" y="344"/>
                    <a:pt x="1019" y="439"/>
                  </a:cubicBezTo>
                  <a:cubicBezTo>
                    <a:pt x="1084" y="533"/>
                    <a:pt x="1117" y="672"/>
                    <a:pt x="1117" y="854"/>
                  </a:cubicBezTo>
                  <a:lnTo>
                    <a:pt x="1117" y="932"/>
                  </a:lnTo>
                  <a:cubicBezTo>
                    <a:pt x="1117" y="1115"/>
                    <a:pt x="1085" y="1253"/>
                    <a:pt x="1020" y="1349"/>
                  </a:cubicBezTo>
                  <a:cubicBezTo>
                    <a:pt x="956" y="1444"/>
                    <a:pt x="863" y="1492"/>
                    <a:pt x="742" y="1492"/>
                  </a:cubicBezTo>
                  <a:cubicBezTo>
                    <a:pt x="682" y="1492"/>
                    <a:pt x="628" y="1480"/>
                    <a:pt x="581" y="1456"/>
                  </a:cubicBezTo>
                  <a:cubicBezTo>
                    <a:pt x="534" y="1431"/>
                    <a:pt x="495" y="1396"/>
                    <a:pt x="462" y="1348"/>
                  </a:cubicBezTo>
                  <a:cubicBezTo>
                    <a:pt x="430" y="1301"/>
                    <a:pt x="406" y="1242"/>
                    <a:pt x="388" y="1173"/>
                  </a:cubicBezTo>
                  <a:cubicBezTo>
                    <a:pt x="371" y="1103"/>
                    <a:pt x="363" y="1023"/>
                    <a:pt x="363" y="932"/>
                  </a:cubicBezTo>
                  <a:lnTo>
                    <a:pt x="363" y="854"/>
                  </a:lnTo>
                  <a:cubicBezTo>
                    <a:pt x="363" y="672"/>
                    <a:pt x="395" y="533"/>
                    <a:pt x="461" y="439"/>
                  </a:cubicBezTo>
                  <a:cubicBezTo>
                    <a:pt x="526" y="344"/>
                    <a:pt x="619" y="297"/>
                    <a:pt x="740" y="297"/>
                  </a:cubicBezTo>
                  <a:close/>
                  <a:moveTo>
                    <a:pt x="1741" y="24"/>
                  </a:moveTo>
                  <a:lnTo>
                    <a:pt x="1741" y="1762"/>
                  </a:lnTo>
                  <a:lnTo>
                    <a:pt x="2099" y="1762"/>
                  </a:lnTo>
                  <a:lnTo>
                    <a:pt x="2099" y="1017"/>
                  </a:lnTo>
                  <a:lnTo>
                    <a:pt x="2796" y="1017"/>
                  </a:lnTo>
                  <a:lnTo>
                    <a:pt x="2796" y="1762"/>
                  </a:lnTo>
                  <a:lnTo>
                    <a:pt x="3154" y="1762"/>
                  </a:lnTo>
                  <a:lnTo>
                    <a:pt x="3154" y="24"/>
                  </a:lnTo>
                  <a:lnTo>
                    <a:pt x="2796" y="24"/>
                  </a:lnTo>
                  <a:lnTo>
                    <a:pt x="2796" y="728"/>
                  </a:lnTo>
                  <a:lnTo>
                    <a:pt x="2099" y="728"/>
                  </a:lnTo>
                  <a:lnTo>
                    <a:pt x="2099" y="24"/>
                  </a:lnTo>
                  <a:close/>
                  <a:moveTo>
                    <a:pt x="740" y="1"/>
                  </a:moveTo>
                  <a:cubicBezTo>
                    <a:pt x="631" y="1"/>
                    <a:pt x="531" y="20"/>
                    <a:pt x="440" y="60"/>
                  </a:cubicBezTo>
                  <a:cubicBezTo>
                    <a:pt x="350" y="99"/>
                    <a:pt x="272" y="156"/>
                    <a:pt x="207" y="230"/>
                  </a:cubicBezTo>
                  <a:cubicBezTo>
                    <a:pt x="141" y="304"/>
                    <a:pt x="91" y="394"/>
                    <a:pt x="54" y="499"/>
                  </a:cubicBezTo>
                  <a:cubicBezTo>
                    <a:pt x="18" y="605"/>
                    <a:pt x="0" y="724"/>
                    <a:pt x="0" y="856"/>
                  </a:cubicBezTo>
                  <a:lnTo>
                    <a:pt x="0" y="932"/>
                  </a:lnTo>
                  <a:cubicBezTo>
                    <a:pt x="0" y="1065"/>
                    <a:pt x="18" y="1184"/>
                    <a:pt x="55" y="1290"/>
                  </a:cubicBezTo>
                  <a:cubicBezTo>
                    <a:pt x="92" y="1395"/>
                    <a:pt x="143" y="1484"/>
                    <a:pt x="208" y="1558"/>
                  </a:cubicBezTo>
                  <a:cubicBezTo>
                    <a:pt x="274" y="1631"/>
                    <a:pt x="352" y="1687"/>
                    <a:pt x="443" y="1726"/>
                  </a:cubicBezTo>
                  <a:cubicBezTo>
                    <a:pt x="533" y="1766"/>
                    <a:pt x="633" y="1785"/>
                    <a:pt x="742" y="1785"/>
                  </a:cubicBezTo>
                  <a:cubicBezTo>
                    <a:pt x="851" y="1785"/>
                    <a:pt x="951" y="1766"/>
                    <a:pt x="1042" y="1726"/>
                  </a:cubicBezTo>
                  <a:cubicBezTo>
                    <a:pt x="1132" y="1687"/>
                    <a:pt x="1210" y="1631"/>
                    <a:pt x="1275" y="1558"/>
                  </a:cubicBezTo>
                  <a:cubicBezTo>
                    <a:pt x="1340" y="1484"/>
                    <a:pt x="1390" y="1395"/>
                    <a:pt x="1426" y="1290"/>
                  </a:cubicBezTo>
                  <a:cubicBezTo>
                    <a:pt x="1462" y="1184"/>
                    <a:pt x="1480" y="1065"/>
                    <a:pt x="1480" y="932"/>
                  </a:cubicBezTo>
                  <a:lnTo>
                    <a:pt x="1480" y="856"/>
                  </a:lnTo>
                  <a:cubicBezTo>
                    <a:pt x="1480" y="724"/>
                    <a:pt x="1461" y="605"/>
                    <a:pt x="1425" y="499"/>
                  </a:cubicBezTo>
                  <a:cubicBezTo>
                    <a:pt x="1389" y="394"/>
                    <a:pt x="1338" y="304"/>
                    <a:pt x="1273" y="230"/>
                  </a:cubicBezTo>
                  <a:cubicBezTo>
                    <a:pt x="1208" y="156"/>
                    <a:pt x="1130" y="99"/>
                    <a:pt x="1039"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383;p57">
              <a:extLst>
                <a:ext uri="{FF2B5EF4-FFF2-40B4-BE49-F238E27FC236}">
                  <a16:creationId xmlns:a16="http://schemas.microsoft.com/office/drawing/2014/main" id="{C22FB98B-8F77-3AD0-8E27-40743E2D1B74}"/>
                </a:ext>
              </a:extLst>
            </p:cNvPr>
            <p:cNvSpPr/>
            <p:nvPr/>
          </p:nvSpPr>
          <p:spPr>
            <a:xfrm>
              <a:off x="3455325" y="-1075350"/>
              <a:ext cx="78875" cy="44650"/>
            </a:xfrm>
            <a:custGeom>
              <a:avLst/>
              <a:gdLst/>
              <a:ahLst/>
              <a:cxnLst/>
              <a:rect l="l" t="t" r="r" b="b"/>
              <a:pathLst>
                <a:path w="3155" h="1786" extrusionOk="0">
                  <a:moveTo>
                    <a:pt x="740" y="297"/>
                  </a:moveTo>
                  <a:cubicBezTo>
                    <a:pt x="861" y="297"/>
                    <a:pt x="954" y="344"/>
                    <a:pt x="1019" y="439"/>
                  </a:cubicBezTo>
                  <a:cubicBezTo>
                    <a:pt x="1085" y="533"/>
                    <a:pt x="1117" y="672"/>
                    <a:pt x="1117" y="854"/>
                  </a:cubicBezTo>
                  <a:lnTo>
                    <a:pt x="1117" y="932"/>
                  </a:lnTo>
                  <a:cubicBezTo>
                    <a:pt x="1117" y="1115"/>
                    <a:pt x="1085" y="1253"/>
                    <a:pt x="1021" y="1349"/>
                  </a:cubicBezTo>
                  <a:cubicBezTo>
                    <a:pt x="956" y="1444"/>
                    <a:pt x="863" y="1492"/>
                    <a:pt x="743" y="1492"/>
                  </a:cubicBezTo>
                  <a:cubicBezTo>
                    <a:pt x="682" y="1492"/>
                    <a:pt x="628" y="1480"/>
                    <a:pt x="581" y="1456"/>
                  </a:cubicBezTo>
                  <a:cubicBezTo>
                    <a:pt x="535" y="1431"/>
                    <a:pt x="495" y="1396"/>
                    <a:pt x="463" y="1348"/>
                  </a:cubicBezTo>
                  <a:cubicBezTo>
                    <a:pt x="431" y="1301"/>
                    <a:pt x="406" y="1242"/>
                    <a:pt x="389" y="1173"/>
                  </a:cubicBezTo>
                  <a:cubicBezTo>
                    <a:pt x="372" y="1103"/>
                    <a:pt x="363" y="1023"/>
                    <a:pt x="363" y="932"/>
                  </a:cubicBezTo>
                  <a:lnTo>
                    <a:pt x="363" y="854"/>
                  </a:lnTo>
                  <a:cubicBezTo>
                    <a:pt x="363" y="672"/>
                    <a:pt x="396" y="533"/>
                    <a:pt x="461" y="439"/>
                  </a:cubicBezTo>
                  <a:cubicBezTo>
                    <a:pt x="526" y="344"/>
                    <a:pt x="619" y="297"/>
                    <a:pt x="740" y="297"/>
                  </a:cubicBezTo>
                  <a:close/>
                  <a:moveTo>
                    <a:pt x="1741" y="24"/>
                  </a:moveTo>
                  <a:lnTo>
                    <a:pt x="1741" y="1762"/>
                  </a:lnTo>
                  <a:lnTo>
                    <a:pt x="2099" y="1762"/>
                  </a:lnTo>
                  <a:lnTo>
                    <a:pt x="2099" y="1017"/>
                  </a:lnTo>
                  <a:lnTo>
                    <a:pt x="2797" y="1017"/>
                  </a:lnTo>
                  <a:lnTo>
                    <a:pt x="2797" y="1762"/>
                  </a:lnTo>
                  <a:lnTo>
                    <a:pt x="3155" y="1762"/>
                  </a:lnTo>
                  <a:lnTo>
                    <a:pt x="3155" y="24"/>
                  </a:lnTo>
                  <a:lnTo>
                    <a:pt x="2797" y="24"/>
                  </a:lnTo>
                  <a:lnTo>
                    <a:pt x="2797" y="728"/>
                  </a:lnTo>
                  <a:lnTo>
                    <a:pt x="2099" y="728"/>
                  </a:lnTo>
                  <a:lnTo>
                    <a:pt x="2099" y="24"/>
                  </a:lnTo>
                  <a:close/>
                  <a:moveTo>
                    <a:pt x="740" y="1"/>
                  </a:moveTo>
                  <a:cubicBezTo>
                    <a:pt x="631" y="1"/>
                    <a:pt x="531" y="20"/>
                    <a:pt x="441" y="60"/>
                  </a:cubicBezTo>
                  <a:cubicBezTo>
                    <a:pt x="350" y="99"/>
                    <a:pt x="272" y="156"/>
                    <a:pt x="207" y="230"/>
                  </a:cubicBezTo>
                  <a:cubicBezTo>
                    <a:pt x="142" y="304"/>
                    <a:pt x="91" y="394"/>
                    <a:pt x="55" y="499"/>
                  </a:cubicBezTo>
                  <a:cubicBezTo>
                    <a:pt x="19" y="605"/>
                    <a:pt x="0" y="724"/>
                    <a:pt x="0" y="856"/>
                  </a:cubicBezTo>
                  <a:lnTo>
                    <a:pt x="0" y="932"/>
                  </a:lnTo>
                  <a:cubicBezTo>
                    <a:pt x="0" y="1065"/>
                    <a:pt x="19" y="1184"/>
                    <a:pt x="55" y="1290"/>
                  </a:cubicBezTo>
                  <a:cubicBezTo>
                    <a:pt x="92" y="1395"/>
                    <a:pt x="143" y="1484"/>
                    <a:pt x="209" y="1558"/>
                  </a:cubicBezTo>
                  <a:cubicBezTo>
                    <a:pt x="274" y="1631"/>
                    <a:pt x="352" y="1687"/>
                    <a:pt x="443" y="1726"/>
                  </a:cubicBezTo>
                  <a:cubicBezTo>
                    <a:pt x="534" y="1766"/>
                    <a:pt x="634" y="1785"/>
                    <a:pt x="743" y="1785"/>
                  </a:cubicBezTo>
                  <a:cubicBezTo>
                    <a:pt x="852" y="1785"/>
                    <a:pt x="951" y="1766"/>
                    <a:pt x="1042" y="1726"/>
                  </a:cubicBezTo>
                  <a:cubicBezTo>
                    <a:pt x="1133" y="1687"/>
                    <a:pt x="1210" y="1631"/>
                    <a:pt x="1275" y="1558"/>
                  </a:cubicBezTo>
                  <a:cubicBezTo>
                    <a:pt x="1340" y="1484"/>
                    <a:pt x="1390" y="1395"/>
                    <a:pt x="1426" y="1290"/>
                  </a:cubicBezTo>
                  <a:cubicBezTo>
                    <a:pt x="1462" y="1184"/>
                    <a:pt x="1480" y="1065"/>
                    <a:pt x="1480" y="932"/>
                  </a:cubicBezTo>
                  <a:lnTo>
                    <a:pt x="1480" y="856"/>
                  </a:lnTo>
                  <a:cubicBezTo>
                    <a:pt x="1480" y="724"/>
                    <a:pt x="1462" y="605"/>
                    <a:pt x="1426" y="499"/>
                  </a:cubicBezTo>
                  <a:cubicBezTo>
                    <a:pt x="1389" y="394"/>
                    <a:pt x="1339" y="304"/>
                    <a:pt x="1273" y="230"/>
                  </a:cubicBezTo>
                  <a:cubicBezTo>
                    <a:pt x="1208" y="156"/>
                    <a:pt x="1130" y="99"/>
                    <a:pt x="1040"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384;p57">
              <a:extLst>
                <a:ext uri="{FF2B5EF4-FFF2-40B4-BE49-F238E27FC236}">
                  <a16:creationId xmlns:a16="http://schemas.microsoft.com/office/drawing/2014/main" id="{AA75685E-D742-5E31-7DE3-9F6C4AE7D521}"/>
                </a:ext>
              </a:extLst>
            </p:cNvPr>
            <p:cNvSpPr/>
            <p:nvPr/>
          </p:nvSpPr>
          <p:spPr>
            <a:xfrm>
              <a:off x="4030325" y="-1647700"/>
              <a:ext cx="78875" cy="44650"/>
            </a:xfrm>
            <a:custGeom>
              <a:avLst/>
              <a:gdLst/>
              <a:ahLst/>
              <a:cxnLst/>
              <a:rect l="l" t="t" r="r" b="b"/>
              <a:pathLst>
                <a:path w="3155" h="1786" extrusionOk="0">
                  <a:moveTo>
                    <a:pt x="740" y="297"/>
                  </a:moveTo>
                  <a:cubicBezTo>
                    <a:pt x="861" y="297"/>
                    <a:pt x="954" y="344"/>
                    <a:pt x="1020" y="439"/>
                  </a:cubicBezTo>
                  <a:cubicBezTo>
                    <a:pt x="1085" y="533"/>
                    <a:pt x="1117" y="672"/>
                    <a:pt x="1117" y="854"/>
                  </a:cubicBezTo>
                  <a:lnTo>
                    <a:pt x="1117" y="933"/>
                  </a:lnTo>
                  <a:cubicBezTo>
                    <a:pt x="1117" y="1115"/>
                    <a:pt x="1085" y="1253"/>
                    <a:pt x="1021" y="1349"/>
                  </a:cubicBezTo>
                  <a:cubicBezTo>
                    <a:pt x="956" y="1444"/>
                    <a:pt x="864" y="1492"/>
                    <a:pt x="743" y="1492"/>
                  </a:cubicBezTo>
                  <a:cubicBezTo>
                    <a:pt x="682" y="1492"/>
                    <a:pt x="629" y="1480"/>
                    <a:pt x="582" y="1456"/>
                  </a:cubicBezTo>
                  <a:cubicBezTo>
                    <a:pt x="535" y="1431"/>
                    <a:pt x="495" y="1396"/>
                    <a:pt x="463" y="1348"/>
                  </a:cubicBezTo>
                  <a:cubicBezTo>
                    <a:pt x="431" y="1301"/>
                    <a:pt x="406" y="1243"/>
                    <a:pt x="389" y="1173"/>
                  </a:cubicBezTo>
                  <a:cubicBezTo>
                    <a:pt x="372" y="1103"/>
                    <a:pt x="363" y="1023"/>
                    <a:pt x="363" y="933"/>
                  </a:cubicBezTo>
                  <a:lnTo>
                    <a:pt x="363" y="854"/>
                  </a:lnTo>
                  <a:cubicBezTo>
                    <a:pt x="363" y="672"/>
                    <a:pt x="396" y="533"/>
                    <a:pt x="461" y="439"/>
                  </a:cubicBezTo>
                  <a:cubicBezTo>
                    <a:pt x="526" y="344"/>
                    <a:pt x="620" y="297"/>
                    <a:pt x="740" y="297"/>
                  </a:cubicBezTo>
                  <a:close/>
                  <a:moveTo>
                    <a:pt x="1741" y="25"/>
                  </a:moveTo>
                  <a:lnTo>
                    <a:pt x="1741" y="1762"/>
                  </a:lnTo>
                  <a:lnTo>
                    <a:pt x="2099" y="1762"/>
                  </a:lnTo>
                  <a:lnTo>
                    <a:pt x="2099" y="1017"/>
                  </a:lnTo>
                  <a:lnTo>
                    <a:pt x="2797" y="1017"/>
                  </a:lnTo>
                  <a:lnTo>
                    <a:pt x="2797" y="1762"/>
                  </a:lnTo>
                  <a:lnTo>
                    <a:pt x="3155" y="1762"/>
                  </a:lnTo>
                  <a:lnTo>
                    <a:pt x="3155" y="25"/>
                  </a:lnTo>
                  <a:lnTo>
                    <a:pt x="2797" y="25"/>
                  </a:lnTo>
                  <a:lnTo>
                    <a:pt x="2797" y="729"/>
                  </a:lnTo>
                  <a:lnTo>
                    <a:pt x="2099" y="729"/>
                  </a:lnTo>
                  <a:lnTo>
                    <a:pt x="2099" y="25"/>
                  </a:lnTo>
                  <a:close/>
                  <a:moveTo>
                    <a:pt x="740" y="1"/>
                  </a:moveTo>
                  <a:cubicBezTo>
                    <a:pt x="631" y="1"/>
                    <a:pt x="532" y="20"/>
                    <a:pt x="441" y="60"/>
                  </a:cubicBezTo>
                  <a:cubicBezTo>
                    <a:pt x="350" y="99"/>
                    <a:pt x="272" y="156"/>
                    <a:pt x="207" y="230"/>
                  </a:cubicBezTo>
                  <a:cubicBezTo>
                    <a:pt x="142" y="304"/>
                    <a:pt x="91" y="394"/>
                    <a:pt x="55" y="499"/>
                  </a:cubicBezTo>
                  <a:cubicBezTo>
                    <a:pt x="19" y="605"/>
                    <a:pt x="1" y="724"/>
                    <a:pt x="1" y="856"/>
                  </a:cubicBezTo>
                  <a:lnTo>
                    <a:pt x="1" y="933"/>
                  </a:lnTo>
                  <a:cubicBezTo>
                    <a:pt x="1" y="1065"/>
                    <a:pt x="19" y="1184"/>
                    <a:pt x="56" y="1290"/>
                  </a:cubicBezTo>
                  <a:cubicBezTo>
                    <a:pt x="92" y="1395"/>
                    <a:pt x="143" y="1485"/>
                    <a:pt x="209" y="1558"/>
                  </a:cubicBezTo>
                  <a:cubicBezTo>
                    <a:pt x="275" y="1631"/>
                    <a:pt x="353" y="1687"/>
                    <a:pt x="443" y="1727"/>
                  </a:cubicBezTo>
                  <a:cubicBezTo>
                    <a:pt x="534" y="1766"/>
                    <a:pt x="634" y="1786"/>
                    <a:pt x="743" y="1786"/>
                  </a:cubicBezTo>
                  <a:cubicBezTo>
                    <a:pt x="852" y="1786"/>
                    <a:pt x="952" y="1766"/>
                    <a:pt x="1042" y="1727"/>
                  </a:cubicBezTo>
                  <a:cubicBezTo>
                    <a:pt x="1133" y="1687"/>
                    <a:pt x="1211" y="1631"/>
                    <a:pt x="1276" y="1558"/>
                  </a:cubicBezTo>
                  <a:cubicBezTo>
                    <a:pt x="1340" y="1485"/>
                    <a:pt x="1391" y="1395"/>
                    <a:pt x="1426" y="1290"/>
                  </a:cubicBezTo>
                  <a:cubicBezTo>
                    <a:pt x="1462" y="1184"/>
                    <a:pt x="1480" y="1065"/>
                    <a:pt x="1480" y="933"/>
                  </a:cubicBezTo>
                  <a:lnTo>
                    <a:pt x="1480" y="856"/>
                  </a:lnTo>
                  <a:cubicBezTo>
                    <a:pt x="1480" y="724"/>
                    <a:pt x="1462" y="605"/>
                    <a:pt x="1426" y="499"/>
                  </a:cubicBezTo>
                  <a:cubicBezTo>
                    <a:pt x="1390" y="394"/>
                    <a:pt x="1339" y="304"/>
                    <a:pt x="1274" y="230"/>
                  </a:cubicBezTo>
                  <a:cubicBezTo>
                    <a:pt x="1208" y="156"/>
                    <a:pt x="1131" y="99"/>
                    <a:pt x="1040" y="60"/>
                  </a:cubicBezTo>
                  <a:cubicBezTo>
                    <a:pt x="949" y="20"/>
                    <a:pt x="84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385;p57">
              <a:extLst>
                <a:ext uri="{FF2B5EF4-FFF2-40B4-BE49-F238E27FC236}">
                  <a16:creationId xmlns:a16="http://schemas.microsoft.com/office/drawing/2014/main" id="{F2766D4F-6369-A7D2-354F-FC176F553A05}"/>
                </a:ext>
              </a:extLst>
            </p:cNvPr>
            <p:cNvSpPr/>
            <p:nvPr/>
          </p:nvSpPr>
          <p:spPr>
            <a:xfrm>
              <a:off x="3484800" y="-1512250"/>
              <a:ext cx="29375" cy="44650"/>
            </a:xfrm>
            <a:custGeom>
              <a:avLst/>
              <a:gdLst/>
              <a:ahLst/>
              <a:cxnLst/>
              <a:rect l="l" t="t" r="r" b="b"/>
              <a:pathLst>
                <a:path w="1175" h="1786" extrusionOk="0">
                  <a:moveTo>
                    <a:pt x="587" y="280"/>
                  </a:moveTo>
                  <a:cubicBezTo>
                    <a:pt x="625" y="280"/>
                    <a:pt x="659" y="287"/>
                    <a:pt x="689" y="301"/>
                  </a:cubicBezTo>
                  <a:cubicBezTo>
                    <a:pt x="719" y="316"/>
                    <a:pt x="745" y="339"/>
                    <a:pt x="766" y="371"/>
                  </a:cubicBezTo>
                  <a:cubicBezTo>
                    <a:pt x="787" y="403"/>
                    <a:pt x="803" y="446"/>
                    <a:pt x="814" y="498"/>
                  </a:cubicBezTo>
                  <a:cubicBezTo>
                    <a:pt x="825" y="551"/>
                    <a:pt x="830" y="616"/>
                    <a:pt x="830" y="693"/>
                  </a:cubicBezTo>
                  <a:lnTo>
                    <a:pt x="830" y="1089"/>
                  </a:lnTo>
                  <a:cubicBezTo>
                    <a:pt x="830" y="1167"/>
                    <a:pt x="825" y="1232"/>
                    <a:pt x="814" y="1286"/>
                  </a:cubicBezTo>
                  <a:cubicBezTo>
                    <a:pt x="803" y="1339"/>
                    <a:pt x="788" y="1382"/>
                    <a:pt x="767" y="1415"/>
                  </a:cubicBezTo>
                  <a:cubicBezTo>
                    <a:pt x="747" y="1448"/>
                    <a:pt x="722" y="1472"/>
                    <a:pt x="692" y="1486"/>
                  </a:cubicBezTo>
                  <a:cubicBezTo>
                    <a:pt x="661" y="1500"/>
                    <a:pt x="627" y="1508"/>
                    <a:pt x="589" y="1508"/>
                  </a:cubicBezTo>
                  <a:cubicBezTo>
                    <a:pt x="551" y="1508"/>
                    <a:pt x="517" y="1500"/>
                    <a:pt x="486" y="1486"/>
                  </a:cubicBezTo>
                  <a:cubicBezTo>
                    <a:pt x="456" y="1472"/>
                    <a:pt x="431" y="1448"/>
                    <a:pt x="410" y="1415"/>
                  </a:cubicBezTo>
                  <a:cubicBezTo>
                    <a:pt x="389" y="1382"/>
                    <a:pt x="373" y="1339"/>
                    <a:pt x="362" y="1286"/>
                  </a:cubicBezTo>
                  <a:cubicBezTo>
                    <a:pt x="351" y="1232"/>
                    <a:pt x="346" y="1167"/>
                    <a:pt x="346" y="1089"/>
                  </a:cubicBezTo>
                  <a:lnTo>
                    <a:pt x="346" y="693"/>
                  </a:lnTo>
                  <a:cubicBezTo>
                    <a:pt x="346" y="616"/>
                    <a:pt x="351" y="551"/>
                    <a:pt x="362" y="498"/>
                  </a:cubicBezTo>
                  <a:cubicBezTo>
                    <a:pt x="372" y="446"/>
                    <a:pt x="388" y="403"/>
                    <a:pt x="409" y="371"/>
                  </a:cubicBezTo>
                  <a:cubicBezTo>
                    <a:pt x="430" y="339"/>
                    <a:pt x="455" y="316"/>
                    <a:pt x="485" y="301"/>
                  </a:cubicBezTo>
                  <a:cubicBezTo>
                    <a:pt x="514" y="287"/>
                    <a:pt x="548" y="280"/>
                    <a:pt x="587" y="280"/>
                  </a:cubicBezTo>
                  <a:close/>
                  <a:moveTo>
                    <a:pt x="587" y="1"/>
                  </a:moveTo>
                  <a:cubicBezTo>
                    <a:pt x="499" y="1"/>
                    <a:pt x="420" y="15"/>
                    <a:pt x="348" y="43"/>
                  </a:cubicBezTo>
                  <a:cubicBezTo>
                    <a:pt x="276" y="71"/>
                    <a:pt x="215" y="116"/>
                    <a:pt x="163" y="176"/>
                  </a:cubicBezTo>
                  <a:cubicBezTo>
                    <a:pt x="111" y="236"/>
                    <a:pt x="71" y="312"/>
                    <a:pt x="43" y="406"/>
                  </a:cubicBezTo>
                  <a:cubicBezTo>
                    <a:pt x="15" y="499"/>
                    <a:pt x="1" y="611"/>
                    <a:pt x="1" y="742"/>
                  </a:cubicBezTo>
                  <a:lnTo>
                    <a:pt x="1" y="1044"/>
                  </a:lnTo>
                  <a:cubicBezTo>
                    <a:pt x="1" y="1174"/>
                    <a:pt x="15" y="1286"/>
                    <a:pt x="44" y="1379"/>
                  </a:cubicBezTo>
                  <a:cubicBezTo>
                    <a:pt x="72" y="1473"/>
                    <a:pt x="113" y="1550"/>
                    <a:pt x="164" y="1610"/>
                  </a:cubicBezTo>
                  <a:cubicBezTo>
                    <a:pt x="216" y="1671"/>
                    <a:pt x="278" y="1715"/>
                    <a:pt x="350" y="1743"/>
                  </a:cubicBezTo>
                  <a:cubicBezTo>
                    <a:pt x="422" y="1772"/>
                    <a:pt x="502" y="1786"/>
                    <a:pt x="589" y="1786"/>
                  </a:cubicBezTo>
                  <a:cubicBezTo>
                    <a:pt x="676" y="1786"/>
                    <a:pt x="756" y="1772"/>
                    <a:pt x="828" y="1743"/>
                  </a:cubicBezTo>
                  <a:cubicBezTo>
                    <a:pt x="900" y="1715"/>
                    <a:pt x="962" y="1671"/>
                    <a:pt x="1013" y="1610"/>
                  </a:cubicBezTo>
                  <a:cubicBezTo>
                    <a:pt x="1064" y="1550"/>
                    <a:pt x="1104" y="1473"/>
                    <a:pt x="1132" y="1379"/>
                  </a:cubicBezTo>
                  <a:cubicBezTo>
                    <a:pt x="1161" y="1286"/>
                    <a:pt x="1175" y="1174"/>
                    <a:pt x="1175" y="1044"/>
                  </a:cubicBezTo>
                  <a:lnTo>
                    <a:pt x="1175" y="742"/>
                  </a:lnTo>
                  <a:cubicBezTo>
                    <a:pt x="1175" y="611"/>
                    <a:pt x="1160" y="499"/>
                    <a:pt x="1132" y="406"/>
                  </a:cubicBezTo>
                  <a:cubicBezTo>
                    <a:pt x="1103" y="312"/>
                    <a:pt x="1063" y="236"/>
                    <a:pt x="1011" y="176"/>
                  </a:cubicBezTo>
                  <a:cubicBezTo>
                    <a:pt x="960" y="116"/>
                    <a:pt x="898" y="71"/>
                    <a:pt x="826" y="43"/>
                  </a:cubicBezTo>
                  <a:cubicBezTo>
                    <a:pt x="754" y="15"/>
                    <a:pt x="674"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386;p57">
              <a:extLst>
                <a:ext uri="{FF2B5EF4-FFF2-40B4-BE49-F238E27FC236}">
                  <a16:creationId xmlns:a16="http://schemas.microsoft.com/office/drawing/2014/main" id="{B61D018B-82CC-FA40-D7DC-0CBC6E2C076D}"/>
                </a:ext>
              </a:extLst>
            </p:cNvPr>
            <p:cNvSpPr/>
            <p:nvPr/>
          </p:nvSpPr>
          <p:spPr>
            <a:xfrm>
              <a:off x="4143300" y="-1709900"/>
              <a:ext cx="366550" cy="49150"/>
            </a:xfrm>
            <a:custGeom>
              <a:avLst/>
              <a:gdLst/>
              <a:ahLst/>
              <a:cxnLst/>
              <a:rect l="l" t="t" r="r" b="b"/>
              <a:pathLst>
                <a:path w="14662" h="1966" extrusionOk="0">
                  <a:moveTo>
                    <a:pt x="0" y="0"/>
                  </a:moveTo>
                  <a:lnTo>
                    <a:pt x="0" y="1966"/>
                  </a:lnTo>
                  <a:lnTo>
                    <a:pt x="14661" y="1966"/>
                  </a:lnTo>
                  <a:lnTo>
                    <a:pt x="146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387;p57">
              <a:extLst>
                <a:ext uri="{FF2B5EF4-FFF2-40B4-BE49-F238E27FC236}">
                  <a16:creationId xmlns:a16="http://schemas.microsoft.com/office/drawing/2014/main" id="{CA30DB02-9B38-B3D5-F422-128B8F8E4A57}"/>
                </a:ext>
              </a:extLst>
            </p:cNvPr>
            <p:cNvSpPr/>
            <p:nvPr/>
          </p:nvSpPr>
          <p:spPr>
            <a:xfrm>
              <a:off x="3661925" y="-1709900"/>
              <a:ext cx="365875" cy="80350"/>
            </a:xfrm>
            <a:custGeom>
              <a:avLst/>
              <a:gdLst/>
              <a:ahLst/>
              <a:cxnLst/>
              <a:rect l="l" t="t" r="r" b="b"/>
              <a:pathLst>
                <a:path w="14635" h="3214" extrusionOk="0">
                  <a:moveTo>
                    <a:pt x="0" y="0"/>
                  </a:moveTo>
                  <a:lnTo>
                    <a:pt x="0" y="3214"/>
                  </a:lnTo>
                  <a:lnTo>
                    <a:pt x="14634" y="3214"/>
                  </a:lnTo>
                  <a:lnTo>
                    <a:pt x="14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388;p57">
              <a:extLst>
                <a:ext uri="{FF2B5EF4-FFF2-40B4-BE49-F238E27FC236}">
                  <a16:creationId xmlns:a16="http://schemas.microsoft.com/office/drawing/2014/main" id="{59CAF384-0B19-1F6C-980C-74767E5F0C2B}"/>
                </a:ext>
              </a:extLst>
            </p:cNvPr>
            <p:cNvSpPr/>
            <p:nvPr/>
          </p:nvSpPr>
          <p:spPr>
            <a:xfrm>
              <a:off x="4282075" y="-1401825"/>
              <a:ext cx="227775" cy="227100"/>
            </a:xfrm>
            <a:custGeom>
              <a:avLst/>
              <a:gdLst/>
              <a:ahLst/>
              <a:cxnLst/>
              <a:rect l="l" t="t" r="r" b="b"/>
              <a:pathLst>
                <a:path w="9111" h="9084" extrusionOk="0">
                  <a:moveTo>
                    <a:pt x="0" y="1"/>
                  </a:moveTo>
                  <a:lnTo>
                    <a:pt x="0" y="9084"/>
                  </a:lnTo>
                  <a:lnTo>
                    <a:pt x="9110" y="9084"/>
                  </a:lnTo>
                  <a:lnTo>
                    <a:pt x="91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389;p57">
              <a:extLst>
                <a:ext uri="{FF2B5EF4-FFF2-40B4-BE49-F238E27FC236}">
                  <a16:creationId xmlns:a16="http://schemas.microsoft.com/office/drawing/2014/main" id="{5A00DDEB-1E23-6690-4C22-DB4AEB122A88}"/>
                </a:ext>
              </a:extLst>
            </p:cNvPr>
            <p:cNvSpPr/>
            <p:nvPr/>
          </p:nvSpPr>
          <p:spPr>
            <a:xfrm>
              <a:off x="4143300" y="-1332100"/>
              <a:ext cx="113550" cy="157375"/>
            </a:xfrm>
            <a:custGeom>
              <a:avLst/>
              <a:gdLst/>
              <a:ahLst/>
              <a:cxnLst/>
              <a:rect l="l" t="t" r="r" b="b"/>
              <a:pathLst>
                <a:path w="4542" h="6295" extrusionOk="0">
                  <a:moveTo>
                    <a:pt x="0" y="0"/>
                  </a:moveTo>
                  <a:lnTo>
                    <a:pt x="0" y="6295"/>
                  </a:lnTo>
                  <a:lnTo>
                    <a:pt x="4542" y="6295"/>
                  </a:lnTo>
                  <a:lnTo>
                    <a:pt x="45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390;p57">
              <a:extLst>
                <a:ext uri="{FF2B5EF4-FFF2-40B4-BE49-F238E27FC236}">
                  <a16:creationId xmlns:a16="http://schemas.microsoft.com/office/drawing/2014/main" id="{D2819F98-4BE2-3413-4902-DD0C001B4FC2}"/>
                </a:ext>
              </a:extLst>
            </p:cNvPr>
            <p:cNvSpPr/>
            <p:nvPr/>
          </p:nvSpPr>
          <p:spPr>
            <a:xfrm>
              <a:off x="4143300" y="-1618950"/>
              <a:ext cx="366550" cy="15300"/>
            </a:xfrm>
            <a:custGeom>
              <a:avLst/>
              <a:gdLst/>
              <a:ahLst/>
              <a:cxnLst/>
              <a:rect l="l" t="t" r="r" b="b"/>
              <a:pathLst>
                <a:path w="14662" h="612" extrusionOk="0">
                  <a:moveTo>
                    <a:pt x="0" y="1"/>
                  </a:moveTo>
                  <a:lnTo>
                    <a:pt x="0" y="612"/>
                  </a:lnTo>
                  <a:lnTo>
                    <a:pt x="14661" y="612"/>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391;p57">
              <a:extLst>
                <a:ext uri="{FF2B5EF4-FFF2-40B4-BE49-F238E27FC236}">
                  <a16:creationId xmlns:a16="http://schemas.microsoft.com/office/drawing/2014/main" id="{608F23AE-6FA5-053A-F18B-B2E203B3E103}"/>
                </a:ext>
              </a:extLst>
            </p:cNvPr>
            <p:cNvSpPr/>
            <p:nvPr/>
          </p:nvSpPr>
          <p:spPr>
            <a:xfrm>
              <a:off x="4143300" y="-1586400"/>
              <a:ext cx="366550" cy="15300"/>
            </a:xfrm>
            <a:custGeom>
              <a:avLst/>
              <a:gdLst/>
              <a:ahLst/>
              <a:cxnLst/>
              <a:rect l="l" t="t" r="r" b="b"/>
              <a:pathLst>
                <a:path w="14662" h="612" extrusionOk="0">
                  <a:moveTo>
                    <a:pt x="0" y="0"/>
                  </a:moveTo>
                  <a:lnTo>
                    <a:pt x="0" y="611"/>
                  </a:lnTo>
                  <a:lnTo>
                    <a:pt x="14661" y="611"/>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392;p57">
              <a:extLst>
                <a:ext uri="{FF2B5EF4-FFF2-40B4-BE49-F238E27FC236}">
                  <a16:creationId xmlns:a16="http://schemas.microsoft.com/office/drawing/2014/main" id="{65427424-AB33-AF31-84B0-56A6D6966A7F}"/>
                </a:ext>
              </a:extLst>
            </p:cNvPr>
            <p:cNvSpPr/>
            <p:nvPr/>
          </p:nvSpPr>
          <p:spPr>
            <a:xfrm>
              <a:off x="4143300" y="-1553875"/>
              <a:ext cx="366550" cy="15975"/>
            </a:xfrm>
            <a:custGeom>
              <a:avLst/>
              <a:gdLst/>
              <a:ahLst/>
              <a:cxnLst/>
              <a:rect l="l" t="t" r="r" b="b"/>
              <a:pathLst>
                <a:path w="14662" h="639" extrusionOk="0">
                  <a:moveTo>
                    <a:pt x="0" y="1"/>
                  </a:moveTo>
                  <a:lnTo>
                    <a:pt x="0" y="638"/>
                  </a:lnTo>
                  <a:lnTo>
                    <a:pt x="14661" y="638"/>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393;p57">
              <a:extLst>
                <a:ext uri="{FF2B5EF4-FFF2-40B4-BE49-F238E27FC236}">
                  <a16:creationId xmlns:a16="http://schemas.microsoft.com/office/drawing/2014/main" id="{758D4003-ACA8-A538-4723-CAB38A0375FB}"/>
                </a:ext>
              </a:extLst>
            </p:cNvPr>
            <p:cNvSpPr/>
            <p:nvPr/>
          </p:nvSpPr>
          <p:spPr>
            <a:xfrm>
              <a:off x="4143300" y="-1521325"/>
              <a:ext cx="366550" cy="15950"/>
            </a:xfrm>
            <a:custGeom>
              <a:avLst/>
              <a:gdLst/>
              <a:ahLst/>
              <a:cxnLst/>
              <a:rect l="l" t="t" r="r" b="b"/>
              <a:pathLst>
                <a:path w="14662" h="638" extrusionOk="0">
                  <a:moveTo>
                    <a:pt x="0" y="0"/>
                  </a:moveTo>
                  <a:lnTo>
                    <a:pt x="0" y="637"/>
                  </a:lnTo>
                  <a:lnTo>
                    <a:pt x="14661" y="637"/>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394;p57">
              <a:extLst>
                <a:ext uri="{FF2B5EF4-FFF2-40B4-BE49-F238E27FC236}">
                  <a16:creationId xmlns:a16="http://schemas.microsoft.com/office/drawing/2014/main" id="{4A9E803B-886D-4602-D700-2A1DC36B8AF1}"/>
                </a:ext>
              </a:extLst>
            </p:cNvPr>
            <p:cNvSpPr/>
            <p:nvPr/>
          </p:nvSpPr>
          <p:spPr>
            <a:xfrm>
              <a:off x="4143300" y="-1140225"/>
              <a:ext cx="366550" cy="15300"/>
            </a:xfrm>
            <a:custGeom>
              <a:avLst/>
              <a:gdLst/>
              <a:ahLst/>
              <a:cxnLst/>
              <a:rect l="l" t="t" r="r" b="b"/>
              <a:pathLst>
                <a:path w="14662" h="612" extrusionOk="0">
                  <a:moveTo>
                    <a:pt x="0" y="1"/>
                  </a:moveTo>
                  <a:lnTo>
                    <a:pt x="0" y="612"/>
                  </a:lnTo>
                  <a:lnTo>
                    <a:pt x="14661" y="612"/>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395;p57">
              <a:extLst>
                <a:ext uri="{FF2B5EF4-FFF2-40B4-BE49-F238E27FC236}">
                  <a16:creationId xmlns:a16="http://schemas.microsoft.com/office/drawing/2014/main" id="{D5B7D0C8-32D4-0695-599D-1EC4D28CFF44}"/>
                </a:ext>
              </a:extLst>
            </p:cNvPr>
            <p:cNvSpPr/>
            <p:nvPr/>
          </p:nvSpPr>
          <p:spPr>
            <a:xfrm>
              <a:off x="4143300" y="-1107675"/>
              <a:ext cx="366550" cy="15950"/>
            </a:xfrm>
            <a:custGeom>
              <a:avLst/>
              <a:gdLst/>
              <a:ahLst/>
              <a:cxnLst/>
              <a:rect l="l" t="t" r="r" b="b"/>
              <a:pathLst>
                <a:path w="14662" h="638" extrusionOk="0">
                  <a:moveTo>
                    <a:pt x="0" y="0"/>
                  </a:moveTo>
                  <a:lnTo>
                    <a:pt x="0" y="638"/>
                  </a:lnTo>
                  <a:lnTo>
                    <a:pt x="14661" y="638"/>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396;p57">
              <a:extLst>
                <a:ext uri="{FF2B5EF4-FFF2-40B4-BE49-F238E27FC236}">
                  <a16:creationId xmlns:a16="http://schemas.microsoft.com/office/drawing/2014/main" id="{3C89F028-6487-D920-F1DC-449799CED541}"/>
                </a:ext>
              </a:extLst>
            </p:cNvPr>
            <p:cNvSpPr/>
            <p:nvPr/>
          </p:nvSpPr>
          <p:spPr>
            <a:xfrm>
              <a:off x="4143300" y="-1075150"/>
              <a:ext cx="366550" cy="15975"/>
            </a:xfrm>
            <a:custGeom>
              <a:avLst/>
              <a:gdLst/>
              <a:ahLst/>
              <a:cxnLst/>
              <a:rect l="l" t="t" r="r" b="b"/>
              <a:pathLst>
                <a:path w="14662" h="639" extrusionOk="0">
                  <a:moveTo>
                    <a:pt x="0" y="1"/>
                  </a:moveTo>
                  <a:lnTo>
                    <a:pt x="0" y="638"/>
                  </a:lnTo>
                  <a:lnTo>
                    <a:pt x="14661" y="638"/>
                  </a:lnTo>
                  <a:lnTo>
                    <a:pt x="14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397;p57">
              <a:extLst>
                <a:ext uri="{FF2B5EF4-FFF2-40B4-BE49-F238E27FC236}">
                  <a16:creationId xmlns:a16="http://schemas.microsoft.com/office/drawing/2014/main" id="{8537479C-D1FB-7B9E-C5AC-779FC2AE9F87}"/>
                </a:ext>
              </a:extLst>
            </p:cNvPr>
            <p:cNvSpPr/>
            <p:nvPr/>
          </p:nvSpPr>
          <p:spPr>
            <a:xfrm>
              <a:off x="4143300" y="-1042600"/>
              <a:ext cx="366550" cy="15950"/>
            </a:xfrm>
            <a:custGeom>
              <a:avLst/>
              <a:gdLst/>
              <a:ahLst/>
              <a:cxnLst/>
              <a:rect l="l" t="t" r="r" b="b"/>
              <a:pathLst>
                <a:path w="14662" h="638" extrusionOk="0">
                  <a:moveTo>
                    <a:pt x="0" y="0"/>
                  </a:moveTo>
                  <a:lnTo>
                    <a:pt x="0" y="638"/>
                  </a:lnTo>
                  <a:lnTo>
                    <a:pt x="14661" y="638"/>
                  </a:lnTo>
                  <a:lnTo>
                    <a:pt x="14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398;p57">
              <a:extLst>
                <a:ext uri="{FF2B5EF4-FFF2-40B4-BE49-F238E27FC236}">
                  <a16:creationId xmlns:a16="http://schemas.microsoft.com/office/drawing/2014/main" id="{C094E95D-8777-160E-1158-BAAC68E4E066}"/>
                </a:ext>
              </a:extLst>
            </p:cNvPr>
            <p:cNvSpPr/>
            <p:nvPr/>
          </p:nvSpPr>
          <p:spPr>
            <a:xfrm>
              <a:off x="4282075" y="-1488150"/>
              <a:ext cx="227775" cy="15300"/>
            </a:xfrm>
            <a:custGeom>
              <a:avLst/>
              <a:gdLst/>
              <a:ahLst/>
              <a:cxnLst/>
              <a:rect l="l" t="t" r="r" b="b"/>
              <a:pathLst>
                <a:path w="9111" h="612" extrusionOk="0">
                  <a:moveTo>
                    <a:pt x="0" y="1"/>
                  </a:moveTo>
                  <a:lnTo>
                    <a:pt x="0" y="612"/>
                  </a:lnTo>
                  <a:lnTo>
                    <a:pt x="9110" y="612"/>
                  </a:lnTo>
                  <a:lnTo>
                    <a:pt x="9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399;p57">
              <a:extLst>
                <a:ext uri="{FF2B5EF4-FFF2-40B4-BE49-F238E27FC236}">
                  <a16:creationId xmlns:a16="http://schemas.microsoft.com/office/drawing/2014/main" id="{F9BC5584-1689-2DC0-810B-CD0AE0AB79F0}"/>
                </a:ext>
              </a:extLst>
            </p:cNvPr>
            <p:cNvSpPr/>
            <p:nvPr/>
          </p:nvSpPr>
          <p:spPr>
            <a:xfrm>
              <a:off x="4282075" y="-1455600"/>
              <a:ext cx="227775" cy="15300"/>
            </a:xfrm>
            <a:custGeom>
              <a:avLst/>
              <a:gdLst/>
              <a:ahLst/>
              <a:cxnLst/>
              <a:rect l="l" t="t" r="r" b="b"/>
              <a:pathLst>
                <a:path w="9111" h="612" extrusionOk="0">
                  <a:moveTo>
                    <a:pt x="0" y="0"/>
                  </a:moveTo>
                  <a:lnTo>
                    <a:pt x="0" y="611"/>
                  </a:lnTo>
                  <a:lnTo>
                    <a:pt x="9110" y="611"/>
                  </a:lnTo>
                  <a:lnTo>
                    <a:pt x="9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400;p57">
              <a:extLst>
                <a:ext uri="{FF2B5EF4-FFF2-40B4-BE49-F238E27FC236}">
                  <a16:creationId xmlns:a16="http://schemas.microsoft.com/office/drawing/2014/main" id="{6E7258F7-86EF-6D45-4423-51D9A3C83F91}"/>
                </a:ext>
              </a:extLst>
            </p:cNvPr>
            <p:cNvSpPr/>
            <p:nvPr/>
          </p:nvSpPr>
          <p:spPr>
            <a:xfrm>
              <a:off x="3553025" y="-1175400"/>
              <a:ext cx="227100" cy="15950"/>
            </a:xfrm>
            <a:custGeom>
              <a:avLst/>
              <a:gdLst/>
              <a:ahLst/>
              <a:cxnLst/>
              <a:rect l="l" t="t" r="r" b="b"/>
              <a:pathLst>
                <a:path w="9084" h="638" extrusionOk="0">
                  <a:moveTo>
                    <a:pt x="0" y="0"/>
                  </a:moveTo>
                  <a:lnTo>
                    <a:pt x="0" y="638"/>
                  </a:lnTo>
                  <a:lnTo>
                    <a:pt x="9084" y="638"/>
                  </a:lnTo>
                  <a:lnTo>
                    <a:pt x="90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401;p57">
              <a:extLst>
                <a:ext uri="{FF2B5EF4-FFF2-40B4-BE49-F238E27FC236}">
                  <a16:creationId xmlns:a16="http://schemas.microsoft.com/office/drawing/2014/main" id="{9C126BAC-3CFE-A073-3798-01F572A00142}"/>
                </a:ext>
              </a:extLst>
            </p:cNvPr>
            <p:cNvSpPr/>
            <p:nvPr/>
          </p:nvSpPr>
          <p:spPr>
            <a:xfrm>
              <a:off x="3639325" y="-1142200"/>
              <a:ext cx="140800" cy="15300"/>
            </a:xfrm>
            <a:custGeom>
              <a:avLst/>
              <a:gdLst/>
              <a:ahLst/>
              <a:cxnLst/>
              <a:rect l="l" t="t" r="r" b="b"/>
              <a:pathLst>
                <a:path w="5632" h="612" extrusionOk="0">
                  <a:moveTo>
                    <a:pt x="1" y="0"/>
                  </a:moveTo>
                  <a:lnTo>
                    <a:pt x="1" y="611"/>
                  </a:lnTo>
                  <a:lnTo>
                    <a:pt x="5632" y="611"/>
                  </a:lnTo>
                  <a:lnTo>
                    <a:pt x="56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402;p57">
              <a:extLst>
                <a:ext uri="{FF2B5EF4-FFF2-40B4-BE49-F238E27FC236}">
                  <a16:creationId xmlns:a16="http://schemas.microsoft.com/office/drawing/2014/main" id="{9ED39E76-5F2E-3870-64E4-1FB5510AE610}"/>
                </a:ext>
              </a:extLst>
            </p:cNvPr>
            <p:cNvSpPr/>
            <p:nvPr/>
          </p:nvSpPr>
          <p:spPr>
            <a:xfrm>
              <a:off x="3639325" y="-1109675"/>
              <a:ext cx="140800" cy="15300"/>
            </a:xfrm>
            <a:custGeom>
              <a:avLst/>
              <a:gdLst/>
              <a:ahLst/>
              <a:cxnLst/>
              <a:rect l="l" t="t" r="r" b="b"/>
              <a:pathLst>
                <a:path w="5632" h="612" extrusionOk="0">
                  <a:moveTo>
                    <a:pt x="1" y="1"/>
                  </a:moveTo>
                  <a:lnTo>
                    <a:pt x="1" y="612"/>
                  </a:lnTo>
                  <a:lnTo>
                    <a:pt x="5632" y="612"/>
                  </a:lnTo>
                  <a:lnTo>
                    <a:pt x="56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9" name="Google Shape;5403;p57">
            <a:extLst>
              <a:ext uri="{FF2B5EF4-FFF2-40B4-BE49-F238E27FC236}">
                <a16:creationId xmlns:a16="http://schemas.microsoft.com/office/drawing/2014/main" id="{B481150D-7E48-62E7-735A-9CF67260B6FC}"/>
              </a:ext>
            </a:extLst>
          </p:cNvPr>
          <p:cNvGrpSpPr/>
          <p:nvPr/>
        </p:nvGrpSpPr>
        <p:grpSpPr>
          <a:xfrm flipH="1">
            <a:off x="143441" y="3732130"/>
            <a:ext cx="983443" cy="1269831"/>
            <a:chOff x="7824550" y="3502825"/>
            <a:chExt cx="1162050" cy="1500450"/>
          </a:xfrm>
        </p:grpSpPr>
        <p:sp>
          <p:nvSpPr>
            <p:cNvPr id="5990" name="Google Shape;5404;p57">
              <a:extLst>
                <a:ext uri="{FF2B5EF4-FFF2-40B4-BE49-F238E27FC236}">
                  <a16:creationId xmlns:a16="http://schemas.microsoft.com/office/drawing/2014/main" id="{8D9BB145-E646-58A9-8B53-4F906E9D94DB}"/>
                </a:ext>
              </a:extLst>
            </p:cNvPr>
            <p:cNvSpPr/>
            <p:nvPr/>
          </p:nvSpPr>
          <p:spPr>
            <a:xfrm>
              <a:off x="7824550" y="4694600"/>
              <a:ext cx="1162050" cy="308675"/>
            </a:xfrm>
            <a:custGeom>
              <a:avLst/>
              <a:gdLst/>
              <a:ahLst/>
              <a:cxnLst/>
              <a:rect l="l" t="t" r="r" b="b"/>
              <a:pathLst>
                <a:path w="46482" h="12347" extrusionOk="0">
                  <a:moveTo>
                    <a:pt x="33436" y="0"/>
                  </a:moveTo>
                  <a:lnTo>
                    <a:pt x="31617" y="18"/>
                  </a:lnTo>
                  <a:lnTo>
                    <a:pt x="29659" y="88"/>
                  </a:lnTo>
                  <a:lnTo>
                    <a:pt x="27543" y="193"/>
                  </a:lnTo>
                  <a:lnTo>
                    <a:pt x="25305" y="350"/>
                  </a:lnTo>
                  <a:lnTo>
                    <a:pt x="22926" y="560"/>
                  </a:lnTo>
                  <a:lnTo>
                    <a:pt x="20391" y="822"/>
                  </a:lnTo>
                  <a:lnTo>
                    <a:pt x="17715" y="1119"/>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3241"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405;p57">
              <a:extLst>
                <a:ext uri="{FF2B5EF4-FFF2-40B4-BE49-F238E27FC236}">
                  <a16:creationId xmlns:a16="http://schemas.microsoft.com/office/drawing/2014/main" id="{E69D68E4-AC35-E353-71FE-07FB1E74BB7D}"/>
                </a:ext>
              </a:extLst>
            </p:cNvPr>
            <p:cNvSpPr/>
            <p:nvPr/>
          </p:nvSpPr>
          <p:spPr>
            <a:xfrm>
              <a:off x="7824550" y="4694600"/>
              <a:ext cx="1162050" cy="308675"/>
            </a:xfrm>
            <a:custGeom>
              <a:avLst/>
              <a:gdLst/>
              <a:ahLst/>
              <a:cxnLst/>
              <a:rect l="l" t="t" r="r" b="b"/>
              <a:pathLst>
                <a:path w="46482" h="12347" fill="none" extrusionOk="0">
                  <a:moveTo>
                    <a:pt x="33436" y="0"/>
                  </a:moveTo>
                  <a:lnTo>
                    <a:pt x="33436" y="0"/>
                  </a:lnTo>
                  <a:lnTo>
                    <a:pt x="31617" y="18"/>
                  </a:lnTo>
                  <a:lnTo>
                    <a:pt x="29659" y="88"/>
                  </a:lnTo>
                  <a:lnTo>
                    <a:pt x="27543" y="193"/>
                  </a:lnTo>
                  <a:lnTo>
                    <a:pt x="25305" y="350"/>
                  </a:lnTo>
                  <a:lnTo>
                    <a:pt x="22926" y="560"/>
                  </a:lnTo>
                  <a:lnTo>
                    <a:pt x="20391" y="822"/>
                  </a:lnTo>
                  <a:lnTo>
                    <a:pt x="17715" y="1119"/>
                  </a:lnTo>
                  <a:lnTo>
                    <a:pt x="14882" y="1487"/>
                  </a:lnTo>
                  <a:lnTo>
                    <a:pt x="14882" y="1487"/>
                  </a:lnTo>
                  <a:lnTo>
                    <a:pt x="12661" y="2046"/>
                  </a:lnTo>
                  <a:lnTo>
                    <a:pt x="10650" y="2588"/>
                  </a:lnTo>
                  <a:lnTo>
                    <a:pt x="8814" y="3113"/>
                  </a:lnTo>
                  <a:lnTo>
                    <a:pt x="7957" y="3375"/>
                  </a:lnTo>
                  <a:lnTo>
                    <a:pt x="7170" y="3638"/>
                  </a:lnTo>
                  <a:lnTo>
                    <a:pt x="6401" y="3900"/>
                  </a:lnTo>
                  <a:lnTo>
                    <a:pt x="5684" y="4145"/>
                  </a:lnTo>
                  <a:lnTo>
                    <a:pt x="5019" y="4390"/>
                  </a:lnTo>
                  <a:lnTo>
                    <a:pt x="4390" y="4634"/>
                  </a:lnTo>
                  <a:lnTo>
                    <a:pt x="3813" y="4879"/>
                  </a:lnTo>
                  <a:lnTo>
                    <a:pt x="3271" y="5107"/>
                  </a:lnTo>
                  <a:lnTo>
                    <a:pt x="2781" y="5351"/>
                  </a:lnTo>
                  <a:lnTo>
                    <a:pt x="2326" y="5579"/>
                  </a:lnTo>
                  <a:lnTo>
                    <a:pt x="1924" y="5806"/>
                  </a:lnTo>
                  <a:lnTo>
                    <a:pt x="1539" y="6033"/>
                  </a:lnTo>
                  <a:lnTo>
                    <a:pt x="1225" y="6261"/>
                  </a:lnTo>
                  <a:lnTo>
                    <a:pt x="927" y="6471"/>
                  </a:lnTo>
                  <a:lnTo>
                    <a:pt x="683" y="6680"/>
                  </a:lnTo>
                  <a:lnTo>
                    <a:pt x="473" y="6908"/>
                  </a:lnTo>
                  <a:lnTo>
                    <a:pt x="298" y="7100"/>
                  </a:lnTo>
                  <a:lnTo>
                    <a:pt x="175" y="7310"/>
                  </a:lnTo>
                  <a:lnTo>
                    <a:pt x="70" y="7520"/>
                  </a:lnTo>
                  <a:lnTo>
                    <a:pt x="18" y="7712"/>
                  </a:lnTo>
                  <a:lnTo>
                    <a:pt x="1" y="7905"/>
                  </a:lnTo>
                  <a:lnTo>
                    <a:pt x="36" y="8097"/>
                  </a:lnTo>
                  <a:lnTo>
                    <a:pt x="88" y="8272"/>
                  </a:lnTo>
                  <a:lnTo>
                    <a:pt x="175" y="8464"/>
                  </a:lnTo>
                  <a:lnTo>
                    <a:pt x="315" y="8639"/>
                  </a:lnTo>
                  <a:lnTo>
                    <a:pt x="490" y="8814"/>
                  </a:lnTo>
                  <a:lnTo>
                    <a:pt x="683" y="8989"/>
                  </a:lnTo>
                  <a:lnTo>
                    <a:pt x="927" y="9146"/>
                  </a:lnTo>
                  <a:lnTo>
                    <a:pt x="1190" y="9321"/>
                  </a:lnTo>
                  <a:lnTo>
                    <a:pt x="1504" y="9478"/>
                  </a:lnTo>
                  <a:lnTo>
                    <a:pt x="1837" y="9636"/>
                  </a:lnTo>
                  <a:lnTo>
                    <a:pt x="2221" y="9776"/>
                  </a:lnTo>
                  <a:lnTo>
                    <a:pt x="2624" y="9933"/>
                  </a:lnTo>
                  <a:lnTo>
                    <a:pt x="3061" y="10073"/>
                  </a:lnTo>
                  <a:lnTo>
                    <a:pt x="3533" y="10213"/>
                  </a:lnTo>
                  <a:lnTo>
                    <a:pt x="4040" y="10353"/>
                  </a:lnTo>
                  <a:lnTo>
                    <a:pt x="4582" y="10493"/>
                  </a:lnTo>
                  <a:lnTo>
                    <a:pt x="5142" y="10615"/>
                  </a:lnTo>
                  <a:lnTo>
                    <a:pt x="6366" y="10860"/>
                  </a:lnTo>
                  <a:lnTo>
                    <a:pt x="7712" y="11087"/>
                  </a:lnTo>
                  <a:lnTo>
                    <a:pt x="9164" y="11297"/>
                  </a:lnTo>
                  <a:lnTo>
                    <a:pt x="10738" y="11507"/>
                  </a:lnTo>
                  <a:lnTo>
                    <a:pt x="12434" y="11682"/>
                  </a:lnTo>
                  <a:lnTo>
                    <a:pt x="14218" y="11839"/>
                  </a:lnTo>
                  <a:lnTo>
                    <a:pt x="16106" y="11979"/>
                  </a:lnTo>
                  <a:lnTo>
                    <a:pt x="18117" y="12119"/>
                  </a:lnTo>
                  <a:lnTo>
                    <a:pt x="20198" y="12224"/>
                  </a:lnTo>
                  <a:lnTo>
                    <a:pt x="22384" y="12311"/>
                  </a:lnTo>
                  <a:lnTo>
                    <a:pt x="22384" y="12311"/>
                  </a:lnTo>
                  <a:lnTo>
                    <a:pt x="23241" y="12346"/>
                  </a:lnTo>
                  <a:lnTo>
                    <a:pt x="24063" y="12346"/>
                  </a:lnTo>
                  <a:lnTo>
                    <a:pt x="24063" y="12346"/>
                  </a:lnTo>
                  <a:lnTo>
                    <a:pt x="24972" y="12346"/>
                  </a:lnTo>
                  <a:lnTo>
                    <a:pt x="25864" y="12311"/>
                  </a:lnTo>
                  <a:lnTo>
                    <a:pt x="26756" y="12276"/>
                  </a:lnTo>
                  <a:lnTo>
                    <a:pt x="27630" y="12206"/>
                  </a:lnTo>
                  <a:lnTo>
                    <a:pt x="28505" y="12136"/>
                  </a:lnTo>
                  <a:lnTo>
                    <a:pt x="29362" y="12049"/>
                  </a:lnTo>
                  <a:lnTo>
                    <a:pt x="30201" y="11944"/>
                  </a:lnTo>
                  <a:lnTo>
                    <a:pt x="31040" y="11822"/>
                  </a:lnTo>
                  <a:lnTo>
                    <a:pt x="31862" y="11682"/>
                  </a:lnTo>
                  <a:lnTo>
                    <a:pt x="32667" y="11542"/>
                  </a:lnTo>
                  <a:lnTo>
                    <a:pt x="33471" y="11385"/>
                  </a:lnTo>
                  <a:lnTo>
                    <a:pt x="34241" y="11210"/>
                  </a:lnTo>
                  <a:lnTo>
                    <a:pt x="35010" y="11035"/>
                  </a:lnTo>
                  <a:lnTo>
                    <a:pt x="35744" y="10825"/>
                  </a:lnTo>
                  <a:lnTo>
                    <a:pt x="36479" y="10633"/>
                  </a:lnTo>
                  <a:lnTo>
                    <a:pt x="37178" y="10423"/>
                  </a:lnTo>
                  <a:lnTo>
                    <a:pt x="37878" y="10195"/>
                  </a:lnTo>
                  <a:lnTo>
                    <a:pt x="38542" y="9968"/>
                  </a:lnTo>
                  <a:lnTo>
                    <a:pt x="39189" y="9723"/>
                  </a:lnTo>
                  <a:lnTo>
                    <a:pt x="39819" y="9478"/>
                  </a:lnTo>
                  <a:lnTo>
                    <a:pt x="40413" y="9234"/>
                  </a:lnTo>
                  <a:lnTo>
                    <a:pt x="40991" y="8971"/>
                  </a:lnTo>
                  <a:lnTo>
                    <a:pt x="41550" y="8709"/>
                  </a:lnTo>
                  <a:lnTo>
                    <a:pt x="42075" y="8447"/>
                  </a:lnTo>
                  <a:lnTo>
                    <a:pt x="42582" y="8167"/>
                  </a:lnTo>
                  <a:lnTo>
                    <a:pt x="43072" y="7887"/>
                  </a:lnTo>
                  <a:lnTo>
                    <a:pt x="43509" y="7607"/>
                  </a:lnTo>
                  <a:lnTo>
                    <a:pt x="43928" y="7327"/>
                  </a:lnTo>
                  <a:lnTo>
                    <a:pt x="44331" y="7048"/>
                  </a:lnTo>
                  <a:lnTo>
                    <a:pt x="44698" y="6750"/>
                  </a:lnTo>
                  <a:lnTo>
                    <a:pt x="45013" y="6471"/>
                  </a:lnTo>
                  <a:lnTo>
                    <a:pt x="45327" y="6173"/>
                  </a:lnTo>
                  <a:lnTo>
                    <a:pt x="45327" y="6173"/>
                  </a:lnTo>
                  <a:lnTo>
                    <a:pt x="45590" y="5894"/>
                  </a:lnTo>
                  <a:lnTo>
                    <a:pt x="45817" y="5596"/>
                  </a:lnTo>
                  <a:lnTo>
                    <a:pt x="46027" y="5316"/>
                  </a:lnTo>
                  <a:lnTo>
                    <a:pt x="46184" y="5019"/>
                  </a:lnTo>
                  <a:lnTo>
                    <a:pt x="46324" y="4739"/>
                  </a:lnTo>
                  <a:lnTo>
                    <a:pt x="46412" y="4460"/>
                  </a:lnTo>
                  <a:lnTo>
                    <a:pt x="46464" y="4180"/>
                  </a:lnTo>
                  <a:lnTo>
                    <a:pt x="46482" y="3900"/>
                  </a:lnTo>
                  <a:lnTo>
                    <a:pt x="46464" y="3638"/>
                  </a:lnTo>
                  <a:lnTo>
                    <a:pt x="46412" y="3375"/>
                  </a:lnTo>
                  <a:lnTo>
                    <a:pt x="46307" y="3113"/>
                  </a:lnTo>
                  <a:lnTo>
                    <a:pt x="46167" y="2868"/>
                  </a:lnTo>
                  <a:lnTo>
                    <a:pt x="45992" y="2623"/>
                  </a:lnTo>
                  <a:lnTo>
                    <a:pt x="45765" y="2379"/>
                  </a:lnTo>
                  <a:lnTo>
                    <a:pt x="45485" y="2151"/>
                  </a:lnTo>
                  <a:lnTo>
                    <a:pt x="45170" y="1924"/>
                  </a:lnTo>
                  <a:lnTo>
                    <a:pt x="44820" y="1714"/>
                  </a:lnTo>
                  <a:lnTo>
                    <a:pt x="44418" y="1522"/>
                  </a:lnTo>
                  <a:lnTo>
                    <a:pt x="43963" y="1329"/>
                  </a:lnTo>
                  <a:lnTo>
                    <a:pt x="43456" y="1137"/>
                  </a:lnTo>
                  <a:lnTo>
                    <a:pt x="42914" y="980"/>
                  </a:lnTo>
                  <a:lnTo>
                    <a:pt x="42302" y="805"/>
                  </a:lnTo>
                  <a:lnTo>
                    <a:pt x="41655" y="665"/>
                  </a:lnTo>
                  <a:lnTo>
                    <a:pt x="40956" y="525"/>
                  </a:lnTo>
                  <a:lnTo>
                    <a:pt x="40204" y="420"/>
                  </a:lnTo>
                  <a:lnTo>
                    <a:pt x="39417" y="315"/>
                  </a:lnTo>
                  <a:lnTo>
                    <a:pt x="38560" y="210"/>
                  </a:lnTo>
                  <a:lnTo>
                    <a:pt x="37633" y="140"/>
                  </a:lnTo>
                  <a:lnTo>
                    <a:pt x="36671" y="88"/>
                  </a:lnTo>
                  <a:lnTo>
                    <a:pt x="35657" y="35"/>
                  </a:lnTo>
                  <a:lnTo>
                    <a:pt x="34573" y="18"/>
                  </a:lnTo>
                  <a:lnTo>
                    <a:pt x="334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406;p57">
              <a:extLst>
                <a:ext uri="{FF2B5EF4-FFF2-40B4-BE49-F238E27FC236}">
                  <a16:creationId xmlns:a16="http://schemas.microsoft.com/office/drawing/2014/main" id="{3A983ECF-8630-247C-8BEA-9D76990EB016}"/>
                </a:ext>
              </a:extLst>
            </p:cNvPr>
            <p:cNvSpPr/>
            <p:nvPr/>
          </p:nvSpPr>
          <p:spPr>
            <a:xfrm>
              <a:off x="7925550" y="3566225"/>
              <a:ext cx="821925" cy="1350475"/>
            </a:xfrm>
            <a:custGeom>
              <a:avLst/>
              <a:gdLst/>
              <a:ahLst/>
              <a:cxnLst/>
              <a:rect l="l" t="t" r="r" b="b"/>
              <a:pathLst>
                <a:path w="32877" h="54019" extrusionOk="0">
                  <a:moveTo>
                    <a:pt x="0" y="1"/>
                  </a:moveTo>
                  <a:lnTo>
                    <a:pt x="2308" y="54019"/>
                  </a:lnTo>
                  <a:lnTo>
                    <a:pt x="32351" y="54019"/>
                  </a:lnTo>
                  <a:lnTo>
                    <a:pt x="32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407;p57">
              <a:extLst>
                <a:ext uri="{FF2B5EF4-FFF2-40B4-BE49-F238E27FC236}">
                  <a16:creationId xmlns:a16="http://schemas.microsoft.com/office/drawing/2014/main" id="{F408396E-A3E3-51C2-ACAD-A105E8E697FF}"/>
                </a:ext>
              </a:extLst>
            </p:cNvPr>
            <p:cNvSpPr/>
            <p:nvPr/>
          </p:nvSpPr>
          <p:spPr>
            <a:xfrm>
              <a:off x="8734325" y="3566225"/>
              <a:ext cx="204175" cy="1350475"/>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408;p57">
              <a:extLst>
                <a:ext uri="{FF2B5EF4-FFF2-40B4-BE49-F238E27FC236}">
                  <a16:creationId xmlns:a16="http://schemas.microsoft.com/office/drawing/2014/main" id="{F9507ED4-85CE-C1E8-5A6B-9EBFE1A0C66B}"/>
                </a:ext>
              </a:extLst>
            </p:cNvPr>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409;p57">
              <a:extLst>
                <a:ext uri="{FF2B5EF4-FFF2-40B4-BE49-F238E27FC236}">
                  <a16:creationId xmlns:a16="http://schemas.microsoft.com/office/drawing/2014/main" id="{E7F42B77-A4D5-61D7-E719-6D730936A6B4}"/>
                </a:ext>
              </a:extLst>
            </p:cNvPr>
            <p:cNvSpPr/>
            <p:nvPr/>
          </p:nvSpPr>
          <p:spPr>
            <a:xfrm>
              <a:off x="8734325" y="3630675"/>
              <a:ext cx="204175" cy="1286057"/>
            </a:xfrm>
            <a:custGeom>
              <a:avLst/>
              <a:gdLst/>
              <a:ahLst/>
              <a:cxnLst/>
              <a:rect l="l" t="t" r="r" b="b"/>
              <a:pathLst>
                <a:path w="8167" h="54019" extrusionOk="0">
                  <a:moveTo>
                    <a:pt x="525" y="1"/>
                  </a:moveTo>
                  <a:lnTo>
                    <a:pt x="0" y="54019"/>
                  </a:lnTo>
                  <a:lnTo>
                    <a:pt x="0" y="54019"/>
                  </a:lnTo>
                  <a:lnTo>
                    <a:pt x="6243" y="48021"/>
                  </a:lnTo>
                  <a:lnTo>
                    <a:pt x="8167" y="892"/>
                  </a:lnTo>
                  <a:lnTo>
                    <a:pt x="525"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410;p57">
              <a:extLst>
                <a:ext uri="{FF2B5EF4-FFF2-40B4-BE49-F238E27FC236}">
                  <a16:creationId xmlns:a16="http://schemas.microsoft.com/office/drawing/2014/main" id="{190E7454-057C-BB47-5D0B-25A8B19B318D}"/>
                </a:ext>
              </a:extLst>
            </p:cNvPr>
            <p:cNvSpPr/>
            <p:nvPr/>
          </p:nvSpPr>
          <p:spPr>
            <a:xfrm>
              <a:off x="7883125" y="3502825"/>
              <a:ext cx="1091225" cy="148675"/>
            </a:xfrm>
            <a:custGeom>
              <a:avLst/>
              <a:gdLst/>
              <a:ahLst/>
              <a:cxnLst/>
              <a:rect l="l" t="t" r="r" b="b"/>
              <a:pathLst>
                <a:path w="43649" h="5947" extrusionOk="0">
                  <a:moveTo>
                    <a:pt x="34643" y="1"/>
                  </a:moveTo>
                  <a:lnTo>
                    <a:pt x="1" y="683"/>
                  </a:lnTo>
                  <a:lnTo>
                    <a:pt x="176" y="5422"/>
                  </a:lnTo>
                  <a:lnTo>
                    <a:pt x="34486" y="5947"/>
                  </a:lnTo>
                  <a:lnTo>
                    <a:pt x="43649" y="5509"/>
                  </a:lnTo>
                  <a:lnTo>
                    <a:pt x="43649" y="928"/>
                  </a:lnTo>
                  <a:lnTo>
                    <a:pt x="3464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7" name="Google Shape;5411;p57">
            <a:extLst>
              <a:ext uri="{FF2B5EF4-FFF2-40B4-BE49-F238E27FC236}">
                <a16:creationId xmlns:a16="http://schemas.microsoft.com/office/drawing/2014/main" id="{EEB694EC-4600-958A-C153-D679884591C1}"/>
              </a:ext>
            </a:extLst>
          </p:cNvPr>
          <p:cNvGrpSpPr/>
          <p:nvPr/>
        </p:nvGrpSpPr>
        <p:grpSpPr>
          <a:xfrm>
            <a:off x="3494484" y="1019425"/>
            <a:ext cx="1302729" cy="3892744"/>
            <a:chOff x="-2991550" y="1297188"/>
            <a:chExt cx="1696025" cy="5106150"/>
          </a:xfrm>
        </p:grpSpPr>
        <p:sp>
          <p:nvSpPr>
            <p:cNvPr id="5998" name="Google Shape;5412;p57">
              <a:extLst>
                <a:ext uri="{FF2B5EF4-FFF2-40B4-BE49-F238E27FC236}">
                  <a16:creationId xmlns:a16="http://schemas.microsoft.com/office/drawing/2014/main" id="{5BB8B937-D865-DDD8-088A-E665B2D9790C}"/>
                </a:ext>
              </a:extLst>
            </p:cNvPr>
            <p:cNvSpPr/>
            <p:nvPr/>
          </p:nvSpPr>
          <p:spPr>
            <a:xfrm>
              <a:off x="-2415325" y="1297188"/>
              <a:ext cx="720425" cy="590800"/>
            </a:xfrm>
            <a:custGeom>
              <a:avLst/>
              <a:gdLst/>
              <a:ahLst/>
              <a:cxnLst/>
              <a:rect l="l" t="t" r="r" b="b"/>
              <a:pathLst>
                <a:path w="28817" h="23632" extrusionOk="0">
                  <a:moveTo>
                    <a:pt x="15554" y="0"/>
                  </a:moveTo>
                  <a:lnTo>
                    <a:pt x="15092" y="20"/>
                  </a:lnTo>
                  <a:lnTo>
                    <a:pt x="14650" y="121"/>
                  </a:lnTo>
                  <a:lnTo>
                    <a:pt x="14228" y="241"/>
                  </a:lnTo>
                  <a:lnTo>
                    <a:pt x="13806" y="402"/>
                  </a:lnTo>
                  <a:lnTo>
                    <a:pt x="13404" y="583"/>
                  </a:lnTo>
                  <a:lnTo>
                    <a:pt x="13042" y="824"/>
                  </a:lnTo>
                  <a:lnTo>
                    <a:pt x="12680" y="1085"/>
                  </a:lnTo>
                  <a:lnTo>
                    <a:pt x="12359" y="1387"/>
                  </a:lnTo>
                  <a:lnTo>
                    <a:pt x="12057" y="1728"/>
                  </a:lnTo>
                  <a:lnTo>
                    <a:pt x="11776" y="2070"/>
                  </a:lnTo>
                  <a:lnTo>
                    <a:pt x="11555" y="2452"/>
                  </a:lnTo>
                  <a:lnTo>
                    <a:pt x="11354" y="2874"/>
                  </a:lnTo>
                  <a:lnTo>
                    <a:pt x="11173" y="3296"/>
                  </a:lnTo>
                  <a:lnTo>
                    <a:pt x="11053" y="3738"/>
                  </a:lnTo>
                  <a:lnTo>
                    <a:pt x="10731" y="3758"/>
                  </a:lnTo>
                  <a:lnTo>
                    <a:pt x="9887" y="3778"/>
                  </a:lnTo>
                  <a:lnTo>
                    <a:pt x="9083" y="3858"/>
                  </a:lnTo>
                  <a:lnTo>
                    <a:pt x="8340" y="3979"/>
                  </a:lnTo>
                  <a:lnTo>
                    <a:pt x="7637" y="4140"/>
                  </a:lnTo>
                  <a:lnTo>
                    <a:pt x="6993" y="4321"/>
                  </a:lnTo>
                  <a:lnTo>
                    <a:pt x="6371" y="4562"/>
                  </a:lnTo>
                  <a:lnTo>
                    <a:pt x="5808" y="4803"/>
                  </a:lnTo>
                  <a:lnTo>
                    <a:pt x="5265" y="5104"/>
                  </a:lnTo>
                  <a:lnTo>
                    <a:pt x="4783" y="5406"/>
                  </a:lnTo>
                  <a:lnTo>
                    <a:pt x="4321" y="5767"/>
                  </a:lnTo>
                  <a:lnTo>
                    <a:pt x="3899" y="6129"/>
                  </a:lnTo>
                  <a:lnTo>
                    <a:pt x="3517" y="6511"/>
                  </a:lnTo>
                  <a:lnTo>
                    <a:pt x="3175" y="6933"/>
                  </a:lnTo>
                  <a:lnTo>
                    <a:pt x="2854" y="7355"/>
                  </a:lnTo>
                  <a:lnTo>
                    <a:pt x="2573" y="7817"/>
                  </a:lnTo>
                  <a:lnTo>
                    <a:pt x="2311" y="8279"/>
                  </a:lnTo>
                  <a:lnTo>
                    <a:pt x="2090" y="8762"/>
                  </a:lnTo>
                  <a:lnTo>
                    <a:pt x="1889" y="9244"/>
                  </a:lnTo>
                  <a:lnTo>
                    <a:pt x="1709" y="9766"/>
                  </a:lnTo>
                  <a:lnTo>
                    <a:pt x="1548" y="10269"/>
                  </a:lnTo>
                  <a:lnTo>
                    <a:pt x="1427" y="10791"/>
                  </a:lnTo>
                  <a:lnTo>
                    <a:pt x="1327" y="11314"/>
                  </a:lnTo>
                  <a:lnTo>
                    <a:pt x="1246" y="11836"/>
                  </a:lnTo>
                  <a:lnTo>
                    <a:pt x="1166" y="12379"/>
                  </a:lnTo>
                  <a:lnTo>
                    <a:pt x="1126" y="12901"/>
                  </a:lnTo>
                  <a:lnTo>
                    <a:pt x="1106" y="13424"/>
                  </a:lnTo>
                  <a:lnTo>
                    <a:pt x="1086" y="13946"/>
                  </a:lnTo>
                  <a:lnTo>
                    <a:pt x="1086" y="14469"/>
                  </a:lnTo>
                  <a:lnTo>
                    <a:pt x="1086" y="14971"/>
                  </a:lnTo>
                  <a:lnTo>
                    <a:pt x="1126" y="15473"/>
                  </a:lnTo>
                  <a:lnTo>
                    <a:pt x="1186" y="16438"/>
                  </a:lnTo>
                  <a:lnTo>
                    <a:pt x="1025" y="16599"/>
                  </a:lnTo>
                  <a:lnTo>
                    <a:pt x="885" y="16759"/>
                  </a:lnTo>
                  <a:lnTo>
                    <a:pt x="744" y="16920"/>
                  </a:lnTo>
                  <a:lnTo>
                    <a:pt x="603" y="17101"/>
                  </a:lnTo>
                  <a:lnTo>
                    <a:pt x="483" y="17282"/>
                  </a:lnTo>
                  <a:lnTo>
                    <a:pt x="382" y="17483"/>
                  </a:lnTo>
                  <a:lnTo>
                    <a:pt x="282" y="17684"/>
                  </a:lnTo>
                  <a:lnTo>
                    <a:pt x="201" y="17885"/>
                  </a:lnTo>
                  <a:lnTo>
                    <a:pt x="121" y="18086"/>
                  </a:lnTo>
                  <a:lnTo>
                    <a:pt x="81" y="18307"/>
                  </a:lnTo>
                  <a:lnTo>
                    <a:pt x="41" y="18528"/>
                  </a:lnTo>
                  <a:lnTo>
                    <a:pt x="0" y="18749"/>
                  </a:lnTo>
                  <a:lnTo>
                    <a:pt x="0" y="18990"/>
                  </a:lnTo>
                  <a:lnTo>
                    <a:pt x="0" y="19211"/>
                  </a:lnTo>
                  <a:lnTo>
                    <a:pt x="21" y="19452"/>
                  </a:lnTo>
                  <a:lnTo>
                    <a:pt x="41" y="19673"/>
                  </a:lnTo>
                  <a:lnTo>
                    <a:pt x="121" y="19995"/>
                  </a:lnTo>
                  <a:lnTo>
                    <a:pt x="221" y="20316"/>
                  </a:lnTo>
                  <a:lnTo>
                    <a:pt x="362" y="20618"/>
                  </a:lnTo>
                  <a:lnTo>
                    <a:pt x="523" y="20899"/>
                  </a:lnTo>
                  <a:lnTo>
                    <a:pt x="704" y="21160"/>
                  </a:lnTo>
                  <a:lnTo>
                    <a:pt x="905" y="21401"/>
                  </a:lnTo>
                  <a:lnTo>
                    <a:pt x="1126" y="21622"/>
                  </a:lnTo>
                  <a:lnTo>
                    <a:pt x="1367" y="21823"/>
                  </a:lnTo>
                  <a:lnTo>
                    <a:pt x="1628" y="21984"/>
                  </a:lnTo>
                  <a:lnTo>
                    <a:pt x="1889" y="22145"/>
                  </a:lnTo>
                  <a:lnTo>
                    <a:pt x="2191" y="22265"/>
                  </a:lnTo>
                  <a:lnTo>
                    <a:pt x="2492" y="22366"/>
                  </a:lnTo>
                  <a:lnTo>
                    <a:pt x="2794" y="22446"/>
                  </a:lnTo>
                  <a:lnTo>
                    <a:pt x="3115" y="22486"/>
                  </a:lnTo>
                  <a:lnTo>
                    <a:pt x="3437" y="22506"/>
                  </a:lnTo>
                  <a:lnTo>
                    <a:pt x="3758" y="22486"/>
                  </a:lnTo>
                  <a:lnTo>
                    <a:pt x="3818" y="23632"/>
                  </a:lnTo>
                  <a:lnTo>
                    <a:pt x="22969" y="22567"/>
                  </a:lnTo>
                  <a:lnTo>
                    <a:pt x="23351" y="22527"/>
                  </a:lnTo>
                  <a:lnTo>
                    <a:pt x="23712" y="22446"/>
                  </a:lnTo>
                  <a:lnTo>
                    <a:pt x="24054" y="22346"/>
                  </a:lnTo>
                  <a:lnTo>
                    <a:pt x="24396" y="22185"/>
                  </a:lnTo>
                  <a:lnTo>
                    <a:pt x="24717" y="22024"/>
                  </a:lnTo>
                  <a:lnTo>
                    <a:pt x="24999" y="21823"/>
                  </a:lnTo>
                  <a:lnTo>
                    <a:pt x="25280" y="21582"/>
                  </a:lnTo>
                  <a:lnTo>
                    <a:pt x="25521" y="21341"/>
                  </a:lnTo>
                  <a:lnTo>
                    <a:pt x="25742" y="21060"/>
                  </a:lnTo>
                  <a:lnTo>
                    <a:pt x="25943" y="20778"/>
                  </a:lnTo>
                  <a:lnTo>
                    <a:pt x="26104" y="20457"/>
                  </a:lnTo>
                  <a:lnTo>
                    <a:pt x="26244" y="20115"/>
                  </a:lnTo>
                  <a:lnTo>
                    <a:pt x="26345" y="19774"/>
                  </a:lnTo>
                  <a:lnTo>
                    <a:pt x="26425" y="19412"/>
                  </a:lnTo>
                  <a:lnTo>
                    <a:pt x="26465" y="19050"/>
                  </a:lnTo>
                  <a:lnTo>
                    <a:pt x="26465" y="18668"/>
                  </a:lnTo>
                  <a:lnTo>
                    <a:pt x="26224" y="14428"/>
                  </a:lnTo>
                  <a:lnTo>
                    <a:pt x="26486" y="14268"/>
                  </a:lnTo>
                  <a:lnTo>
                    <a:pt x="26727" y="14087"/>
                  </a:lnTo>
                  <a:lnTo>
                    <a:pt x="26968" y="13886"/>
                  </a:lnTo>
                  <a:lnTo>
                    <a:pt x="27209" y="13665"/>
                  </a:lnTo>
                  <a:lnTo>
                    <a:pt x="27430" y="13444"/>
                  </a:lnTo>
                  <a:lnTo>
                    <a:pt x="27631" y="13203"/>
                  </a:lnTo>
                  <a:lnTo>
                    <a:pt x="27812" y="12961"/>
                  </a:lnTo>
                  <a:lnTo>
                    <a:pt x="27993" y="12700"/>
                  </a:lnTo>
                  <a:lnTo>
                    <a:pt x="28153" y="12419"/>
                  </a:lnTo>
                  <a:lnTo>
                    <a:pt x="28294" y="12138"/>
                  </a:lnTo>
                  <a:lnTo>
                    <a:pt x="28415" y="11856"/>
                  </a:lnTo>
                  <a:lnTo>
                    <a:pt x="28535" y="11555"/>
                  </a:lnTo>
                  <a:lnTo>
                    <a:pt x="28616" y="11233"/>
                  </a:lnTo>
                  <a:lnTo>
                    <a:pt x="28696" y="10932"/>
                  </a:lnTo>
                  <a:lnTo>
                    <a:pt x="28756" y="10590"/>
                  </a:lnTo>
                  <a:lnTo>
                    <a:pt x="28796" y="10269"/>
                  </a:lnTo>
                  <a:lnTo>
                    <a:pt x="28817" y="9786"/>
                  </a:lnTo>
                  <a:lnTo>
                    <a:pt x="28776" y="9304"/>
                  </a:lnTo>
                  <a:lnTo>
                    <a:pt x="28716" y="8822"/>
                  </a:lnTo>
                  <a:lnTo>
                    <a:pt x="28596" y="8380"/>
                  </a:lnTo>
                  <a:lnTo>
                    <a:pt x="28455" y="7938"/>
                  </a:lnTo>
                  <a:lnTo>
                    <a:pt x="28274" y="7516"/>
                  </a:lnTo>
                  <a:lnTo>
                    <a:pt x="28053" y="7094"/>
                  </a:lnTo>
                  <a:lnTo>
                    <a:pt x="27792" y="6712"/>
                  </a:lnTo>
                  <a:lnTo>
                    <a:pt x="27510" y="6350"/>
                  </a:lnTo>
                  <a:lnTo>
                    <a:pt x="27209" y="6029"/>
                  </a:lnTo>
                  <a:lnTo>
                    <a:pt x="26867" y="5707"/>
                  </a:lnTo>
                  <a:lnTo>
                    <a:pt x="26506" y="5446"/>
                  </a:lnTo>
                  <a:lnTo>
                    <a:pt x="26104" y="5185"/>
                  </a:lnTo>
                  <a:lnTo>
                    <a:pt x="25702" y="4984"/>
                  </a:lnTo>
                  <a:lnTo>
                    <a:pt x="25260" y="4803"/>
                  </a:lnTo>
                  <a:lnTo>
                    <a:pt x="24798" y="4662"/>
                  </a:lnTo>
                  <a:lnTo>
                    <a:pt x="24777" y="4381"/>
                  </a:lnTo>
                  <a:lnTo>
                    <a:pt x="24737" y="4100"/>
                  </a:lnTo>
                  <a:lnTo>
                    <a:pt x="24657" y="3838"/>
                  </a:lnTo>
                  <a:lnTo>
                    <a:pt x="24556" y="3577"/>
                  </a:lnTo>
                  <a:lnTo>
                    <a:pt x="24436" y="3336"/>
                  </a:lnTo>
                  <a:lnTo>
                    <a:pt x="24295" y="3115"/>
                  </a:lnTo>
                  <a:lnTo>
                    <a:pt x="24155" y="2894"/>
                  </a:lnTo>
                  <a:lnTo>
                    <a:pt x="23974" y="2693"/>
                  </a:lnTo>
                  <a:lnTo>
                    <a:pt x="23773" y="2512"/>
                  </a:lnTo>
                  <a:lnTo>
                    <a:pt x="23572" y="2331"/>
                  </a:lnTo>
                  <a:lnTo>
                    <a:pt x="23331" y="2191"/>
                  </a:lnTo>
                  <a:lnTo>
                    <a:pt x="23090" y="2050"/>
                  </a:lnTo>
                  <a:lnTo>
                    <a:pt x="22848" y="1949"/>
                  </a:lnTo>
                  <a:lnTo>
                    <a:pt x="22587" y="1869"/>
                  </a:lnTo>
                  <a:lnTo>
                    <a:pt x="22306" y="1809"/>
                  </a:lnTo>
                  <a:lnTo>
                    <a:pt x="22024" y="1769"/>
                  </a:lnTo>
                  <a:lnTo>
                    <a:pt x="21723" y="1769"/>
                  </a:lnTo>
                  <a:lnTo>
                    <a:pt x="21442" y="1789"/>
                  </a:lnTo>
                  <a:lnTo>
                    <a:pt x="21160" y="1829"/>
                  </a:lnTo>
                  <a:lnTo>
                    <a:pt x="20879" y="1889"/>
                  </a:lnTo>
                  <a:lnTo>
                    <a:pt x="20618" y="1990"/>
                  </a:lnTo>
                  <a:lnTo>
                    <a:pt x="20377" y="2110"/>
                  </a:lnTo>
                  <a:lnTo>
                    <a:pt x="20136" y="2251"/>
                  </a:lnTo>
                  <a:lnTo>
                    <a:pt x="19915" y="2412"/>
                  </a:lnTo>
                  <a:lnTo>
                    <a:pt x="19774" y="2191"/>
                  </a:lnTo>
                  <a:lnTo>
                    <a:pt x="19613" y="1969"/>
                  </a:lnTo>
                  <a:lnTo>
                    <a:pt x="19452" y="1769"/>
                  </a:lnTo>
                  <a:lnTo>
                    <a:pt x="19292" y="1568"/>
                  </a:lnTo>
                  <a:lnTo>
                    <a:pt x="19111" y="1367"/>
                  </a:lnTo>
                  <a:lnTo>
                    <a:pt x="18910" y="1186"/>
                  </a:lnTo>
                  <a:lnTo>
                    <a:pt x="18709" y="1025"/>
                  </a:lnTo>
                  <a:lnTo>
                    <a:pt x="18508" y="864"/>
                  </a:lnTo>
                  <a:lnTo>
                    <a:pt x="18287" y="724"/>
                  </a:lnTo>
                  <a:lnTo>
                    <a:pt x="18046" y="583"/>
                  </a:lnTo>
                  <a:lnTo>
                    <a:pt x="17805" y="462"/>
                  </a:lnTo>
                  <a:lnTo>
                    <a:pt x="17563" y="342"/>
                  </a:lnTo>
                  <a:lnTo>
                    <a:pt x="17302" y="241"/>
                  </a:lnTo>
                  <a:lnTo>
                    <a:pt x="17041" y="161"/>
                  </a:lnTo>
                  <a:lnTo>
                    <a:pt x="16760" y="101"/>
                  </a:lnTo>
                  <a:lnTo>
                    <a:pt x="16498" y="40"/>
                  </a:lnTo>
                  <a:lnTo>
                    <a:pt x="16016"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413;p57">
              <a:extLst>
                <a:ext uri="{FF2B5EF4-FFF2-40B4-BE49-F238E27FC236}">
                  <a16:creationId xmlns:a16="http://schemas.microsoft.com/office/drawing/2014/main" id="{0FB15BCE-2C3B-4D99-BF3D-0F0B2FFB84A1}"/>
                </a:ext>
              </a:extLst>
            </p:cNvPr>
            <p:cNvSpPr/>
            <p:nvPr/>
          </p:nvSpPr>
          <p:spPr>
            <a:xfrm>
              <a:off x="-2368600" y="1564938"/>
              <a:ext cx="584275" cy="832475"/>
            </a:xfrm>
            <a:custGeom>
              <a:avLst/>
              <a:gdLst/>
              <a:ahLst/>
              <a:cxnLst/>
              <a:rect l="l" t="t" r="r" b="b"/>
              <a:pathLst>
                <a:path w="23371" h="33299" extrusionOk="0">
                  <a:moveTo>
                    <a:pt x="10148" y="1"/>
                  </a:moveTo>
                  <a:lnTo>
                    <a:pt x="9967" y="182"/>
                  </a:lnTo>
                  <a:lnTo>
                    <a:pt x="9766" y="322"/>
                  </a:lnTo>
                  <a:lnTo>
                    <a:pt x="9565" y="463"/>
                  </a:lnTo>
                  <a:lnTo>
                    <a:pt x="9344" y="604"/>
                  </a:lnTo>
                  <a:lnTo>
                    <a:pt x="9103" y="704"/>
                  </a:lnTo>
                  <a:lnTo>
                    <a:pt x="8862" y="805"/>
                  </a:lnTo>
                  <a:lnTo>
                    <a:pt x="8621" y="865"/>
                  </a:lnTo>
                  <a:lnTo>
                    <a:pt x="8360" y="925"/>
                  </a:lnTo>
                  <a:lnTo>
                    <a:pt x="8058" y="965"/>
                  </a:lnTo>
                  <a:lnTo>
                    <a:pt x="7777" y="985"/>
                  </a:lnTo>
                  <a:lnTo>
                    <a:pt x="7496" y="985"/>
                  </a:lnTo>
                  <a:lnTo>
                    <a:pt x="7214" y="945"/>
                  </a:lnTo>
                  <a:lnTo>
                    <a:pt x="6953" y="1166"/>
                  </a:lnTo>
                  <a:lnTo>
                    <a:pt x="6692" y="1407"/>
                  </a:lnTo>
                  <a:lnTo>
                    <a:pt x="6451" y="1669"/>
                  </a:lnTo>
                  <a:lnTo>
                    <a:pt x="6250" y="1930"/>
                  </a:lnTo>
                  <a:lnTo>
                    <a:pt x="6049" y="2231"/>
                  </a:lnTo>
                  <a:lnTo>
                    <a:pt x="5888" y="2533"/>
                  </a:lnTo>
                  <a:lnTo>
                    <a:pt x="5747" y="2854"/>
                  </a:lnTo>
                  <a:lnTo>
                    <a:pt x="5627" y="3176"/>
                  </a:lnTo>
                  <a:lnTo>
                    <a:pt x="5546" y="3417"/>
                  </a:lnTo>
                  <a:lnTo>
                    <a:pt x="5506" y="3678"/>
                  </a:lnTo>
                  <a:lnTo>
                    <a:pt x="5426" y="4160"/>
                  </a:lnTo>
                  <a:lnTo>
                    <a:pt x="5366" y="4663"/>
                  </a:lnTo>
                  <a:lnTo>
                    <a:pt x="5346" y="5185"/>
                  </a:lnTo>
                  <a:lnTo>
                    <a:pt x="5346" y="6190"/>
                  </a:lnTo>
                  <a:lnTo>
                    <a:pt x="5346" y="6712"/>
                  </a:lnTo>
                  <a:lnTo>
                    <a:pt x="5325" y="7195"/>
                  </a:lnTo>
                  <a:lnTo>
                    <a:pt x="5305" y="8119"/>
                  </a:lnTo>
                  <a:lnTo>
                    <a:pt x="5285" y="9043"/>
                  </a:lnTo>
                  <a:lnTo>
                    <a:pt x="5285" y="9486"/>
                  </a:lnTo>
                  <a:lnTo>
                    <a:pt x="5265" y="9727"/>
                  </a:lnTo>
                  <a:lnTo>
                    <a:pt x="5245" y="9827"/>
                  </a:lnTo>
                  <a:lnTo>
                    <a:pt x="5205" y="9908"/>
                  </a:lnTo>
                  <a:lnTo>
                    <a:pt x="5044" y="10149"/>
                  </a:lnTo>
                  <a:lnTo>
                    <a:pt x="4924" y="10309"/>
                  </a:lnTo>
                  <a:lnTo>
                    <a:pt x="4823" y="10410"/>
                  </a:lnTo>
                  <a:lnTo>
                    <a:pt x="4743" y="10450"/>
                  </a:lnTo>
                  <a:lnTo>
                    <a:pt x="4702" y="10430"/>
                  </a:lnTo>
                  <a:lnTo>
                    <a:pt x="4682" y="10430"/>
                  </a:lnTo>
                  <a:lnTo>
                    <a:pt x="4642" y="10350"/>
                  </a:lnTo>
                  <a:lnTo>
                    <a:pt x="4602" y="10229"/>
                  </a:lnTo>
                  <a:lnTo>
                    <a:pt x="4562" y="10048"/>
                  </a:lnTo>
                  <a:lnTo>
                    <a:pt x="4481" y="9626"/>
                  </a:lnTo>
                  <a:lnTo>
                    <a:pt x="4421" y="9365"/>
                  </a:lnTo>
                  <a:lnTo>
                    <a:pt x="4321" y="9084"/>
                  </a:lnTo>
                  <a:lnTo>
                    <a:pt x="4220" y="8782"/>
                  </a:lnTo>
                  <a:lnTo>
                    <a:pt x="4080" y="8481"/>
                  </a:lnTo>
                  <a:lnTo>
                    <a:pt x="3899" y="8159"/>
                  </a:lnTo>
                  <a:lnTo>
                    <a:pt x="3678" y="7858"/>
                  </a:lnTo>
                  <a:lnTo>
                    <a:pt x="3678" y="8139"/>
                  </a:lnTo>
                  <a:lnTo>
                    <a:pt x="2130" y="8220"/>
                  </a:lnTo>
                  <a:lnTo>
                    <a:pt x="1909" y="8240"/>
                  </a:lnTo>
                  <a:lnTo>
                    <a:pt x="1688" y="8300"/>
                  </a:lnTo>
                  <a:lnTo>
                    <a:pt x="1467" y="8360"/>
                  </a:lnTo>
                  <a:lnTo>
                    <a:pt x="1266" y="8441"/>
                  </a:lnTo>
                  <a:lnTo>
                    <a:pt x="1065" y="8561"/>
                  </a:lnTo>
                  <a:lnTo>
                    <a:pt x="884" y="8682"/>
                  </a:lnTo>
                  <a:lnTo>
                    <a:pt x="724" y="8822"/>
                  </a:lnTo>
                  <a:lnTo>
                    <a:pt x="563" y="8983"/>
                  </a:lnTo>
                  <a:lnTo>
                    <a:pt x="422" y="9144"/>
                  </a:lnTo>
                  <a:lnTo>
                    <a:pt x="302" y="9325"/>
                  </a:lnTo>
                  <a:lnTo>
                    <a:pt x="201" y="9526"/>
                  </a:lnTo>
                  <a:lnTo>
                    <a:pt x="121" y="9727"/>
                  </a:lnTo>
                  <a:lnTo>
                    <a:pt x="61" y="9928"/>
                  </a:lnTo>
                  <a:lnTo>
                    <a:pt x="20" y="10149"/>
                  </a:lnTo>
                  <a:lnTo>
                    <a:pt x="0" y="10390"/>
                  </a:lnTo>
                  <a:lnTo>
                    <a:pt x="0" y="10611"/>
                  </a:lnTo>
                  <a:lnTo>
                    <a:pt x="81" y="12198"/>
                  </a:lnTo>
                  <a:lnTo>
                    <a:pt x="101" y="12440"/>
                  </a:lnTo>
                  <a:lnTo>
                    <a:pt x="141" y="12661"/>
                  </a:lnTo>
                  <a:lnTo>
                    <a:pt x="221" y="12862"/>
                  </a:lnTo>
                  <a:lnTo>
                    <a:pt x="302" y="13083"/>
                  </a:lnTo>
                  <a:lnTo>
                    <a:pt x="422" y="13263"/>
                  </a:lnTo>
                  <a:lnTo>
                    <a:pt x="543" y="13444"/>
                  </a:lnTo>
                  <a:lnTo>
                    <a:pt x="684" y="13605"/>
                  </a:lnTo>
                  <a:lnTo>
                    <a:pt x="824" y="13766"/>
                  </a:lnTo>
                  <a:lnTo>
                    <a:pt x="1005" y="13906"/>
                  </a:lnTo>
                  <a:lnTo>
                    <a:pt x="1186" y="14027"/>
                  </a:lnTo>
                  <a:lnTo>
                    <a:pt x="1387" y="14128"/>
                  </a:lnTo>
                  <a:lnTo>
                    <a:pt x="1588" y="14208"/>
                  </a:lnTo>
                  <a:lnTo>
                    <a:pt x="1789" y="14288"/>
                  </a:lnTo>
                  <a:lnTo>
                    <a:pt x="2010" y="14328"/>
                  </a:lnTo>
                  <a:lnTo>
                    <a:pt x="2251" y="14349"/>
                  </a:lnTo>
                  <a:lnTo>
                    <a:pt x="2472" y="14349"/>
                  </a:lnTo>
                  <a:lnTo>
                    <a:pt x="4019" y="14248"/>
                  </a:lnTo>
                  <a:lnTo>
                    <a:pt x="4160" y="16800"/>
                  </a:lnTo>
                  <a:lnTo>
                    <a:pt x="4220" y="17323"/>
                  </a:lnTo>
                  <a:lnTo>
                    <a:pt x="4301" y="17865"/>
                  </a:lnTo>
                  <a:lnTo>
                    <a:pt x="4421" y="18368"/>
                  </a:lnTo>
                  <a:lnTo>
                    <a:pt x="4562" y="18870"/>
                  </a:lnTo>
                  <a:lnTo>
                    <a:pt x="4562" y="28556"/>
                  </a:lnTo>
                  <a:lnTo>
                    <a:pt x="4562" y="28797"/>
                  </a:lnTo>
                  <a:lnTo>
                    <a:pt x="4582" y="29038"/>
                  </a:lnTo>
                  <a:lnTo>
                    <a:pt x="4622" y="29279"/>
                  </a:lnTo>
                  <a:lnTo>
                    <a:pt x="4662" y="29520"/>
                  </a:lnTo>
                  <a:lnTo>
                    <a:pt x="4783" y="29962"/>
                  </a:lnTo>
                  <a:lnTo>
                    <a:pt x="4944" y="30404"/>
                  </a:lnTo>
                  <a:lnTo>
                    <a:pt x="5145" y="30826"/>
                  </a:lnTo>
                  <a:lnTo>
                    <a:pt x="5366" y="31208"/>
                  </a:lnTo>
                  <a:lnTo>
                    <a:pt x="5647" y="31570"/>
                  </a:lnTo>
                  <a:lnTo>
                    <a:pt x="5948" y="31912"/>
                  </a:lnTo>
                  <a:lnTo>
                    <a:pt x="6290" y="32213"/>
                  </a:lnTo>
                  <a:lnTo>
                    <a:pt x="6652" y="32494"/>
                  </a:lnTo>
                  <a:lnTo>
                    <a:pt x="7054" y="32735"/>
                  </a:lnTo>
                  <a:lnTo>
                    <a:pt x="7455" y="32936"/>
                  </a:lnTo>
                  <a:lnTo>
                    <a:pt x="7898" y="33097"/>
                  </a:lnTo>
                  <a:lnTo>
                    <a:pt x="8360" y="33198"/>
                  </a:lnTo>
                  <a:lnTo>
                    <a:pt x="8581" y="33258"/>
                  </a:lnTo>
                  <a:lnTo>
                    <a:pt x="8822" y="33278"/>
                  </a:lnTo>
                  <a:lnTo>
                    <a:pt x="9063" y="33298"/>
                  </a:lnTo>
                  <a:lnTo>
                    <a:pt x="13745" y="33298"/>
                  </a:lnTo>
                  <a:lnTo>
                    <a:pt x="13986" y="33278"/>
                  </a:lnTo>
                  <a:lnTo>
                    <a:pt x="14227" y="33258"/>
                  </a:lnTo>
                  <a:lnTo>
                    <a:pt x="14469" y="33198"/>
                  </a:lnTo>
                  <a:lnTo>
                    <a:pt x="14911" y="33097"/>
                  </a:lnTo>
                  <a:lnTo>
                    <a:pt x="15353" y="32936"/>
                  </a:lnTo>
                  <a:lnTo>
                    <a:pt x="15775" y="32735"/>
                  </a:lnTo>
                  <a:lnTo>
                    <a:pt x="16157" y="32494"/>
                  </a:lnTo>
                  <a:lnTo>
                    <a:pt x="16518" y="32213"/>
                  </a:lnTo>
                  <a:lnTo>
                    <a:pt x="16860" y="31912"/>
                  </a:lnTo>
                  <a:lnTo>
                    <a:pt x="17161" y="31570"/>
                  </a:lnTo>
                  <a:lnTo>
                    <a:pt x="17443" y="31208"/>
                  </a:lnTo>
                  <a:lnTo>
                    <a:pt x="17684" y="30826"/>
                  </a:lnTo>
                  <a:lnTo>
                    <a:pt x="17885" y="30404"/>
                  </a:lnTo>
                  <a:lnTo>
                    <a:pt x="18046" y="29962"/>
                  </a:lnTo>
                  <a:lnTo>
                    <a:pt x="18166" y="29520"/>
                  </a:lnTo>
                  <a:lnTo>
                    <a:pt x="18206" y="29279"/>
                  </a:lnTo>
                  <a:lnTo>
                    <a:pt x="18226" y="29038"/>
                  </a:lnTo>
                  <a:lnTo>
                    <a:pt x="18246" y="28797"/>
                  </a:lnTo>
                  <a:lnTo>
                    <a:pt x="18246" y="28556"/>
                  </a:lnTo>
                  <a:lnTo>
                    <a:pt x="18246" y="23833"/>
                  </a:lnTo>
                  <a:lnTo>
                    <a:pt x="18548" y="23693"/>
                  </a:lnTo>
                  <a:lnTo>
                    <a:pt x="18829" y="23552"/>
                  </a:lnTo>
                  <a:lnTo>
                    <a:pt x="19111" y="23411"/>
                  </a:lnTo>
                  <a:lnTo>
                    <a:pt x="19392" y="23251"/>
                  </a:lnTo>
                  <a:lnTo>
                    <a:pt x="19653" y="23090"/>
                  </a:lnTo>
                  <a:lnTo>
                    <a:pt x="19914" y="22909"/>
                  </a:lnTo>
                  <a:lnTo>
                    <a:pt x="20417" y="22527"/>
                  </a:lnTo>
                  <a:lnTo>
                    <a:pt x="20879" y="22105"/>
                  </a:lnTo>
                  <a:lnTo>
                    <a:pt x="21321" y="21643"/>
                  </a:lnTo>
                  <a:lnTo>
                    <a:pt x="21703" y="21161"/>
                  </a:lnTo>
                  <a:lnTo>
                    <a:pt x="22064" y="20638"/>
                  </a:lnTo>
                  <a:lnTo>
                    <a:pt x="22386" y="20096"/>
                  </a:lnTo>
                  <a:lnTo>
                    <a:pt x="22527" y="19814"/>
                  </a:lnTo>
                  <a:lnTo>
                    <a:pt x="22667" y="19533"/>
                  </a:lnTo>
                  <a:lnTo>
                    <a:pt x="22788" y="19232"/>
                  </a:lnTo>
                  <a:lnTo>
                    <a:pt x="22908" y="18950"/>
                  </a:lnTo>
                  <a:lnTo>
                    <a:pt x="23009" y="18649"/>
                  </a:lnTo>
                  <a:lnTo>
                    <a:pt x="23089" y="18327"/>
                  </a:lnTo>
                  <a:lnTo>
                    <a:pt x="23170" y="18026"/>
                  </a:lnTo>
                  <a:lnTo>
                    <a:pt x="23230" y="17704"/>
                  </a:lnTo>
                  <a:lnTo>
                    <a:pt x="23290" y="17383"/>
                  </a:lnTo>
                  <a:lnTo>
                    <a:pt x="23330" y="17061"/>
                  </a:lnTo>
                  <a:lnTo>
                    <a:pt x="23371" y="16740"/>
                  </a:lnTo>
                  <a:lnTo>
                    <a:pt x="23371" y="16398"/>
                  </a:lnTo>
                  <a:lnTo>
                    <a:pt x="23371" y="16077"/>
                  </a:lnTo>
                  <a:lnTo>
                    <a:pt x="23371" y="15735"/>
                  </a:lnTo>
                  <a:lnTo>
                    <a:pt x="23270" y="13906"/>
                  </a:lnTo>
                  <a:lnTo>
                    <a:pt x="22627" y="2553"/>
                  </a:lnTo>
                  <a:lnTo>
                    <a:pt x="22607" y="2111"/>
                  </a:lnTo>
                  <a:lnTo>
                    <a:pt x="22547" y="1669"/>
                  </a:lnTo>
                  <a:lnTo>
                    <a:pt x="22265" y="1829"/>
                  </a:lnTo>
                  <a:lnTo>
                    <a:pt x="21964" y="1950"/>
                  </a:lnTo>
                  <a:lnTo>
                    <a:pt x="21663" y="2071"/>
                  </a:lnTo>
                  <a:lnTo>
                    <a:pt x="21361" y="2151"/>
                  </a:lnTo>
                  <a:lnTo>
                    <a:pt x="21040" y="2211"/>
                  </a:lnTo>
                  <a:lnTo>
                    <a:pt x="20698" y="2251"/>
                  </a:lnTo>
                  <a:lnTo>
                    <a:pt x="20377" y="2271"/>
                  </a:lnTo>
                  <a:lnTo>
                    <a:pt x="20035" y="2251"/>
                  </a:lnTo>
                  <a:lnTo>
                    <a:pt x="19794" y="2231"/>
                  </a:lnTo>
                  <a:lnTo>
                    <a:pt x="19573" y="2191"/>
                  </a:lnTo>
                  <a:lnTo>
                    <a:pt x="19352" y="2151"/>
                  </a:lnTo>
                  <a:lnTo>
                    <a:pt x="19131" y="2091"/>
                  </a:lnTo>
                  <a:lnTo>
                    <a:pt x="18709" y="1930"/>
                  </a:lnTo>
                  <a:lnTo>
                    <a:pt x="18307" y="1749"/>
                  </a:lnTo>
                  <a:lnTo>
                    <a:pt x="17945" y="1508"/>
                  </a:lnTo>
                  <a:lnTo>
                    <a:pt x="17603" y="1247"/>
                  </a:lnTo>
                  <a:lnTo>
                    <a:pt x="17282" y="945"/>
                  </a:lnTo>
                  <a:lnTo>
                    <a:pt x="17001" y="604"/>
                  </a:lnTo>
                  <a:lnTo>
                    <a:pt x="16800" y="905"/>
                  </a:lnTo>
                  <a:lnTo>
                    <a:pt x="16579" y="1186"/>
                  </a:lnTo>
                  <a:lnTo>
                    <a:pt x="16317" y="1448"/>
                  </a:lnTo>
                  <a:lnTo>
                    <a:pt x="16036" y="1669"/>
                  </a:lnTo>
                  <a:lnTo>
                    <a:pt x="15714" y="1870"/>
                  </a:lnTo>
                  <a:lnTo>
                    <a:pt x="15393" y="2030"/>
                  </a:lnTo>
                  <a:lnTo>
                    <a:pt x="15031" y="2171"/>
                  </a:lnTo>
                  <a:lnTo>
                    <a:pt x="14649" y="2251"/>
                  </a:lnTo>
                  <a:lnTo>
                    <a:pt x="14328" y="2292"/>
                  </a:lnTo>
                  <a:lnTo>
                    <a:pt x="14027" y="2312"/>
                  </a:lnTo>
                  <a:lnTo>
                    <a:pt x="13705" y="2292"/>
                  </a:lnTo>
                  <a:lnTo>
                    <a:pt x="13404" y="2251"/>
                  </a:lnTo>
                  <a:lnTo>
                    <a:pt x="13122" y="2191"/>
                  </a:lnTo>
                  <a:lnTo>
                    <a:pt x="12821" y="2091"/>
                  </a:lnTo>
                  <a:lnTo>
                    <a:pt x="12560" y="1970"/>
                  </a:lnTo>
                  <a:lnTo>
                    <a:pt x="12298" y="1829"/>
                  </a:lnTo>
                  <a:lnTo>
                    <a:pt x="12037" y="1669"/>
                  </a:lnTo>
                  <a:lnTo>
                    <a:pt x="11796" y="1488"/>
                  </a:lnTo>
                  <a:lnTo>
                    <a:pt x="11575" y="1287"/>
                  </a:lnTo>
                  <a:lnTo>
                    <a:pt x="11374" y="1066"/>
                  </a:lnTo>
                  <a:lnTo>
                    <a:pt x="11193" y="825"/>
                  </a:lnTo>
                  <a:lnTo>
                    <a:pt x="11032" y="563"/>
                  </a:lnTo>
                  <a:lnTo>
                    <a:pt x="10892" y="302"/>
                  </a:lnTo>
                  <a:lnTo>
                    <a:pt x="10771" y="21"/>
                  </a:lnTo>
                  <a:lnTo>
                    <a:pt x="10148" y="1"/>
                  </a:lnTo>
                  <a:close/>
                </a:path>
              </a:pathLst>
            </a:custGeom>
            <a:solidFill>
              <a:srgbClr val="FDB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5414;p57">
              <a:extLst>
                <a:ext uri="{FF2B5EF4-FFF2-40B4-BE49-F238E27FC236}">
                  <a16:creationId xmlns:a16="http://schemas.microsoft.com/office/drawing/2014/main" id="{41B71740-13A2-1781-7C3C-65CD54E0A597}"/>
                </a:ext>
              </a:extLst>
            </p:cNvPr>
            <p:cNvSpPr/>
            <p:nvPr/>
          </p:nvSpPr>
          <p:spPr>
            <a:xfrm>
              <a:off x="-2368600" y="1564938"/>
              <a:ext cx="584275" cy="832475"/>
            </a:xfrm>
            <a:custGeom>
              <a:avLst/>
              <a:gdLst/>
              <a:ahLst/>
              <a:cxnLst/>
              <a:rect l="l" t="t" r="r" b="b"/>
              <a:pathLst>
                <a:path w="23371" h="33299" fill="none" extrusionOk="0">
                  <a:moveTo>
                    <a:pt x="20035" y="2251"/>
                  </a:moveTo>
                  <a:lnTo>
                    <a:pt x="20035" y="2251"/>
                  </a:lnTo>
                  <a:lnTo>
                    <a:pt x="19794" y="2231"/>
                  </a:lnTo>
                  <a:lnTo>
                    <a:pt x="19573" y="2191"/>
                  </a:lnTo>
                  <a:lnTo>
                    <a:pt x="19352" y="2151"/>
                  </a:lnTo>
                  <a:lnTo>
                    <a:pt x="19131" y="2091"/>
                  </a:lnTo>
                  <a:lnTo>
                    <a:pt x="18709" y="1930"/>
                  </a:lnTo>
                  <a:lnTo>
                    <a:pt x="18307" y="1749"/>
                  </a:lnTo>
                  <a:lnTo>
                    <a:pt x="17945" y="1508"/>
                  </a:lnTo>
                  <a:lnTo>
                    <a:pt x="17603" y="1247"/>
                  </a:lnTo>
                  <a:lnTo>
                    <a:pt x="17282" y="945"/>
                  </a:lnTo>
                  <a:lnTo>
                    <a:pt x="17001" y="604"/>
                  </a:lnTo>
                  <a:lnTo>
                    <a:pt x="17001" y="604"/>
                  </a:lnTo>
                  <a:lnTo>
                    <a:pt x="16800" y="905"/>
                  </a:lnTo>
                  <a:lnTo>
                    <a:pt x="16579" y="1186"/>
                  </a:lnTo>
                  <a:lnTo>
                    <a:pt x="16317" y="1448"/>
                  </a:lnTo>
                  <a:lnTo>
                    <a:pt x="16036" y="1669"/>
                  </a:lnTo>
                  <a:lnTo>
                    <a:pt x="15714" y="1870"/>
                  </a:lnTo>
                  <a:lnTo>
                    <a:pt x="15393" y="2030"/>
                  </a:lnTo>
                  <a:lnTo>
                    <a:pt x="15031" y="2171"/>
                  </a:lnTo>
                  <a:lnTo>
                    <a:pt x="14649" y="2251"/>
                  </a:lnTo>
                  <a:lnTo>
                    <a:pt x="14649" y="2251"/>
                  </a:lnTo>
                  <a:lnTo>
                    <a:pt x="14328" y="2292"/>
                  </a:lnTo>
                  <a:lnTo>
                    <a:pt x="14027" y="2312"/>
                  </a:lnTo>
                  <a:lnTo>
                    <a:pt x="13705" y="2292"/>
                  </a:lnTo>
                  <a:lnTo>
                    <a:pt x="13404" y="2251"/>
                  </a:lnTo>
                  <a:lnTo>
                    <a:pt x="13122" y="2191"/>
                  </a:lnTo>
                  <a:lnTo>
                    <a:pt x="12821" y="2091"/>
                  </a:lnTo>
                  <a:lnTo>
                    <a:pt x="12560" y="1970"/>
                  </a:lnTo>
                  <a:lnTo>
                    <a:pt x="12298" y="1829"/>
                  </a:lnTo>
                  <a:lnTo>
                    <a:pt x="12037" y="1669"/>
                  </a:lnTo>
                  <a:lnTo>
                    <a:pt x="11796" y="1488"/>
                  </a:lnTo>
                  <a:lnTo>
                    <a:pt x="11575" y="1287"/>
                  </a:lnTo>
                  <a:lnTo>
                    <a:pt x="11374" y="1066"/>
                  </a:lnTo>
                  <a:lnTo>
                    <a:pt x="11193" y="825"/>
                  </a:lnTo>
                  <a:lnTo>
                    <a:pt x="11032" y="563"/>
                  </a:lnTo>
                  <a:lnTo>
                    <a:pt x="10892" y="302"/>
                  </a:lnTo>
                  <a:lnTo>
                    <a:pt x="10771" y="21"/>
                  </a:lnTo>
                  <a:lnTo>
                    <a:pt x="10771" y="21"/>
                  </a:lnTo>
                  <a:lnTo>
                    <a:pt x="10148" y="1"/>
                  </a:lnTo>
                  <a:lnTo>
                    <a:pt x="10148" y="1"/>
                  </a:lnTo>
                  <a:lnTo>
                    <a:pt x="9967" y="182"/>
                  </a:lnTo>
                  <a:lnTo>
                    <a:pt x="9766" y="322"/>
                  </a:lnTo>
                  <a:lnTo>
                    <a:pt x="9565" y="463"/>
                  </a:lnTo>
                  <a:lnTo>
                    <a:pt x="9344" y="604"/>
                  </a:lnTo>
                  <a:lnTo>
                    <a:pt x="9103" y="704"/>
                  </a:lnTo>
                  <a:lnTo>
                    <a:pt x="8862" y="805"/>
                  </a:lnTo>
                  <a:lnTo>
                    <a:pt x="8621" y="865"/>
                  </a:lnTo>
                  <a:lnTo>
                    <a:pt x="8360" y="925"/>
                  </a:lnTo>
                  <a:lnTo>
                    <a:pt x="8360" y="925"/>
                  </a:lnTo>
                  <a:lnTo>
                    <a:pt x="8058" y="965"/>
                  </a:lnTo>
                  <a:lnTo>
                    <a:pt x="7777" y="985"/>
                  </a:lnTo>
                  <a:lnTo>
                    <a:pt x="7496" y="985"/>
                  </a:lnTo>
                  <a:lnTo>
                    <a:pt x="7214" y="945"/>
                  </a:lnTo>
                  <a:lnTo>
                    <a:pt x="7214" y="945"/>
                  </a:lnTo>
                  <a:lnTo>
                    <a:pt x="6953" y="1166"/>
                  </a:lnTo>
                  <a:lnTo>
                    <a:pt x="6692" y="1407"/>
                  </a:lnTo>
                  <a:lnTo>
                    <a:pt x="6451" y="1669"/>
                  </a:lnTo>
                  <a:lnTo>
                    <a:pt x="6250" y="1930"/>
                  </a:lnTo>
                  <a:lnTo>
                    <a:pt x="6049" y="2231"/>
                  </a:lnTo>
                  <a:lnTo>
                    <a:pt x="5888" y="2533"/>
                  </a:lnTo>
                  <a:lnTo>
                    <a:pt x="5747" y="2854"/>
                  </a:lnTo>
                  <a:lnTo>
                    <a:pt x="5627" y="3176"/>
                  </a:lnTo>
                  <a:lnTo>
                    <a:pt x="5627" y="3176"/>
                  </a:lnTo>
                  <a:lnTo>
                    <a:pt x="5546" y="3417"/>
                  </a:lnTo>
                  <a:lnTo>
                    <a:pt x="5506" y="3678"/>
                  </a:lnTo>
                  <a:lnTo>
                    <a:pt x="5426" y="4160"/>
                  </a:lnTo>
                  <a:lnTo>
                    <a:pt x="5366" y="4663"/>
                  </a:lnTo>
                  <a:lnTo>
                    <a:pt x="5346" y="5185"/>
                  </a:lnTo>
                  <a:lnTo>
                    <a:pt x="5346" y="6190"/>
                  </a:lnTo>
                  <a:lnTo>
                    <a:pt x="5346" y="6712"/>
                  </a:lnTo>
                  <a:lnTo>
                    <a:pt x="5325" y="7195"/>
                  </a:lnTo>
                  <a:lnTo>
                    <a:pt x="5325" y="7195"/>
                  </a:lnTo>
                  <a:lnTo>
                    <a:pt x="5305" y="8119"/>
                  </a:lnTo>
                  <a:lnTo>
                    <a:pt x="5285" y="9043"/>
                  </a:lnTo>
                  <a:lnTo>
                    <a:pt x="5285" y="9043"/>
                  </a:lnTo>
                  <a:lnTo>
                    <a:pt x="5285" y="9486"/>
                  </a:lnTo>
                  <a:lnTo>
                    <a:pt x="5265" y="9727"/>
                  </a:lnTo>
                  <a:lnTo>
                    <a:pt x="5245" y="9827"/>
                  </a:lnTo>
                  <a:lnTo>
                    <a:pt x="5205" y="9908"/>
                  </a:lnTo>
                  <a:lnTo>
                    <a:pt x="5205" y="9908"/>
                  </a:lnTo>
                  <a:lnTo>
                    <a:pt x="5044" y="10149"/>
                  </a:lnTo>
                  <a:lnTo>
                    <a:pt x="4924" y="10309"/>
                  </a:lnTo>
                  <a:lnTo>
                    <a:pt x="4823" y="10410"/>
                  </a:lnTo>
                  <a:lnTo>
                    <a:pt x="4743" y="10450"/>
                  </a:lnTo>
                  <a:lnTo>
                    <a:pt x="4702" y="10430"/>
                  </a:lnTo>
                  <a:lnTo>
                    <a:pt x="4682" y="10430"/>
                  </a:lnTo>
                  <a:lnTo>
                    <a:pt x="4642" y="10350"/>
                  </a:lnTo>
                  <a:lnTo>
                    <a:pt x="4602" y="10229"/>
                  </a:lnTo>
                  <a:lnTo>
                    <a:pt x="4562" y="10048"/>
                  </a:lnTo>
                  <a:lnTo>
                    <a:pt x="4481" y="9626"/>
                  </a:lnTo>
                  <a:lnTo>
                    <a:pt x="4421" y="9365"/>
                  </a:lnTo>
                  <a:lnTo>
                    <a:pt x="4321" y="9084"/>
                  </a:lnTo>
                  <a:lnTo>
                    <a:pt x="4220" y="8782"/>
                  </a:lnTo>
                  <a:lnTo>
                    <a:pt x="4080" y="8481"/>
                  </a:lnTo>
                  <a:lnTo>
                    <a:pt x="3899" y="8159"/>
                  </a:lnTo>
                  <a:lnTo>
                    <a:pt x="3678" y="7858"/>
                  </a:lnTo>
                  <a:lnTo>
                    <a:pt x="3678" y="8139"/>
                  </a:lnTo>
                  <a:lnTo>
                    <a:pt x="2130" y="8220"/>
                  </a:lnTo>
                  <a:lnTo>
                    <a:pt x="2130" y="8220"/>
                  </a:lnTo>
                  <a:lnTo>
                    <a:pt x="1909" y="8240"/>
                  </a:lnTo>
                  <a:lnTo>
                    <a:pt x="1688" y="8300"/>
                  </a:lnTo>
                  <a:lnTo>
                    <a:pt x="1467" y="8360"/>
                  </a:lnTo>
                  <a:lnTo>
                    <a:pt x="1266" y="8441"/>
                  </a:lnTo>
                  <a:lnTo>
                    <a:pt x="1065" y="8561"/>
                  </a:lnTo>
                  <a:lnTo>
                    <a:pt x="884" y="8682"/>
                  </a:lnTo>
                  <a:lnTo>
                    <a:pt x="724" y="8822"/>
                  </a:lnTo>
                  <a:lnTo>
                    <a:pt x="563" y="8983"/>
                  </a:lnTo>
                  <a:lnTo>
                    <a:pt x="422" y="9144"/>
                  </a:lnTo>
                  <a:lnTo>
                    <a:pt x="302" y="9325"/>
                  </a:lnTo>
                  <a:lnTo>
                    <a:pt x="201" y="9526"/>
                  </a:lnTo>
                  <a:lnTo>
                    <a:pt x="121" y="9727"/>
                  </a:lnTo>
                  <a:lnTo>
                    <a:pt x="61" y="9928"/>
                  </a:lnTo>
                  <a:lnTo>
                    <a:pt x="20" y="10149"/>
                  </a:lnTo>
                  <a:lnTo>
                    <a:pt x="0" y="10390"/>
                  </a:lnTo>
                  <a:lnTo>
                    <a:pt x="0" y="10611"/>
                  </a:lnTo>
                  <a:lnTo>
                    <a:pt x="81" y="12198"/>
                  </a:lnTo>
                  <a:lnTo>
                    <a:pt x="81" y="12198"/>
                  </a:lnTo>
                  <a:lnTo>
                    <a:pt x="101" y="12440"/>
                  </a:lnTo>
                  <a:lnTo>
                    <a:pt x="141" y="12661"/>
                  </a:lnTo>
                  <a:lnTo>
                    <a:pt x="221" y="12862"/>
                  </a:lnTo>
                  <a:lnTo>
                    <a:pt x="302" y="13083"/>
                  </a:lnTo>
                  <a:lnTo>
                    <a:pt x="422" y="13263"/>
                  </a:lnTo>
                  <a:lnTo>
                    <a:pt x="543" y="13444"/>
                  </a:lnTo>
                  <a:lnTo>
                    <a:pt x="684" y="13605"/>
                  </a:lnTo>
                  <a:lnTo>
                    <a:pt x="824" y="13766"/>
                  </a:lnTo>
                  <a:lnTo>
                    <a:pt x="1005" y="13906"/>
                  </a:lnTo>
                  <a:lnTo>
                    <a:pt x="1186" y="14027"/>
                  </a:lnTo>
                  <a:lnTo>
                    <a:pt x="1387" y="14128"/>
                  </a:lnTo>
                  <a:lnTo>
                    <a:pt x="1588" y="14208"/>
                  </a:lnTo>
                  <a:lnTo>
                    <a:pt x="1789" y="14288"/>
                  </a:lnTo>
                  <a:lnTo>
                    <a:pt x="2010" y="14328"/>
                  </a:lnTo>
                  <a:lnTo>
                    <a:pt x="2251" y="14349"/>
                  </a:lnTo>
                  <a:lnTo>
                    <a:pt x="2472" y="14349"/>
                  </a:lnTo>
                  <a:lnTo>
                    <a:pt x="4019" y="14248"/>
                  </a:lnTo>
                  <a:lnTo>
                    <a:pt x="4160" y="16800"/>
                  </a:lnTo>
                  <a:lnTo>
                    <a:pt x="4160" y="16800"/>
                  </a:lnTo>
                  <a:lnTo>
                    <a:pt x="4220" y="17323"/>
                  </a:lnTo>
                  <a:lnTo>
                    <a:pt x="4301" y="17865"/>
                  </a:lnTo>
                  <a:lnTo>
                    <a:pt x="4421" y="18368"/>
                  </a:lnTo>
                  <a:lnTo>
                    <a:pt x="4562" y="18870"/>
                  </a:lnTo>
                  <a:lnTo>
                    <a:pt x="4562" y="28556"/>
                  </a:lnTo>
                  <a:lnTo>
                    <a:pt x="4562" y="28556"/>
                  </a:lnTo>
                  <a:lnTo>
                    <a:pt x="4562" y="28797"/>
                  </a:lnTo>
                  <a:lnTo>
                    <a:pt x="4582" y="29038"/>
                  </a:lnTo>
                  <a:lnTo>
                    <a:pt x="4622" y="29279"/>
                  </a:lnTo>
                  <a:lnTo>
                    <a:pt x="4662" y="29520"/>
                  </a:lnTo>
                  <a:lnTo>
                    <a:pt x="4783" y="29962"/>
                  </a:lnTo>
                  <a:lnTo>
                    <a:pt x="4944" y="30404"/>
                  </a:lnTo>
                  <a:lnTo>
                    <a:pt x="5145" y="30826"/>
                  </a:lnTo>
                  <a:lnTo>
                    <a:pt x="5366" y="31208"/>
                  </a:lnTo>
                  <a:lnTo>
                    <a:pt x="5647" y="31570"/>
                  </a:lnTo>
                  <a:lnTo>
                    <a:pt x="5948" y="31912"/>
                  </a:lnTo>
                  <a:lnTo>
                    <a:pt x="6290" y="32213"/>
                  </a:lnTo>
                  <a:lnTo>
                    <a:pt x="6652" y="32494"/>
                  </a:lnTo>
                  <a:lnTo>
                    <a:pt x="7054" y="32735"/>
                  </a:lnTo>
                  <a:lnTo>
                    <a:pt x="7455" y="32936"/>
                  </a:lnTo>
                  <a:lnTo>
                    <a:pt x="7898" y="33097"/>
                  </a:lnTo>
                  <a:lnTo>
                    <a:pt x="8360" y="33198"/>
                  </a:lnTo>
                  <a:lnTo>
                    <a:pt x="8581" y="33258"/>
                  </a:lnTo>
                  <a:lnTo>
                    <a:pt x="8822" y="33278"/>
                  </a:lnTo>
                  <a:lnTo>
                    <a:pt x="9063" y="33298"/>
                  </a:lnTo>
                  <a:lnTo>
                    <a:pt x="9304" y="33298"/>
                  </a:lnTo>
                  <a:lnTo>
                    <a:pt x="13504" y="33298"/>
                  </a:lnTo>
                  <a:lnTo>
                    <a:pt x="13504" y="33298"/>
                  </a:lnTo>
                  <a:lnTo>
                    <a:pt x="13745" y="33298"/>
                  </a:lnTo>
                  <a:lnTo>
                    <a:pt x="13986" y="33278"/>
                  </a:lnTo>
                  <a:lnTo>
                    <a:pt x="14227" y="33258"/>
                  </a:lnTo>
                  <a:lnTo>
                    <a:pt x="14469" y="33198"/>
                  </a:lnTo>
                  <a:lnTo>
                    <a:pt x="14911" y="33097"/>
                  </a:lnTo>
                  <a:lnTo>
                    <a:pt x="15353" y="32936"/>
                  </a:lnTo>
                  <a:lnTo>
                    <a:pt x="15775" y="32735"/>
                  </a:lnTo>
                  <a:lnTo>
                    <a:pt x="16157" y="32494"/>
                  </a:lnTo>
                  <a:lnTo>
                    <a:pt x="16518" y="32213"/>
                  </a:lnTo>
                  <a:lnTo>
                    <a:pt x="16860" y="31912"/>
                  </a:lnTo>
                  <a:lnTo>
                    <a:pt x="17161" y="31570"/>
                  </a:lnTo>
                  <a:lnTo>
                    <a:pt x="17443" y="31208"/>
                  </a:lnTo>
                  <a:lnTo>
                    <a:pt x="17684" y="30826"/>
                  </a:lnTo>
                  <a:lnTo>
                    <a:pt x="17885" y="30404"/>
                  </a:lnTo>
                  <a:lnTo>
                    <a:pt x="18046" y="29962"/>
                  </a:lnTo>
                  <a:lnTo>
                    <a:pt x="18166" y="29520"/>
                  </a:lnTo>
                  <a:lnTo>
                    <a:pt x="18206" y="29279"/>
                  </a:lnTo>
                  <a:lnTo>
                    <a:pt x="18226" y="29038"/>
                  </a:lnTo>
                  <a:lnTo>
                    <a:pt x="18246" y="28797"/>
                  </a:lnTo>
                  <a:lnTo>
                    <a:pt x="18246" y="28556"/>
                  </a:lnTo>
                  <a:lnTo>
                    <a:pt x="18246" y="23833"/>
                  </a:lnTo>
                  <a:lnTo>
                    <a:pt x="18246" y="23833"/>
                  </a:lnTo>
                  <a:lnTo>
                    <a:pt x="18548" y="23693"/>
                  </a:lnTo>
                  <a:lnTo>
                    <a:pt x="18829" y="23552"/>
                  </a:lnTo>
                  <a:lnTo>
                    <a:pt x="19111" y="23411"/>
                  </a:lnTo>
                  <a:lnTo>
                    <a:pt x="19392" y="23251"/>
                  </a:lnTo>
                  <a:lnTo>
                    <a:pt x="19653" y="23090"/>
                  </a:lnTo>
                  <a:lnTo>
                    <a:pt x="19914" y="22909"/>
                  </a:lnTo>
                  <a:lnTo>
                    <a:pt x="20417" y="22527"/>
                  </a:lnTo>
                  <a:lnTo>
                    <a:pt x="20879" y="22105"/>
                  </a:lnTo>
                  <a:lnTo>
                    <a:pt x="21321" y="21643"/>
                  </a:lnTo>
                  <a:lnTo>
                    <a:pt x="21703" y="21161"/>
                  </a:lnTo>
                  <a:lnTo>
                    <a:pt x="22064" y="20638"/>
                  </a:lnTo>
                  <a:lnTo>
                    <a:pt x="22386" y="20096"/>
                  </a:lnTo>
                  <a:lnTo>
                    <a:pt x="22527" y="19814"/>
                  </a:lnTo>
                  <a:lnTo>
                    <a:pt x="22667" y="19533"/>
                  </a:lnTo>
                  <a:lnTo>
                    <a:pt x="22788" y="19232"/>
                  </a:lnTo>
                  <a:lnTo>
                    <a:pt x="22908" y="18950"/>
                  </a:lnTo>
                  <a:lnTo>
                    <a:pt x="23009" y="18649"/>
                  </a:lnTo>
                  <a:lnTo>
                    <a:pt x="23089" y="18327"/>
                  </a:lnTo>
                  <a:lnTo>
                    <a:pt x="23170" y="18026"/>
                  </a:lnTo>
                  <a:lnTo>
                    <a:pt x="23230" y="17704"/>
                  </a:lnTo>
                  <a:lnTo>
                    <a:pt x="23290" y="17383"/>
                  </a:lnTo>
                  <a:lnTo>
                    <a:pt x="23330" y="17061"/>
                  </a:lnTo>
                  <a:lnTo>
                    <a:pt x="23371" y="16740"/>
                  </a:lnTo>
                  <a:lnTo>
                    <a:pt x="23371" y="16398"/>
                  </a:lnTo>
                  <a:lnTo>
                    <a:pt x="23371" y="16077"/>
                  </a:lnTo>
                  <a:lnTo>
                    <a:pt x="23371" y="15735"/>
                  </a:lnTo>
                  <a:lnTo>
                    <a:pt x="23270" y="13906"/>
                  </a:lnTo>
                  <a:lnTo>
                    <a:pt x="23270" y="13906"/>
                  </a:lnTo>
                  <a:lnTo>
                    <a:pt x="22627" y="2553"/>
                  </a:lnTo>
                  <a:lnTo>
                    <a:pt x="22627" y="2553"/>
                  </a:lnTo>
                  <a:lnTo>
                    <a:pt x="22607" y="2111"/>
                  </a:lnTo>
                  <a:lnTo>
                    <a:pt x="22547" y="1669"/>
                  </a:lnTo>
                  <a:lnTo>
                    <a:pt x="22547" y="1669"/>
                  </a:lnTo>
                  <a:lnTo>
                    <a:pt x="22265" y="1829"/>
                  </a:lnTo>
                  <a:lnTo>
                    <a:pt x="21964" y="1950"/>
                  </a:lnTo>
                  <a:lnTo>
                    <a:pt x="21663" y="2071"/>
                  </a:lnTo>
                  <a:lnTo>
                    <a:pt x="21361" y="2151"/>
                  </a:lnTo>
                  <a:lnTo>
                    <a:pt x="21040" y="2211"/>
                  </a:lnTo>
                  <a:lnTo>
                    <a:pt x="20698" y="2251"/>
                  </a:lnTo>
                  <a:lnTo>
                    <a:pt x="20377" y="2271"/>
                  </a:lnTo>
                  <a:lnTo>
                    <a:pt x="20035" y="2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5415;p57">
              <a:extLst>
                <a:ext uri="{FF2B5EF4-FFF2-40B4-BE49-F238E27FC236}">
                  <a16:creationId xmlns:a16="http://schemas.microsoft.com/office/drawing/2014/main" id="{FE7D60E3-8159-B65B-2614-47E8B8DC57FE}"/>
                </a:ext>
              </a:extLst>
            </p:cNvPr>
            <p:cNvSpPr/>
            <p:nvPr/>
          </p:nvSpPr>
          <p:spPr>
            <a:xfrm>
              <a:off x="-2165150" y="2052738"/>
              <a:ext cx="218050" cy="218075"/>
            </a:xfrm>
            <a:custGeom>
              <a:avLst/>
              <a:gdLst/>
              <a:ahLst/>
              <a:cxnLst/>
              <a:rect l="l" t="t" r="r" b="b"/>
              <a:pathLst>
                <a:path w="8722" h="8723" extrusionOk="0">
                  <a:moveTo>
                    <a:pt x="4361" y="1"/>
                  </a:moveTo>
                  <a:lnTo>
                    <a:pt x="3919" y="41"/>
                  </a:lnTo>
                  <a:lnTo>
                    <a:pt x="3477" y="101"/>
                  </a:lnTo>
                  <a:lnTo>
                    <a:pt x="3075" y="202"/>
                  </a:lnTo>
                  <a:lnTo>
                    <a:pt x="2673" y="343"/>
                  </a:lnTo>
                  <a:lnTo>
                    <a:pt x="2292" y="544"/>
                  </a:lnTo>
                  <a:lnTo>
                    <a:pt x="1930" y="744"/>
                  </a:lnTo>
                  <a:lnTo>
                    <a:pt x="1588" y="1006"/>
                  </a:lnTo>
                  <a:lnTo>
                    <a:pt x="1287" y="1287"/>
                  </a:lnTo>
                  <a:lnTo>
                    <a:pt x="1005" y="1588"/>
                  </a:lnTo>
                  <a:lnTo>
                    <a:pt x="744" y="1930"/>
                  </a:lnTo>
                  <a:lnTo>
                    <a:pt x="523" y="2292"/>
                  </a:lnTo>
                  <a:lnTo>
                    <a:pt x="342" y="2674"/>
                  </a:lnTo>
                  <a:lnTo>
                    <a:pt x="202" y="3075"/>
                  </a:lnTo>
                  <a:lnTo>
                    <a:pt x="81" y="3497"/>
                  </a:lnTo>
                  <a:lnTo>
                    <a:pt x="21" y="3919"/>
                  </a:lnTo>
                  <a:lnTo>
                    <a:pt x="1" y="4362"/>
                  </a:lnTo>
                  <a:lnTo>
                    <a:pt x="21" y="4824"/>
                  </a:lnTo>
                  <a:lnTo>
                    <a:pt x="81" y="5246"/>
                  </a:lnTo>
                  <a:lnTo>
                    <a:pt x="202" y="5668"/>
                  </a:lnTo>
                  <a:lnTo>
                    <a:pt x="342" y="6070"/>
                  </a:lnTo>
                  <a:lnTo>
                    <a:pt x="523" y="6451"/>
                  </a:lnTo>
                  <a:lnTo>
                    <a:pt x="744" y="6813"/>
                  </a:lnTo>
                  <a:lnTo>
                    <a:pt x="1005" y="7135"/>
                  </a:lnTo>
                  <a:lnTo>
                    <a:pt x="1287" y="7456"/>
                  </a:lnTo>
                  <a:lnTo>
                    <a:pt x="1588" y="7738"/>
                  </a:lnTo>
                  <a:lnTo>
                    <a:pt x="1930" y="7979"/>
                  </a:lnTo>
                  <a:lnTo>
                    <a:pt x="2292" y="8200"/>
                  </a:lnTo>
                  <a:lnTo>
                    <a:pt x="2673" y="8381"/>
                  </a:lnTo>
                  <a:lnTo>
                    <a:pt x="3075" y="8541"/>
                  </a:lnTo>
                  <a:lnTo>
                    <a:pt x="3477" y="8642"/>
                  </a:lnTo>
                  <a:lnTo>
                    <a:pt x="3919" y="8702"/>
                  </a:lnTo>
                  <a:lnTo>
                    <a:pt x="4361" y="8722"/>
                  </a:lnTo>
                  <a:lnTo>
                    <a:pt x="4803" y="8702"/>
                  </a:lnTo>
                  <a:lnTo>
                    <a:pt x="5245" y="8642"/>
                  </a:lnTo>
                  <a:lnTo>
                    <a:pt x="5667" y="8541"/>
                  </a:lnTo>
                  <a:lnTo>
                    <a:pt x="6069" y="8381"/>
                  </a:lnTo>
                  <a:lnTo>
                    <a:pt x="6451" y="8200"/>
                  </a:lnTo>
                  <a:lnTo>
                    <a:pt x="6793" y="7979"/>
                  </a:lnTo>
                  <a:lnTo>
                    <a:pt x="7134" y="7738"/>
                  </a:lnTo>
                  <a:lnTo>
                    <a:pt x="7456" y="7456"/>
                  </a:lnTo>
                  <a:lnTo>
                    <a:pt x="7737" y="7135"/>
                  </a:lnTo>
                  <a:lnTo>
                    <a:pt x="7978" y="6813"/>
                  </a:lnTo>
                  <a:lnTo>
                    <a:pt x="8199" y="6451"/>
                  </a:lnTo>
                  <a:lnTo>
                    <a:pt x="8380" y="6070"/>
                  </a:lnTo>
                  <a:lnTo>
                    <a:pt x="8521" y="5668"/>
                  </a:lnTo>
                  <a:lnTo>
                    <a:pt x="8642" y="5246"/>
                  </a:lnTo>
                  <a:lnTo>
                    <a:pt x="8702" y="4824"/>
                  </a:lnTo>
                  <a:lnTo>
                    <a:pt x="8722" y="4362"/>
                  </a:lnTo>
                  <a:lnTo>
                    <a:pt x="8702" y="3919"/>
                  </a:lnTo>
                  <a:lnTo>
                    <a:pt x="8642" y="3497"/>
                  </a:lnTo>
                  <a:lnTo>
                    <a:pt x="8521" y="3075"/>
                  </a:lnTo>
                  <a:lnTo>
                    <a:pt x="8380" y="2674"/>
                  </a:lnTo>
                  <a:lnTo>
                    <a:pt x="8199" y="2292"/>
                  </a:lnTo>
                  <a:lnTo>
                    <a:pt x="7978" y="1930"/>
                  </a:lnTo>
                  <a:lnTo>
                    <a:pt x="7737" y="1588"/>
                  </a:lnTo>
                  <a:lnTo>
                    <a:pt x="7456" y="1287"/>
                  </a:lnTo>
                  <a:lnTo>
                    <a:pt x="7134" y="1006"/>
                  </a:lnTo>
                  <a:lnTo>
                    <a:pt x="6793" y="744"/>
                  </a:lnTo>
                  <a:lnTo>
                    <a:pt x="6451" y="544"/>
                  </a:lnTo>
                  <a:lnTo>
                    <a:pt x="6069" y="343"/>
                  </a:lnTo>
                  <a:lnTo>
                    <a:pt x="5667" y="202"/>
                  </a:lnTo>
                  <a:lnTo>
                    <a:pt x="5245" y="101"/>
                  </a:lnTo>
                  <a:lnTo>
                    <a:pt x="4803" y="41"/>
                  </a:lnTo>
                  <a:lnTo>
                    <a:pt x="436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5416;p57">
              <a:extLst>
                <a:ext uri="{FF2B5EF4-FFF2-40B4-BE49-F238E27FC236}">
                  <a16:creationId xmlns:a16="http://schemas.microsoft.com/office/drawing/2014/main" id="{1F925CB7-93B8-ECD1-E199-875F96C58979}"/>
                </a:ext>
              </a:extLst>
            </p:cNvPr>
            <p:cNvSpPr/>
            <p:nvPr/>
          </p:nvSpPr>
          <p:spPr>
            <a:xfrm>
              <a:off x="-2165150" y="2052738"/>
              <a:ext cx="218050" cy="218075"/>
            </a:xfrm>
            <a:custGeom>
              <a:avLst/>
              <a:gdLst/>
              <a:ahLst/>
              <a:cxnLst/>
              <a:rect l="l" t="t" r="r" b="b"/>
              <a:pathLst>
                <a:path w="8722" h="8723" fill="none" extrusionOk="0">
                  <a:moveTo>
                    <a:pt x="4361" y="1"/>
                  </a:moveTo>
                  <a:lnTo>
                    <a:pt x="4361" y="1"/>
                  </a:lnTo>
                  <a:lnTo>
                    <a:pt x="3919" y="41"/>
                  </a:lnTo>
                  <a:lnTo>
                    <a:pt x="3477" y="101"/>
                  </a:lnTo>
                  <a:lnTo>
                    <a:pt x="3075" y="202"/>
                  </a:lnTo>
                  <a:lnTo>
                    <a:pt x="2673" y="343"/>
                  </a:lnTo>
                  <a:lnTo>
                    <a:pt x="2292" y="544"/>
                  </a:lnTo>
                  <a:lnTo>
                    <a:pt x="1930" y="744"/>
                  </a:lnTo>
                  <a:lnTo>
                    <a:pt x="1588" y="1006"/>
                  </a:lnTo>
                  <a:lnTo>
                    <a:pt x="1287" y="1287"/>
                  </a:lnTo>
                  <a:lnTo>
                    <a:pt x="1005" y="1588"/>
                  </a:lnTo>
                  <a:lnTo>
                    <a:pt x="744" y="1930"/>
                  </a:lnTo>
                  <a:lnTo>
                    <a:pt x="523" y="2292"/>
                  </a:lnTo>
                  <a:lnTo>
                    <a:pt x="342" y="2674"/>
                  </a:lnTo>
                  <a:lnTo>
                    <a:pt x="202" y="3075"/>
                  </a:lnTo>
                  <a:lnTo>
                    <a:pt x="81" y="3497"/>
                  </a:lnTo>
                  <a:lnTo>
                    <a:pt x="21" y="3919"/>
                  </a:lnTo>
                  <a:lnTo>
                    <a:pt x="1" y="4362"/>
                  </a:lnTo>
                  <a:lnTo>
                    <a:pt x="1" y="4362"/>
                  </a:lnTo>
                  <a:lnTo>
                    <a:pt x="21" y="4824"/>
                  </a:lnTo>
                  <a:lnTo>
                    <a:pt x="81" y="5246"/>
                  </a:lnTo>
                  <a:lnTo>
                    <a:pt x="202" y="5668"/>
                  </a:lnTo>
                  <a:lnTo>
                    <a:pt x="342" y="6070"/>
                  </a:lnTo>
                  <a:lnTo>
                    <a:pt x="523" y="6451"/>
                  </a:lnTo>
                  <a:lnTo>
                    <a:pt x="744" y="6813"/>
                  </a:lnTo>
                  <a:lnTo>
                    <a:pt x="1005" y="7135"/>
                  </a:lnTo>
                  <a:lnTo>
                    <a:pt x="1287" y="7456"/>
                  </a:lnTo>
                  <a:lnTo>
                    <a:pt x="1588" y="7738"/>
                  </a:lnTo>
                  <a:lnTo>
                    <a:pt x="1930" y="7979"/>
                  </a:lnTo>
                  <a:lnTo>
                    <a:pt x="2292" y="8200"/>
                  </a:lnTo>
                  <a:lnTo>
                    <a:pt x="2673" y="8381"/>
                  </a:lnTo>
                  <a:lnTo>
                    <a:pt x="3075" y="8541"/>
                  </a:lnTo>
                  <a:lnTo>
                    <a:pt x="3477" y="8642"/>
                  </a:lnTo>
                  <a:lnTo>
                    <a:pt x="3919" y="8702"/>
                  </a:lnTo>
                  <a:lnTo>
                    <a:pt x="4361" y="8722"/>
                  </a:lnTo>
                  <a:lnTo>
                    <a:pt x="4361" y="8722"/>
                  </a:lnTo>
                  <a:lnTo>
                    <a:pt x="4803" y="8702"/>
                  </a:lnTo>
                  <a:lnTo>
                    <a:pt x="5245" y="8642"/>
                  </a:lnTo>
                  <a:lnTo>
                    <a:pt x="5667" y="8541"/>
                  </a:lnTo>
                  <a:lnTo>
                    <a:pt x="6069" y="8381"/>
                  </a:lnTo>
                  <a:lnTo>
                    <a:pt x="6451" y="8200"/>
                  </a:lnTo>
                  <a:lnTo>
                    <a:pt x="6793" y="7979"/>
                  </a:lnTo>
                  <a:lnTo>
                    <a:pt x="7134" y="7738"/>
                  </a:lnTo>
                  <a:lnTo>
                    <a:pt x="7456" y="7456"/>
                  </a:lnTo>
                  <a:lnTo>
                    <a:pt x="7737" y="7135"/>
                  </a:lnTo>
                  <a:lnTo>
                    <a:pt x="7978" y="6813"/>
                  </a:lnTo>
                  <a:lnTo>
                    <a:pt x="8199" y="6451"/>
                  </a:lnTo>
                  <a:lnTo>
                    <a:pt x="8380" y="6070"/>
                  </a:lnTo>
                  <a:lnTo>
                    <a:pt x="8521" y="5668"/>
                  </a:lnTo>
                  <a:lnTo>
                    <a:pt x="8642" y="5246"/>
                  </a:lnTo>
                  <a:lnTo>
                    <a:pt x="8702" y="4824"/>
                  </a:lnTo>
                  <a:lnTo>
                    <a:pt x="8722" y="4362"/>
                  </a:lnTo>
                  <a:lnTo>
                    <a:pt x="8722" y="4362"/>
                  </a:lnTo>
                  <a:lnTo>
                    <a:pt x="8702" y="3919"/>
                  </a:lnTo>
                  <a:lnTo>
                    <a:pt x="8642" y="3497"/>
                  </a:lnTo>
                  <a:lnTo>
                    <a:pt x="8521" y="3075"/>
                  </a:lnTo>
                  <a:lnTo>
                    <a:pt x="8380" y="2674"/>
                  </a:lnTo>
                  <a:lnTo>
                    <a:pt x="8199" y="2292"/>
                  </a:lnTo>
                  <a:lnTo>
                    <a:pt x="7978" y="1930"/>
                  </a:lnTo>
                  <a:lnTo>
                    <a:pt x="7737" y="1588"/>
                  </a:lnTo>
                  <a:lnTo>
                    <a:pt x="7456" y="1287"/>
                  </a:lnTo>
                  <a:lnTo>
                    <a:pt x="7134" y="1006"/>
                  </a:lnTo>
                  <a:lnTo>
                    <a:pt x="6793" y="744"/>
                  </a:lnTo>
                  <a:lnTo>
                    <a:pt x="6451" y="544"/>
                  </a:lnTo>
                  <a:lnTo>
                    <a:pt x="6069" y="343"/>
                  </a:lnTo>
                  <a:lnTo>
                    <a:pt x="5667" y="202"/>
                  </a:lnTo>
                  <a:lnTo>
                    <a:pt x="5245" y="101"/>
                  </a:lnTo>
                  <a:lnTo>
                    <a:pt x="4803" y="41"/>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5417;p57">
              <a:extLst>
                <a:ext uri="{FF2B5EF4-FFF2-40B4-BE49-F238E27FC236}">
                  <a16:creationId xmlns:a16="http://schemas.microsoft.com/office/drawing/2014/main" id="{0D0A47F5-57EA-D8DD-F995-09484A00A5F2}"/>
                </a:ext>
              </a:extLst>
            </p:cNvPr>
            <p:cNvSpPr/>
            <p:nvPr/>
          </p:nvSpPr>
          <p:spPr>
            <a:xfrm>
              <a:off x="-2268625" y="1726213"/>
              <a:ext cx="491325" cy="457175"/>
            </a:xfrm>
            <a:custGeom>
              <a:avLst/>
              <a:gdLst/>
              <a:ahLst/>
              <a:cxnLst/>
              <a:rect l="l" t="t" r="r" b="b"/>
              <a:pathLst>
                <a:path w="19653" h="18287" extrusionOk="0">
                  <a:moveTo>
                    <a:pt x="0" y="0"/>
                  </a:moveTo>
                  <a:lnTo>
                    <a:pt x="141" y="12459"/>
                  </a:lnTo>
                  <a:lnTo>
                    <a:pt x="141" y="12761"/>
                  </a:lnTo>
                  <a:lnTo>
                    <a:pt x="181" y="13062"/>
                  </a:lnTo>
                  <a:lnTo>
                    <a:pt x="201" y="13343"/>
                  </a:lnTo>
                  <a:lnTo>
                    <a:pt x="261" y="13645"/>
                  </a:lnTo>
                  <a:lnTo>
                    <a:pt x="342" y="13926"/>
                  </a:lnTo>
                  <a:lnTo>
                    <a:pt x="422" y="14207"/>
                  </a:lnTo>
                  <a:lnTo>
                    <a:pt x="503" y="14469"/>
                  </a:lnTo>
                  <a:lnTo>
                    <a:pt x="623" y="14750"/>
                  </a:lnTo>
                  <a:lnTo>
                    <a:pt x="744" y="14991"/>
                  </a:lnTo>
                  <a:lnTo>
                    <a:pt x="864" y="15252"/>
                  </a:lnTo>
                  <a:lnTo>
                    <a:pt x="1025" y="15493"/>
                  </a:lnTo>
                  <a:lnTo>
                    <a:pt x="1166" y="15735"/>
                  </a:lnTo>
                  <a:lnTo>
                    <a:pt x="1347" y="15956"/>
                  </a:lnTo>
                  <a:lnTo>
                    <a:pt x="1507" y="16177"/>
                  </a:lnTo>
                  <a:lnTo>
                    <a:pt x="1708" y="16398"/>
                  </a:lnTo>
                  <a:lnTo>
                    <a:pt x="1909" y="16599"/>
                  </a:lnTo>
                  <a:lnTo>
                    <a:pt x="2110" y="16800"/>
                  </a:lnTo>
                  <a:lnTo>
                    <a:pt x="2331" y="16980"/>
                  </a:lnTo>
                  <a:lnTo>
                    <a:pt x="2552" y="17141"/>
                  </a:lnTo>
                  <a:lnTo>
                    <a:pt x="2793" y="17302"/>
                  </a:lnTo>
                  <a:lnTo>
                    <a:pt x="3034" y="17463"/>
                  </a:lnTo>
                  <a:lnTo>
                    <a:pt x="3276" y="17603"/>
                  </a:lnTo>
                  <a:lnTo>
                    <a:pt x="3537" y="17724"/>
                  </a:lnTo>
                  <a:lnTo>
                    <a:pt x="3798" y="17845"/>
                  </a:lnTo>
                  <a:lnTo>
                    <a:pt x="4079" y="17945"/>
                  </a:lnTo>
                  <a:lnTo>
                    <a:pt x="4341" y="18045"/>
                  </a:lnTo>
                  <a:lnTo>
                    <a:pt x="4622" y="18126"/>
                  </a:lnTo>
                  <a:lnTo>
                    <a:pt x="4923" y="18186"/>
                  </a:lnTo>
                  <a:lnTo>
                    <a:pt x="5205" y="18226"/>
                  </a:lnTo>
                  <a:lnTo>
                    <a:pt x="5506" y="18267"/>
                  </a:lnTo>
                  <a:lnTo>
                    <a:pt x="5808" y="18287"/>
                  </a:lnTo>
                  <a:lnTo>
                    <a:pt x="6109" y="18287"/>
                  </a:lnTo>
                  <a:lnTo>
                    <a:pt x="13745" y="18246"/>
                  </a:lnTo>
                  <a:lnTo>
                    <a:pt x="14047" y="18246"/>
                  </a:lnTo>
                  <a:lnTo>
                    <a:pt x="14348" y="18206"/>
                  </a:lnTo>
                  <a:lnTo>
                    <a:pt x="14649" y="18186"/>
                  </a:lnTo>
                  <a:lnTo>
                    <a:pt x="14931" y="18126"/>
                  </a:lnTo>
                  <a:lnTo>
                    <a:pt x="15232" y="18066"/>
                  </a:lnTo>
                  <a:lnTo>
                    <a:pt x="15513" y="17985"/>
                  </a:lnTo>
                  <a:lnTo>
                    <a:pt x="15775" y="17885"/>
                  </a:lnTo>
                  <a:lnTo>
                    <a:pt x="16056" y="17784"/>
                  </a:lnTo>
                  <a:lnTo>
                    <a:pt x="16317" y="17664"/>
                  </a:lnTo>
                  <a:lnTo>
                    <a:pt x="16558" y="17523"/>
                  </a:lnTo>
                  <a:lnTo>
                    <a:pt x="16820" y="17382"/>
                  </a:lnTo>
                  <a:lnTo>
                    <a:pt x="17061" y="17222"/>
                  </a:lnTo>
                  <a:lnTo>
                    <a:pt x="17282" y="17061"/>
                  </a:lnTo>
                  <a:lnTo>
                    <a:pt x="17503" y="16880"/>
                  </a:lnTo>
                  <a:lnTo>
                    <a:pt x="17724" y="16699"/>
                  </a:lnTo>
                  <a:lnTo>
                    <a:pt x="17925" y="16498"/>
                  </a:lnTo>
                  <a:lnTo>
                    <a:pt x="18126" y="16297"/>
                  </a:lnTo>
                  <a:lnTo>
                    <a:pt x="18307" y="16076"/>
                  </a:lnTo>
                  <a:lnTo>
                    <a:pt x="18487" y="15855"/>
                  </a:lnTo>
                  <a:lnTo>
                    <a:pt x="18648" y="15634"/>
                  </a:lnTo>
                  <a:lnTo>
                    <a:pt x="18809" y="15393"/>
                  </a:lnTo>
                  <a:lnTo>
                    <a:pt x="18950" y="15152"/>
                  </a:lnTo>
                  <a:lnTo>
                    <a:pt x="19070" y="14891"/>
                  </a:lnTo>
                  <a:lnTo>
                    <a:pt x="19191" y="14629"/>
                  </a:lnTo>
                  <a:lnTo>
                    <a:pt x="19291" y="14368"/>
                  </a:lnTo>
                  <a:lnTo>
                    <a:pt x="19392" y="14087"/>
                  </a:lnTo>
                  <a:lnTo>
                    <a:pt x="19472" y="13805"/>
                  </a:lnTo>
                  <a:lnTo>
                    <a:pt x="19532" y="13524"/>
                  </a:lnTo>
                  <a:lnTo>
                    <a:pt x="19593" y="13243"/>
                  </a:lnTo>
                  <a:lnTo>
                    <a:pt x="19613" y="12941"/>
                  </a:lnTo>
                  <a:lnTo>
                    <a:pt x="19633" y="12640"/>
                  </a:lnTo>
                  <a:lnTo>
                    <a:pt x="19653" y="12339"/>
                  </a:lnTo>
                  <a:lnTo>
                    <a:pt x="19171" y="1708"/>
                  </a:lnTo>
                  <a:lnTo>
                    <a:pt x="18869" y="6250"/>
                  </a:lnTo>
                  <a:lnTo>
                    <a:pt x="2914" y="6411"/>
                  </a:lnTo>
                  <a:lnTo>
                    <a:pt x="0"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5418;p57">
              <a:extLst>
                <a:ext uri="{FF2B5EF4-FFF2-40B4-BE49-F238E27FC236}">
                  <a16:creationId xmlns:a16="http://schemas.microsoft.com/office/drawing/2014/main" id="{E7BF176A-3284-6507-ECC8-5B3EB8B5559F}"/>
                </a:ext>
              </a:extLst>
            </p:cNvPr>
            <p:cNvSpPr/>
            <p:nvPr/>
          </p:nvSpPr>
          <p:spPr>
            <a:xfrm>
              <a:off x="-2324900" y="1810113"/>
              <a:ext cx="43725" cy="58800"/>
            </a:xfrm>
            <a:custGeom>
              <a:avLst/>
              <a:gdLst/>
              <a:ahLst/>
              <a:cxnLst/>
              <a:rect l="l" t="t" r="r" b="b"/>
              <a:pathLst>
                <a:path w="1749" h="2352" extrusionOk="0">
                  <a:moveTo>
                    <a:pt x="282" y="0"/>
                  </a:moveTo>
                  <a:lnTo>
                    <a:pt x="181" y="20"/>
                  </a:lnTo>
                  <a:lnTo>
                    <a:pt x="81" y="80"/>
                  </a:lnTo>
                  <a:lnTo>
                    <a:pt x="41" y="161"/>
                  </a:lnTo>
                  <a:lnTo>
                    <a:pt x="1" y="261"/>
                  </a:lnTo>
                  <a:lnTo>
                    <a:pt x="21" y="362"/>
                  </a:lnTo>
                  <a:lnTo>
                    <a:pt x="81" y="462"/>
                  </a:lnTo>
                  <a:lnTo>
                    <a:pt x="1005" y="1387"/>
                  </a:lnTo>
                  <a:lnTo>
                    <a:pt x="483" y="1889"/>
                  </a:lnTo>
                  <a:lnTo>
                    <a:pt x="423" y="1989"/>
                  </a:lnTo>
                  <a:lnTo>
                    <a:pt x="402" y="2090"/>
                  </a:lnTo>
                  <a:lnTo>
                    <a:pt x="423" y="2190"/>
                  </a:lnTo>
                  <a:lnTo>
                    <a:pt x="483" y="2271"/>
                  </a:lnTo>
                  <a:lnTo>
                    <a:pt x="563" y="2331"/>
                  </a:lnTo>
                  <a:lnTo>
                    <a:pt x="664" y="2351"/>
                  </a:lnTo>
                  <a:lnTo>
                    <a:pt x="764" y="2331"/>
                  </a:lnTo>
                  <a:lnTo>
                    <a:pt x="865" y="2271"/>
                  </a:lnTo>
                  <a:lnTo>
                    <a:pt x="1749" y="1407"/>
                  </a:lnTo>
                  <a:lnTo>
                    <a:pt x="463" y="80"/>
                  </a:lnTo>
                  <a:lnTo>
                    <a:pt x="382" y="20"/>
                  </a:lnTo>
                  <a:lnTo>
                    <a:pt x="282"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5419;p57">
              <a:extLst>
                <a:ext uri="{FF2B5EF4-FFF2-40B4-BE49-F238E27FC236}">
                  <a16:creationId xmlns:a16="http://schemas.microsoft.com/office/drawing/2014/main" id="{AD6AFB5A-C266-65BF-BCFF-9A3F361137ED}"/>
                </a:ext>
              </a:extLst>
            </p:cNvPr>
            <p:cNvSpPr/>
            <p:nvPr/>
          </p:nvSpPr>
          <p:spPr>
            <a:xfrm>
              <a:off x="-2077725" y="1901538"/>
              <a:ext cx="135150" cy="61300"/>
            </a:xfrm>
            <a:custGeom>
              <a:avLst/>
              <a:gdLst/>
              <a:ahLst/>
              <a:cxnLst/>
              <a:rect l="l" t="t" r="r" b="b"/>
              <a:pathLst>
                <a:path w="5406" h="2452" extrusionOk="0">
                  <a:moveTo>
                    <a:pt x="563" y="0"/>
                  </a:moveTo>
                  <a:lnTo>
                    <a:pt x="442" y="20"/>
                  </a:lnTo>
                  <a:lnTo>
                    <a:pt x="342" y="41"/>
                  </a:lnTo>
                  <a:lnTo>
                    <a:pt x="261" y="81"/>
                  </a:lnTo>
                  <a:lnTo>
                    <a:pt x="181" y="141"/>
                  </a:lnTo>
                  <a:lnTo>
                    <a:pt x="121" y="221"/>
                  </a:lnTo>
                  <a:lnTo>
                    <a:pt x="81" y="282"/>
                  </a:lnTo>
                  <a:lnTo>
                    <a:pt x="40" y="382"/>
                  </a:lnTo>
                  <a:lnTo>
                    <a:pt x="20" y="463"/>
                  </a:lnTo>
                  <a:lnTo>
                    <a:pt x="0" y="563"/>
                  </a:lnTo>
                  <a:lnTo>
                    <a:pt x="20" y="664"/>
                  </a:lnTo>
                  <a:lnTo>
                    <a:pt x="40" y="784"/>
                  </a:lnTo>
                  <a:lnTo>
                    <a:pt x="101" y="1005"/>
                  </a:lnTo>
                  <a:lnTo>
                    <a:pt x="221" y="1246"/>
                  </a:lnTo>
                  <a:lnTo>
                    <a:pt x="402" y="1487"/>
                  </a:lnTo>
                  <a:lnTo>
                    <a:pt x="623" y="1708"/>
                  </a:lnTo>
                  <a:lnTo>
                    <a:pt x="884" y="1929"/>
                  </a:lnTo>
                  <a:lnTo>
                    <a:pt x="1045" y="2010"/>
                  </a:lnTo>
                  <a:lnTo>
                    <a:pt x="1206" y="2110"/>
                  </a:lnTo>
                  <a:lnTo>
                    <a:pt x="1367" y="2191"/>
                  </a:lnTo>
                  <a:lnTo>
                    <a:pt x="1548" y="2251"/>
                  </a:lnTo>
                  <a:lnTo>
                    <a:pt x="1748" y="2331"/>
                  </a:lnTo>
                  <a:lnTo>
                    <a:pt x="1949" y="2372"/>
                  </a:lnTo>
                  <a:lnTo>
                    <a:pt x="2170" y="2412"/>
                  </a:lnTo>
                  <a:lnTo>
                    <a:pt x="2392" y="2432"/>
                  </a:lnTo>
                  <a:lnTo>
                    <a:pt x="2633" y="2452"/>
                  </a:lnTo>
                  <a:lnTo>
                    <a:pt x="2874" y="2452"/>
                  </a:lnTo>
                  <a:lnTo>
                    <a:pt x="3356" y="2412"/>
                  </a:lnTo>
                  <a:lnTo>
                    <a:pt x="3778" y="2331"/>
                  </a:lnTo>
                  <a:lnTo>
                    <a:pt x="4160" y="2211"/>
                  </a:lnTo>
                  <a:lnTo>
                    <a:pt x="4501" y="2070"/>
                  </a:lnTo>
                  <a:lnTo>
                    <a:pt x="4783" y="1909"/>
                  </a:lnTo>
                  <a:lnTo>
                    <a:pt x="5004" y="1729"/>
                  </a:lnTo>
                  <a:lnTo>
                    <a:pt x="5185" y="1548"/>
                  </a:lnTo>
                  <a:lnTo>
                    <a:pt x="5305" y="1347"/>
                  </a:lnTo>
                  <a:lnTo>
                    <a:pt x="5386" y="1166"/>
                  </a:lnTo>
                  <a:lnTo>
                    <a:pt x="5386" y="1065"/>
                  </a:lnTo>
                  <a:lnTo>
                    <a:pt x="5406" y="985"/>
                  </a:lnTo>
                  <a:lnTo>
                    <a:pt x="5386" y="885"/>
                  </a:lnTo>
                  <a:lnTo>
                    <a:pt x="5366" y="804"/>
                  </a:lnTo>
                  <a:lnTo>
                    <a:pt x="5325" y="724"/>
                  </a:lnTo>
                  <a:lnTo>
                    <a:pt x="5285" y="664"/>
                  </a:lnTo>
                  <a:lnTo>
                    <a:pt x="5205" y="583"/>
                  </a:lnTo>
                  <a:lnTo>
                    <a:pt x="5145" y="523"/>
                  </a:lnTo>
                  <a:lnTo>
                    <a:pt x="5044" y="483"/>
                  </a:lnTo>
                  <a:lnTo>
                    <a:pt x="4944" y="442"/>
                  </a:lnTo>
                  <a:lnTo>
                    <a:pt x="4823" y="402"/>
                  </a:lnTo>
                  <a:lnTo>
                    <a:pt x="4682" y="382"/>
                  </a:lnTo>
                  <a:lnTo>
                    <a:pt x="4542" y="362"/>
                  </a:lnTo>
                  <a:lnTo>
                    <a:pt x="4381" y="362"/>
                  </a:lnTo>
                  <a:lnTo>
                    <a:pt x="3718" y="342"/>
                  </a:lnTo>
                  <a:lnTo>
                    <a:pt x="3055" y="302"/>
                  </a:lnTo>
                  <a:lnTo>
                    <a:pt x="2432" y="242"/>
                  </a:lnTo>
                  <a:lnTo>
                    <a:pt x="1869" y="181"/>
                  </a:lnTo>
                  <a:lnTo>
                    <a:pt x="1025" y="61"/>
                  </a:lnTo>
                  <a:lnTo>
                    <a:pt x="7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5420;p57">
              <a:extLst>
                <a:ext uri="{FF2B5EF4-FFF2-40B4-BE49-F238E27FC236}">
                  <a16:creationId xmlns:a16="http://schemas.microsoft.com/office/drawing/2014/main" id="{81B3310F-CA74-B316-8B2E-8E1B8139857C}"/>
                </a:ext>
              </a:extLst>
            </p:cNvPr>
            <p:cNvSpPr/>
            <p:nvPr/>
          </p:nvSpPr>
          <p:spPr>
            <a:xfrm>
              <a:off x="-2136000" y="1644813"/>
              <a:ext cx="114550" cy="57300"/>
            </a:xfrm>
            <a:custGeom>
              <a:avLst/>
              <a:gdLst/>
              <a:ahLst/>
              <a:cxnLst/>
              <a:rect l="l" t="t" r="r" b="b"/>
              <a:pathLst>
                <a:path w="4582" h="2292" extrusionOk="0">
                  <a:moveTo>
                    <a:pt x="2693" y="1"/>
                  </a:moveTo>
                  <a:lnTo>
                    <a:pt x="2331" y="21"/>
                  </a:lnTo>
                  <a:lnTo>
                    <a:pt x="1949" y="101"/>
                  </a:lnTo>
                  <a:lnTo>
                    <a:pt x="1588" y="222"/>
                  </a:lnTo>
                  <a:lnTo>
                    <a:pt x="1246" y="363"/>
                  </a:lnTo>
                  <a:lnTo>
                    <a:pt x="965" y="523"/>
                  </a:lnTo>
                  <a:lnTo>
                    <a:pt x="704" y="704"/>
                  </a:lnTo>
                  <a:lnTo>
                    <a:pt x="483" y="885"/>
                  </a:lnTo>
                  <a:lnTo>
                    <a:pt x="302" y="1066"/>
                  </a:lnTo>
                  <a:lnTo>
                    <a:pt x="161" y="1267"/>
                  </a:lnTo>
                  <a:lnTo>
                    <a:pt x="81" y="1448"/>
                  </a:lnTo>
                  <a:lnTo>
                    <a:pt x="20" y="1608"/>
                  </a:lnTo>
                  <a:lnTo>
                    <a:pt x="0" y="1769"/>
                  </a:lnTo>
                  <a:lnTo>
                    <a:pt x="0" y="1910"/>
                  </a:lnTo>
                  <a:lnTo>
                    <a:pt x="40" y="2030"/>
                  </a:lnTo>
                  <a:lnTo>
                    <a:pt x="81" y="2111"/>
                  </a:lnTo>
                  <a:lnTo>
                    <a:pt x="161" y="2191"/>
                  </a:lnTo>
                  <a:lnTo>
                    <a:pt x="261" y="2251"/>
                  </a:lnTo>
                  <a:lnTo>
                    <a:pt x="362" y="2272"/>
                  </a:lnTo>
                  <a:lnTo>
                    <a:pt x="483" y="2292"/>
                  </a:lnTo>
                  <a:lnTo>
                    <a:pt x="603" y="2272"/>
                  </a:lnTo>
                  <a:lnTo>
                    <a:pt x="864" y="2251"/>
                  </a:lnTo>
                  <a:lnTo>
                    <a:pt x="1126" y="2171"/>
                  </a:lnTo>
                  <a:lnTo>
                    <a:pt x="1387" y="2091"/>
                  </a:lnTo>
                  <a:lnTo>
                    <a:pt x="1909" y="1950"/>
                  </a:lnTo>
                  <a:lnTo>
                    <a:pt x="2392" y="1809"/>
                  </a:lnTo>
                  <a:lnTo>
                    <a:pt x="2894" y="1689"/>
                  </a:lnTo>
                  <a:lnTo>
                    <a:pt x="3436" y="1588"/>
                  </a:lnTo>
                  <a:lnTo>
                    <a:pt x="3698" y="1528"/>
                  </a:lnTo>
                  <a:lnTo>
                    <a:pt x="3959" y="1468"/>
                  </a:lnTo>
                  <a:lnTo>
                    <a:pt x="4200" y="1387"/>
                  </a:lnTo>
                  <a:lnTo>
                    <a:pt x="4301" y="1327"/>
                  </a:lnTo>
                  <a:lnTo>
                    <a:pt x="4401" y="1267"/>
                  </a:lnTo>
                  <a:lnTo>
                    <a:pt x="4481" y="1186"/>
                  </a:lnTo>
                  <a:lnTo>
                    <a:pt x="4542" y="1106"/>
                  </a:lnTo>
                  <a:lnTo>
                    <a:pt x="4562" y="1006"/>
                  </a:lnTo>
                  <a:lnTo>
                    <a:pt x="4582" y="885"/>
                  </a:lnTo>
                  <a:lnTo>
                    <a:pt x="4542" y="764"/>
                  </a:lnTo>
                  <a:lnTo>
                    <a:pt x="4481" y="644"/>
                  </a:lnTo>
                  <a:lnTo>
                    <a:pt x="4401" y="523"/>
                  </a:lnTo>
                  <a:lnTo>
                    <a:pt x="4260" y="403"/>
                  </a:lnTo>
                  <a:lnTo>
                    <a:pt x="4079" y="282"/>
                  </a:lnTo>
                  <a:lnTo>
                    <a:pt x="3879" y="182"/>
                  </a:lnTo>
                  <a:lnTo>
                    <a:pt x="3617" y="101"/>
                  </a:lnTo>
                  <a:lnTo>
                    <a:pt x="3336" y="41"/>
                  </a:lnTo>
                  <a:lnTo>
                    <a:pt x="3035"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5421;p57">
              <a:extLst>
                <a:ext uri="{FF2B5EF4-FFF2-40B4-BE49-F238E27FC236}">
                  <a16:creationId xmlns:a16="http://schemas.microsoft.com/office/drawing/2014/main" id="{8C854DEA-F422-302F-2C62-4D8E9B579C18}"/>
                </a:ext>
              </a:extLst>
            </p:cNvPr>
            <p:cNvSpPr/>
            <p:nvPr/>
          </p:nvSpPr>
          <p:spPr>
            <a:xfrm>
              <a:off x="-1920500" y="1703088"/>
              <a:ext cx="94475" cy="37200"/>
            </a:xfrm>
            <a:custGeom>
              <a:avLst/>
              <a:gdLst/>
              <a:ahLst/>
              <a:cxnLst/>
              <a:rect l="l" t="t" r="r" b="b"/>
              <a:pathLst>
                <a:path w="3779" h="1488" extrusionOk="0">
                  <a:moveTo>
                    <a:pt x="1890" y="1"/>
                  </a:moveTo>
                  <a:lnTo>
                    <a:pt x="1568" y="21"/>
                  </a:lnTo>
                  <a:lnTo>
                    <a:pt x="1287" y="61"/>
                  </a:lnTo>
                  <a:lnTo>
                    <a:pt x="1026" y="142"/>
                  </a:lnTo>
                  <a:lnTo>
                    <a:pt x="785" y="242"/>
                  </a:lnTo>
                  <a:lnTo>
                    <a:pt x="584" y="342"/>
                  </a:lnTo>
                  <a:lnTo>
                    <a:pt x="403" y="463"/>
                  </a:lnTo>
                  <a:lnTo>
                    <a:pt x="262" y="584"/>
                  </a:lnTo>
                  <a:lnTo>
                    <a:pt x="142" y="704"/>
                  </a:lnTo>
                  <a:lnTo>
                    <a:pt x="61" y="825"/>
                  </a:lnTo>
                  <a:lnTo>
                    <a:pt x="21" y="945"/>
                  </a:lnTo>
                  <a:lnTo>
                    <a:pt x="1" y="1046"/>
                  </a:lnTo>
                  <a:lnTo>
                    <a:pt x="1" y="1146"/>
                  </a:lnTo>
                  <a:lnTo>
                    <a:pt x="21" y="1247"/>
                  </a:lnTo>
                  <a:lnTo>
                    <a:pt x="61" y="1307"/>
                  </a:lnTo>
                  <a:lnTo>
                    <a:pt x="122" y="1367"/>
                  </a:lnTo>
                  <a:lnTo>
                    <a:pt x="202" y="1408"/>
                  </a:lnTo>
                  <a:lnTo>
                    <a:pt x="302" y="1448"/>
                  </a:lnTo>
                  <a:lnTo>
                    <a:pt x="383" y="1468"/>
                  </a:lnTo>
                  <a:lnTo>
                    <a:pt x="604" y="1488"/>
                  </a:lnTo>
                  <a:lnTo>
                    <a:pt x="1026" y="1468"/>
                  </a:lnTo>
                  <a:lnTo>
                    <a:pt x="1468" y="1428"/>
                  </a:lnTo>
                  <a:lnTo>
                    <a:pt x="2292" y="1428"/>
                  </a:lnTo>
                  <a:lnTo>
                    <a:pt x="2734" y="1448"/>
                  </a:lnTo>
                  <a:lnTo>
                    <a:pt x="3176" y="1448"/>
                  </a:lnTo>
                  <a:lnTo>
                    <a:pt x="3377" y="1428"/>
                  </a:lnTo>
                  <a:lnTo>
                    <a:pt x="3477" y="1408"/>
                  </a:lnTo>
                  <a:lnTo>
                    <a:pt x="3578" y="1367"/>
                  </a:lnTo>
                  <a:lnTo>
                    <a:pt x="3638" y="1327"/>
                  </a:lnTo>
                  <a:lnTo>
                    <a:pt x="3698" y="1267"/>
                  </a:lnTo>
                  <a:lnTo>
                    <a:pt x="3759" y="1186"/>
                  </a:lnTo>
                  <a:lnTo>
                    <a:pt x="3779" y="1106"/>
                  </a:lnTo>
                  <a:lnTo>
                    <a:pt x="3779" y="1006"/>
                  </a:lnTo>
                  <a:lnTo>
                    <a:pt x="3759" y="905"/>
                  </a:lnTo>
                  <a:lnTo>
                    <a:pt x="3718" y="785"/>
                  </a:lnTo>
                  <a:lnTo>
                    <a:pt x="3638" y="664"/>
                  </a:lnTo>
                  <a:lnTo>
                    <a:pt x="3518" y="543"/>
                  </a:lnTo>
                  <a:lnTo>
                    <a:pt x="3377" y="423"/>
                  </a:lnTo>
                  <a:lnTo>
                    <a:pt x="3196" y="302"/>
                  </a:lnTo>
                  <a:lnTo>
                    <a:pt x="2995" y="202"/>
                  </a:lnTo>
                  <a:lnTo>
                    <a:pt x="2754" y="121"/>
                  </a:lnTo>
                  <a:lnTo>
                    <a:pt x="2493" y="61"/>
                  </a:lnTo>
                  <a:lnTo>
                    <a:pt x="2191"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5422;p57">
              <a:extLst>
                <a:ext uri="{FF2B5EF4-FFF2-40B4-BE49-F238E27FC236}">
                  <a16:creationId xmlns:a16="http://schemas.microsoft.com/office/drawing/2014/main" id="{02D36730-CFB5-5F0C-4CAE-6A922B4E1BA5}"/>
                </a:ext>
              </a:extLst>
            </p:cNvPr>
            <p:cNvSpPr/>
            <p:nvPr/>
          </p:nvSpPr>
          <p:spPr>
            <a:xfrm>
              <a:off x="-2066675" y="1773938"/>
              <a:ext cx="32675" cy="32175"/>
            </a:xfrm>
            <a:custGeom>
              <a:avLst/>
              <a:gdLst/>
              <a:ahLst/>
              <a:cxnLst/>
              <a:rect l="l" t="t" r="r" b="b"/>
              <a:pathLst>
                <a:path w="1307" h="1287" extrusionOk="0">
                  <a:moveTo>
                    <a:pt x="583" y="0"/>
                  </a:moveTo>
                  <a:lnTo>
                    <a:pt x="463" y="20"/>
                  </a:lnTo>
                  <a:lnTo>
                    <a:pt x="342" y="61"/>
                  </a:lnTo>
                  <a:lnTo>
                    <a:pt x="221" y="141"/>
                  </a:lnTo>
                  <a:lnTo>
                    <a:pt x="141" y="241"/>
                  </a:lnTo>
                  <a:lnTo>
                    <a:pt x="61" y="342"/>
                  </a:lnTo>
                  <a:lnTo>
                    <a:pt x="20" y="462"/>
                  </a:lnTo>
                  <a:lnTo>
                    <a:pt x="0" y="583"/>
                  </a:lnTo>
                  <a:lnTo>
                    <a:pt x="0" y="704"/>
                  </a:lnTo>
                  <a:lnTo>
                    <a:pt x="20" y="844"/>
                  </a:lnTo>
                  <a:lnTo>
                    <a:pt x="81" y="965"/>
                  </a:lnTo>
                  <a:lnTo>
                    <a:pt x="141" y="1065"/>
                  </a:lnTo>
                  <a:lnTo>
                    <a:pt x="241" y="1166"/>
                  </a:lnTo>
                  <a:lnTo>
                    <a:pt x="342" y="1226"/>
                  </a:lnTo>
                  <a:lnTo>
                    <a:pt x="463" y="1266"/>
                  </a:lnTo>
                  <a:lnTo>
                    <a:pt x="583" y="1286"/>
                  </a:lnTo>
                  <a:lnTo>
                    <a:pt x="704" y="1286"/>
                  </a:lnTo>
                  <a:lnTo>
                    <a:pt x="844" y="1266"/>
                  </a:lnTo>
                  <a:lnTo>
                    <a:pt x="965" y="1226"/>
                  </a:lnTo>
                  <a:lnTo>
                    <a:pt x="1065" y="1146"/>
                  </a:lnTo>
                  <a:lnTo>
                    <a:pt x="1166" y="1045"/>
                  </a:lnTo>
                  <a:lnTo>
                    <a:pt x="1226" y="945"/>
                  </a:lnTo>
                  <a:lnTo>
                    <a:pt x="1266" y="824"/>
                  </a:lnTo>
                  <a:lnTo>
                    <a:pt x="1306" y="704"/>
                  </a:lnTo>
                  <a:lnTo>
                    <a:pt x="1306" y="583"/>
                  </a:lnTo>
                  <a:lnTo>
                    <a:pt x="1266" y="462"/>
                  </a:lnTo>
                  <a:lnTo>
                    <a:pt x="1226" y="342"/>
                  </a:lnTo>
                  <a:lnTo>
                    <a:pt x="1146" y="221"/>
                  </a:lnTo>
                  <a:lnTo>
                    <a:pt x="1065" y="141"/>
                  </a:lnTo>
                  <a:lnTo>
                    <a:pt x="945" y="61"/>
                  </a:lnTo>
                  <a:lnTo>
                    <a:pt x="824" y="20"/>
                  </a:lnTo>
                  <a:lnTo>
                    <a:pt x="704" y="0"/>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5423;p57">
              <a:extLst>
                <a:ext uri="{FF2B5EF4-FFF2-40B4-BE49-F238E27FC236}">
                  <a16:creationId xmlns:a16="http://schemas.microsoft.com/office/drawing/2014/main" id="{48F27BA6-422F-C081-C602-570F6E97CF69}"/>
                </a:ext>
              </a:extLst>
            </p:cNvPr>
            <p:cNvSpPr/>
            <p:nvPr/>
          </p:nvSpPr>
          <p:spPr>
            <a:xfrm>
              <a:off x="-1883325" y="1769913"/>
              <a:ext cx="32700" cy="32675"/>
            </a:xfrm>
            <a:custGeom>
              <a:avLst/>
              <a:gdLst/>
              <a:ahLst/>
              <a:cxnLst/>
              <a:rect l="l" t="t" r="r" b="b"/>
              <a:pathLst>
                <a:path w="1308" h="1307" extrusionOk="0">
                  <a:moveTo>
                    <a:pt x="604" y="1"/>
                  </a:moveTo>
                  <a:lnTo>
                    <a:pt x="463" y="21"/>
                  </a:lnTo>
                  <a:lnTo>
                    <a:pt x="343" y="81"/>
                  </a:lnTo>
                  <a:lnTo>
                    <a:pt x="242" y="161"/>
                  </a:lnTo>
                  <a:lnTo>
                    <a:pt x="142" y="242"/>
                  </a:lnTo>
                  <a:lnTo>
                    <a:pt x="81" y="362"/>
                  </a:lnTo>
                  <a:lnTo>
                    <a:pt x="41" y="463"/>
                  </a:lnTo>
                  <a:lnTo>
                    <a:pt x="1" y="583"/>
                  </a:lnTo>
                  <a:lnTo>
                    <a:pt x="1" y="724"/>
                  </a:lnTo>
                  <a:lnTo>
                    <a:pt x="41" y="844"/>
                  </a:lnTo>
                  <a:lnTo>
                    <a:pt x="81" y="965"/>
                  </a:lnTo>
                  <a:lnTo>
                    <a:pt x="162" y="1086"/>
                  </a:lnTo>
                  <a:lnTo>
                    <a:pt x="242" y="1166"/>
                  </a:lnTo>
                  <a:lnTo>
                    <a:pt x="363" y="1246"/>
                  </a:lnTo>
                  <a:lnTo>
                    <a:pt x="483" y="1287"/>
                  </a:lnTo>
                  <a:lnTo>
                    <a:pt x="604" y="1307"/>
                  </a:lnTo>
                  <a:lnTo>
                    <a:pt x="724" y="1307"/>
                  </a:lnTo>
                  <a:lnTo>
                    <a:pt x="845" y="1287"/>
                  </a:lnTo>
                  <a:lnTo>
                    <a:pt x="966" y="1226"/>
                  </a:lnTo>
                  <a:lnTo>
                    <a:pt x="1086" y="1166"/>
                  </a:lnTo>
                  <a:lnTo>
                    <a:pt x="1166" y="1066"/>
                  </a:lnTo>
                  <a:lnTo>
                    <a:pt x="1247" y="965"/>
                  </a:lnTo>
                  <a:lnTo>
                    <a:pt x="1287" y="844"/>
                  </a:lnTo>
                  <a:lnTo>
                    <a:pt x="1307" y="724"/>
                  </a:lnTo>
                  <a:lnTo>
                    <a:pt x="1307" y="583"/>
                  </a:lnTo>
                  <a:lnTo>
                    <a:pt x="1287" y="463"/>
                  </a:lnTo>
                  <a:lnTo>
                    <a:pt x="1227" y="342"/>
                  </a:lnTo>
                  <a:lnTo>
                    <a:pt x="1166" y="242"/>
                  </a:lnTo>
                  <a:lnTo>
                    <a:pt x="1066" y="141"/>
                  </a:lnTo>
                  <a:lnTo>
                    <a:pt x="966" y="81"/>
                  </a:lnTo>
                  <a:lnTo>
                    <a:pt x="845" y="21"/>
                  </a:lnTo>
                  <a:lnTo>
                    <a:pt x="724" y="1"/>
                  </a:lnTo>
                  <a:close/>
                </a:path>
              </a:pathLst>
            </a:custGeom>
            <a:solidFill>
              <a:srgbClr val="813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5424;p57">
              <a:extLst>
                <a:ext uri="{FF2B5EF4-FFF2-40B4-BE49-F238E27FC236}">
                  <a16:creationId xmlns:a16="http://schemas.microsoft.com/office/drawing/2014/main" id="{BCD54B4C-358D-3D44-5B05-8FAA3EC3E561}"/>
                </a:ext>
              </a:extLst>
            </p:cNvPr>
            <p:cNvSpPr/>
            <p:nvPr/>
          </p:nvSpPr>
          <p:spPr>
            <a:xfrm>
              <a:off x="-1894375" y="1790513"/>
              <a:ext cx="55300" cy="19100"/>
            </a:xfrm>
            <a:custGeom>
              <a:avLst/>
              <a:gdLst/>
              <a:ahLst/>
              <a:cxnLst/>
              <a:rect l="l" t="t" r="r" b="b"/>
              <a:pathLst>
                <a:path w="2212" h="764" extrusionOk="0">
                  <a:moveTo>
                    <a:pt x="1126" y="0"/>
                  </a:moveTo>
                  <a:lnTo>
                    <a:pt x="965" y="20"/>
                  </a:lnTo>
                  <a:lnTo>
                    <a:pt x="684" y="61"/>
                  </a:lnTo>
                  <a:lnTo>
                    <a:pt x="443" y="121"/>
                  </a:lnTo>
                  <a:lnTo>
                    <a:pt x="262" y="201"/>
                  </a:lnTo>
                  <a:lnTo>
                    <a:pt x="101" y="302"/>
                  </a:lnTo>
                  <a:lnTo>
                    <a:pt x="21" y="382"/>
                  </a:lnTo>
                  <a:lnTo>
                    <a:pt x="1" y="463"/>
                  </a:lnTo>
                  <a:lnTo>
                    <a:pt x="1" y="563"/>
                  </a:lnTo>
                  <a:lnTo>
                    <a:pt x="41" y="664"/>
                  </a:lnTo>
                  <a:lnTo>
                    <a:pt x="81" y="704"/>
                  </a:lnTo>
                  <a:lnTo>
                    <a:pt x="142" y="744"/>
                  </a:lnTo>
                  <a:lnTo>
                    <a:pt x="202" y="764"/>
                  </a:lnTo>
                  <a:lnTo>
                    <a:pt x="342" y="764"/>
                  </a:lnTo>
                  <a:lnTo>
                    <a:pt x="403" y="724"/>
                  </a:lnTo>
                  <a:lnTo>
                    <a:pt x="523" y="664"/>
                  </a:lnTo>
                  <a:lnTo>
                    <a:pt x="644" y="603"/>
                  </a:lnTo>
                  <a:lnTo>
                    <a:pt x="825" y="563"/>
                  </a:lnTo>
                  <a:lnTo>
                    <a:pt x="1026" y="523"/>
                  </a:lnTo>
                  <a:lnTo>
                    <a:pt x="1267" y="543"/>
                  </a:lnTo>
                  <a:lnTo>
                    <a:pt x="1408" y="563"/>
                  </a:lnTo>
                  <a:lnTo>
                    <a:pt x="1548" y="583"/>
                  </a:lnTo>
                  <a:lnTo>
                    <a:pt x="1689" y="643"/>
                  </a:lnTo>
                  <a:lnTo>
                    <a:pt x="1850" y="704"/>
                  </a:lnTo>
                  <a:lnTo>
                    <a:pt x="1950" y="724"/>
                  </a:lnTo>
                  <a:lnTo>
                    <a:pt x="2051" y="704"/>
                  </a:lnTo>
                  <a:lnTo>
                    <a:pt x="2131" y="664"/>
                  </a:lnTo>
                  <a:lnTo>
                    <a:pt x="2191" y="583"/>
                  </a:lnTo>
                  <a:lnTo>
                    <a:pt x="2211" y="483"/>
                  </a:lnTo>
                  <a:lnTo>
                    <a:pt x="2191" y="382"/>
                  </a:lnTo>
                  <a:lnTo>
                    <a:pt x="2151" y="282"/>
                  </a:lnTo>
                  <a:lnTo>
                    <a:pt x="2071" y="221"/>
                  </a:lnTo>
                  <a:lnTo>
                    <a:pt x="1870" y="141"/>
                  </a:lnTo>
                  <a:lnTo>
                    <a:pt x="1669" y="81"/>
                  </a:lnTo>
                  <a:lnTo>
                    <a:pt x="1468" y="41"/>
                  </a:lnTo>
                  <a:lnTo>
                    <a:pt x="1287" y="20"/>
                  </a:lnTo>
                  <a:lnTo>
                    <a:pt x="112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5425;p57">
              <a:extLst>
                <a:ext uri="{FF2B5EF4-FFF2-40B4-BE49-F238E27FC236}">
                  <a16:creationId xmlns:a16="http://schemas.microsoft.com/office/drawing/2014/main" id="{B5C2D1F0-85E1-D207-ACA8-0977B1F03B5F}"/>
                </a:ext>
              </a:extLst>
            </p:cNvPr>
            <p:cNvSpPr/>
            <p:nvPr/>
          </p:nvSpPr>
          <p:spPr>
            <a:xfrm>
              <a:off x="-2075225" y="1796038"/>
              <a:ext cx="55300" cy="19125"/>
            </a:xfrm>
            <a:custGeom>
              <a:avLst/>
              <a:gdLst/>
              <a:ahLst/>
              <a:cxnLst/>
              <a:rect l="l" t="t" r="r" b="b"/>
              <a:pathLst>
                <a:path w="2212" h="765" extrusionOk="0">
                  <a:moveTo>
                    <a:pt x="1126" y="0"/>
                  </a:moveTo>
                  <a:lnTo>
                    <a:pt x="965" y="21"/>
                  </a:lnTo>
                  <a:lnTo>
                    <a:pt x="684" y="61"/>
                  </a:lnTo>
                  <a:lnTo>
                    <a:pt x="443" y="121"/>
                  </a:lnTo>
                  <a:lnTo>
                    <a:pt x="262" y="201"/>
                  </a:lnTo>
                  <a:lnTo>
                    <a:pt x="101" y="302"/>
                  </a:lnTo>
                  <a:lnTo>
                    <a:pt x="41" y="382"/>
                  </a:lnTo>
                  <a:lnTo>
                    <a:pt x="1" y="463"/>
                  </a:lnTo>
                  <a:lnTo>
                    <a:pt x="1" y="563"/>
                  </a:lnTo>
                  <a:lnTo>
                    <a:pt x="41" y="664"/>
                  </a:lnTo>
                  <a:lnTo>
                    <a:pt x="81" y="704"/>
                  </a:lnTo>
                  <a:lnTo>
                    <a:pt x="141" y="744"/>
                  </a:lnTo>
                  <a:lnTo>
                    <a:pt x="202" y="764"/>
                  </a:lnTo>
                  <a:lnTo>
                    <a:pt x="342" y="764"/>
                  </a:lnTo>
                  <a:lnTo>
                    <a:pt x="403" y="724"/>
                  </a:lnTo>
                  <a:lnTo>
                    <a:pt x="523" y="664"/>
                  </a:lnTo>
                  <a:lnTo>
                    <a:pt x="664" y="603"/>
                  </a:lnTo>
                  <a:lnTo>
                    <a:pt x="825" y="563"/>
                  </a:lnTo>
                  <a:lnTo>
                    <a:pt x="1026" y="543"/>
                  </a:lnTo>
                  <a:lnTo>
                    <a:pt x="1267" y="543"/>
                  </a:lnTo>
                  <a:lnTo>
                    <a:pt x="1407" y="563"/>
                  </a:lnTo>
                  <a:lnTo>
                    <a:pt x="1548" y="583"/>
                  </a:lnTo>
                  <a:lnTo>
                    <a:pt x="1689" y="643"/>
                  </a:lnTo>
                  <a:lnTo>
                    <a:pt x="1849" y="704"/>
                  </a:lnTo>
                  <a:lnTo>
                    <a:pt x="1950" y="724"/>
                  </a:lnTo>
                  <a:lnTo>
                    <a:pt x="2050" y="704"/>
                  </a:lnTo>
                  <a:lnTo>
                    <a:pt x="2131" y="664"/>
                  </a:lnTo>
                  <a:lnTo>
                    <a:pt x="2191" y="583"/>
                  </a:lnTo>
                  <a:lnTo>
                    <a:pt x="2211" y="483"/>
                  </a:lnTo>
                  <a:lnTo>
                    <a:pt x="2211" y="382"/>
                  </a:lnTo>
                  <a:lnTo>
                    <a:pt x="2151" y="282"/>
                  </a:lnTo>
                  <a:lnTo>
                    <a:pt x="2070" y="221"/>
                  </a:lnTo>
                  <a:lnTo>
                    <a:pt x="1870" y="141"/>
                  </a:lnTo>
                  <a:lnTo>
                    <a:pt x="1669" y="81"/>
                  </a:lnTo>
                  <a:lnTo>
                    <a:pt x="1488" y="41"/>
                  </a:lnTo>
                  <a:lnTo>
                    <a:pt x="1307" y="21"/>
                  </a:lnTo>
                  <a:lnTo>
                    <a:pt x="112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5426;p57">
              <a:extLst>
                <a:ext uri="{FF2B5EF4-FFF2-40B4-BE49-F238E27FC236}">
                  <a16:creationId xmlns:a16="http://schemas.microsoft.com/office/drawing/2014/main" id="{1B79D74F-ACC7-F304-1AC8-9C51A52D1AD1}"/>
                </a:ext>
              </a:extLst>
            </p:cNvPr>
            <p:cNvSpPr/>
            <p:nvPr/>
          </p:nvSpPr>
          <p:spPr>
            <a:xfrm>
              <a:off x="-2147050" y="1738763"/>
              <a:ext cx="159775" cy="113050"/>
            </a:xfrm>
            <a:custGeom>
              <a:avLst/>
              <a:gdLst/>
              <a:ahLst/>
              <a:cxnLst/>
              <a:rect l="l" t="t" r="r" b="b"/>
              <a:pathLst>
                <a:path w="6391" h="4522" extrusionOk="0">
                  <a:moveTo>
                    <a:pt x="5667" y="523"/>
                  </a:moveTo>
                  <a:lnTo>
                    <a:pt x="5747" y="543"/>
                  </a:lnTo>
                  <a:lnTo>
                    <a:pt x="5808" y="583"/>
                  </a:lnTo>
                  <a:lnTo>
                    <a:pt x="5848" y="644"/>
                  </a:lnTo>
                  <a:lnTo>
                    <a:pt x="5868" y="724"/>
                  </a:lnTo>
                  <a:lnTo>
                    <a:pt x="5868" y="2553"/>
                  </a:lnTo>
                  <a:lnTo>
                    <a:pt x="5848" y="2693"/>
                  </a:lnTo>
                  <a:lnTo>
                    <a:pt x="5828" y="2834"/>
                  </a:lnTo>
                  <a:lnTo>
                    <a:pt x="5808" y="2975"/>
                  </a:lnTo>
                  <a:lnTo>
                    <a:pt x="5747" y="3115"/>
                  </a:lnTo>
                  <a:lnTo>
                    <a:pt x="5687" y="3236"/>
                  </a:lnTo>
                  <a:lnTo>
                    <a:pt x="5627" y="3356"/>
                  </a:lnTo>
                  <a:lnTo>
                    <a:pt x="5526" y="3477"/>
                  </a:lnTo>
                  <a:lnTo>
                    <a:pt x="5446" y="3578"/>
                  </a:lnTo>
                  <a:lnTo>
                    <a:pt x="5345" y="3678"/>
                  </a:lnTo>
                  <a:lnTo>
                    <a:pt x="5225" y="3758"/>
                  </a:lnTo>
                  <a:lnTo>
                    <a:pt x="5104" y="3819"/>
                  </a:lnTo>
                  <a:lnTo>
                    <a:pt x="4984" y="3879"/>
                  </a:lnTo>
                  <a:lnTo>
                    <a:pt x="4843" y="3939"/>
                  </a:lnTo>
                  <a:lnTo>
                    <a:pt x="4702" y="3979"/>
                  </a:lnTo>
                  <a:lnTo>
                    <a:pt x="4562" y="4000"/>
                  </a:lnTo>
                  <a:lnTo>
                    <a:pt x="3115" y="4000"/>
                  </a:lnTo>
                  <a:lnTo>
                    <a:pt x="2834" y="3979"/>
                  </a:lnTo>
                  <a:lnTo>
                    <a:pt x="2592" y="3959"/>
                  </a:lnTo>
                  <a:lnTo>
                    <a:pt x="2331" y="3879"/>
                  </a:lnTo>
                  <a:lnTo>
                    <a:pt x="2090" y="3799"/>
                  </a:lnTo>
                  <a:lnTo>
                    <a:pt x="1869" y="3698"/>
                  </a:lnTo>
                  <a:lnTo>
                    <a:pt x="1668" y="3557"/>
                  </a:lnTo>
                  <a:lnTo>
                    <a:pt x="1467" y="3417"/>
                  </a:lnTo>
                  <a:lnTo>
                    <a:pt x="1266" y="3236"/>
                  </a:lnTo>
                  <a:lnTo>
                    <a:pt x="1105" y="3055"/>
                  </a:lnTo>
                  <a:lnTo>
                    <a:pt x="965" y="2854"/>
                  </a:lnTo>
                  <a:lnTo>
                    <a:pt x="824" y="2653"/>
                  </a:lnTo>
                  <a:lnTo>
                    <a:pt x="724" y="2412"/>
                  </a:lnTo>
                  <a:lnTo>
                    <a:pt x="623" y="2171"/>
                  </a:lnTo>
                  <a:lnTo>
                    <a:pt x="563" y="1930"/>
                  </a:lnTo>
                  <a:lnTo>
                    <a:pt x="523" y="1668"/>
                  </a:lnTo>
                  <a:lnTo>
                    <a:pt x="523" y="1407"/>
                  </a:lnTo>
                  <a:lnTo>
                    <a:pt x="523" y="764"/>
                  </a:lnTo>
                  <a:lnTo>
                    <a:pt x="543" y="664"/>
                  </a:lnTo>
                  <a:lnTo>
                    <a:pt x="583" y="603"/>
                  </a:lnTo>
                  <a:lnTo>
                    <a:pt x="663" y="543"/>
                  </a:lnTo>
                  <a:lnTo>
                    <a:pt x="744" y="523"/>
                  </a:lnTo>
                  <a:close/>
                  <a:moveTo>
                    <a:pt x="744" y="1"/>
                  </a:moveTo>
                  <a:lnTo>
                    <a:pt x="603" y="21"/>
                  </a:lnTo>
                  <a:lnTo>
                    <a:pt x="442" y="61"/>
                  </a:lnTo>
                  <a:lnTo>
                    <a:pt x="322" y="141"/>
                  </a:lnTo>
                  <a:lnTo>
                    <a:pt x="221" y="222"/>
                  </a:lnTo>
                  <a:lnTo>
                    <a:pt x="121" y="342"/>
                  </a:lnTo>
                  <a:lnTo>
                    <a:pt x="40" y="463"/>
                  </a:lnTo>
                  <a:lnTo>
                    <a:pt x="0" y="603"/>
                  </a:lnTo>
                  <a:lnTo>
                    <a:pt x="0" y="764"/>
                  </a:lnTo>
                  <a:lnTo>
                    <a:pt x="0" y="1407"/>
                  </a:lnTo>
                  <a:lnTo>
                    <a:pt x="0" y="1729"/>
                  </a:lnTo>
                  <a:lnTo>
                    <a:pt x="60" y="2030"/>
                  </a:lnTo>
                  <a:lnTo>
                    <a:pt x="121" y="2332"/>
                  </a:lnTo>
                  <a:lnTo>
                    <a:pt x="241" y="2613"/>
                  </a:lnTo>
                  <a:lnTo>
                    <a:pt x="362" y="2894"/>
                  </a:lnTo>
                  <a:lnTo>
                    <a:pt x="523" y="3156"/>
                  </a:lnTo>
                  <a:lnTo>
                    <a:pt x="703" y="3397"/>
                  </a:lnTo>
                  <a:lnTo>
                    <a:pt x="904" y="3618"/>
                  </a:lnTo>
                  <a:lnTo>
                    <a:pt x="1125" y="3819"/>
                  </a:lnTo>
                  <a:lnTo>
                    <a:pt x="1367" y="4000"/>
                  </a:lnTo>
                  <a:lnTo>
                    <a:pt x="1628" y="4140"/>
                  </a:lnTo>
                  <a:lnTo>
                    <a:pt x="1889" y="4281"/>
                  </a:lnTo>
                  <a:lnTo>
                    <a:pt x="2190" y="4381"/>
                  </a:lnTo>
                  <a:lnTo>
                    <a:pt x="2472" y="4462"/>
                  </a:lnTo>
                  <a:lnTo>
                    <a:pt x="2793" y="4502"/>
                  </a:lnTo>
                  <a:lnTo>
                    <a:pt x="3115" y="4522"/>
                  </a:lnTo>
                  <a:lnTo>
                    <a:pt x="4622" y="4522"/>
                  </a:lnTo>
                  <a:lnTo>
                    <a:pt x="4803" y="4482"/>
                  </a:lnTo>
                  <a:lnTo>
                    <a:pt x="5004" y="4442"/>
                  </a:lnTo>
                  <a:lnTo>
                    <a:pt x="5185" y="4381"/>
                  </a:lnTo>
                  <a:lnTo>
                    <a:pt x="5345" y="4281"/>
                  </a:lnTo>
                  <a:lnTo>
                    <a:pt x="5526" y="4180"/>
                  </a:lnTo>
                  <a:lnTo>
                    <a:pt x="5667" y="4080"/>
                  </a:lnTo>
                  <a:lnTo>
                    <a:pt x="5808" y="3939"/>
                  </a:lnTo>
                  <a:lnTo>
                    <a:pt x="5928" y="3799"/>
                  </a:lnTo>
                  <a:lnTo>
                    <a:pt x="6049" y="3658"/>
                  </a:lnTo>
                  <a:lnTo>
                    <a:pt x="6149" y="3497"/>
                  </a:lnTo>
                  <a:lnTo>
                    <a:pt x="6230" y="3316"/>
                  </a:lnTo>
                  <a:lnTo>
                    <a:pt x="6310" y="3135"/>
                  </a:lnTo>
                  <a:lnTo>
                    <a:pt x="6350" y="2955"/>
                  </a:lnTo>
                  <a:lnTo>
                    <a:pt x="6370" y="2754"/>
                  </a:lnTo>
                  <a:lnTo>
                    <a:pt x="6390" y="2553"/>
                  </a:lnTo>
                  <a:lnTo>
                    <a:pt x="6390" y="724"/>
                  </a:lnTo>
                  <a:lnTo>
                    <a:pt x="6370" y="583"/>
                  </a:lnTo>
                  <a:lnTo>
                    <a:pt x="6330" y="443"/>
                  </a:lnTo>
                  <a:lnTo>
                    <a:pt x="6270" y="322"/>
                  </a:lnTo>
                  <a:lnTo>
                    <a:pt x="6169" y="222"/>
                  </a:lnTo>
                  <a:lnTo>
                    <a:pt x="6069" y="121"/>
                  </a:lnTo>
                  <a:lnTo>
                    <a:pt x="5948" y="61"/>
                  </a:lnTo>
                  <a:lnTo>
                    <a:pt x="5808" y="21"/>
                  </a:lnTo>
                  <a:lnTo>
                    <a:pt x="56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5427;p57">
              <a:extLst>
                <a:ext uri="{FF2B5EF4-FFF2-40B4-BE49-F238E27FC236}">
                  <a16:creationId xmlns:a16="http://schemas.microsoft.com/office/drawing/2014/main" id="{61B620A7-3461-7F18-6B72-FB967DECF97B}"/>
                </a:ext>
              </a:extLst>
            </p:cNvPr>
            <p:cNvSpPr/>
            <p:nvPr/>
          </p:nvSpPr>
          <p:spPr>
            <a:xfrm>
              <a:off x="-1928525" y="1738763"/>
              <a:ext cx="160275" cy="113050"/>
            </a:xfrm>
            <a:custGeom>
              <a:avLst/>
              <a:gdLst/>
              <a:ahLst/>
              <a:cxnLst/>
              <a:rect l="l" t="t" r="r" b="b"/>
              <a:pathLst>
                <a:path w="6411" h="4522" extrusionOk="0">
                  <a:moveTo>
                    <a:pt x="5647" y="523"/>
                  </a:moveTo>
                  <a:lnTo>
                    <a:pt x="5748" y="543"/>
                  </a:lnTo>
                  <a:lnTo>
                    <a:pt x="5808" y="603"/>
                  </a:lnTo>
                  <a:lnTo>
                    <a:pt x="5868" y="664"/>
                  </a:lnTo>
                  <a:lnTo>
                    <a:pt x="5888" y="764"/>
                  </a:lnTo>
                  <a:lnTo>
                    <a:pt x="5888" y="1407"/>
                  </a:lnTo>
                  <a:lnTo>
                    <a:pt x="5868" y="1668"/>
                  </a:lnTo>
                  <a:lnTo>
                    <a:pt x="5828" y="1930"/>
                  </a:lnTo>
                  <a:lnTo>
                    <a:pt x="5768" y="2171"/>
                  </a:lnTo>
                  <a:lnTo>
                    <a:pt x="5667" y="2412"/>
                  </a:lnTo>
                  <a:lnTo>
                    <a:pt x="5567" y="2653"/>
                  </a:lnTo>
                  <a:lnTo>
                    <a:pt x="5446" y="2854"/>
                  </a:lnTo>
                  <a:lnTo>
                    <a:pt x="5285" y="3055"/>
                  </a:lnTo>
                  <a:lnTo>
                    <a:pt x="5125" y="3236"/>
                  </a:lnTo>
                  <a:lnTo>
                    <a:pt x="4944" y="3417"/>
                  </a:lnTo>
                  <a:lnTo>
                    <a:pt x="4743" y="3557"/>
                  </a:lnTo>
                  <a:lnTo>
                    <a:pt x="4522" y="3698"/>
                  </a:lnTo>
                  <a:lnTo>
                    <a:pt x="4301" y="3799"/>
                  </a:lnTo>
                  <a:lnTo>
                    <a:pt x="4060" y="3879"/>
                  </a:lnTo>
                  <a:lnTo>
                    <a:pt x="3818" y="3959"/>
                  </a:lnTo>
                  <a:lnTo>
                    <a:pt x="3557" y="3979"/>
                  </a:lnTo>
                  <a:lnTo>
                    <a:pt x="3296" y="4000"/>
                  </a:lnTo>
                  <a:lnTo>
                    <a:pt x="1829" y="4000"/>
                  </a:lnTo>
                  <a:lnTo>
                    <a:pt x="1688" y="3979"/>
                  </a:lnTo>
                  <a:lnTo>
                    <a:pt x="1548" y="3939"/>
                  </a:lnTo>
                  <a:lnTo>
                    <a:pt x="1427" y="3879"/>
                  </a:lnTo>
                  <a:lnTo>
                    <a:pt x="1286" y="3819"/>
                  </a:lnTo>
                  <a:lnTo>
                    <a:pt x="1166" y="3758"/>
                  </a:lnTo>
                  <a:lnTo>
                    <a:pt x="1065" y="3678"/>
                  </a:lnTo>
                  <a:lnTo>
                    <a:pt x="965" y="3578"/>
                  </a:lnTo>
                  <a:lnTo>
                    <a:pt x="865" y="3477"/>
                  </a:lnTo>
                  <a:lnTo>
                    <a:pt x="784" y="3356"/>
                  </a:lnTo>
                  <a:lnTo>
                    <a:pt x="704" y="3236"/>
                  </a:lnTo>
                  <a:lnTo>
                    <a:pt x="643" y="3115"/>
                  </a:lnTo>
                  <a:lnTo>
                    <a:pt x="603" y="2975"/>
                  </a:lnTo>
                  <a:lnTo>
                    <a:pt x="563" y="2834"/>
                  </a:lnTo>
                  <a:lnTo>
                    <a:pt x="543" y="2693"/>
                  </a:lnTo>
                  <a:lnTo>
                    <a:pt x="523" y="2553"/>
                  </a:lnTo>
                  <a:lnTo>
                    <a:pt x="523" y="724"/>
                  </a:lnTo>
                  <a:lnTo>
                    <a:pt x="543" y="644"/>
                  </a:lnTo>
                  <a:lnTo>
                    <a:pt x="583" y="583"/>
                  </a:lnTo>
                  <a:lnTo>
                    <a:pt x="643" y="543"/>
                  </a:lnTo>
                  <a:lnTo>
                    <a:pt x="724" y="523"/>
                  </a:lnTo>
                  <a:close/>
                  <a:moveTo>
                    <a:pt x="724" y="1"/>
                  </a:moveTo>
                  <a:lnTo>
                    <a:pt x="583" y="21"/>
                  </a:lnTo>
                  <a:lnTo>
                    <a:pt x="443" y="61"/>
                  </a:lnTo>
                  <a:lnTo>
                    <a:pt x="322" y="121"/>
                  </a:lnTo>
                  <a:lnTo>
                    <a:pt x="221" y="222"/>
                  </a:lnTo>
                  <a:lnTo>
                    <a:pt x="121" y="322"/>
                  </a:lnTo>
                  <a:lnTo>
                    <a:pt x="61" y="443"/>
                  </a:lnTo>
                  <a:lnTo>
                    <a:pt x="21" y="583"/>
                  </a:lnTo>
                  <a:lnTo>
                    <a:pt x="0" y="724"/>
                  </a:lnTo>
                  <a:lnTo>
                    <a:pt x="0" y="2553"/>
                  </a:lnTo>
                  <a:lnTo>
                    <a:pt x="21" y="2754"/>
                  </a:lnTo>
                  <a:lnTo>
                    <a:pt x="41" y="2955"/>
                  </a:lnTo>
                  <a:lnTo>
                    <a:pt x="101" y="3135"/>
                  </a:lnTo>
                  <a:lnTo>
                    <a:pt x="161" y="3316"/>
                  </a:lnTo>
                  <a:lnTo>
                    <a:pt x="242" y="3497"/>
                  </a:lnTo>
                  <a:lnTo>
                    <a:pt x="342" y="3658"/>
                  </a:lnTo>
                  <a:lnTo>
                    <a:pt x="463" y="3799"/>
                  </a:lnTo>
                  <a:lnTo>
                    <a:pt x="583" y="3939"/>
                  </a:lnTo>
                  <a:lnTo>
                    <a:pt x="724" y="4080"/>
                  </a:lnTo>
                  <a:lnTo>
                    <a:pt x="885" y="4180"/>
                  </a:lnTo>
                  <a:lnTo>
                    <a:pt x="1045" y="4281"/>
                  </a:lnTo>
                  <a:lnTo>
                    <a:pt x="1206" y="4381"/>
                  </a:lnTo>
                  <a:lnTo>
                    <a:pt x="1387" y="4442"/>
                  </a:lnTo>
                  <a:lnTo>
                    <a:pt x="1588" y="4482"/>
                  </a:lnTo>
                  <a:lnTo>
                    <a:pt x="1789" y="4522"/>
                  </a:lnTo>
                  <a:lnTo>
                    <a:pt x="3296" y="4522"/>
                  </a:lnTo>
                  <a:lnTo>
                    <a:pt x="3597" y="4502"/>
                  </a:lnTo>
                  <a:lnTo>
                    <a:pt x="3919" y="4462"/>
                  </a:lnTo>
                  <a:lnTo>
                    <a:pt x="4220" y="4381"/>
                  </a:lnTo>
                  <a:lnTo>
                    <a:pt x="4502" y="4281"/>
                  </a:lnTo>
                  <a:lnTo>
                    <a:pt x="4783" y="4140"/>
                  </a:lnTo>
                  <a:lnTo>
                    <a:pt x="5024" y="4000"/>
                  </a:lnTo>
                  <a:lnTo>
                    <a:pt x="5265" y="3819"/>
                  </a:lnTo>
                  <a:lnTo>
                    <a:pt x="5486" y="3618"/>
                  </a:lnTo>
                  <a:lnTo>
                    <a:pt x="5687" y="3397"/>
                  </a:lnTo>
                  <a:lnTo>
                    <a:pt x="5868" y="3156"/>
                  </a:lnTo>
                  <a:lnTo>
                    <a:pt x="6029" y="2894"/>
                  </a:lnTo>
                  <a:lnTo>
                    <a:pt x="6170" y="2613"/>
                  </a:lnTo>
                  <a:lnTo>
                    <a:pt x="6270" y="2332"/>
                  </a:lnTo>
                  <a:lnTo>
                    <a:pt x="6350" y="2030"/>
                  </a:lnTo>
                  <a:lnTo>
                    <a:pt x="6391" y="1729"/>
                  </a:lnTo>
                  <a:lnTo>
                    <a:pt x="6411" y="1407"/>
                  </a:lnTo>
                  <a:lnTo>
                    <a:pt x="6411" y="764"/>
                  </a:lnTo>
                  <a:lnTo>
                    <a:pt x="6391" y="603"/>
                  </a:lnTo>
                  <a:lnTo>
                    <a:pt x="6350" y="463"/>
                  </a:lnTo>
                  <a:lnTo>
                    <a:pt x="6270" y="342"/>
                  </a:lnTo>
                  <a:lnTo>
                    <a:pt x="6190" y="222"/>
                  </a:lnTo>
                  <a:lnTo>
                    <a:pt x="6069" y="141"/>
                  </a:lnTo>
                  <a:lnTo>
                    <a:pt x="5949" y="61"/>
                  </a:lnTo>
                  <a:lnTo>
                    <a:pt x="5808" y="21"/>
                  </a:lnTo>
                  <a:lnTo>
                    <a:pt x="56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5428;p57">
              <a:extLst>
                <a:ext uri="{FF2B5EF4-FFF2-40B4-BE49-F238E27FC236}">
                  <a16:creationId xmlns:a16="http://schemas.microsoft.com/office/drawing/2014/main" id="{752C8833-F314-7FC8-92C8-B984D05EAF62}"/>
                </a:ext>
              </a:extLst>
            </p:cNvPr>
            <p:cNvSpPr/>
            <p:nvPr/>
          </p:nvSpPr>
          <p:spPr>
            <a:xfrm>
              <a:off x="-1989325" y="1727713"/>
              <a:ext cx="61825" cy="128125"/>
            </a:xfrm>
            <a:custGeom>
              <a:avLst/>
              <a:gdLst/>
              <a:ahLst/>
              <a:cxnLst/>
              <a:rect l="l" t="t" r="r" b="b"/>
              <a:pathLst>
                <a:path w="2473" h="5125" extrusionOk="0">
                  <a:moveTo>
                    <a:pt x="825" y="1"/>
                  </a:moveTo>
                  <a:lnTo>
                    <a:pt x="1" y="5105"/>
                  </a:lnTo>
                  <a:lnTo>
                    <a:pt x="282" y="5125"/>
                  </a:lnTo>
                  <a:lnTo>
                    <a:pt x="785" y="5125"/>
                  </a:lnTo>
                  <a:lnTo>
                    <a:pt x="1006" y="5105"/>
                  </a:lnTo>
                  <a:lnTo>
                    <a:pt x="1207" y="5085"/>
                  </a:lnTo>
                  <a:lnTo>
                    <a:pt x="1387" y="5044"/>
                  </a:lnTo>
                  <a:lnTo>
                    <a:pt x="1568" y="4984"/>
                  </a:lnTo>
                  <a:lnTo>
                    <a:pt x="1709" y="4904"/>
                  </a:lnTo>
                  <a:lnTo>
                    <a:pt x="1870" y="4823"/>
                  </a:lnTo>
                  <a:lnTo>
                    <a:pt x="1990" y="4723"/>
                  </a:lnTo>
                  <a:lnTo>
                    <a:pt x="2111" y="4622"/>
                  </a:lnTo>
                  <a:lnTo>
                    <a:pt x="2211" y="4502"/>
                  </a:lnTo>
                  <a:lnTo>
                    <a:pt x="2312" y="4381"/>
                  </a:lnTo>
                  <a:lnTo>
                    <a:pt x="2372" y="4241"/>
                  </a:lnTo>
                  <a:lnTo>
                    <a:pt x="2432" y="4120"/>
                  </a:lnTo>
                  <a:lnTo>
                    <a:pt x="2453" y="3979"/>
                  </a:lnTo>
                  <a:lnTo>
                    <a:pt x="2473" y="3839"/>
                  </a:lnTo>
                  <a:lnTo>
                    <a:pt x="2453" y="3678"/>
                  </a:lnTo>
                  <a:lnTo>
                    <a:pt x="2432" y="3537"/>
                  </a:lnTo>
                  <a:lnTo>
                    <a:pt x="2372" y="3397"/>
                  </a:lnTo>
                  <a:lnTo>
                    <a:pt x="825" y="1"/>
                  </a:lnTo>
                  <a:close/>
                </a:path>
              </a:pathLst>
            </a:custGeom>
            <a:solidFill>
              <a:srgbClr val="FDB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5429;p57">
              <a:extLst>
                <a:ext uri="{FF2B5EF4-FFF2-40B4-BE49-F238E27FC236}">
                  <a16:creationId xmlns:a16="http://schemas.microsoft.com/office/drawing/2014/main" id="{1B8353AD-31B2-4210-C390-5A4E32415655}"/>
                </a:ext>
              </a:extLst>
            </p:cNvPr>
            <p:cNvSpPr/>
            <p:nvPr/>
          </p:nvSpPr>
          <p:spPr>
            <a:xfrm>
              <a:off x="-1989325" y="1727713"/>
              <a:ext cx="61825" cy="128125"/>
            </a:xfrm>
            <a:custGeom>
              <a:avLst/>
              <a:gdLst/>
              <a:ahLst/>
              <a:cxnLst/>
              <a:rect l="l" t="t" r="r" b="b"/>
              <a:pathLst>
                <a:path w="2473" h="5125" fill="none" extrusionOk="0">
                  <a:moveTo>
                    <a:pt x="825" y="1"/>
                  </a:moveTo>
                  <a:lnTo>
                    <a:pt x="2372" y="3397"/>
                  </a:lnTo>
                  <a:lnTo>
                    <a:pt x="2372" y="3397"/>
                  </a:lnTo>
                  <a:lnTo>
                    <a:pt x="2432" y="3537"/>
                  </a:lnTo>
                  <a:lnTo>
                    <a:pt x="2453" y="3678"/>
                  </a:lnTo>
                  <a:lnTo>
                    <a:pt x="2473" y="3839"/>
                  </a:lnTo>
                  <a:lnTo>
                    <a:pt x="2453" y="3979"/>
                  </a:lnTo>
                  <a:lnTo>
                    <a:pt x="2432" y="4120"/>
                  </a:lnTo>
                  <a:lnTo>
                    <a:pt x="2372" y="4241"/>
                  </a:lnTo>
                  <a:lnTo>
                    <a:pt x="2312" y="4381"/>
                  </a:lnTo>
                  <a:lnTo>
                    <a:pt x="2211" y="4502"/>
                  </a:lnTo>
                  <a:lnTo>
                    <a:pt x="2111" y="4622"/>
                  </a:lnTo>
                  <a:lnTo>
                    <a:pt x="1990" y="4723"/>
                  </a:lnTo>
                  <a:lnTo>
                    <a:pt x="1870" y="4823"/>
                  </a:lnTo>
                  <a:lnTo>
                    <a:pt x="1709" y="4904"/>
                  </a:lnTo>
                  <a:lnTo>
                    <a:pt x="1568" y="4984"/>
                  </a:lnTo>
                  <a:lnTo>
                    <a:pt x="1387" y="5044"/>
                  </a:lnTo>
                  <a:lnTo>
                    <a:pt x="1207" y="5085"/>
                  </a:lnTo>
                  <a:lnTo>
                    <a:pt x="1006" y="5105"/>
                  </a:lnTo>
                  <a:lnTo>
                    <a:pt x="1006" y="5105"/>
                  </a:lnTo>
                  <a:lnTo>
                    <a:pt x="785" y="5125"/>
                  </a:lnTo>
                  <a:lnTo>
                    <a:pt x="543" y="5125"/>
                  </a:lnTo>
                  <a:lnTo>
                    <a:pt x="282" y="5125"/>
                  </a:lnTo>
                  <a:lnTo>
                    <a:pt x="1" y="51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5430;p57">
              <a:extLst>
                <a:ext uri="{FF2B5EF4-FFF2-40B4-BE49-F238E27FC236}">
                  <a16:creationId xmlns:a16="http://schemas.microsoft.com/office/drawing/2014/main" id="{0D8BF428-959F-1BDD-1DF6-8F46BB0C4D78}"/>
                </a:ext>
              </a:extLst>
            </p:cNvPr>
            <p:cNvSpPr/>
            <p:nvPr/>
          </p:nvSpPr>
          <p:spPr>
            <a:xfrm>
              <a:off x="-1995850" y="1721188"/>
              <a:ext cx="74875" cy="141175"/>
            </a:xfrm>
            <a:custGeom>
              <a:avLst/>
              <a:gdLst/>
              <a:ahLst/>
              <a:cxnLst/>
              <a:rect l="l" t="t" r="r" b="b"/>
              <a:pathLst>
                <a:path w="2995" h="5647" extrusionOk="0">
                  <a:moveTo>
                    <a:pt x="1066" y="0"/>
                  </a:moveTo>
                  <a:lnTo>
                    <a:pt x="965" y="20"/>
                  </a:lnTo>
                  <a:lnTo>
                    <a:pt x="885" y="81"/>
                  </a:lnTo>
                  <a:lnTo>
                    <a:pt x="845" y="161"/>
                  </a:lnTo>
                  <a:lnTo>
                    <a:pt x="825" y="262"/>
                  </a:lnTo>
                  <a:lnTo>
                    <a:pt x="845" y="362"/>
                  </a:lnTo>
                  <a:lnTo>
                    <a:pt x="2392" y="3758"/>
                  </a:lnTo>
                  <a:lnTo>
                    <a:pt x="2432" y="3879"/>
                  </a:lnTo>
                  <a:lnTo>
                    <a:pt x="2452" y="3979"/>
                  </a:lnTo>
                  <a:lnTo>
                    <a:pt x="2472" y="4080"/>
                  </a:lnTo>
                  <a:lnTo>
                    <a:pt x="2452" y="4180"/>
                  </a:lnTo>
                  <a:lnTo>
                    <a:pt x="2412" y="4341"/>
                  </a:lnTo>
                  <a:lnTo>
                    <a:pt x="2352" y="4481"/>
                  </a:lnTo>
                  <a:lnTo>
                    <a:pt x="2271" y="4602"/>
                  </a:lnTo>
                  <a:lnTo>
                    <a:pt x="2171" y="4723"/>
                  </a:lnTo>
                  <a:lnTo>
                    <a:pt x="2050" y="4823"/>
                  </a:lnTo>
                  <a:lnTo>
                    <a:pt x="1910" y="4903"/>
                  </a:lnTo>
                  <a:lnTo>
                    <a:pt x="1769" y="4984"/>
                  </a:lnTo>
                  <a:lnTo>
                    <a:pt x="1608" y="5044"/>
                  </a:lnTo>
                  <a:lnTo>
                    <a:pt x="1427" y="5084"/>
                  </a:lnTo>
                  <a:lnTo>
                    <a:pt x="1247" y="5104"/>
                  </a:lnTo>
                  <a:lnTo>
                    <a:pt x="784" y="5125"/>
                  </a:lnTo>
                  <a:lnTo>
                    <a:pt x="282" y="5104"/>
                  </a:lnTo>
                  <a:lnTo>
                    <a:pt x="182" y="5125"/>
                  </a:lnTo>
                  <a:lnTo>
                    <a:pt x="81" y="5165"/>
                  </a:lnTo>
                  <a:lnTo>
                    <a:pt x="21" y="5245"/>
                  </a:lnTo>
                  <a:lnTo>
                    <a:pt x="1" y="5346"/>
                  </a:lnTo>
                  <a:lnTo>
                    <a:pt x="1" y="5446"/>
                  </a:lnTo>
                  <a:lnTo>
                    <a:pt x="61" y="5526"/>
                  </a:lnTo>
                  <a:lnTo>
                    <a:pt x="121" y="5587"/>
                  </a:lnTo>
                  <a:lnTo>
                    <a:pt x="222" y="5627"/>
                  </a:lnTo>
                  <a:lnTo>
                    <a:pt x="523" y="5647"/>
                  </a:lnTo>
                  <a:lnTo>
                    <a:pt x="825" y="5647"/>
                  </a:lnTo>
                  <a:lnTo>
                    <a:pt x="1307" y="5627"/>
                  </a:lnTo>
                  <a:lnTo>
                    <a:pt x="1548" y="5587"/>
                  </a:lnTo>
                  <a:lnTo>
                    <a:pt x="1769" y="5526"/>
                  </a:lnTo>
                  <a:lnTo>
                    <a:pt x="1990" y="5446"/>
                  </a:lnTo>
                  <a:lnTo>
                    <a:pt x="2191" y="5346"/>
                  </a:lnTo>
                  <a:lnTo>
                    <a:pt x="2372" y="5225"/>
                  </a:lnTo>
                  <a:lnTo>
                    <a:pt x="2553" y="5084"/>
                  </a:lnTo>
                  <a:lnTo>
                    <a:pt x="2693" y="4924"/>
                  </a:lnTo>
                  <a:lnTo>
                    <a:pt x="2814" y="4743"/>
                  </a:lnTo>
                  <a:lnTo>
                    <a:pt x="2874" y="4602"/>
                  </a:lnTo>
                  <a:lnTo>
                    <a:pt x="2935" y="4461"/>
                  </a:lnTo>
                  <a:lnTo>
                    <a:pt x="2975" y="4301"/>
                  </a:lnTo>
                  <a:lnTo>
                    <a:pt x="2995" y="4160"/>
                  </a:lnTo>
                  <a:lnTo>
                    <a:pt x="2995" y="3999"/>
                  </a:lnTo>
                  <a:lnTo>
                    <a:pt x="2975" y="3838"/>
                  </a:lnTo>
                  <a:lnTo>
                    <a:pt x="2935" y="3698"/>
                  </a:lnTo>
                  <a:lnTo>
                    <a:pt x="2874" y="3557"/>
                  </a:lnTo>
                  <a:lnTo>
                    <a:pt x="1327" y="141"/>
                  </a:lnTo>
                  <a:lnTo>
                    <a:pt x="1267" y="61"/>
                  </a:lnTo>
                  <a:lnTo>
                    <a:pt x="1166" y="20"/>
                  </a:lnTo>
                  <a:lnTo>
                    <a:pt x="1066"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5431;p57">
              <a:extLst>
                <a:ext uri="{FF2B5EF4-FFF2-40B4-BE49-F238E27FC236}">
                  <a16:creationId xmlns:a16="http://schemas.microsoft.com/office/drawing/2014/main" id="{55047961-D8BC-920B-9E38-B02E85EE83DA}"/>
                </a:ext>
              </a:extLst>
            </p:cNvPr>
            <p:cNvSpPr/>
            <p:nvPr/>
          </p:nvSpPr>
          <p:spPr>
            <a:xfrm>
              <a:off x="-1996850" y="1754838"/>
              <a:ext cx="78400" cy="19625"/>
            </a:xfrm>
            <a:custGeom>
              <a:avLst/>
              <a:gdLst/>
              <a:ahLst/>
              <a:cxnLst/>
              <a:rect l="l" t="t" r="r" b="b"/>
              <a:pathLst>
                <a:path w="3136" h="785" extrusionOk="0">
                  <a:moveTo>
                    <a:pt x="1467" y="1"/>
                  </a:moveTo>
                  <a:lnTo>
                    <a:pt x="1126" y="21"/>
                  </a:lnTo>
                  <a:lnTo>
                    <a:pt x="804" y="81"/>
                  </a:lnTo>
                  <a:lnTo>
                    <a:pt x="483" y="161"/>
                  </a:lnTo>
                  <a:lnTo>
                    <a:pt x="161" y="282"/>
                  </a:lnTo>
                  <a:lnTo>
                    <a:pt x="61" y="342"/>
                  </a:lnTo>
                  <a:lnTo>
                    <a:pt x="21" y="423"/>
                  </a:lnTo>
                  <a:lnTo>
                    <a:pt x="1" y="523"/>
                  </a:lnTo>
                  <a:lnTo>
                    <a:pt x="21" y="624"/>
                  </a:lnTo>
                  <a:lnTo>
                    <a:pt x="81" y="724"/>
                  </a:lnTo>
                  <a:lnTo>
                    <a:pt x="161" y="764"/>
                  </a:lnTo>
                  <a:lnTo>
                    <a:pt x="262" y="784"/>
                  </a:lnTo>
                  <a:lnTo>
                    <a:pt x="362" y="764"/>
                  </a:lnTo>
                  <a:lnTo>
                    <a:pt x="623" y="664"/>
                  </a:lnTo>
                  <a:lnTo>
                    <a:pt x="905" y="583"/>
                  </a:lnTo>
                  <a:lnTo>
                    <a:pt x="1186" y="543"/>
                  </a:lnTo>
                  <a:lnTo>
                    <a:pt x="1488" y="523"/>
                  </a:lnTo>
                  <a:lnTo>
                    <a:pt x="1769" y="523"/>
                  </a:lnTo>
                  <a:lnTo>
                    <a:pt x="2050" y="563"/>
                  </a:lnTo>
                  <a:lnTo>
                    <a:pt x="2332" y="624"/>
                  </a:lnTo>
                  <a:lnTo>
                    <a:pt x="2613" y="704"/>
                  </a:lnTo>
                  <a:lnTo>
                    <a:pt x="2774" y="764"/>
                  </a:lnTo>
                  <a:lnTo>
                    <a:pt x="2874" y="784"/>
                  </a:lnTo>
                  <a:lnTo>
                    <a:pt x="2934" y="784"/>
                  </a:lnTo>
                  <a:lnTo>
                    <a:pt x="3015" y="744"/>
                  </a:lnTo>
                  <a:lnTo>
                    <a:pt x="3075" y="684"/>
                  </a:lnTo>
                  <a:lnTo>
                    <a:pt x="3115" y="624"/>
                  </a:lnTo>
                  <a:lnTo>
                    <a:pt x="3135" y="523"/>
                  </a:lnTo>
                  <a:lnTo>
                    <a:pt x="3095" y="423"/>
                  </a:lnTo>
                  <a:lnTo>
                    <a:pt x="3035" y="342"/>
                  </a:lnTo>
                  <a:lnTo>
                    <a:pt x="2954" y="282"/>
                  </a:lnTo>
                  <a:lnTo>
                    <a:pt x="2794" y="222"/>
                  </a:lnTo>
                  <a:lnTo>
                    <a:pt x="2472" y="121"/>
                  </a:lnTo>
                  <a:lnTo>
                    <a:pt x="2131" y="41"/>
                  </a:lnTo>
                  <a:lnTo>
                    <a:pt x="18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5432;p57">
              <a:extLst>
                <a:ext uri="{FF2B5EF4-FFF2-40B4-BE49-F238E27FC236}">
                  <a16:creationId xmlns:a16="http://schemas.microsoft.com/office/drawing/2014/main" id="{AD4E6127-F5E5-7E0B-EEF0-55CD480DDCCC}"/>
                </a:ext>
              </a:extLst>
            </p:cNvPr>
            <p:cNvSpPr/>
            <p:nvPr/>
          </p:nvSpPr>
          <p:spPr>
            <a:xfrm>
              <a:off x="-2288725" y="1744288"/>
              <a:ext cx="151750" cy="22125"/>
            </a:xfrm>
            <a:custGeom>
              <a:avLst/>
              <a:gdLst/>
              <a:ahLst/>
              <a:cxnLst/>
              <a:rect l="l" t="t" r="r" b="b"/>
              <a:pathLst>
                <a:path w="6070" h="885" extrusionOk="0">
                  <a:moveTo>
                    <a:pt x="181" y="1"/>
                  </a:moveTo>
                  <a:lnTo>
                    <a:pt x="81" y="61"/>
                  </a:lnTo>
                  <a:lnTo>
                    <a:pt x="20" y="141"/>
                  </a:lnTo>
                  <a:lnTo>
                    <a:pt x="0" y="242"/>
                  </a:lnTo>
                  <a:lnTo>
                    <a:pt x="20" y="342"/>
                  </a:lnTo>
                  <a:lnTo>
                    <a:pt x="61" y="423"/>
                  </a:lnTo>
                  <a:lnTo>
                    <a:pt x="141" y="483"/>
                  </a:lnTo>
                  <a:lnTo>
                    <a:pt x="242" y="523"/>
                  </a:lnTo>
                  <a:lnTo>
                    <a:pt x="5808" y="885"/>
                  </a:lnTo>
                  <a:lnTo>
                    <a:pt x="5908" y="865"/>
                  </a:lnTo>
                  <a:lnTo>
                    <a:pt x="5989" y="804"/>
                  </a:lnTo>
                  <a:lnTo>
                    <a:pt x="6049" y="724"/>
                  </a:lnTo>
                  <a:lnTo>
                    <a:pt x="6069" y="644"/>
                  </a:lnTo>
                  <a:lnTo>
                    <a:pt x="6069" y="523"/>
                  </a:lnTo>
                  <a:lnTo>
                    <a:pt x="6009" y="443"/>
                  </a:lnTo>
                  <a:lnTo>
                    <a:pt x="5928" y="382"/>
                  </a:lnTo>
                  <a:lnTo>
                    <a:pt x="5828" y="362"/>
                  </a:lnTo>
                  <a:lnTo>
                    <a:pt x="2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5433;p57">
              <a:extLst>
                <a:ext uri="{FF2B5EF4-FFF2-40B4-BE49-F238E27FC236}">
                  <a16:creationId xmlns:a16="http://schemas.microsoft.com/office/drawing/2014/main" id="{87BED890-1F4A-D78D-C3EC-A59CDD838E2B}"/>
                </a:ext>
              </a:extLst>
            </p:cNvPr>
            <p:cNvSpPr/>
            <p:nvPr/>
          </p:nvSpPr>
          <p:spPr>
            <a:xfrm>
              <a:off x="-1888325" y="6120463"/>
              <a:ext cx="559150" cy="262775"/>
            </a:xfrm>
            <a:custGeom>
              <a:avLst/>
              <a:gdLst/>
              <a:ahLst/>
              <a:cxnLst/>
              <a:rect l="l" t="t" r="r" b="b"/>
              <a:pathLst>
                <a:path w="22366" h="10511" extrusionOk="0">
                  <a:moveTo>
                    <a:pt x="10088" y="1"/>
                  </a:moveTo>
                  <a:lnTo>
                    <a:pt x="0" y="81"/>
                  </a:lnTo>
                  <a:lnTo>
                    <a:pt x="0" y="10510"/>
                  </a:lnTo>
                  <a:lnTo>
                    <a:pt x="22366" y="10510"/>
                  </a:lnTo>
                  <a:lnTo>
                    <a:pt x="22366" y="10149"/>
                  </a:lnTo>
                  <a:lnTo>
                    <a:pt x="22305" y="9787"/>
                  </a:lnTo>
                  <a:lnTo>
                    <a:pt x="22245" y="9425"/>
                  </a:lnTo>
                  <a:lnTo>
                    <a:pt x="22125" y="9084"/>
                  </a:lnTo>
                  <a:lnTo>
                    <a:pt x="22004" y="8762"/>
                  </a:lnTo>
                  <a:lnTo>
                    <a:pt x="21843" y="8441"/>
                  </a:lnTo>
                  <a:lnTo>
                    <a:pt x="21662" y="8139"/>
                  </a:lnTo>
                  <a:lnTo>
                    <a:pt x="21461" y="7838"/>
                  </a:lnTo>
                  <a:lnTo>
                    <a:pt x="21240" y="7576"/>
                  </a:lnTo>
                  <a:lnTo>
                    <a:pt x="20979" y="7315"/>
                  </a:lnTo>
                  <a:lnTo>
                    <a:pt x="20718" y="7094"/>
                  </a:lnTo>
                  <a:lnTo>
                    <a:pt x="20416" y="6893"/>
                  </a:lnTo>
                  <a:lnTo>
                    <a:pt x="20115" y="6692"/>
                  </a:lnTo>
                  <a:lnTo>
                    <a:pt x="19794" y="6532"/>
                  </a:lnTo>
                  <a:lnTo>
                    <a:pt x="19452" y="6411"/>
                  </a:lnTo>
                  <a:lnTo>
                    <a:pt x="19090" y="6310"/>
                  </a:lnTo>
                  <a:lnTo>
                    <a:pt x="13444" y="4864"/>
                  </a:lnTo>
                  <a:lnTo>
                    <a:pt x="13102" y="4743"/>
                  </a:lnTo>
                  <a:lnTo>
                    <a:pt x="12800" y="4602"/>
                  </a:lnTo>
                  <a:lnTo>
                    <a:pt x="12519" y="4422"/>
                  </a:lnTo>
                  <a:lnTo>
                    <a:pt x="12258" y="4201"/>
                  </a:lnTo>
                  <a:lnTo>
                    <a:pt x="100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5434;p57">
              <a:extLst>
                <a:ext uri="{FF2B5EF4-FFF2-40B4-BE49-F238E27FC236}">
                  <a16:creationId xmlns:a16="http://schemas.microsoft.com/office/drawing/2014/main" id="{8C3C67EA-20DA-2B71-118E-5F02759C04DF}"/>
                </a:ext>
              </a:extLst>
            </p:cNvPr>
            <p:cNvSpPr/>
            <p:nvPr/>
          </p:nvSpPr>
          <p:spPr>
            <a:xfrm>
              <a:off x="-1656250" y="6175738"/>
              <a:ext cx="59325" cy="32175"/>
            </a:xfrm>
            <a:custGeom>
              <a:avLst/>
              <a:gdLst/>
              <a:ahLst/>
              <a:cxnLst/>
              <a:rect l="l" t="t" r="r" b="b"/>
              <a:pathLst>
                <a:path w="2373" h="1287" extrusionOk="0">
                  <a:moveTo>
                    <a:pt x="2171" y="0"/>
                  </a:moveTo>
                  <a:lnTo>
                    <a:pt x="2091" y="20"/>
                  </a:lnTo>
                  <a:lnTo>
                    <a:pt x="121" y="904"/>
                  </a:lnTo>
                  <a:lnTo>
                    <a:pt x="61" y="945"/>
                  </a:lnTo>
                  <a:lnTo>
                    <a:pt x="21" y="1005"/>
                  </a:lnTo>
                  <a:lnTo>
                    <a:pt x="1" y="1085"/>
                  </a:lnTo>
                  <a:lnTo>
                    <a:pt x="21" y="1166"/>
                  </a:lnTo>
                  <a:lnTo>
                    <a:pt x="61" y="1206"/>
                  </a:lnTo>
                  <a:lnTo>
                    <a:pt x="101" y="1246"/>
                  </a:lnTo>
                  <a:lnTo>
                    <a:pt x="162" y="1266"/>
                  </a:lnTo>
                  <a:lnTo>
                    <a:pt x="202" y="1286"/>
                  </a:lnTo>
                  <a:lnTo>
                    <a:pt x="282" y="1266"/>
                  </a:lnTo>
                  <a:lnTo>
                    <a:pt x="2251" y="362"/>
                  </a:lnTo>
                  <a:lnTo>
                    <a:pt x="2332" y="322"/>
                  </a:lnTo>
                  <a:lnTo>
                    <a:pt x="2372" y="261"/>
                  </a:lnTo>
                  <a:lnTo>
                    <a:pt x="2372" y="181"/>
                  </a:lnTo>
                  <a:lnTo>
                    <a:pt x="2352" y="101"/>
                  </a:lnTo>
                  <a:lnTo>
                    <a:pt x="2312" y="40"/>
                  </a:lnTo>
                  <a:lnTo>
                    <a:pt x="2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5435;p57">
              <a:extLst>
                <a:ext uri="{FF2B5EF4-FFF2-40B4-BE49-F238E27FC236}">
                  <a16:creationId xmlns:a16="http://schemas.microsoft.com/office/drawing/2014/main" id="{1D8610DE-2BC5-A593-F287-F1E2FA06E4FA}"/>
                </a:ext>
              </a:extLst>
            </p:cNvPr>
            <p:cNvSpPr/>
            <p:nvPr/>
          </p:nvSpPr>
          <p:spPr>
            <a:xfrm>
              <a:off x="-1638150" y="6218438"/>
              <a:ext cx="58800" cy="32175"/>
            </a:xfrm>
            <a:custGeom>
              <a:avLst/>
              <a:gdLst/>
              <a:ahLst/>
              <a:cxnLst/>
              <a:rect l="l" t="t" r="r" b="b"/>
              <a:pathLst>
                <a:path w="2352" h="1287" extrusionOk="0">
                  <a:moveTo>
                    <a:pt x="2150" y="0"/>
                  </a:moveTo>
                  <a:lnTo>
                    <a:pt x="2090" y="20"/>
                  </a:lnTo>
                  <a:lnTo>
                    <a:pt x="121" y="904"/>
                  </a:lnTo>
                  <a:lnTo>
                    <a:pt x="40" y="965"/>
                  </a:lnTo>
                  <a:lnTo>
                    <a:pt x="0" y="1025"/>
                  </a:lnTo>
                  <a:lnTo>
                    <a:pt x="0" y="1085"/>
                  </a:lnTo>
                  <a:lnTo>
                    <a:pt x="20" y="1166"/>
                  </a:lnTo>
                  <a:lnTo>
                    <a:pt x="40" y="1226"/>
                  </a:lnTo>
                  <a:lnTo>
                    <a:pt x="81" y="1246"/>
                  </a:lnTo>
                  <a:lnTo>
                    <a:pt x="141" y="1286"/>
                  </a:lnTo>
                  <a:lnTo>
                    <a:pt x="201" y="1286"/>
                  </a:lnTo>
                  <a:lnTo>
                    <a:pt x="282" y="1266"/>
                  </a:lnTo>
                  <a:lnTo>
                    <a:pt x="2251" y="382"/>
                  </a:lnTo>
                  <a:lnTo>
                    <a:pt x="2311" y="342"/>
                  </a:lnTo>
                  <a:lnTo>
                    <a:pt x="2351" y="261"/>
                  </a:lnTo>
                  <a:lnTo>
                    <a:pt x="2351" y="201"/>
                  </a:lnTo>
                  <a:lnTo>
                    <a:pt x="2351" y="121"/>
                  </a:lnTo>
                  <a:lnTo>
                    <a:pt x="2291" y="60"/>
                  </a:lnTo>
                  <a:lnTo>
                    <a:pt x="2231" y="20"/>
                  </a:lnTo>
                  <a:lnTo>
                    <a:pt x="21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5436;p57">
              <a:extLst>
                <a:ext uri="{FF2B5EF4-FFF2-40B4-BE49-F238E27FC236}">
                  <a16:creationId xmlns:a16="http://schemas.microsoft.com/office/drawing/2014/main" id="{198C9D54-388D-1AD4-2323-F168F7A4DEA9}"/>
                </a:ext>
              </a:extLst>
            </p:cNvPr>
            <p:cNvSpPr/>
            <p:nvPr/>
          </p:nvSpPr>
          <p:spPr>
            <a:xfrm>
              <a:off x="-1888325" y="6371163"/>
              <a:ext cx="559150" cy="32175"/>
            </a:xfrm>
            <a:custGeom>
              <a:avLst/>
              <a:gdLst/>
              <a:ahLst/>
              <a:cxnLst/>
              <a:rect l="l" t="t" r="r" b="b"/>
              <a:pathLst>
                <a:path w="22366" h="1287" extrusionOk="0">
                  <a:moveTo>
                    <a:pt x="0" y="0"/>
                  </a:moveTo>
                  <a:lnTo>
                    <a:pt x="0" y="1286"/>
                  </a:lnTo>
                  <a:lnTo>
                    <a:pt x="22366" y="1286"/>
                  </a:lnTo>
                  <a:lnTo>
                    <a:pt x="223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5437;p57">
              <a:extLst>
                <a:ext uri="{FF2B5EF4-FFF2-40B4-BE49-F238E27FC236}">
                  <a16:creationId xmlns:a16="http://schemas.microsoft.com/office/drawing/2014/main" id="{835F7A64-D76B-5208-7EFE-F8DBD716D735}"/>
                </a:ext>
              </a:extLst>
            </p:cNvPr>
            <p:cNvSpPr/>
            <p:nvPr/>
          </p:nvSpPr>
          <p:spPr>
            <a:xfrm>
              <a:off x="-2797125" y="6120463"/>
              <a:ext cx="559675" cy="262775"/>
            </a:xfrm>
            <a:custGeom>
              <a:avLst/>
              <a:gdLst/>
              <a:ahLst/>
              <a:cxnLst/>
              <a:rect l="l" t="t" r="r" b="b"/>
              <a:pathLst>
                <a:path w="22387" h="10511" extrusionOk="0">
                  <a:moveTo>
                    <a:pt x="12278" y="1"/>
                  </a:moveTo>
                  <a:lnTo>
                    <a:pt x="10108" y="4201"/>
                  </a:lnTo>
                  <a:lnTo>
                    <a:pt x="9847" y="4422"/>
                  </a:lnTo>
                  <a:lnTo>
                    <a:pt x="9565" y="4602"/>
                  </a:lnTo>
                  <a:lnTo>
                    <a:pt x="9264" y="4743"/>
                  </a:lnTo>
                  <a:lnTo>
                    <a:pt x="8943" y="4864"/>
                  </a:lnTo>
                  <a:lnTo>
                    <a:pt x="3276" y="6310"/>
                  </a:lnTo>
                  <a:lnTo>
                    <a:pt x="2914" y="6411"/>
                  </a:lnTo>
                  <a:lnTo>
                    <a:pt x="2572" y="6532"/>
                  </a:lnTo>
                  <a:lnTo>
                    <a:pt x="2251" y="6692"/>
                  </a:lnTo>
                  <a:lnTo>
                    <a:pt x="1950" y="6893"/>
                  </a:lnTo>
                  <a:lnTo>
                    <a:pt x="1668" y="7094"/>
                  </a:lnTo>
                  <a:lnTo>
                    <a:pt x="1387" y="7315"/>
                  </a:lnTo>
                  <a:lnTo>
                    <a:pt x="1146" y="7576"/>
                  </a:lnTo>
                  <a:lnTo>
                    <a:pt x="905" y="7838"/>
                  </a:lnTo>
                  <a:lnTo>
                    <a:pt x="704" y="8139"/>
                  </a:lnTo>
                  <a:lnTo>
                    <a:pt x="523" y="8441"/>
                  </a:lnTo>
                  <a:lnTo>
                    <a:pt x="362" y="8762"/>
                  </a:lnTo>
                  <a:lnTo>
                    <a:pt x="241" y="9084"/>
                  </a:lnTo>
                  <a:lnTo>
                    <a:pt x="141" y="9425"/>
                  </a:lnTo>
                  <a:lnTo>
                    <a:pt x="61" y="9787"/>
                  </a:lnTo>
                  <a:lnTo>
                    <a:pt x="20" y="10149"/>
                  </a:lnTo>
                  <a:lnTo>
                    <a:pt x="0" y="10510"/>
                  </a:lnTo>
                  <a:lnTo>
                    <a:pt x="22386" y="10510"/>
                  </a:lnTo>
                  <a:lnTo>
                    <a:pt x="22386" y="81"/>
                  </a:lnTo>
                  <a:lnTo>
                    <a:pt x="122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5438;p57">
              <a:extLst>
                <a:ext uri="{FF2B5EF4-FFF2-40B4-BE49-F238E27FC236}">
                  <a16:creationId xmlns:a16="http://schemas.microsoft.com/office/drawing/2014/main" id="{7A2FFA44-1F22-B2AD-5D80-779EDED83F71}"/>
                </a:ext>
              </a:extLst>
            </p:cNvPr>
            <p:cNvSpPr/>
            <p:nvPr/>
          </p:nvSpPr>
          <p:spPr>
            <a:xfrm>
              <a:off x="-2529375" y="6175738"/>
              <a:ext cx="59325" cy="32175"/>
            </a:xfrm>
            <a:custGeom>
              <a:avLst/>
              <a:gdLst/>
              <a:ahLst/>
              <a:cxnLst/>
              <a:rect l="l" t="t" r="r" b="b"/>
              <a:pathLst>
                <a:path w="2373" h="1287" extrusionOk="0">
                  <a:moveTo>
                    <a:pt x="142" y="0"/>
                  </a:moveTo>
                  <a:lnTo>
                    <a:pt x="61" y="40"/>
                  </a:lnTo>
                  <a:lnTo>
                    <a:pt x="21" y="101"/>
                  </a:lnTo>
                  <a:lnTo>
                    <a:pt x="1" y="181"/>
                  </a:lnTo>
                  <a:lnTo>
                    <a:pt x="21" y="261"/>
                  </a:lnTo>
                  <a:lnTo>
                    <a:pt x="61" y="322"/>
                  </a:lnTo>
                  <a:lnTo>
                    <a:pt x="121" y="362"/>
                  </a:lnTo>
                  <a:lnTo>
                    <a:pt x="2091" y="1266"/>
                  </a:lnTo>
                  <a:lnTo>
                    <a:pt x="2171" y="1286"/>
                  </a:lnTo>
                  <a:lnTo>
                    <a:pt x="2231" y="1266"/>
                  </a:lnTo>
                  <a:lnTo>
                    <a:pt x="2272" y="1246"/>
                  </a:lnTo>
                  <a:lnTo>
                    <a:pt x="2332" y="1206"/>
                  </a:lnTo>
                  <a:lnTo>
                    <a:pt x="2352" y="1166"/>
                  </a:lnTo>
                  <a:lnTo>
                    <a:pt x="2372" y="1085"/>
                  </a:lnTo>
                  <a:lnTo>
                    <a:pt x="2352" y="1005"/>
                  </a:lnTo>
                  <a:lnTo>
                    <a:pt x="2312" y="945"/>
                  </a:lnTo>
                  <a:lnTo>
                    <a:pt x="2252" y="904"/>
                  </a:lnTo>
                  <a:lnTo>
                    <a:pt x="282" y="20"/>
                  </a:ln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5439;p57">
              <a:extLst>
                <a:ext uri="{FF2B5EF4-FFF2-40B4-BE49-F238E27FC236}">
                  <a16:creationId xmlns:a16="http://schemas.microsoft.com/office/drawing/2014/main" id="{D45AC6F7-09C2-031F-AFEE-48FC6F292727}"/>
                </a:ext>
              </a:extLst>
            </p:cNvPr>
            <p:cNvSpPr/>
            <p:nvPr/>
          </p:nvSpPr>
          <p:spPr>
            <a:xfrm>
              <a:off x="-2546950" y="6218438"/>
              <a:ext cx="59300" cy="32175"/>
            </a:xfrm>
            <a:custGeom>
              <a:avLst/>
              <a:gdLst/>
              <a:ahLst/>
              <a:cxnLst/>
              <a:rect l="l" t="t" r="r" b="b"/>
              <a:pathLst>
                <a:path w="2372" h="1287" extrusionOk="0">
                  <a:moveTo>
                    <a:pt x="202" y="0"/>
                  </a:moveTo>
                  <a:lnTo>
                    <a:pt x="121" y="20"/>
                  </a:lnTo>
                  <a:lnTo>
                    <a:pt x="61" y="60"/>
                  </a:lnTo>
                  <a:lnTo>
                    <a:pt x="21" y="121"/>
                  </a:lnTo>
                  <a:lnTo>
                    <a:pt x="1" y="201"/>
                  </a:lnTo>
                  <a:lnTo>
                    <a:pt x="21" y="261"/>
                  </a:lnTo>
                  <a:lnTo>
                    <a:pt x="61" y="342"/>
                  </a:lnTo>
                  <a:lnTo>
                    <a:pt x="121" y="382"/>
                  </a:lnTo>
                  <a:lnTo>
                    <a:pt x="2090" y="1266"/>
                  </a:lnTo>
                  <a:lnTo>
                    <a:pt x="2171" y="1286"/>
                  </a:lnTo>
                  <a:lnTo>
                    <a:pt x="2231" y="1286"/>
                  </a:lnTo>
                  <a:lnTo>
                    <a:pt x="2271" y="1246"/>
                  </a:lnTo>
                  <a:lnTo>
                    <a:pt x="2312" y="1226"/>
                  </a:lnTo>
                  <a:lnTo>
                    <a:pt x="2352" y="1166"/>
                  </a:lnTo>
                  <a:lnTo>
                    <a:pt x="2372" y="1085"/>
                  </a:lnTo>
                  <a:lnTo>
                    <a:pt x="2352" y="1025"/>
                  </a:lnTo>
                  <a:lnTo>
                    <a:pt x="2312" y="965"/>
                  </a:lnTo>
                  <a:lnTo>
                    <a:pt x="2251" y="904"/>
                  </a:lnTo>
                  <a:lnTo>
                    <a:pt x="282" y="20"/>
                  </a:ln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5440;p57">
              <a:extLst>
                <a:ext uri="{FF2B5EF4-FFF2-40B4-BE49-F238E27FC236}">
                  <a16:creationId xmlns:a16="http://schemas.microsoft.com/office/drawing/2014/main" id="{14A06C9B-0A69-7E4C-8C4D-6F259FBC1944}"/>
                </a:ext>
              </a:extLst>
            </p:cNvPr>
            <p:cNvSpPr/>
            <p:nvPr/>
          </p:nvSpPr>
          <p:spPr>
            <a:xfrm>
              <a:off x="-2797125" y="6371163"/>
              <a:ext cx="559675" cy="32175"/>
            </a:xfrm>
            <a:custGeom>
              <a:avLst/>
              <a:gdLst/>
              <a:ahLst/>
              <a:cxnLst/>
              <a:rect l="l" t="t" r="r" b="b"/>
              <a:pathLst>
                <a:path w="22387" h="1287" extrusionOk="0">
                  <a:moveTo>
                    <a:pt x="0" y="0"/>
                  </a:moveTo>
                  <a:lnTo>
                    <a:pt x="0" y="1286"/>
                  </a:lnTo>
                  <a:lnTo>
                    <a:pt x="22386" y="1286"/>
                  </a:lnTo>
                  <a:lnTo>
                    <a:pt x="223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5441;p57">
              <a:extLst>
                <a:ext uri="{FF2B5EF4-FFF2-40B4-BE49-F238E27FC236}">
                  <a16:creationId xmlns:a16="http://schemas.microsoft.com/office/drawing/2014/main" id="{3E9CB854-3406-AE3A-94F2-5AF879320F4C}"/>
                </a:ext>
              </a:extLst>
            </p:cNvPr>
            <p:cNvSpPr/>
            <p:nvPr/>
          </p:nvSpPr>
          <p:spPr>
            <a:xfrm>
              <a:off x="-2576600" y="3702038"/>
              <a:ext cx="1030900" cy="2426000"/>
            </a:xfrm>
            <a:custGeom>
              <a:avLst/>
              <a:gdLst/>
              <a:ahLst/>
              <a:cxnLst/>
              <a:rect l="l" t="t" r="r" b="b"/>
              <a:pathLst>
                <a:path w="41236" h="97040" extrusionOk="0">
                  <a:moveTo>
                    <a:pt x="3076" y="1"/>
                  </a:moveTo>
                  <a:lnTo>
                    <a:pt x="3076" y="8541"/>
                  </a:lnTo>
                  <a:lnTo>
                    <a:pt x="1" y="8441"/>
                  </a:lnTo>
                  <a:lnTo>
                    <a:pt x="1" y="8441"/>
                  </a:lnTo>
                  <a:lnTo>
                    <a:pt x="202" y="95733"/>
                  </a:lnTo>
                  <a:lnTo>
                    <a:pt x="222" y="95853"/>
                  </a:lnTo>
                  <a:lnTo>
                    <a:pt x="242" y="95994"/>
                  </a:lnTo>
                  <a:lnTo>
                    <a:pt x="282" y="96115"/>
                  </a:lnTo>
                  <a:lnTo>
                    <a:pt x="323" y="96235"/>
                  </a:lnTo>
                  <a:lnTo>
                    <a:pt x="383" y="96356"/>
                  </a:lnTo>
                  <a:lnTo>
                    <a:pt x="463" y="96456"/>
                  </a:lnTo>
                  <a:lnTo>
                    <a:pt x="544" y="96557"/>
                  </a:lnTo>
                  <a:lnTo>
                    <a:pt x="624" y="96657"/>
                  </a:lnTo>
                  <a:lnTo>
                    <a:pt x="724" y="96738"/>
                  </a:lnTo>
                  <a:lnTo>
                    <a:pt x="825" y="96818"/>
                  </a:lnTo>
                  <a:lnTo>
                    <a:pt x="945" y="96878"/>
                  </a:lnTo>
                  <a:lnTo>
                    <a:pt x="1066" y="96939"/>
                  </a:lnTo>
                  <a:lnTo>
                    <a:pt x="1207" y="96979"/>
                  </a:lnTo>
                  <a:lnTo>
                    <a:pt x="1327" y="96999"/>
                  </a:lnTo>
                  <a:lnTo>
                    <a:pt x="1468" y="97019"/>
                  </a:lnTo>
                  <a:lnTo>
                    <a:pt x="1609" y="97039"/>
                  </a:lnTo>
                  <a:lnTo>
                    <a:pt x="14570" y="96999"/>
                  </a:lnTo>
                  <a:lnTo>
                    <a:pt x="14710" y="96999"/>
                  </a:lnTo>
                  <a:lnTo>
                    <a:pt x="14851" y="96979"/>
                  </a:lnTo>
                  <a:lnTo>
                    <a:pt x="14972" y="96959"/>
                  </a:lnTo>
                  <a:lnTo>
                    <a:pt x="15092" y="96919"/>
                  </a:lnTo>
                  <a:lnTo>
                    <a:pt x="15333" y="96798"/>
                  </a:lnTo>
                  <a:lnTo>
                    <a:pt x="15534" y="96637"/>
                  </a:lnTo>
                  <a:lnTo>
                    <a:pt x="15715" y="96456"/>
                  </a:lnTo>
                  <a:lnTo>
                    <a:pt x="15775" y="96356"/>
                  </a:lnTo>
                  <a:lnTo>
                    <a:pt x="15836" y="96235"/>
                  </a:lnTo>
                  <a:lnTo>
                    <a:pt x="15896" y="96115"/>
                  </a:lnTo>
                  <a:lnTo>
                    <a:pt x="15936" y="95994"/>
                  </a:lnTo>
                  <a:lnTo>
                    <a:pt x="15956" y="95874"/>
                  </a:lnTo>
                  <a:lnTo>
                    <a:pt x="15976" y="95733"/>
                  </a:lnTo>
                  <a:lnTo>
                    <a:pt x="19453" y="19754"/>
                  </a:lnTo>
                  <a:lnTo>
                    <a:pt x="20900" y="19754"/>
                  </a:lnTo>
                  <a:lnTo>
                    <a:pt x="23974" y="95693"/>
                  </a:lnTo>
                  <a:lnTo>
                    <a:pt x="23994" y="95833"/>
                  </a:lnTo>
                  <a:lnTo>
                    <a:pt x="24014" y="95954"/>
                  </a:lnTo>
                  <a:lnTo>
                    <a:pt x="24055" y="96075"/>
                  </a:lnTo>
                  <a:lnTo>
                    <a:pt x="24095" y="96195"/>
                  </a:lnTo>
                  <a:lnTo>
                    <a:pt x="24155" y="96316"/>
                  </a:lnTo>
                  <a:lnTo>
                    <a:pt x="24235" y="96416"/>
                  </a:lnTo>
                  <a:lnTo>
                    <a:pt x="24316" y="96517"/>
                  </a:lnTo>
                  <a:lnTo>
                    <a:pt x="24396" y="96617"/>
                  </a:lnTo>
                  <a:lnTo>
                    <a:pt x="24617" y="96778"/>
                  </a:lnTo>
                  <a:lnTo>
                    <a:pt x="24718" y="96838"/>
                  </a:lnTo>
                  <a:lnTo>
                    <a:pt x="24838" y="96898"/>
                  </a:lnTo>
                  <a:lnTo>
                    <a:pt x="24959" y="96939"/>
                  </a:lnTo>
                  <a:lnTo>
                    <a:pt x="25100" y="96959"/>
                  </a:lnTo>
                  <a:lnTo>
                    <a:pt x="25240" y="96979"/>
                  </a:lnTo>
                  <a:lnTo>
                    <a:pt x="25381" y="96999"/>
                  </a:lnTo>
                  <a:lnTo>
                    <a:pt x="39829" y="96959"/>
                  </a:lnTo>
                  <a:lnTo>
                    <a:pt x="39990" y="96959"/>
                  </a:lnTo>
                  <a:lnTo>
                    <a:pt x="40110" y="96939"/>
                  </a:lnTo>
                  <a:lnTo>
                    <a:pt x="40251" y="96898"/>
                  </a:lnTo>
                  <a:lnTo>
                    <a:pt x="40372" y="96858"/>
                  </a:lnTo>
                  <a:lnTo>
                    <a:pt x="40492" y="96798"/>
                  </a:lnTo>
                  <a:lnTo>
                    <a:pt x="40613" y="96738"/>
                  </a:lnTo>
                  <a:lnTo>
                    <a:pt x="40713" y="96657"/>
                  </a:lnTo>
                  <a:lnTo>
                    <a:pt x="40814" y="96577"/>
                  </a:lnTo>
                  <a:lnTo>
                    <a:pt x="40914" y="96476"/>
                  </a:lnTo>
                  <a:lnTo>
                    <a:pt x="40995" y="96376"/>
                  </a:lnTo>
                  <a:lnTo>
                    <a:pt x="41055" y="96275"/>
                  </a:lnTo>
                  <a:lnTo>
                    <a:pt x="41115" y="96155"/>
                  </a:lnTo>
                  <a:lnTo>
                    <a:pt x="41175" y="96034"/>
                  </a:lnTo>
                  <a:lnTo>
                    <a:pt x="41216" y="95894"/>
                  </a:lnTo>
                  <a:lnTo>
                    <a:pt x="41236" y="95773"/>
                  </a:lnTo>
                  <a:lnTo>
                    <a:pt x="41236" y="95632"/>
                  </a:lnTo>
                  <a:lnTo>
                    <a:pt x="40412" y="8441"/>
                  </a:lnTo>
                  <a:lnTo>
                    <a:pt x="36795" y="8561"/>
                  </a:lnTo>
                  <a:lnTo>
                    <a:pt x="367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5442;p57">
              <a:extLst>
                <a:ext uri="{FF2B5EF4-FFF2-40B4-BE49-F238E27FC236}">
                  <a16:creationId xmlns:a16="http://schemas.microsoft.com/office/drawing/2014/main" id="{AF2159CC-D1CC-6615-B96B-D4B4348BA738}"/>
                </a:ext>
              </a:extLst>
            </p:cNvPr>
            <p:cNvSpPr/>
            <p:nvPr/>
          </p:nvSpPr>
          <p:spPr>
            <a:xfrm>
              <a:off x="-2280700" y="2260238"/>
              <a:ext cx="417500" cy="1688000"/>
            </a:xfrm>
            <a:custGeom>
              <a:avLst/>
              <a:gdLst/>
              <a:ahLst/>
              <a:cxnLst/>
              <a:rect l="l" t="t" r="r" b="b"/>
              <a:pathLst>
                <a:path w="16700" h="67520" extrusionOk="0">
                  <a:moveTo>
                    <a:pt x="1" y="0"/>
                  </a:moveTo>
                  <a:lnTo>
                    <a:pt x="1" y="181"/>
                  </a:lnTo>
                  <a:lnTo>
                    <a:pt x="1" y="2552"/>
                  </a:lnTo>
                  <a:lnTo>
                    <a:pt x="1" y="67278"/>
                  </a:lnTo>
                  <a:lnTo>
                    <a:pt x="1" y="67519"/>
                  </a:lnTo>
                  <a:lnTo>
                    <a:pt x="16700" y="67519"/>
                  </a:lnTo>
                  <a:lnTo>
                    <a:pt x="16700" y="67298"/>
                  </a:lnTo>
                  <a:lnTo>
                    <a:pt x="16700" y="2391"/>
                  </a:lnTo>
                  <a:lnTo>
                    <a:pt x="16700" y="2271"/>
                  </a:lnTo>
                  <a:lnTo>
                    <a:pt x="15695" y="281"/>
                  </a:lnTo>
                  <a:lnTo>
                    <a:pt x="8059" y="5948"/>
                  </a:lnTo>
                  <a:lnTo>
                    <a:pt x="905" y="101"/>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5443;p57">
              <a:extLst>
                <a:ext uri="{FF2B5EF4-FFF2-40B4-BE49-F238E27FC236}">
                  <a16:creationId xmlns:a16="http://schemas.microsoft.com/office/drawing/2014/main" id="{A3DFB099-0F78-7837-E2D8-48841E961046}"/>
                </a:ext>
              </a:extLst>
            </p:cNvPr>
            <p:cNvSpPr/>
            <p:nvPr/>
          </p:nvSpPr>
          <p:spPr>
            <a:xfrm>
              <a:off x="-2280700" y="2260238"/>
              <a:ext cx="417500" cy="1688000"/>
            </a:xfrm>
            <a:custGeom>
              <a:avLst/>
              <a:gdLst/>
              <a:ahLst/>
              <a:cxnLst/>
              <a:rect l="l" t="t" r="r" b="b"/>
              <a:pathLst>
                <a:path w="16700" h="67520" fill="none" extrusionOk="0">
                  <a:moveTo>
                    <a:pt x="1" y="2552"/>
                  </a:moveTo>
                  <a:lnTo>
                    <a:pt x="1" y="181"/>
                  </a:lnTo>
                  <a:lnTo>
                    <a:pt x="1" y="0"/>
                  </a:lnTo>
                  <a:lnTo>
                    <a:pt x="905" y="101"/>
                  </a:lnTo>
                  <a:lnTo>
                    <a:pt x="8059" y="5948"/>
                  </a:lnTo>
                  <a:lnTo>
                    <a:pt x="15695" y="281"/>
                  </a:lnTo>
                  <a:lnTo>
                    <a:pt x="16700" y="2271"/>
                  </a:lnTo>
                  <a:lnTo>
                    <a:pt x="16700" y="2391"/>
                  </a:lnTo>
                  <a:lnTo>
                    <a:pt x="16700" y="67298"/>
                  </a:lnTo>
                  <a:lnTo>
                    <a:pt x="16700" y="67298"/>
                  </a:lnTo>
                  <a:lnTo>
                    <a:pt x="16700" y="67519"/>
                  </a:lnTo>
                  <a:lnTo>
                    <a:pt x="1" y="67519"/>
                  </a:lnTo>
                  <a:lnTo>
                    <a:pt x="1" y="67278"/>
                  </a:lnTo>
                  <a:lnTo>
                    <a:pt x="1" y="67278"/>
                  </a:lnTo>
                  <a:lnTo>
                    <a:pt x="1" y="25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5444;p57">
              <a:extLst>
                <a:ext uri="{FF2B5EF4-FFF2-40B4-BE49-F238E27FC236}">
                  <a16:creationId xmlns:a16="http://schemas.microsoft.com/office/drawing/2014/main" id="{EAEEFE54-6974-540C-0517-E5BF24967994}"/>
                </a:ext>
              </a:extLst>
            </p:cNvPr>
            <p:cNvSpPr/>
            <p:nvPr/>
          </p:nvSpPr>
          <p:spPr>
            <a:xfrm>
              <a:off x="-1927525" y="2128613"/>
              <a:ext cx="632000" cy="2339575"/>
            </a:xfrm>
            <a:custGeom>
              <a:avLst/>
              <a:gdLst/>
              <a:ahLst/>
              <a:cxnLst/>
              <a:rect l="l" t="t" r="r" b="b"/>
              <a:pathLst>
                <a:path w="25280" h="93583" extrusionOk="0">
                  <a:moveTo>
                    <a:pt x="10490" y="0"/>
                  </a:moveTo>
                  <a:lnTo>
                    <a:pt x="10349" y="20"/>
                  </a:lnTo>
                  <a:lnTo>
                    <a:pt x="10229" y="61"/>
                  </a:lnTo>
                  <a:lnTo>
                    <a:pt x="10128" y="121"/>
                  </a:lnTo>
                  <a:lnTo>
                    <a:pt x="10008" y="161"/>
                  </a:lnTo>
                  <a:lnTo>
                    <a:pt x="9907" y="241"/>
                  </a:lnTo>
                  <a:lnTo>
                    <a:pt x="9827" y="322"/>
                  </a:lnTo>
                  <a:lnTo>
                    <a:pt x="9727" y="402"/>
                  </a:lnTo>
                  <a:lnTo>
                    <a:pt x="9666" y="503"/>
                  </a:lnTo>
                  <a:lnTo>
                    <a:pt x="9586" y="603"/>
                  </a:lnTo>
                  <a:lnTo>
                    <a:pt x="9526" y="704"/>
                  </a:lnTo>
                  <a:lnTo>
                    <a:pt x="9485" y="824"/>
                  </a:lnTo>
                  <a:lnTo>
                    <a:pt x="9445" y="945"/>
                  </a:lnTo>
                  <a:lnTo>
                    <a:pt x="9425" y="1085"/>
                  </a:lnTo>
                  <a:lnTo>
                    <a:pt x="9425" y="1206"/>
                  </a:lnTo>
                  <a:lnTo>
                    <a:pt x="9345" y="7355"/>
                  </a:lnTo>
                  <a:lnTo>
                    <a:pt x="3176" y="5828"/>
                  </a:lnTo>
                  <a:lnTo>
                    <a:pt x="905" y="5104"/>
                  </a:lnTo>
                  <a:lnTo>
                    <a:pt x="724" y="16639"/>
                  </a:lnTo>
                  <a:lnTo>
                    <a:pt x="1" y="58979"/>
                  </a:lnTo>
                  <a:lnTo>
                    <a:pt x="3397" y="90086"/>
                  </a:lnTo>
                  <a:lnTo>
                    <a:pt x="3477" y="90488"/>
                  </a:lnTo>
                  <a:lnTo>
                    <a:pt x="3557" y="90870"/>
                  </a:lnTo>
                  <a:lnTo>
                    <a:pt x="3698" y="91211"/>
                  </a:lnTo>
                  <a:lnTo>
                    <a:pt x="3879" y="91553"/>
                  </a:lnTo>
                  <a:lnTo>
                    <a:pt x="4060" y="91874"/>
                  </a:lnTo>
                  <a:lnTo>
                    <a:pt x="4301" y="92176"/>
                  </a:lnTo>
                  <a:lnTo>
                    <a:pt x="4542" y="92457"/>
                  </a:lnTo>
                  <a:lnTo>
                    <a:pt x="4823" y="92698"/>
                  </a:lnTo>
                  <a:lnTo>
                    <a:pt x="5125" y="92919"/>
                  </a:lnTo>
                  <a:lnTo>
                    <a:pt x="5446" y="93120"/>
                  </a:lnTo>
                  <a:lnTo>
                    <a:pt x="5788" y="93281"/>
                  </a:lnTo>
                  <a:lnTo>
                    <a:pt x="6130" y="93402"/>
                  </a:lnTo>
                  <a:lnTo>
                    <a:pt x="6491" y="93502"/>
                  </a:lnTo>
                  <a:lnTo>
                    <a:pt x="6873" y="93562"/>
                  </a:lnTo>
                  <a:lnTo>
                    <a:pt x="7275" y="93582"/>
                  </a:lnTo>
                  <a:lnTo>
                    <a:pt x="7657" y="93562"/>
                  </a:lnTo>
                  <a:lnTo>
                    <a:pt x="18689" y="92477"/>
                  </a:lnTo>
                  <a:lnTo>
                    <a:pt x="19071" y="92417"/>
                  </a:lnTo>
                  <a:lnTo>
                    <a:pt x="19473" y="92316"/>
                  </a:lnTo>
                  <a:lnTo>
                    <a:pt x="19854" y="92176"/>
                  </a:lnTo>
                  <a:lnTo>
                    <a:pt x="20236" y="91995"/>
                  </a:lnTo>
                  <a:lnTo>
                    <a:pt x="20618" y="91794"/>
                  </a:lnTo>
                  <a:lnTo>
                    <a:pt x="20980" y="91553"/>
                  </a:lnTo>
                  <a:lnTo>
                    <a:pt x="21321" y="91271"/>
                  </a:lnTo>
                  <a:lnTo>
                    <a:pt x="21643" y="90990"/>
                  </a:lnTo>
                  <a:lnTo>
                    <a:pt x="21924" y="90669"/>
                  </a:lnTo>
                  <a:lnTo>
                    <a:pt x="22165" y="90327"/>
                  </a:lnTo>
                  <a:lnTo>
                    <a:pt x="22386" y="89985"/>
                  </a:lnTo>
                  <a:lnTo>
                    <a:pt x="22547" y="89624"/>
                  </a:lnTo>
                  <a:lnTo>
                    <a:pt x="22607" y="89423"/>
                  </a:lnTo>
                  <a:lnTo>
                    <a:pt x="22668" y="89242"/>
                  </a:lnTo>
                  <a:lnTo>
                    <a:pt x="22708" y="89061"/>
                  </a:lnTo>
                  <a:lnTo>
                    <a:pt x="22728" y="88860"/>
                  </a:lnTo>
                  <a:lnTo>
                    <a:pt x="22748" y="88679"/>
                  </a:lnTo>
                  <a:lnTo>
                    <a:pt x="22748" y="88478"/>
                  </a:lnTo>
                  <a:lnTo>
                    <a:pt x="22728" y="88297"/>
                  </a:lnTo>
                  <a:lnTo>
                    <a:pt x="22688" y="88096"/>
                  </a:lnTo>
                  <a:lnTo>
                    <a:pt x="14811" y="48911"/>
                  </a:lnTo>
                  <a:lnTo>
                    <a:pt x="14831" y="45214"/>
                  </a:lnTo>
                  <a:lnTo>
                    <a:pt x="15273" y="43305"/>
                  </a:lnTo>
                  <a:lnTo>
                    <a:pt x="15413" y="43305"/>
                  </a:lnTo>
                  <a:lnTo>
                    <a:pt x="15976" y="43245"/>
                  </a:lnTo>
                  <a:lnTo>
                    <a:pt x="16539" y="43164"/>
                  </a:lnTo>
                  <a:lnTo>
                    <a:pt x="17081" y="43044"/>
                  </a:lnTo>
                  <a:lnTo>
                    <a:pt x="17624" y="42903"/>
                  </a:lnTo>
                  <a:lnTo>
                    <a:pt x="18146" y="42722"/>
                  </a:lnTo>
                  <a:lnTo>
                    <a:pt x="18649" y="42541"/>
                  </a:lnTo>
                  <a:lnTo>
                    <a:pt x="19151" y="42320"/>
                  </a:lnTo>
                  <a:lnTo>
                    <a:pt x="19633" y="42079"/>
                  </a:lnTo>
                  <a:lnTo>
                    <a:pt x="20096" y="41798"/>
                  </a:lnTo>
                  <a:lnTo>
                    <a:pt x="20558" y="41516"/>
                  </a:lnTo>
                  <a:lnTo>
                    <a:pt x="21000" y="41215"/>
                  </a:lnTo>
                  <a:lnTo>
                    <a:pt x="21402" y="40873"/>
                  </a:lnTo>
                  <a:lnTo>
                    <a:pt x="21804" y="40532"/>
                  </a:lnTo>
                  <a:lnTo>
                    <a:pt x="22185" y="40150"/>
                  </a:lnTo>
                  <a:lnTo>
                    <a:pt x="22547" y="39768"/>
                  </a:lnTo>
                  <a:lnTo>
                    <a:pt x="22909" y="39366"/>
                  </a:lnTo>
                  <a:lnTo>
                    <a:pt x="23230" y="38944"/>
                  </a:lnTo>
                  <a:lnTo>
                    <a:pt x="23532" y="38502"/>
                  </a:lnTo>
                  <a:lnTo>
                    <a:pt x="23813" y="38060"/>
                  </a:lnTo>
                  <a:lnTo>
                    <a:pt x="24074" y="37578"/>
                  </a:lnTo>
                  <a:lnTo>
                    <a:pt x="24295" y="37116"/>
                  </a:lnTo>
                  <a:lnTo>
                    <a:pt x="24516" y="36613"/>
                  </a:lnTo>
                  <a:lnTo>
                    <a:pt x="24697" y="36111"/>
                  </a:lnTo>
                  <a:lnTo>
                    <a:pt x="24858" y="35609"/>
                  </a:lnTo>
                  <a:lnTo>
                    <a:pt x="24999" y="35086"/>
                  </a:lnTo>
                  <a:lnTo>
                    <a:pt x="25099" y="34543"/>
                  </a:lnTo>
                  <a:lnTo>
                    <a:pt x="25200" y="34001"/>
                  </a:lnTo>
                  <a:lnTo>
                    <a:pt x="25240" y="33458"/>
                  </a:lnTo>
                  <a:lnTo>
                    <a:pt x="25280" y="32896"/>
                  </a:lnTo>
                  <a:lnTo>
                    <a:pt x="25280" y="32333"/>
                  </a:lnTo>
                  <a:lnTo>
                    <a:pt x="25240" y="31770"/>
                  </a:lnTo>
                  <a:lnTo>
                    <a:pt x="25180" y="31208"/>
                  </a:lnTo>
                  <a:lnTo>
                    <a:pt x="22849" y="2452"/>
                  </a:lnTo>
                  <a:lnTo>
                    <a:pt x="22828" y="2271"/>
                  </a:lnTo>
                  <a:lnTo>
                    <a:pt x="22788" y="2130"/>
                  </a:lnTo>
                  <a:lnTo>
                    <a:pt x="22748" y="1970"/>
                  </a:lnTo>
                  <a:lnTo>
                    <a:pt x="22688" y="1829"/>
                  </a:lnTo>
                  <a:lnTo>
                    <a:pt x="22607" y="1688"/>
                  </a:lnTo>
                  <a:lnTo>
                    <a:pt x="22527" y="1548"/>
                  </a:lnTo>
                  <a:lnTo>
                    <a:pt x="22427" y="1427"/>
                  </a:lnTo>
                  <a:lnTo>
                    <a:pt x="22326" y="1306"/>
                  </a:lnTo>
                  <a:lnTo>
                    <a:pt x="22205" y="1206"/>
                  </a:lnTo>
                  <a:lnTo>
                    <a:pt x="22085" y="1106"/>
                  </a:lnTo>
                  <a:lnTo>
                    <a:pt x="21944" y="1025"/>
                  </a:lnTo>
                  <a:lnTo>
                    <a:pt x="21804" y="945"/>
                  </a:lnTo>
                  <a:lnTo>
                    <a:pt x="21663" y="884"/>
                  </a:lnTo>
                  <a:lnTo>
                    <a:pt x="21502" y="844"/>
                  </a:lnTo>
                  <a:lnTo>
                    <a:pt x="21341" y="804"/>
                  </a:lnTo>
                  <a:lnTo>
                    <a:pt x="21181" y="784"/>
                  </a:lnTo>
                  <a:lnTo>
                    <a:pt x="21040" y="784"/>
                  </a:lnTo>
                  <a:lnTo>
                    <a:pt x="11133" y="20"/>
                  </a:lnTo>
                  <a:lnTo>
                    <a:pt x="107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5445;p57">
              <a:extLst>
                <a:ext uri="{FF2B5EF4-FFF2-40B4-BE49-F238E27FC236}">
                  <a16:creationId xmlns:a16="http://schemas.microsoft.com/office/drawing/2014/main" id="{DC15D6A1-8CE6-B9F9-099D-3491ADDC15E0}"/>
                </a:ext>
              </a:extLst>
            </p:cNvPr>
            <p:cNvSpPr/>
            <p:nvPr/>
          </p:nvSpPr>
          <p:spPr>
            <a:xfrm>
              <a:off x="-1927525" y="2128613"/>
              <a:ext cx="632000" cy="2339575"/>
            </a:xfrm>
            <a:custGeom>
              <a:avLst/>
              <a:gdLst/>
              <a:ahLst/>
              <a:cxnLst/>
              <a:rect l="l" t="t" r="r" b="b"/>
              <a:pathLst>
                <a:path w="25280" h="93583" fill="none" extrusionOk="0">
                  <a:moveTo>
                    <a:pt x="14811" y="48911"/>
                  </a:moveTo>
                  <a:lnTo>
                    <a:pt x="14831" y="45214"/>
                  </a:lnTo>
                  <a:lnTo>
                    <a:pt x="15273" y="43305"/>
                  </a:lnTo>
                  <a:lnTo>
                    <a:pt x="15413" y="43305"/>
                  </a:lnTo>
                  <a:lnTo>
                    <a:pt x="15413" y="43305"/>
                  </a:lnTo>
                  <a:lnTo>
                    <a:pt x="15976" y="43245"/>
                  </a:lnTo>
                  <a:lnTo>
                    <a:pt x="16539" y="43164"/>
                  </a:lnTo>
                  <a:lnTo>
                    <a:pt x="17081" y="43044"/>
                  </a:lnTo>
                  <a:lnTo>
                    <a:pt x="17624" y="42903"/>
                  </a:lnTo>
                  <a:lnTo>
                    <a:pt x="18146" y="42722"/>
                  </a:lnTo>
                  <a:lnTo>
                    <a:pt x="18649" y="42541"/>
                  </a:lnTo>
                  <a:lnTo>
                    <a:pt x="19151" y="42320"/>
                  </a:lnTo>
                  <a:lnTo>
                    <a:pt x="19633" y="42079"/>
                  </a:lnTo>
                  <a:lnTo>
                    <a:pt x="20096" y="41798"/>
                  </a:lnTo>
                  <a:lnTo>
                    <a:pt x="20558" y="41516"/>
                  </a:lnTo>
                  <a:lnTo>
                    <a:pt x="21000" y="41215"/>
                  </a:lnTo>
                  <a:lnTo>
                    <a:pt x="21402" y="40873"/>
                  </a:lnTo>
                  <a:lnTo>
                    <a:pt x="21804" y="40532"/>
                  </a:lnTo>
                  <a:lnTo>
                    <a:pt x="22185" y="40150"/>
                  </a:lnTo>
                  <a:lnTo>
                    <a:pt x="22547" y="39768"/>
                  </a:lnTo>
                  <a:lnTo>
                    <a:pt x="22909" y="39366"/>
                  </a:lnTo>
                  <a:lnTo>
                    <a:pt x="23230" y="38944"/>
                  </a:lnTo>
                  <a:lnTo>
                    <a:pt x="23532" y="38502"/>
                  </a:lnTo>
                  <a:lnTo>
                    <a:pt x="23813" y="38060"/>
                  </a:lnTo>
                  <a:lnTo>
                    <a:pt x="24074" y="37578"/>
                  </a:lnTo>
                  <a:lnTo>
                    <a:pt x="24295" y="37116"/>
                  </a:lnTo>
                  <a:lnTo>
                    <a:pt x="24516" y="36613"/>
                  </a:lnTo>
                  <a:lnTo>
                    <a:pt x="24697" y="36111"/>
                  </a:lnTo>
                  <a:lnTo>
                    <a:pt x="24858" y="35609"/>
                  </a:lnTo>
                  <a:lnTo>
                    <a:pt x="24999" y="35086"/>
                  </a:lnTo>
                  <a:lnTo>
                    <a:pt x="25099" y="34543"/>
                  </a:lnTo>
                  <a:lnTo>
                    <a:pt x="25200" y="34001"/>
                  </a:lnTo>
                  <a:lnTo>
                    <a:pt x="25240" y="33458"/>
                  </a:lnTo>
                  <a:lnTo>
                    <a:pt x="25280" y="32896"/>
                  </a:lnTo>
                  <a:lnTo>
                    <a:pt x="25280" y="32333"/>
                  </a:lnTo>
                  <a:lnTo>
                    <a:pt x="25240" y="31770"/>
                  </a:lnTo>
                  <a:lnTo>
                    <a:pt x="25180" y="31208"/>
                  </a:lnTo>
                  <a:lnTo>
                    <a:pt x="22849" y="2452"/>
                  </a:lnTo>
                  <a:lnTo>
                    <a:pt x="22849" y="2452"/>
                  </a:lnTo>
                  <a:lnTo>
                    <a:pt x="22828" y="2271"/>
                  </a:lnTo>
                  <a:lnTo>
                    <a:pt x="22788" y="2130"/>
                  </a:lnTo>
                  <a:lnTo>
                    <a:pt x="22748" y="1970"/>
                  </a:lnTo>
                  <a:lnTo>
                    <a:pt x="22688" y="1829"/>
                  </a:lnTo>
                  <a:lnTo>
                    <a:pt x="22607" y="1688"/>
                  </a:lnTo>
                  <a:lnTo>
                    <a:pt x="22527" y="1548"/>
                  </a:lnTo>
                  <a:lnTo>
                    <a:pt x="22427" y="1427"/>
                  </a:lnTo>
                  <a:lnTo>
                    <a:pt x="22326" y="1306"/>
                  </a:lnTo>
                  <a:lnTo>
                    <a:pt x="22205" y="1206"/>
                  </a:lnTo>
                  <a:lnTo>
                    <a:pt x="22085" y="1106"/>
                  </a:lnTo>
                  <a:lnTo>
                    <a:pt x="21944" y="1025"/>
                  </a:lnTo>
                  <a:lnTo>
                    <a:pt x="21804" y="945"/>
                  </a:lnTo>
                  <a:lnTo>
                    <a:pt x="21663" y="884"/>
                  </a:lnTo>
                  <a:lnTo>
                    <a:pt x="21502" y="844"/>
                  </a:lnTo>
                  <a:lnTo>
                    <a:pt x="21341" y="804"/>
                  </a:lnTo>
                  <a:lnTo>
                    <a:pt x="21181" y="784"/>
                  </a:lnTo>
                  <a:lnTo>
                    <a:pt x="21040" y="784"/>
                  </a:lnTo>
                  <a:lnTo>
                    <a:pt x="11133" y="20"/>
                  </a:lnTo>
                  <a:lnTo>
                    <a:pt x="10751" y="0"/>
                  </a:lnTo>
                  <a:lnTo>
                    <a:pt x="10751" y="0"/>
                  </a:lnTo>
                  <a:lnTo>
                    <a:pt x="10611" y="0"/>
                  </a:lnTo>
                  <a:lnTo>
                    <a:pt x="10490" y="0"/>
                  </a:lnTo>
                  <a:lnTo>
                    <a:pt x="10349" y="20"/>
                  </a:lnTo>
                  <a:lnTo>
                    <a:pt x="10229" y="61"/>
                  </a:lnTo>
                  <a:lnTo>
                    <a:pt x="10128" y="121"/>
                  </a:lnTo>
                  <a:lnTo>
                    <a:pt x="10008" y="161"/>
                  </a:lnTo>
                  <a:lnTo>
                    <a:pt x="9907" y="241"/>
                  </a:lnTo>
                  <a:lnTo>
                    <a:pt x="9827" y="322"/>
                  </a:lnTo>
                  <a:lnTo>
                    <a:pt x="9727" y="402"/>
                  </a:lnTo>
                  <a:lnTo>
                    <a:pt x="9666" y="503"/>
                  </a:lnTo>
                  <a:lnTo>
                    <a:pt x="9586" y="603"/>
                  </a:lnTo>
                  <a:lnTo>
                    <a:pt x="9526" y="704"/>
                  </a:lnTo>
                  <a:lnTo>
                    <a:pt x="9485" y="824"/>
                  </a:lnTo>
                  <a:lnTo>
                    <a:pt x="9445" y="945"/>
                  </a:lnTo>
                  <a:lnTo>
                    <a:pt x="9425" y="1085"/>
                  </a:lnTo>
                  <a:lnTo>
                    <a:pt x="9425" y="1206"/>
                  </a:lnTo>
                  <a:lnTo>
                    <a:pt x="9345" y="7355"/>
                  </a:lnTo>
                  <a:lnTo>
                    <a:pt x="3176" y="5828"/>
                  </a:lnTo>
                  <a:lnTo>
                    <a:pt x="905" y="5104"/>
                  </a:lnTo>
                  <a:lnTo>
                    <a:pt x="724" y="16639"/>
                  </a:lnTo>
                  <a:lnTo>
                    <a:pt x="1" y="58979"/>
                  </a:lnTo>
                  <a:lnTo>
                    <a:pt x="3397" y="90086"/>
                  </a:lnTo>
                  <a:lnTo>
                    <a:pt x="3397" y="90086"/>
                  </a:lnTo>
                  <a:lnTo>
                    <a:pt x="3477" y="90488"/>
                  </a:lnTo>
                  <a:lnTo>
                    <a:pt x="3557" y="90870"/>
                  </a:lnTo>
                  <a:lnTo>
                    <a:pt x="3698" y="91211"/>
                  </a:lnTo>
                  <a:lnTo>
                    <a:pt x="3879" y="91553"/>
                  </a:lnTo>
                  <a:lnTo>
                    <a:pt x="4060" y="91874"/>
                  </a:lnTo>
                  <a:lnTo>
                    <a:pt x="4301" y="92176"/>
                  </a:lnTo>
                  <a:lnTo>
                    <a:pt x="4542" y="92457"/>
                  </a:lnTo>
                  <a:lnTo>
                    <a:pt x="4823" y="92698"/>
                  </a:lnTo>
                  <a:lnTo>
                    <a:pt x="5125" y="92919"/>
                  </a:lnTo>
                  <a:lnTo>
                    <a:pt x="5446" y="93120"/>
                  </a:lnTo>
                  <a:lnTo>
                    <a:pt x="5788" y="93281"/>
                  </a:lnTo>
                  <a:lnTo>
                    <a:pt x="6130" y="93402"/>
                  </a:lnTo>
                  <a:lnTo>
                    <a:pt x="6491" y="93502"/>
                  </a:lnTo>
                  <a:lnTo>
                    <a:pt x="6873" y="93562"/>
                  </a:lnTo>
                  <a:lnTo>
                    <a:pt x="7275" y="93582"/>
                  </a:lnTo>
                  <a:lnTo>
                    <a:pt x="7657" y="93562"/>
                  </a:lnTo>
                  <a:lnTo>
                    <a:pt x="18689" y="92477"/>
                  </a:lnTo>
                  <a:lnTo>
                    <a:pt x="18689" y="92477"/>
                  </a:lnTo>
                  <a:lnTo>
                    <a:pt x="19071" y="92417"/>
                  </a:lnTo>
                  <a:lnTo>
                    <a:pt x="19473" y="92316"/>
                  </a:lnTo>
                  <a:lnTo>
                    <a:pt x="19854" y="92176"/>
                  </a:lnTo>
                  <a:lnTo>
                    <a:pt x="20236" y="91995"/>
                  </a:lnTo>
                  <a:lnTo>
                    <a:pt x="20618" y="91794"/>
                  </a:lnTo>
                  <a:lnTo>
                    <a:pt x="20980" y="91553"/>
                  </a:lnTo>
                  <a:lnTo>
                    <a:pt x="21321" y="91271"/>
                  </a:lnTo>
                  <a:lnTo>
                    <a:pt x="21643" y="90990"/>
                  </a:lnTo>
                  <a:lnTo>
                    <a:pt x="21924" y="90669"/>
                  </a:lnTo>
                  <a:lnTo>
                    <a:pt x="22165" y="90327"/>
                  </a:lnTo>
                  <a:lnTo>
                    <a:pt x="22386" y="89985"/>
                  </a:lnTo>
                  <a:lnTo>
                    <a:pt x="22547" y="89624"/>
                  </a:lnTo>
                  <a:lnTo>
                    <a:pt x="22607" y="89423"/>
                  </a:lnTo>
                  <a:lnTo>
                    <a:pt x="22668" y="89242"/>
                  </a:lnTo>
                  <a:lnTo>
                    <a:pt x="22708" y="89061"/>
                  </a:lnTo>
                  <a:lnTo>
                    <a:pt x="22728" y="88860"/>
                  </a:lnTo>
                  <a:lnTo>
                    <a:pt x="22748" y="88679"/>
                  </a:lnTo>
                  <a:lnTo>
                    <a:pt x="22748" y="88478"/>
                  </a:lnTo>
                  <a:lnTo>
                    <a:pt x="22728" y="88297"/>
                  </a:lnTo>
                  <a:lnTo>
                    <a:pt x="22688" y="88096"/>
                  </a:lnTo>
                  <a:lnTo>
                    <a:pt x="14811" y="48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5446;p57">
              <a:extLst>
                <a:ext uri="{FF2B5EF4-FFF2-40B4-BE49-F238E27FC236}">
                  <a16:creationId xmlns:a16="http://schemas.microsoft.com/office/drawing/2014/main" id="{87B4D4C8-C592-3C13-F04D-C2A8088B7772}"/>
                </a:ext>
              </a:extLst>
            </p:cNvPr>
            <p:cNvSpPr/>
            <p:nvPr/>
          </p:nvSpPr>
          <p:spPr>
            <a:xfrm>
              <a:off x="-1660750" y="1822663"/>
              <a:ext cx="319025" cy="325550"/>
            </a:xfrm>
            <a:custGeom>
              <a:avLst/>
              <a:gdLst/>
              <a:ahLst/>
              <a:cxnLst/>
              <a:rect l="l" t="t" r="r" b="b"/>
              <a:pathLst>
                <a:path w="12761" h="13022" extrusionOk="0">
                  <a:moveTo>
                    <a:pt x="4200" y="0"/>
                  </a:moveTo>
                  <a:lnTo>
                    <a:pt x="3677" y="21"/>
                  </a:lnTo>
                  <a:lnTo>
                    <a:pt x="3135" y="61"/>
                  </a:lnTo>
                  <a:lnTo>
                    <a:pt x="2572" y="141"/>
                  </a:lnTo>
                  <a:lnTo>
                    <a:pt x="1989" y="282"/>
                  </a:lnTo>
                  <a:lnTo>
                    <a:pt x="1849" y="342"/>
                  </a:lnTo>
                  <a:lnTo>
                    <a:pt x="1708" y="443"/>
                  </a:lnTo>
                  <a:lnTo>
                    <a:pt x="1567" y="583"/>
                  </a:lnTo>
                  <a:lnTo>
                    <a:pt x="1447" y="764"/>
                  </a:lnTo>
                  <a:lnTo>
                    <a:pt x="1326" y="1005"/>
                  </a:lnTo>
                  <a:lnTo>
                    <a:pt x="1186" y="1266"/>
                  </a:lnTo>
                  <a:lnTo>
                    <a:pt x="1085" y="1548"/>
                  </a:lnTo>
                  <a:lnTo>
                    <a:pt x="965" y="1889"/>
                  </a:lnTo>
                  <a:lnTo>
                    <a:pt x="844" y="2231"/>
                  </a:lnTo>
                  <a:lnTo>
                    <a:pt x="744" y="2613"/>
                  </a:lnTo>
                  <a:lnTo>
                    <a:pt x="563" y="3437"/>
                  </a:lnTo>
                  <a:lnTo>
                    <a:pt x="382" y="4341"/>
                  </a:lnTo>
                  <a:lnTo>
                    <a:pt x="241" y="5285"/>
                  </a:lnTo>
                  <a:lnTo>
                    <a:pt x="141" y="6250"/>
                  </a:lnTo>
                  <a:lnTo>
                    <a:pt x="60" y="7235"/>
                  </a:lnTo>
                  <a:lnTo>
                    <a:pt x="0" y="8219"/>
                  </a:lnTo>
                  <a:lnTo>
                    <a:pt x="0" y="9164"/>
                  </a:lnTo>
                  <a:lnTo>
                    <a:pt x="40" y="10068"/>
                  </a:lnTo>
                  <a:lnTo>
                    <a:pt x="60" y="10490"/>
                  </a:lnTo>
                  <a:lnTo>
                    <a:pt x="121" y="10892"/>
                  </a:lnTo>
                  <a:lnTo>
                    <a:pt x="161" y="11274"/>
                  </a:lnTo>
                  <a:lnTo>
                    <a:pt x="241" y="11635"/>
                  </a:lnTo>
                  <a:lnTo>
                    <a:pt x="301" y="11957"/>
                  </a:lnTo>
                  <a:lnTo>
                    <a:pt x="402" y="12258"/>
                  </a:lnTo>
                  <a:lnTo>
                    <a:pt x="462" y="12258"/>
                  </a:lnTo>
                  <a:lnTo>
                    <a:pt x="10369" y="13022"/>
                  </a:lnTo>
                  <a:lnTo>
                    <a:pt x="10691" y="12178"/>
                  </a:lnTo>
                  <a:lnTo>
                    <a:pt x="10972" y="11836"/>
                  </a:lnTo>
                  <a:lnTo>
                    <a:pt x="11233" y="11455"/>
                  </a:lnTo>
                  <a:lnTo>
                    <a:pt x="11474" y="11053"/>
                  </a:lnTo>
                  <a:lnTo>
                    <a:pt x="11675" y="10631"/>
                  </a:lnTo>
                  <a:lnTo>
                    <a:pt x="11876" y="10189"/>
                  </a:lnTo>
                  <a:lnTo>
                    <a:pt x="12037" y="9706"/>
                  </a:lnTo>
                  <a:lnTo>
                    <a:pt x="12178" y="9224"/>
                  </a:lnTo>
                  <a:lnTo>
                    <a:pt x="12298" y="8722"/>
                  </a:lnTo>
                  <a:lnTo>
                    <a:pt x="12419" y="8219"/>
                  </a:lnTo>
                  <a:lnTo>
                    <a:pt x="12499" y="7717"/>
                  </a:lnTo>
                  <a:lnTo>
                    <a:pt x="12579" y="7215"/>
                  </a:lnTo>
                  <a:lnTo>
                    <a:pt x="12640" y="6712"/>
                  </a:lnTo>
                  <a:lnTo>
                    <a:pt x="12720" y="5728"/>
                  </a:lnTo>
                  <a:lnTo>
                    <a:pt x="12760" y="4803"/>
                  </a:lnTo>
                  <a:lnTo>
                    <a:pt x="11092" y="4763"/>
                  </a:lnTo>
                  <a:lnTo>
                    <a:pt x="10952" y="4502"/>
                  </a:lnTo>
                  <a:lnTo>
                    <a:pt x="10791" y="4220"/>
                  </a:lnTo>
                  <a:lnTo>
                    <a:pt x="10570" y="3839"/>
                  </a:lnTo>
                  <a:lnTo>
                    <a:pt x="10269" y="3397"/>
                  </a:lnTo>
                  <a:lnTo>
                    <a:pt x="9887" y="2914"/>
                  </a:lnTo>
                  <a:lnTo>
                    <a:pt x="9666" y="2673"/>
                  </a:lnTo>
                  <a:lnTo>
                    <a:pt x="9445" y="2432"/>
                  </a:lnTo>
                  <a:lnTo>
                    <a:pt x="9203" y="2171"/>
                  </a:lnTo>
                  <a:lnTo>
                    <a:pt x="8922" y="1930"/>
                  </a:lnTo>
                  <a:lnTo>
                    <a:pt x="8641" y="1668"/>
                  </a:lnTo>
                  <a:lnTo>
                    <a:pt x="8339" y="1427"/>
                  </a:lnTo>
                  <a:lnTo>
                    <a:pt x="8018" y="1206"/>
                  </a:lnTo>
                  <a:lnTo>
                    <a:pt x="7656" y="985"/>
                  </a:lnTo>
                  <a:lnTo>
                    <a:pt x="7294" y="784"/>
                  </a:lnTo>
                  <a:lnTo>
                    <a:pt x="6913" y="603"/>
                  </a:lnTo>
                  <a:lnTo>
                    <a:pt x="6511" y="443"/>
                  </a:lnTo>
                  <a:lnTo>
                    <a:pt x="6089" y="302"/>
                  </a:lnTo>
                  <a:lnTo>
                    <a:pt x="5647" y="181"/>
                  </a:lnTo>
                  <a:lnTo>
                    <a:pt x="5184" y="101"/>
                  </a:lnTo>
                  <a:lnTo>
                    <a:pt x="4702" y="41"/>
                  </a:lnTo>
                  <a:lnTo>
                    <a:pt x="4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5447;p57">
              <a:extLst>
                <a:ext uri="{FF2B5EF4-FFF2-40B4-BE49-F238E27FC236}">
                  <a16:creationId xmlns:a16="http://schemas.microsoft.com/office/drawing/2014/main" id="{A481306A-A946-D3AB-5E33-5CF96B630902}"/>
                </a:ext>
              </a:extLst>
            </p:cNvPr>
            <p:cNvSpPr/>
            <p:nvPr/>
          </p:nvSpPr>
          <p:spPr>
            <a:xfrm>
              <a:off x="-1660750" y="1822663"/>
              <a:ext cx="319025" cy="325550"/>
            </a:xfrm>
            <a:custGeom>
              <a:avLst/>
              <a:gdLst/>
              <a:ahLst/>
              <a:cxnLst/>
              <a:rect l="l" t="t" r="r" b="b"/>
              <a:pathLst>
                <a:path w="12761" h="13022" fill="none" extrusionOk="0">
                  <a:moveTo>
                    <a:pt x="10691" y="12178"/>
                  </a:moveTo>
                  <a:lnTo>
                    <a:pt x="10691" y="12178"/>
                  </a:lnTo>
                  <a:lnTo>
                    <a:pt x="10972" y="11836"/>
                  </a:lnTo>
                  <a:lnTo>
                    <a:pt x="11233" y="11455"/>
                  </a:lnTo>
                  <a:lnTo>
                    <a:pt x="11474" y="11053"/>
                  </a:lnTo>
                  <a:lnTo>
                    <a:pt x="11675" y="10631"/>
                  </a:lnTo>
                  <a:lnTo>
                    <a:pt x="11876" y="10189"/>
                  </a:lnTo>
                  <a:lnTo>
                    <a:pt x="12037" y="9706"/>
                  </a:lnTo>
                  <a:lnTo>
                    <a:pt x="12178" y="9224"/>
                  </a:lnTo>
                  <a:lnTo>
                    <a:pt x="12298" y="8722"/>
                  </a:lnTo>
                  <a:lnTo>
                    <a:pt x="12419" y="8219"/>
                  </a:lnTo>
                  <a:lnTo>
                    <a:pt x="12499" y="7717"/>
                  </a:lnTo>
                  <a:lnTo>
                    <a:pt x="12579" y="7215"/>
                  </a:lnTo>
                  <a:lnTo>
                    <a:pt x="12640" y="6712"/>
                  </a:lnTo>
                  <a:lnTo>
                    <a:pt x="12720" y="5728"/>
                  </a:lnTo>
                  <a:lnTo>
                    <a:pt x="12760" y="4803"/>
                  </a:lnTo>
                  <a:lnTo>
                    <a:pt x="11092" y="4763"/>
                  </a:lnTo>
                  <a:lnTo>
                    <a:pt x="11092" y="4763"/>
                  </a:lnTo>
                  <a:lnTo>
                    <a:pt x="10952" y="4502"/>
                  </a:lnTo>
                  <a:lnTo>
                    <a:pt x="10791" y="4220"/>
                  </a:lnTo>
                  <a:lnTo>
                    <a:pt x="10570" y="3839"/>
                  </a:lnTo>
                  <a:lnTo>
                    <a:pt x="10269" y="3397"/>
                  </a:lnTo>
                  <a:lnTo>
                    <a:pt x="9887" y="2914"/>
                  </a:lnTo>
                  <a:lnTo>
                    <a:pt x="9666" y="2673"/>
                  </a:lnTo>
                  <a:lnTo>
                    <a:pt x="9445" y="2432"/>
                  </a:lnTo>
                  <a:lnTo>
                    <a:pt x="9203" y="2171"/>
                  </a:lnTo>
                  <a:lnTo>
                    <a:pt x="8922" y="1930"/>
                  </a:lnTo>
                  <a:lnTo>
                    <a:pt x="8641" y="1668"/>
                  </a:lnTo>
                  <a:lnTo>
                    <a:pt x="8339" y="1427"/>
                  </a:lnTo>
                  <a:lnTo>
                    <a:pt x="8018" y="1206"/>
                  </a:lnTo>
                  <a:lnTo>
                    <a:pt x="7656" y="985"/>
                  </a:lnTo>
                  <a:lnTo>
                    <a:pt x="7294" y="784"/>
                  </a:lnTo>
                  <a:lnTo>
                    <a:pt x="6913" y="603"/>
                  </a:lnTo>
                  <a:lnTo>
                    <a:pt x="6511" y="443"/>
                  </a:lnTo>
                  <a:lnTo>
                    <a:pt x="6089" y="302"/>
                  </a:lnTo>
                  <a:lnTo>
                    <a:pt x="5647" y="181"/>
                  </a:lnTo>
                  <a:lnTo>
                    <a:pt x="5184" y="101"/>
                  </a:lnTo>
                  <a:lnTo>
                    <a:pt x="4702" y="41"/>
                  </a:lnTo>
                  <a:lnTo>
                    <a:pt x="4200" y="0"/>
                  </a:lnTo>
                  <a:lnTo>
                    <a:pt x="3677" y="21"/>
                  </a:lnTo>
                  <a:lnTo>
                    <a:pt x="3135" y="61"/>
                  </a:lnTo>
                  <a:lnTo>
                    <a:pt x="2572" y="141"/>
                  </a:lnTo>
                  <a:lnTo>
                    <a:pt x="1989" y="282"/>
                  </a:lnTo>
                  <a:lnTo>
                    <a:pt x="1989" y="282"/>
                  </a:lnTo>
                  <a:lnTo>
                    <a:pt x="1849" y="342"/>
                  </a:lnTo>
                  <a:lnTo>
                    <a:pt x="1708" y="443"/>
                  </a:lnTo>
                  <a:lnTo>
                    <a:pt x="1567" y="583"/>
                  </a:lnTo>
                  <a:lnTo>
                    <a:pt x="1447" y="764"/>
                  </a:lnTo>
                  <a:lnTo>
                    <a:pt x="1326" y="1005"/>
                  </a:lnTo>
                  <a:lnTo>
                    <a:pt x="1186" y="1266"/>
                  </a:lnTo>
                  <a:lnTo>
                    <a:pt x="1085" y="1548"/>
                  </a:lnTo>
                  <a:lnTo>
                    <a:pt x="965" y="1889"/>
                  </a:lnTo>
                  <a:lnTo>
                    <a:pt x="844" y="2231"/>
                  </a:lnTo>
                  <a:lnTo>
                    <a:pt x="744" y="2613"/>
                  </a:lnTo>
                  <a:lnTo>
                    <a:pt x="563" y="3437"/>
                  </a:lnTo>
                  <a:lnTo>
                    <a:pt x="382" y="4341"/>
                  </a:lnTo>
                  <a:lnTo>
                    <a:pt x="241" y="5285"/>
                  </a:lnTo>
                  <a:lnTo>
                    <a:pt x="141" y="6250"/>
                  </a:lnTo>
                  <a:lnTo>
                    <a:pt x="60" y="7235"/>
                  </a:lnTo>
                  <a:lnTo>
                    <a:pt x="0" y="8219"/>
                  </a:lnTo>
                  <a:lnTo>
                    <a:pt x="0" y="9164"/>
                  </a:lnTo>
                  <a:lnTo>
                    <a:pt x="40" y="10068"/>
                  </a:lnTo>
                  <a:lnTo>
                    <a:pt x="60" y="10490"/>
                  </a:lnTo>
                  <a:lnTo>
                    <a:pt x="121" y="10892"/>
                  </a:lnTo>
                  <a:lnTo>
                    <a:pt x="161" y="11274"/>
                  </a:lnTo>
                  <a:lnTo>
                    <a:pt x="241" y="11635"/>
                  </a:lnTo>
                  <a:lnTo>
                    <a:pt x="301" y="11957"/>
                  </a:lnTo>
                  <a:lnTo>
                    <a:pt x="402" y="12258"/>
                  </a:lnTo>
                  <a:lnTo>
                    <a:pt x="462" y="12258"/>
                  </a:lnTo>
                  <a:lnTo>
                    <a:pt x="10369" y="13022"/>
                  </a:lnTo>
                  <a:lnTo>
                    <a:pt x="10691" y="12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5448;p57">
              <a:extLst>
                <a:ext uri="{FF2B5EF4-FFF2-40B4-BE49-F238E27FC236}">
                  <a16:creationId xmlns:a16="http://schemas.microsoft.com/office/drawing/2014/main" id="{9EE7AC33-CA2A-F689-CAA4-A4E0388A5657}"/>
                </a:ext>
              </a:extLst>
            </p:cNvPr>
            <p:cNvSpPr/>
            <p:nvPr/>
          </p:nvSpPr>
          <p:spPr>
            <a:xfrm>
              <a:off x="-1428175" y="1879938"/>
              <a:ext cx="40225" cy="53775"/>
            </a:xfrm>
            <a:custGeom>
              <a:avLst/>
              <a:gdLst/>
              <a:ahLst/>
              <a:cxnLst/>
              <a:rect l="l" t="t" r="r" b="b"/>
              <a:pathLst>
                <a:path w="1609" h="2151" extrusionOk="0">
                  <a:moveTo>
                    <a:pt x="1" y="0"/>
                  </a:moveTo>
                  <a:lnTo>
                    <a:pt x="302" y="302"/>
                  </a:lnTo>
                  <a:lnTo>
                    <a:pt x="564" y="623"/>
                  </a:lnTo>
                  <a:lnTo>
                    <a:pt x="825" y="925"/>
                  </a:lnTo>
                  <a:lnTo>
                    <a:pt x="1026" y="1206"/>
                  </a:lnTo>
                  <a:lnTo>
                    <a:pt x="1367" y="1728"/>
                  </a:lnTo>
                  <a:lnTo>
                    <a:pt x="1609" y="2150"/>
                  </a:lnTo>
                  <a:lnTo>
                    <a:pt x="1588" y="1829"/>
                  </a:lnTo>
                  <a:lnTo>
                    <a:pt x="1568" y="1528"/>
                  </a:lnTo>
                  <a:lnTo>
                    <a:pt x="1488" y="1025"/>
                  </a:lnTo>
                  <a:lnTo>
                    <a:pt x="1428" y="704"/>
                  </a:lnTo>
                  <a:lnTo>
                    <a:pt x="1388" y="583"/>
                  </a:lnTo>
                  <a:lnTo>
                    <a:pt x="684" y="262"/>
                  </a:lnTo>
                  <a:lnTo>
                    <a:pt x="1" y="0"/>
                  </a:lnTo>
                  <a:close/>
                </a:path>
              </a:pathLst>
            </a:custGeom>
            <a:solidFill>
              <a:srgbClr val="C2D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5449;p57">
              <a:extLst>
                <a:ext uri="{FF2B5EF4-FFF2-40B4-BE49-F238E27FC236}">
                  <a16:creationId xmlns:a16="http://schemas.microsoft.com/office/drawing/2014/main" id="{97D976CD-DE1B-C91B-C56C-F77755068E3D}"/>
                </a:ext>
              </a:extLst>
            </p:cNvPr>
            <p:cNvSpPr/>
            <p:nvPr/>
          </p:nvSpPr>
          <p:spPr>
            <a:xfrm>
              <a:off x="-1428175" y="1879938"/>
              <a:ext cx="40225" cy="53775"/>
            </a:xfrm>
            <a:custGeom>
              <a:avLst/>
              <a:gdLst/>
              <a:ahLst/>
              <a:cxnLst/>
              <a:rect l="l" t="t" r="r" b="b"/>
              <a:pathLst>
                <a:path w="1609" h="2151" fill="none" extrusionOk="0">
                  <a:moveTo>
                    <a:pt x="1" y="0"/>
                  </a:moveTo>
                  <a:lnTo>
                    <a:pt x="1" y="0"/>
                  </a:lnTo>
                  <a:lnTo>
                    <a:pt x="302" y="302"/>
                  </a:lnTo>
                  <a:lnTo>
                    <a:pt x="564" y="623"/>
                  </a:lnTo>
                  <a:lnTo>
                    <a:pt x="825" y="925"/>
                  </a:lnTo>
                  <a:lnTo>
                    <a:pt x="1026" y="1206"/>
                  </a:lnTo>
                  <a:lnTo>
                    <a:pt x="1367" y="1728"/>
                  </a:lnTo>
                  <a:lnTo>
                    <a:pt x="1609" y="2150"/>
                  </a:lnTo>
                  <a:lnTo>
                    <a:pt x="1609" y="2150"/>
                  </a:lnTo>
                  <a:lnTo>
                    <a:pt x="1588" y="1829"/>
                  </a:lnTo>
                  <a:lnTo>
                    <a:pt x="1568" y="1528"/>
                  </a:lnTo>
                  <a:lnTo>
                    <a:pt x="1488" y="1025"/>
                  </a:lnTo>
                  <a:lnTo>
                    <a:pt x="1428" y="704"/>
                  </a:lnTo>
                  <a:lnTo>
                    <a:pt x="1388" y="583"/>
                  </a:lnTo>
                  <a:lnTo>
                    <a:pt x="1388" y="583"/>
                  </a:lnTo>
                  <a:lnTo>
                    <a:pt x="684" y="2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5450;p57">
              <a:extLst>
                <a:ext uri="{FF2B5EF4-FFF2-40B4-BE49-F238E27FC236}">
                  <a16:creationId xmlns:a16="http://schemas.microsoft.com/office/drawing/2014/main" id="{F8AEF12E-1DEB-A444-3152-4AD7439AE95A}"/>
                </a:ext>
              </a:extLst>
            </p:cNvPr>
            <p:cNvSpPr/>
            <p:nvPr/>
          </p:nvSpPr>
          <p:spPr>
            <a:xfrm>
              <a:off x="-1618050" y="1870388"/>
              <a:ext cx="230600" cy="184400"/>
            </a:xfrm>
            <a:custGeom>
              <a:avLst/>
              <a:gdLst/>
              <a:ahLst/>
              <a:cxnLst/>
              <a:rect l="l" t="t" r="r" b="b"/>
              <a:pathLst>
                <a:path w="9224" h="7376" extrusionOk="0">
                  <a:moveTo>
                    <a:pt x="462" y="2171"/>
                  </a:moveTo>
                  <a:lnTo>
                    <a:pt x="301" y="2512"/>
                  </a:lnTo>
                  <a:lnTo>
                    <a:pt x="181" y="2874"/>
                  </a:lnTo>
                  <a:lnTo>
                    <a:pt x="80" y="3236"/>
                  </a:lnTo>
                  <a:lnTo>
                    <a:pt x="20" y="3618"/>
                  </a:lnTo>
                  <a:lnTo>
                    <a:pt x="0" y="3899"/>
                  </a:lnTo>
                  <a:lnTo>
                    <a:pt x="20" y="4200"/>
                  </a:lnTo>
                  <a:lnTo>
                    <a:pt x="462" y="2171"/>
                  </a:lnTo>
                  <a:close/>
                  <a:moveTo>
                    <a:pt x="6350" y="0"/>
                  </a:moveTo>
                  <a:lnTo>
                    <a:pt x="4742" y="7375"/>
                  </a:lnTo>
                  <a:lnTo>
                    <a:pt x="5104" y="7335"/>
                  </a:lnTo>
                  <a:lnTo>
                    <a:pt x="5446" y="7275"/>
                  </a:lnTo>
                  <a:lnTo>
                    <a:pt x="5767" y="7215"/>
                  </a:lnTo>
                  <a:lnTo>
                    <a:pt x="6069" y="7134"/>
                  </a:lnTo>
                  <a:lnTo>
                    <a:pt x="6370" y="7054"/>
                  </a:lnTo>
                  <a:lnTo>
                    <a:pt x="6631" y="6953"/>
                  </a:lnTo>
                  <a:lnTo>
                    <a:pt x="6893" y="6833"/>
                  </a:lnTo>
                  <a:lnTo>
                    <a:pt x="7114" y="6712"/>
                  </a:lnTo>
                  <a:lnTo>
                    <a:pt x="7335" y="6592"/>
                  </a:lnTo>
                  <a:lnTo>
                    <a:pt x="7556" y="6451"/>
                  </a:lnTo>
                  <a:lnTo>
                    <a:pt x="7737" y="6310"/>
                  </a:lnTo>
                  <a:lnTo>
                    <a:pt x="7917" y="6150"/>
                  </a:lnTo>
                  <a:lnTo>
                    <a:pt x="8078" y="5989"/>
                  </a:lnTo>
                  <a:lnTo>
                    <a:pt x="8239" y="5828"/>
                  </a:lnTo>
                  <a:lnTo>
                    <a:pt x="8360" y="5667"/>
                  </a:lnTo>
                  <a:lnTo>
                    <a:pt x="8500" y="5486"/>
                  </a:lnTo>
                  <a:lnTo>
                    <a:pt x="8701" y="5125"/>
                  </a:lnTo>
                  <a:lnTo>
                    <a:pt x="8882" y="4743"/>
                  </a:lnTo>
                  <a:lnTo>
                    <a:pt x="9003" y="4361"/>
                  </a:lnTo>
                  <a:lnTo>
                    <a:pt x="9103" y="3979"/>
                  </a:lnTo>
                  <a:lnTo>
                    <a:pt x="9163" y="3597"/>
                  </a:lnTo>
                  <a:lnTo>
                    <a:pt x="9204" y="3236"/>
                  </a:lnTo>
                  <a:lnTo>
                    <a:pt x="9224" y="2874"/>
                  </a:lnTo>
                  <a:lnTo>
                    <a:pt x="9204" y="2532"/>
                  </a:lnTo>
                  <a:lnTo>
                    <a:pt x="8962" y="2110"/>
                  </a:lnTo>
                  <a:lnTo>
                    <a:pt x="8621" y="1588"/>
                  </a:lnTo>
                  <a:lnTo>
                    <a:pt x="8420" y="1307"/>
                  </a:lnTo>
                  <a:lnTo>
                    <a:pt x="8159" y="1005"/>
                  </a:lnTo>
                  <a:lnTo>
                    <a:pt x="7897" y="684"/>
                  </a:lnTo>
                  <a:lnTo>
                    <a:pt x="7596" y="382"/>
                  </a:lnTo>
                  <a:lnTo>
                    <a:pt x="6953" y="161"/>
                  </a:lnTo>
                  <a:lnTo>
                    <a:pt x="6350" y="0"/>
                  </a:lnTo>
                  <a:close/>
                </a:path>
              </a:pathLst>
            </a:custGeom>
            <a:solidFill>
              <a:srgbClr val="98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5451;p57">
              <a:extLst>
                <a:ext uri="{FF2B5EF4-FFF2-40B4-BE49-F238E27FC236}">
                  <a16:creationId xmlns:a16="http://schemas.microsoft.com/office/drawing/2014/main" id="{BCD10CAB-7C00-6B8E-1357-CCFCAA90FE0C}"/>
                </a:ext>
              </a:extLst>
            </p:cNvPr>
            <p:cNvSpPr/>
            <p:nvPr/>
          </p:nvSpPr>
          <p:spPr>
            <a:xfrm>
              <a:off x="-1618050" y="1924638"/>
              <a:ext cx="11575" cy="50775"/>
            </a:xfrm>
            <a:custGeom>
              <a:avLst/>
              <a:gdLst/>
              <a:ahLst/>
              <a:cxnLst/>
              <a:rect l="l" t="t" r="r" b="b"/>
              <a:pathLst>
                <a:path w="463" h="2031" fill="none" extrusionOk="0">
                  <a:moveTo>
                    <a:pt x="462" y="1"/>
                  </a:moveTo>
                  <a:lnTo>
                    <a:pt x="462" y="1"/>
                  </a:lnTo>
                  <a:lnTo>
                    <a:pt x="301" y="342"/>
                  </a:lnTo>
                  <a:lnTo>
                    <a:pt x="181" y="704"/>
                  </a:lnTo>
                  <a:lnTo>
                    <a:pt x="80" y="1066"/>
                  </a:lnTo>
                  <a:lnTo>
                    <a:pt x="20" y="1448"/>
                  </a:lnTo>
                  <a:lnTo>
                    <a:pt x="20" y="1448"/>
                  </a:lnTo>
                  <a:lnTo>
                    <a:pt x="0" y="1729"/>
                  </a:lnTo>
                  <a:lnTo>
                    <a:pt x="20" y="2030"/>
                  </a:lnTo>
                  <a:lnTo>
                    <a:pt x="4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5452;p57">
              <a:extLst>
                <a:ext uri="{FF2B5EF4-FFF2-40B4-BE49-F238E27FC236}">
                  <a16:creationId xmlns:a16="http://schemas.microsoft.com/office/drawing/2014/main" id="{588F846C-812C-FD36-F2D0-282E3783A98B}"/>
                </a:ext>
              </a:extLst>
            </p:cNvPr>
            <p:cNvSpPr/>
            <p:nvPr/>
          </p:nvSpPr>
          <p:spPr>
            <a:xfrm>
              <a:off x="-1499500" y="1870388"/>
              <a:ext cx="112050" cy="184400"/>
            </a:xfrm>
            <a:custGeom>
              <a:avLst/>
              <a:gdLst/>
              <a:ahLst/>
              <a:cxnLst/>
              <a:rect l="l" t="t" r="r" b="b"/>
              <a:pathLst>
                <a:path w="4482" h="7376" fill="none" extrusionOk="0">
                  <a:moveTo>
                    <a:pt x="1608" y="0"/>
                  </a:moveTo>
                  <a:lnTo>
                    <a:pt x="0" y="7375"/>
                  </a:lnTo>
                  <a:lnTo>
                    <a:pt x="0" y="7375"/>
                  </a:lnTo>
                  <a:lnTo>
                    <a:pt x="362" y="7335"/>
                  </a:lnTo>
                  <a:lnTo>
                    <a:pt x="704" y="7275"/>
                  </a:lnTo>
                  <a:lnTo>
                    <a:pt x="1025" y="7215"/>
                  </a:lnTo>
                  <a:lnTo>
                    <a:pt x="1327" y="7134"/>
                  </a:lnTo>
                  <a:lnTo>
                    <a:pt x="1628" y="7054"/>
                  </a:lnTo>
                  <a:lnTo>
                    <a:pt x="1889" y="6953"/>
                  </a:lnTo>
                  <a:lnTo>
                    <a:pt x="2151" y="6833"/>
                  </a:lnTo>
                  <a:lnTo>
                    <a:pt x="2372" y="6712"/>
                  </a:lnTo>
                  <a:lnTo>
                    <a:pt x="2593" y="6592"/>
                  </a:lnTo>
                  <a:lnTo>
                    <a:pt x="2814" y="6451"/>
                  </a:lnTo>
                  <a:lnTo>
                    <a:pt x="2995" y="6310"/>
                  </a:lnTo>
                  <a:lnTo>
                    <a:pt x="3175" y="6150"/>
                  </a:lnTo>
                  <a:lnTo>
                    <a:pt x="3336" y="5989"/>
                  </a:lnTo>
                  <a:lnTo>
                    <a:pt x="3497" y="5828"/>
                  </a:lnTo>
                  <a:lnTo>
                    <a:pt x="3618" y="5667"/>
                  </a:lnTo>
                  <a:lnTo>
                    <a:pt x="3758" y="5486"/>
                  </a:lnTo>
                  <a:lnTo>
                    <a:pt x="3959" y="5125"/>
                  </a:lnTo>
                  <a:lnTo>
                    <a:pt x="4140" y="4743"/>
                  </a:lnTo>
                  <a:lnTo>
                    <a:pt x="4261" y="4361"/>
                  </a:lnTo>
                  <a:lnTo>
                    <a:pt x="4361" y="3979"/>
                  </a:lnTo>
                  <a:lnTo>
                    <a:pt x="4421" y="3597"/>
                  </a:lnTo>
                  <a:lnTo>
                    <a:pt x="4462" y="3236"/>
                  </a:lnTo>
                  <a:lnTo>
                    <a:pt x="4482" y="2874"/>
                  </a:lnTo>
                  <a:lnTo>
                    <a:pt x="4462" y="2532"/>
                  </a:lnTo>
                  <a:lnTo>
                    <a:pt x="4462" y="2532"/>
                  </a:lnTo>
                  <a:lnTo>
                    <a:pt x="4220" y="2110"/>
                  </a:lnTo>
                  <a:lnTo>
                    <a:pt x="3879" y="1588"/>
                  </a:lnTo>
                  <a:lnTo>
                    <a:pt x="3678" y="1307"/>
                  </a:lnTo>
                  <a:lnTo>
                    <a:pt x="3417" y="1005"/>
                  </a:lnTo>
                  <a:lnTo>
                    <a:pt x="3155" y="684"/>
                  </a:lnTo>
                  <a:lnTo>
                    <a:pt x="2854" y="382"/>
                  </a:lnTo>
                  <a:lnTo>
                    <a:pt x="2854" y="382"/>
                  </a:lnTo>
                  <a:lnTo>
                    <a:pt x="2211" y="161"/>
                  </a:lnTo>
                  <a:lnTo>
                    <a:pt x="16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5453;p57">
              <a:extLst>
                <a:ext uri="{FF2B5EF4-FFF2-40B4-BE49-F238E27FC236}">
                  <a16:creationId xmlns:a16="http://schemas.microsoft.com/office/drawing/2014/main" id="{16C6EC19-D993-153F-4E58-42158148B763}"/>
                </a:ext>
              </a:extLst>
            </p:cNvPr>
            <p:cNvSpPr/>
            <p:nvPr/>
          </p:nvSpPr>
          <p:spPr>
            <a:xfrm>
              <a:off x="-1649700" y="1683013"/>
              <a:ext cx="225075" cy="511425"/>
            </a:xfrm>
            <a:custGeom>
              <a:avLst/>
              <a:gdLst/>
              <a:ahLst/>
              <a:cxnLst/>
              <a:rect l="l" t="t" r="r" b="b"/>
              <a:pathLst>
                <a:path w="9003" h="20457" extrusionOk="0">
                  <a:moveTo>
                    <a:pt x="3838" y="0"/>
                  </a:moveTo>
                  <a:lnTo>
                    <a:pt x="60" y="17242"/>
                  </a:lnTo>
                  <a:lnTo>
                    <a:pt x="20" y="17503"/>
                  </a:lnTo>
                  <a:lnTo>
                    <a:pt x="0" y="17764"/>
                  </a:lnTo>
                  <a:lnTo>
                    <a:pt x="20" y="18025"/>
                  </a:lnTo>
                  <a:lnTo>
                    <a:pt x="40" y="18286"/>
                  </a:lnTo>
                  <a:lnTo>
                    <a:pt x="101" y="18548"/>
                  </a:lnTo>
                  <a:lnTo>
                    <a:pt x="181" y="18789"/>
                  </a:lnTo>
                  <a:lnTo>
                    <a:pt x="302" y="19010"/>
                  </a:lnTo>
                  <a:lnTo>
                    <a:pt x="422" y="19231"/>
                  </a:lnTo>
                  <a:lnTo>
                    <a:pt x="563" y="19432"/>
                  </a:lnTo>
                  <a:lnTo>
                    <a:pt x="744" y="19633"/>
                  </a:lnTo>
                  <a:lnTo>
                    <a:pt x="924" y="19814"/>
                  </a:lnTo>
                  <a:lnTo>
                    <a:pt x="1125" y="19974"/>
                  </a:lnTo>
                  <a:lnTo>
                    <a:pt x="1346" y="20115"/>
                  </a:lnTo>
                  <a:lnTo>
                    <a:pt x="1567" y="20216"/>
                  </a:lnTo>
                  <a:lnTo>
                    <a:pt x="1829" y="20316"/>
                  </a:lnTo>
                  <a:lnTo>
                    <a:pt x="2090" y="20396"/>
                  </a:lnTo>
                  <a:lnTo>
                    <a:pt x="2351" y="20437"/>
                  </a:lnTo>
                  <a:lnTo>
                    <a:pt x="2612" y="20457"/>
                  </a:lnTo>
                  <a:lnTo>
                    <a:pt x="2874" y="20437"/>
                  </a:lnTo>
                  <a:lnTo>
                    <a:pt x="3135" y="20417"/>
                  </a:lnTo>
                  <a:lnTo>
                    <a:pt x="3376" y="20356"/>
                  </a:lnTo>
                  <a:lnTo>
                    <a:pt x="3617" y="20276"/>
                  </a:lnTo>
                  <a:lnTo>
                    <a:pt x="3858" y="20155"/>
                  </a:lnTo>
                  <a:lnTo>
                    <a:pt x="4079" y="20035"/>
                  </a:lnTo>
                  <a:lnTo>
                    <a:pt x="4280" y="19894"/>
                  </a:lnTo>
                  <a:lnTo>
                    <a:pt x="4481" y="19713"/>
                  </a:lnTo>
                  <a:lnTo>
                    <a:pt x="4642" y="19532"/>
                  </a:lnTo>
                  <a:lnTo>
                    <a:pt x="4803" y="19331"/>
                  </a:lnTo>
                  <a:lnTo>
                    <a:pt x="4943" y="19110"/>
                  </a:lnTo>
                  <a:lnTo>
                    <a:pt x="5064" y="18889"/>
                  </a:lnTo>
                  <a:lnTo>
                    <a:pt x="5164" y="18628"/>
                  </a:lnTo>
                  <a:lnTo>
                    <a:pt x="5225" y="18367"/>
                  </a:lnTo>
                  <a:lnTo>
                    <a:pt x="9003" y="1125"/>
                  </a:lnTo>
                  <a:lnTo>
                    <a:pt x="3838" y="0"/>
                  </a:lnTo>
                  <a:close/>
                </a:path>
              </a:pathLst>
            </a:custGeom>
            <a:solidFill>
              <a:srgbClr val="DF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5454;p57">
              <a:extLst>
                <a:ext uri="{FF2B5EF4-FFF2-40B4-BE49-F238E27FC236}">
                  <a16:creationId xmlns:a16="http://schemas.microsoft.com/office/drawing/2014/main" id="{5E5C9906-356B-42C1-9945-E66532D4035F}"/>
                </a:ext>
              </a:extLst>
            </p:cNvPr>
            <p:cNvSpPr/>
            <p:nvPr/>
          </p:nvSpPr>
          <p:spPr>
            <a:xfrm>
              <a:off x="-1649700" y="1683013"/>
              <a:ext cx="225075" cy="511425"/>
            </a:xfrm>
            <a:custGeom>
              <a:avLst/>
              <a:gdLst/>
              <a:ahLst/>
              <a:cxnLst/>
              <a:rect l="l" t="t" r="r" b="b"/>
              <a:pathLst>
                <a:path w="9003" h="20457" fill="none" extrusionOk="0">
                  <a:moveTo>
                    <a:pt x="2090" y="20396"/>
                  </a:moveTo>
                  <a:lnTo>
                    <a:pt x="2090" y="20396"/>
                  </a:lnTo>
                  <a:lnTo>
                    <a:pt x="2351" y="20437"/>
                  </a:lnTo>
                  <a:lnTo>
                    <a:pt x="2612" y="20457"/>
                  </a:lnTo>
                  <a:lnTo>
                    <a:pt x="2874" y="20437"/>
                  </a:lnTo>
                  <a:lnTo>
                    <a:pt x="3135" y="20417"/>
                  </a:lnTo>
                  <a:lnTo>
                    <a:pt x="3376" y="20356"/>
                  </a:lnTo>
                  <a:lnTo>
                    <a:pt x="3617" y="20276"/>
                  </a:lnTo>
                  <a:lnTo>
                    <a:pt x="3858" y="20155"/>
                  </a:lnTo>
                  <a:lnTo>
                    <a:pt x="4079" y="20035"/>
                  </a:lnTo>
                  <a:lnTo>
                    <a:pt x="4280" y="19894"/>
                  </a:lnTo>
                  <a:lnTo>
                    <a:pt x="4481" y="19713"/>
                  </a:lnTo>
                  <a:lnTo>
                    <a:pt x="4642" y="19532"/>
                  </a:lnTo>
                  <a:lnTo>
                    <a:pt x="4803" y="19331"/>
                  </a:lnTo>
                  <a:lnTo>
                    <a:pt x="4943" y="19110"/>
                  </a:lnTo>
                  <a:lnTo>
                    <a:pt x="5064" y="18889"/>
                  </a:lnTo>
                  <a:lnTo>
                    <a:pt x="5164" y="18628"/>
                  </a:lnTo>
                  <a:lnTo>
                    <a:pt x="5225" y="18367"/>
                  </a:lnTo>
                  <a:lnTo>
                    <a:pt x="9003" y="1125"/>
                  </a:lnTo>
                  <a:lnTo>
                    <a:pt x="3838" y="0"/>
                  </a:lnTo>
                  <a:lnTo>
                    <a:pt x="60" y="17242"/>
                  </a:lnTo>
                  <a:lnTo>
                    <a:pt x="60" y="17242"/>
                  </a:lnTo>
                  <a:lnTo>
                    <a:pt x="20" y="17503"/>
                  </a:lnTo>
                  <a:lnTo>
                    <a:pt x="0" y="17764"/>
                  </a:lnTo>
                  <a:lnTo>
                    <a:pt x="20" y="18025"/>
                  </a:lnTo>
                  <a:lnTo>
                    <a:pt x="40" y="18286"/>
                  </a:lnTo>
                  <a:lnTo>
                    <a:pt x="101" y="18548"/>
                  </a:lnTo>
                  <a:lnTo>
                    <a:pt x="181" y="18789"/>
                  </a:lnTo>
                  <a:lnTo>
                    <a:pt x="302" y="19010"/>
                  </a:lnTo>
                  <a:lnTo>
                    <a:pt x="422" y="19231"/>
                  </a:lnTo>
                  <a:lnTo>
                    <a:pt x="563" y="19432"/>
                  </a:lnTo>
                  <a:lnTo>
                    <a:pt x="744" y="19633"/>
                  </a:lnTo>
                  <a:lnTo>
                    <a:pt x="924" y="19814"/>
                  </a:lnTo>
                  <a:lnTo>
                    <a:pt x="1125" y="19974"/>
                  </a:lnTo>
                  <a:lnTo>
                    <a:pt x="1346" y="20115"/>
                  </a:lnTo>
                  <a:lnTo>
                    <a:pt x="1567" y="20216"/>
                  </a:lnTo>
                  <a:lnTo>
                    <a:pt x="1829" y="20316"/>
                  </a:lnTo>
                  <a:lnTo>
                    <a:pt x="2090" y="203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5455;p57">
              <a:extLst>
                <a:ext uri="{FF2B5EF4-FFF2-40B4-BE49-F238E27FC236}">
                  <a16:creationId xmlns:a16="http://schemas.microsoft.com/office/drawing/2014/main" id="{56307690-C852-AB9D-8507-E5D48C9F6F73}"/>
                </a:ext>
              </a:extLst>
            </p:cNvPr>
            <p:cNvSpPr/>
            <p:nvPr/>
          </p:nvSpPr>
          <p:spPr>
            <a:xfrm>
              <a:off x="-1542200" y="1685513"/>
              <a:ext cx="106025" cy="23125"/>
            </a:xfrm>
            <a:custGeom>
              <a:avLst/>
              <a:gdLst/>
              <a:ahLst/>
              <a:cxnLst/>
              <a:rect l="l" t="t" r="r" b="b"/>
              <a:pathLst>
                <a:path w="4241" h="925" extrusionOk="0">
                  <a:moveTo>
                    <a:pt x="0" y="1"/>
                  </a:moveTo>
                  <a:lnTo>
                    <a:pt x="0" y="1"/>
                  </a:lnTo>
                  <a:lnTo>
                    <a:pt x="4240" y="925"/>
                  </a:lnTo>
                  <a:lnTo>
                    <a:pt x="4240" y="925"/>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5456;p57">
              <a:extLst>
                <a:ext uri="{FF2B5EF4-FFF2-40B4-BE49-F238E27FC236}">
                  <a16:creationId xmlns:a16="http://schemas.microsoft.com/office/drawing/2014/main" id="{C03ECF66-17AE-5CE3-97C5-91FEC89A95E9}"/>
                </a:ext>
              </a:extLst>
            </p:cNvPr>
            <p:cNvSpPr/>
            <p:nvPr/>
          </p:nvSpPr>
          <p:spPr>
            <a:xfrm>
              <a:off x="-1542200" y="1685513"/>
              <a:ext cx="106025" cy="23125"/>
            </a:xfrm>
            <a:custGeom>
              <a:avLst/>
              <a:gdLst/>
              <a:ahLst/>
              <a:cxnLst/>
              <a:rect l="l" t="t" r="r" b="b"/>
              <a:pathLst>
                <a:path w="4241" h="925" fill="none" extrusionOk="0">
                  <a:moveTo>
                    <a:pt x="0" y="1"/>
                  </a:moveTo>
                  <a:lnTo>
                    <a:pt x="0" y="1"/>
                  </a:lnTo>
                  <a:lnTo>
                    <a:pt x="4240" y="925"/>
                  </a:lnTo>
                  <a:lnTo>
                    <a:pt x="4240" y="9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5457;p57">
              <a:extLst>
                <a:ext uri="{FF2B5EF4-FFF2-40B4-BE49-F238E27FC236}">
                  <a16:creationId xmlns:a16="http://schemas.microsoft.com/office/drawing/2014/main" id="{D98F746E-7D93-AAC7-3F7C-90B93017E6D8}"/>
                </a:ext>
              </a:extLst>
            </p:cNvPr>
            <p:cNvSpPr/>
            <p:nvPr/>
          </p:nvSpPr>
          <p:spPr>
            <a:xfrm>
              <a:off x="-1632125" y="1685513"/>
              <a:ext cx="195950" cy="476775"/>
            </a:xfrm>
            <a:custGeom>
              <a:avLst/>
              <a:gdLst/>
              <a:ahLst/>
              <a:cxnLst/>
              <a:rect l="l" t="t" r="r" b="b"/>
              <a:pathLst>
                <a:path w="7838" h="19071" extrusionOk="0">
                  <a:moveTo>
                    <a:pt x="3175" y="2834"/>
                  </a:moveTo>
                  <a:lnTo>
                    <a:pt x="7054" y="3678"/>
                  </a:lnTo>
                  <a:lnTo>
                    <a:pt x="4220" y="16599"/>
                  </a:lnTo>
                  <a:lnTo>
                    <a:pt x="4160" y="16780"/>
                  </a:lnTo>
                  <a:lnTo>
                    <a:pt x="4120" y="16941"/>
                  </a:lnTo>
                  <a:lnTo>
                    <a:pt x="4039" y="17081"/>
                  </a:lnTo>
                  <a:lnTo>
                    <a:pt x="3959" y="17242"/>
                  </a:lnTo>
                  <a:lnTo>
                    <a:pt x="3859" y="17383"/>
                  </a:lnTo>
                  <a:lnTo>
                    <a:pt x="3758" y="17503"/>
                  </a:lnTo>
                  <a:lnTo>
                    <a:pt x="3638" y="17624"/>
                  </a:lnTo>
                  <a:lnTo>
                    <a:pt x="3517" y="17724"/>
                  </a:lnTo>
                  <a:lnTo>
                    <a:pt x="3376" y="17825"/>
                  </a:lnTo>
                  <a:lnTo>
                    <a:pt x="3236" y="17905"/>
                  </a:lnTo>
                  <a:lnTo>
                    <a:pt x="3095" y="17986"/>
                  </a:lnTo>
                  <a:lnTo>
                    <a:pt x="2934" y="18046"/>
                  </a:lnTo>
                  <a:lnTo>
                    <a:pt x="2774" y="18106"/>
                  </a:lnTo>
                  <a:lnTo>
                    <a:pt x="2613" y="18126"/>
                  </a:lnTo>
                  <a:lnTo>
                    <a:pt x="2452" y="18146"/>
                  </a:lnTo>
                  <a:lnTo>
                    <a:pt x="2291" y="18166"/>
                  </a:lnTo>
                  <a:lnTo>
                    <a:pt x="2070" y="18146"/>
                  </a:lnTo>
                  <a:lnTo>
                    <a:pt x="1849" y="18106"/>
                  </a:lnTo>
                  <a:lnTo>
                    <a:pt x="1668" y="18066"/>
                  </a:lnTo>
                  <a:lnTo>
                    <a:pt x="1467" y="17986"/>
                  </a:lnTo>
                  <a:lnTo>
                    <a:pt x="1307" y="17905"/>
                  </a:lnTo>
                  <a:lnTo>
                    <a:pt x="1126" y="17805"/>
                  </a:lnTo>
                  <a:lnTo>
                    <a:pt x="985" y="17684"/>
                  </a:lnTo>
                  <a:lnTo>
                    <a:pt x="844" y="17543"/>
                  </a:lnTo>
                  <a:lnTo>
                    <a:pt x="724" y="17403"/>
                  </a:lnTo>
                  <a:lnTo>
                    <a:pt x="603" y="17242"/>
                  </a:lnTo>
                  <a:lnTo>
                    <a:pt x="523" y="17081"/>
                  </a:lnTo>
                  <a:lnTo>
                    <a:pt x="443" y="16900"/>
                  </a:lnTo>
                  <a:lnTo>
                    <a:pt x="382" y="16720"/>
                  </a:lnTo>
                  <a:lnTo>
                    <a:pt x="322" y="16539"/>
                  </a:lnTo>
                  <a:lnTo>
                    <a:pt x="302" y="16358"/>
                  </a:lnTo>
                  <a:lnTo>
                    <a:pt x="302" y="16157"/>
                  </a:lnTo>
                  <a:lnTo>
                    <a:pt x="302" y="15956"/>
                  </a:lnTo>
                  <a:lnTo>
                    <a:pt x="342" y="15755"/>
                  </a:lnTo>
                  <a:lnTo>
                    <a:pt x="3175" y="2834"/>
                  </a:lnTo>
                  <a:close/>
                  <a:moveTo>
                    <a:pt x="3597" y="1"/>
                  </a:moveTo>
                  <a:lnTo>
                    <a:pt x="61" y="16157"/>
                  </a:lnTo>
                  <a:lnTo>
                    <a:pt x="21" y="16398"/>
                  </a:lnTo>
                  <a:lnTo>
                    <a:pt x="0" y="16639"/>
                  </a:lnTo>
                  <a:lnTo>
                    <a:pt x="0" y="16900"/>
                  </a:lnTo>
                  <a:lnTo>
                    <a:pt x="21" y="17121"/>
                  </a:lnTo>
                  <a:lnTo>
                    <a:pt x="61" y="17363"/>
                  </a:lnTo>
                  <a:lnTo>
                    <a:pt x="121" y="17584"/>
                  </a:lnTo>
                  <a:lnTo>
                    <a:pt x="201" y="17805"/>
                  </a:lnTo>
                  <a:lnTo>
                    <a:pt x="302" y="18006"/>
                  </a:lnTo>
                  <a:lnTo>
                    <a:pt x="422" y="18186"/>
                  </a:lnTo>
                  <a:lnTo>
                    <a:pt x="563" y="18367"/>
                  </a:lnTo>
                  <a:lnTo>
                    <a:pt x="704" y="18528"/>
                  </a:lnTo>
                  <a:lnTo>
                    <a:pt x="864" y="18669"/>
                  </a:lnTo>
                  <a:lnTo>
                    <a:pt x="1045" y="18789"/>
                  </a:lnTo>
                  <a:lnTo>
                    <a:pt x="1226" y="18890"/>
                  </a:lnTo>
                  <a:lnTo>
                    <a:pt x="1427" y="18970"/>
                  </a:lnTo>
                  <a:lnTo>
                    <a:pt x="1648" y="19030"/>
                  </a:lnTo>
                  <a:lnTo>
                    <a:pt x="1849" y="19071"/>
                  </a:lnTo>
                  <a:lnTo>
                    <a:pt x="2251" y="19071"/>
                  </a:lnTo>
                  <a:lnTo>
                    <a:pt x="2432" y="19051"/>
                  </a:lnTo>
                  <a:lnTo>
                    <a:pt x="2633" y="18990"/>
                  </a:lnTo>
                  <a:lnTo>
                    <a:pt x="2814" y="18930"/>
                  </a:lnTo>
                  <a:lnTo>
                    <a:pt x="2974" y="18850"/>
                  </a:lnTo>
                  <a:lnTo>
                    <a:pt x="3155" y="18749"/>
                  </a:lnTo>
                  <a:lnTo>
                    <a:pt x="3316" y="18649"/>
                  </a:lnTo>
                  <a:lnTo>
                    <a:pt x="3477" y="18528"/>
                  </a:lnTo>
                  <a:lnTo>
                    <a:pt x="3618" y="18387"/>
                  </a:lnTo>
                  <a:lnTo>
                    <a:pt x="3758" y="18227"/>
                  </a:lnTo>
                  <a:lnTo>
                    <a:pt x="3879" y="18066"/>
                  </a:lnTo>
                  <a:lnTo>
                    <a:pt x="3979" y="17885"/>
                  </a:lnTo>
                  <a:lnTo>
                    <a:pt x="4080" y="17704"/>
                  </a:lnTo>
                  <a:lnTo>
                    <a:pt x="4180" y="17503"/>
                  </a:lnTo>
                  <a:lnTo>
                    <a:pt x="4240" y="17302"/>
                  </a:lnTo>
                  <a:lnTo>
                    <a:pt x="4301" y="17081"/>
                  </a:lnTo>
                  <a:lnTo>
                    <a:pt x="7837" y="925"/>
                  </a:lnTo>
                  <a:lnTo>
                    <a:pt x="3597" y="1"/>
                  </a:lnTo>
                  <a:close/>
                </a:path>
              </a:pathLst>
            </a:custGeom>
            <a:solidFill>
              <a:srgbClr val="ED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5458;p57">
              <a:extLst>
                <a:ext uri="{FF2B5EF4-FFF2-40B4-BE49-F238E27FC236}">
                  <a16:creationId xmlns:a16="http://schemas.microsoft.com/office/drawing/2014/main" id="{2C583732-0723-C1CD-A077-853FCAE4C13B}"/>
                </a:ext>
              </a:extLst>
            </p:cNvPr>
            <p:cNvSpPr/>
            <p:nvPr/>
          </p:nvSpPr>
          <p:spPr>
            <a:xfrm>
              <a:off x="-1624600" y="1756338"/>
              <a:ext cx="168825" cy="383350"/>
            </a:xfrm>
            <a:custGeom>
              <a:avLst/>
              <a:gdLst/>
              <a:ahLst/>
              <a:cxnLst/>
              <a:rect l="l" t="t" r="r" b="b"/>
              <a:pathLst>
                <a:path w="6753" h="15334" fill="none" extrusionOk="0">
                  <a:moveTo>
                    <a:pt x="1990" y="15333"/>
                  </a:moveTo>
                  <a:lnTo>
                    <a:pt x="1990" y="15333"/>
                  </a:lnTo>
                  <a:lnTo>
                    <a:pt x="1769" y="15313"/>
                  </a:lnTo>
                  <a:lnTo>
                    <a:pt x="1548" y="15273"/>
                  </a:lnTo>
                  <a:lnTo>
                    <a:pt x="1548" y="15273"/>
                  </a:lnTo>
                  <a:lnTo>
                    <a:pt x="1367" y="15233"/>
                  </a:lnTo>
                  <a:lnTo>
                    <a:pt x="1166" y="15153"/>
                  </a:lnTo>
                  <a:lnTo>
                    <a:pt x="1006" y="15072"/>
                  </a:lnTo>
                  <a:lnTo>
                    <a:pt x="825" y="14972"/>
                  </a:lnTo>
                  <a:lnTo>
                    <a:pt x="684" y="14851"/>
                  </a:lnTo>
                  <a:lnTo>
                    <a:pt x="543" y="14710"/>
                  </a:lnTo>
                  <a:lnTo>
                    <a:pt x="423" y="14570"/>
                  </a:lnTo>
                  <a:lnTo>
                    <a:pt x="302" y="14409"/>
                  </a:lnTo>
                  <a:lnTo>
                    <a:pt x="222" y="14248"/>
                  </a:lnTo>
                  <a:lnTo>
                    <a:pt x="142" y="14067"/>
                  </a:lnTo>
                  <a:lnTo>
                    <a:pt x="81" y="13887"/>
                  </a:lnTo>
                  <a:lnTo>
                    <a:pt x="21" y="13706"/>
                  </a:lnTo>
                  <a:lnTo>
                    <a:pt x="1" y="13525"/>
                  </a:lnTo>
                  <a:lnTo>
                    <a:pt x="1" y="13324"/>
                  </a:lnTo>
                  <a:lnTo>
                    <a:pt x="1" y="13123"/>
                  </a:lnTo>
                  <a:lnTo>
                    <a:pt x="41" y="12922"/>
                  </a:lnTo>
                  <a:lnTo>
                    <a:pt x="2874" y="1"/>
                  </a:lnTo>
                  <a:lnTo>
                    <a:pt x="6753" y="845"/>
                  </a:lnTo>
                  <a:lnTo>
                    <a:pt x="3919" y="13766"/>
                  </a:lnTo>
                  <a:lnTo>
                    <a:pt x="3919" y="13766"/>
                  </a:lnTo>
                  <a:lnTo>
                    <a:pt x="3859" y="13947"/>
                  </a:lnTo>
                  <a:lnTo>
                    <a:pt x="3819" y="14108"/>
                  </a:lnTo>
                  <a:lnTo>
                    <a:pt x="3738" y="14248"/>
                  </a:lnTo>
                  <a:lnTo>
                    <a:pt x="3658" y="14409"/>
                  </a:lnTo>
                  <a:lnTo>
                    <a:pt x="3558" y="14550"/>
                  </a:lnTo>
                  <a:lnTo>
                    <a:pt x="3457" y="14670"/>
                  </a:lnTo>
                  <a:lnTo>
                    <a:pt x="3337" y="14791"/>
                  </a:lnTo>
                  <a:lnTo>
                    <a:pt x="3216" y="14891"/>
                  </a:lnTo>
                  <a:lnTo>
                    <a:pt x="3075" y="14992"/>
                  </a:lnTo>
                  <a:lnTo>
                    <a:pt x="2935" y="15072"/>
                  </a:lnTo>
                  <a:lnTo>
                    <a:pt x="2794" y="15153"/>
                  </a:lnTo>
                  <a:lnTo>
                    <a:pt x="2633" y="15213"/>
                  </a:lnTo>
                  <a:lnTo>
                    <a:pt x="2473" y="15273"/>
                  </a:lnTo>
                  <a:lnTo>
                    <a:pt x="2312" y="15293"/>
                  </a:lnTo>
                  <a:lnTo>
                    <a:pt x="2151" y="15313"/>
                  </a:lnTo>
                  <a:lnTo>
                    <a:pt x="1990" y="153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5459;p57">
              <a:extLst>
                <a:ext uri="{FF2B5EF4-FFF2-40B4-BE49-F238E27FC236}">
                  <a16:creationId xmlns:a16="http://schemas.microsoft.com/office/drawing/2014/main" id="{D5BC5715-3D6F-98B8-0E39-9B8AAF3D9810}"/>
                </a:ext>
              </a:extLst>
            </p:cNvPr>
            <p:cNvSpPr/>
            <p:nvPr/>
          </p:nvSpPr>
          <p:spPr>
            <a:xfrm>
              <a:off x="-1632125" y="1685513"/>
              <a:ext cx="195950" cy="476775"/>
            </a:xfrm>
            <a:custGeom>
              <a:avLst/>
              <a:gdLst/>
              <a:ahLst/>
              <a:cxnLst/>
              <a:rect l="l" t="t" r="r" b="b"/>
              <a:pathLst>
                <a:path w="7838" h="19071" fill="none" extrusionOk="0">
                  <a:moveTo>
                    <a:pt x="3597" y="1"/>
                  </a:moveTo>
                  <a:lnTo>
                    <a:pt x="61" y="16157"/>
                  </a:lnTo>
                  <a:lnTo>
                    <a:pt x="61" y="16157"/>
                  </a:lnTo>
                  <a:lnTo>
                    <a:pt x="21" y="16398"/>
                  </a:lnTo>
                  <a:lnTo>
                    <a:pt x="0" y="16639"/>
                  </a:lnTo>
                  <a:lnTo>
                    <a:pt x="0" y="16900"/>
                  </a:lnTo>
                  <a:lnTo>
                    <a:pt x="21" y="17121"/>
                  </a:lnTo>
                  <a:lnTo>
                    <a:pt x="61" y="17363"/>
                  </a:lnTo>
                  <a:lnTo>
                    <a:pt x="121" y="17584"/>
                  </a:lnTo>
                  <a:lnTo>
                    <a:pt x="201" y="17805"/>
                  </a:lnTo>
                  <a:lnTo>
                    <a:pt x="302" y="18006"/>
                  </a:lnTo>
                  <a:lnTo>
                    <a:pt x="422" y="18186"/>
                  </a:lnTo>
                  <a:lnTo>
                    <a:pt x="563" y="18367"/>
                  </a:lnTo>
                  <a:lnTo>
                    <a:pt x="704" y="18528"/>
                  </a:lnTo>
                  <a:lnTo>
                    <a:pt x="864" y="18669"/>
                  </a:lnTo>
                  <a:lnTo>
                    <a:pt x="1045" y="18789"/>
                  </a:lnTo>
                  <a:lnTo>
                    <a:pt x="1226" y="18890"/>
                  </a:lnTo>
                  <a:lnTo>
                    <a:pt x="1427" y="18970"/>
                  </a:lnTo>
                  <a:lnTo>
                    <a:pt x="1648" y="19030"/>
                  </a:lnTo>
                  <a:lnTo>
                    <a:pt x="1648" y="19030"/>
                  </a:lnTo>
                  <a:lnTo>
                    <a:pt x="1849" y="19071"/>
                  </a:lnTo>
                  <a:lnTo>
                    <a:pt x="2070" y="19071"/>
                  </a:lnTo>
                  <a:lnTo>
                    <a:pt x="2070" y="19071"/>
                  </a:lnTo>
                  <a:lnTo>
                    <a:pt x="2251" y="19071"/>
                  </a:lnTo>
                  <a:lnTo>
                    <a:pt x="2432" y="19051"/>
                  </a:lnTo>
                  <a:lnTo>
                    <a:pt x="2633" y="18990"/>
                  </a:lnTo>
                  <a:lnTo>
                    <a:pt x="2814" y="18930"/>
                  </a:lnTo>
                  <a:lnTo>
                    <a:pt x="2974" y="18850"/>
                  </a:lnTo>
                  <a:lnTo>
                    <a:pt x="3155" y="18749"/>
                  </a:lnTo>
                  <a:lnTo>
                    <a:pt x="3316" y="18649"/>
                  </a:lnTo>
                  <a:lnTo>
                    <a:pt x="3477" y="18528"/>
                  </a:lnTo>
                  <a:lnTo>
                    <a:pt x="3618" y="18387"/>
                  </a:lnTo>
                  <a:lnTo>
                    <a:pt x="3758" y="18227"/>
                  </a:lnTo>
                  <a:lnTo>
                    <a:pt x="3879" y="18066"/>
                  </a:lnTo>
                  <a:lnTo>
                    <a:pt x="3979" y="17885"/>
                  </a:lnTo>
                  <a:lnTo>
                    <a:pt x="4080" y="17704"/>
                  </a:lnTo>
                  <a:lnTo>
                    <a:pt x="4180" y="17503"/>
                  </a:lnTo>
                  <a:lnTo>
                    <a:pt x="4240" y="17302"/>
                  </a:lnTo>
                  <a:lnTo>
                    <a:pt x="4301" y="17081"/>
                  </a:lnTo>
                  <a:lnTo>
                    <a:pt x="7837" y="925"/>
                  </a:lnTo>
                  <a:lnTo>
                    <a:pt x="35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5460;p57">
              <a:extLst>
                <a:ext uri="{FF2B5EF4-FFF2-40B4-BE49-F238E27FC236}">
                  <a16:creationId xmlns:a16="http://schemas.microsoft.com/office/drawing/2014/main" id="{093417CC-67B3-068C-B066-711075F602D0}"/>
                </a:ext>
              </a:extLst>
            </p:cNvPr>
            <p:cNvSpPr/>
            <p:nvPr/>
          </p:nvSpPr>
          <p:spPr>
            <a:xfrm>
              <a:off x="-1624600" y="1756338"/>
              <a:ext cx="168825" cy="383350"/>
            </a:xfrm>
            <a:custGeom>
              <a:avLst/>
              <a:gdLst/>
              <a:ahLst/>
              <a:cxnLst/>
              <a:rect l="l" t="t" r="r" b="b"/>
              <a:pathLst>
                <a:path w="6753" h="15334" extrusionOk="0">
                  <a:moveTo>
                    <a:pt x="2874" y="1"/>
                  </a:moveTo>
                  <a:lnTo>
                    <a:pt x="41" y="12922"/>
                  </a:lnTo>
                  <a:lnTo>
                    <a:pt x="1" y="13123"/>
                  </a:lnTo>
                  <a:lnTo>
                    <a:pt x="1" y="13324"/>
                  </a:lnTo>
                  <a:lnTo>
                    <a:pt x="1" y="13525"/>
                  </a:lnTo>
                  <a:lnTo>
                    <a:pt x="21" y="13706"/>
                  </a:lnTo>
                  <a:lnTo>
                    <a:pt x="81" y="13887"/>
                  </a:lnTo>
                  <a:lnTo>
                    <a:pt x="142" y="14067"/>
                  </a:lnTo>
                  <a:lnTo>
                    <a:pt x="222" y="14248"/>
                  </a:lnTo>
                  <a:lnTo>
                    <a:pt x="302" y="14409"/>
                  </a:lnTo>
                  <a:lnTo>
                    <a:pt x="423" y="14570"/>
                  </a:lnTo>
                  <a:lnTo>
                    <a:pt x="543" y="14710"/>
                  </a:lnTo>
                  <a:lnTo>
                    <a:pt x="684" y="14851"/>
                  </a:lnTo>
                  <a:lnTo>
                    <a:pt x="825" y="14972"/>
                  </a:lnTo>
                  <a:lnTo>
                    <a:pt x="1006" y="15072"/>
                  </a:lnTo>
                  <a:lnTo>
                    <a:pt x="1166" y="15153"/>
                  </a:lnTo>
                  <a:lnTo>
                    <a:pt x="1367" y="15233"/>
                  </a:lnTo>
                  <a:lnTo>
                    <a:pt x="1548" y="15273"/>
                  </a:lnTo>
                  <a:lnTo>
                    <a:pt x="1749" y="15313"/>
                  </a:lnTo>
                  <a:lnTo>
                    <a:pt x="1950" y="15333"/>
                  </a:lnTo>
                  <a:lnTo>
                    <a:pt x="2151" y="15313"/>
                  </a:lnTo>
                  <a:lnTo>
                    <a:pt x="2332" y="15293"/>
                  </a:lnTo>
                  <a:lnTo>
                    <a:pt x="2533" y="15253"/>
                  </a:lnTo>
                  <a:lnTo>
                    <a:pt x="2714" y="15193"/>
                  </a:lnTo>
                  <a:lnTo>
                    <a:pt x="2874" y="15112"/>
                  </a:lnTo>
                  <a:lnTo>
                    <a:pt x="3055" y="15012"/>
                  </a:lnTo>
                  <a:lnTo>
                    <a:pt x="3196" y="14911"/>
                  </a:lnTo>
                  <a:lnTo>
                    <a:pt x="3337" y="14771"/>
                  </a:lnTo>
                  <a:lnTo>
                    <a:pt x="3477" y="14650"/>
                  </a:lnTo>
                  <a:lnTo>
                    <a:pt x="3598" y="14489"/>
                  </a:lnTo>
                  <a:lnTo>
                    <a:pt x="3698" y="14329"/>
                  </a:lnTo>
                  <a:lnTo>
                    <a:pt x="3799" y="14148"/>
                  </a:lnTo>
                  <a:lnTo>
                    <a:pt x="3859" y="13967"/>
                  </a:lnTo>
                  <a:lnTo>
                    <a:pt x="3919" y="13766"/>
                  </a:lnTo>
                  <a:lnTo>
                    <a:pt x="6753" y="845"/>
                  </a:lnTo>
                  <a:lnTo>
                    <a:pt x="28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5461;p57">
              <a:extLst>
                <a:ext uri="{FF2B5EF4-FFF2-40B4-BE49-F238E27FC236}">
                  <a16:creationId xmlns:a16="http://schemas.microsoft.com/office/drawing/2014/main" id="{34DEE469-BB87-AB2F-75C1-EA328F3CD128}"/>
                </a:ext>
              </a:extLst>
            </p:cNvPr>
            <p:cNvSpPr/>
            <p:nvPr/>
          </p:nvSpPr>
          <p:spPr>
            <a:xfrm>
              <a:off x="-1624600" y="1756338"/>
              <a:ext cx="168825" cy="383350"/>
            </a:xfrm>
            <a:custGeom>
              <a:avLst/>
              <a:gdLst/>
              <a:ahLst/>
              <a:cxnLst/>
              <a:rect l="l" t="t" r="r" b="b"/>
              <a:pathLst>
                <a:path w="6753" h="15334" fill="none" extrusionOk="0">
                  <a:moveTo>
                    <a:pt x="1548" y="15273"/>
                  </a:moveTo>
                  <a:lnTo>
                    <a:pt x="1548" y="15273"/>
                  </a:lnTo>
                  <a:lnTo>
                    <a:pt x="1749" y="15313"/>
                  </a:lnTo>
                  <a:lnTo>
                    <a:pt x="1950" y="15333"/>
                  </a:lnTo>
                  <a:lnTo>
                    <a:pt x="2151" y="15313"/>
                  </a:lnTo>
                  <a:lnTo>
                    <a:pt x="2332" y="15293"/>
                  </a:lnTo>
                  <a:lnTo>
                    <a:pt x="2533" y="15253"/>
                  </a:lnTo>
                  <a:lnTo>
                    <a:pt x="2714" y="15193"/>
                  </a:lnTo>
                  <a:lnTo>
                    <a:pt x="2874" y="15112"/>
                  </a:lnTo>
                  <a:lnTo>
                    <a:pt x="3055" y="15012"/>
                  </a:lnTo>
                  <a:lnTo>
                    <a:pt x="3196" y="14911"/>
                  </a:lnTo>
                  <a:lnTo>
                    <a:pt x="3337" y="14771"/>
                  </a:lnTo>
                  <a:lnTo>
                    <a:pt x="3477" y="14650"/>
                  </a:lnTo>
                  <a:lnTo>
                    <a:pt x="3598" y="14489"/>
                  </a:lnTo>
                  <a:lnTo>
                    <a:pt x="3698" y="14329"/>
                  </a:lnTo>
                  <a:lnTo>
                    <a:pt x="3799" y="14148"/>
                  </a:lnTo>
                  <a:lnTo>
                    <a:pt x="3859" y="13967"/>
                  </a:lnTo>
                  <a:lnTo>
                    <a:pt x="3919" y="13766"/>
                  </a:lnTo>
                  <a:lnTo>
                    <a:pt x="6753" y="845"/>
                  </a:lnTo>
                  <a:lnTo>
                    <a:pt x="2874" y="1"/>
                  </a:lnTo>
                  <a:lnTo>
                    <a:pt x="41" y="12922"/>
                  </a:lnTo>
                  <a:lnTo>
                    <a:pt x="41" y="12922"/>
                  </a:lnTo>
                  <a:lnTo>
                    <a:pt x="1" y="13123"/>
                  </a:lnTo>
                  <a:lnTo>
                    <a:pt x="1" y="13324"/>
                  </a:lnTo>
                  <a:lnTo>
                    <a:pt x="1" y="13525"/>
                  </a:lnTo>
                  <a:lnTo>
                    <a:pt x="21" y="13706"/>
                  </a:lnTo>
                  <a:lnTo>
                    <a:pt x="81" y="13887"/>
                  </a:lnTo>
                  <a:lnTo>
                    <a:pt x="142" y="14067"/>
                  </a:lnTo>
                  <a:lnTo>
                    <a:pt x="222" y="14248"/>
                  </a:lnTo>
                  <a:lnTo>
                    <a:pt x="302" y="14409"/>
                  </a:lnTo>
                  <a:lnTo>
                    <a:pt x="423" y="14570"/>
                  </a:lnTo>
                  <a:lnTo>
                    <a:pt x="543" y="14710"/>
                  </a:lnTo>
                  <a:lnTo>
                    <a:pt x="684" y="14851"/>
                  </a:lnTo>
                  <a:lnTo>
                    <a:pt x="825" y="14972"/>
                  </a:lnTo>
                  <a:lnTo>
                    <a:pt x="1006" y="15072"/>
                  </a:lnTo>
                  <a:lnTo>
                    <a:pt x="1166" y="15153"/>
                  </a:lnTo>
                  <a:lnTo>
                    <a:pt x="1367" y="15233"/>
                  </a:lnTo>
                  <a:lnTo>
                    <a:pt x="1548" y="152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5462;p57">
              <a:extLst>
                <a:ext uri="{FF2B5EF4-FFF2-40B4-BE49-F238E27FC236}">
                  <a16:creationId xmlns:a16="http://schemas.microsoft.com/office/drawing/2014/main" id="{34E68C03-726E-502B-F4C6-FB82978B0A43}"/>
                </a:ext>
              </a:extLst>
            </p:cNvPr>
            <p:cNvSpPr/>
            <p:nvPr/>
          </p:nvSpPr>
          <p:spPr>
            <a:xfrm>
              <a:off x="-1571350" y="1639288"/>
              <a:ext cx="171350" cy="78900"/>
            </a:xfrm>
            <a:custGeom>
              <a:avLst/>
              <a:gdLst/>
              <a:ahLst/>
              <a:cxnLst/>
              <a:rect l="l" t="t" r="r" b="b"/>
              <a:pathLst>
                <a:path w="6854" h="3156" extrusionOk="0">
                  <a:moveTo>
                    <a:pt x="1086" y="1"/>
                  </a:moveTo>
                  <a:lnTo>
                    <a:pt x="865" y="21"/>
                  </a:lnTo>
                  <a:lnTo>
                    <a:pt x="684" y="61"/>
                  </a:lnTo>
                  <a:lnTo>
                    <a:pt x="503" y="162"/>
                  </a:lnTo>
                  <a:lnTo>
                    <a:pt x="343" y="282"/>
                  </a:lnTo>
                  <a:lnTo>
                    <a:pt x="202" y="443"/>
                  </a:lnTo>
                  <a:lnTo>
                    <a:pt x="101" y="624"/>
                  </a:lnTo>
                  <a:lnTo>
                    <a:pt x="41" y="825"/>
                  </a:lnTo>
                  <a:lnTo>
                    <a:pt x="1" y="1046"/>
                  </a:lnTo>
                  <a:lnTo>
                    <a:pt x="21" y="1247"/>
                  </a:lnTo>
                  <a:lnTo>
                    <a:pt x="81" y="1448"/>
                  </a:lnTo>
                  <a:lnTo>
                    <a:pt x="182" y="1629"/>
                  </a:lnTo>
                  <a:lnTo>
                    <a:pt x="302" y="1789"/>
                  </a:lnTo>
                  <a:lnTo>
                    <a:pt x="463" y="1910"/>
                  </a:lnTo>
                  <a:lnTo>
                    <a:pt x="644" y="2030"/>
                  </a:lnTo>
                  <a:lnTo>
                    <a:pt x="845" y="2091"/>
                  </a:lnTo>
                  <a:lnTo>
                    <a:pt x="5567" y="3116"/>
                  </a:lnTo>
                  <a:lnTo>
                    <a:pt x="5788" y="3156"/>
                  </a:lnTo>
                  <a:lnTo>
                    <a:pt x="5989" y="3136"/>
                  </a:lnTo>
                  <a:lnTo>
                    <a:pt x="6190" y="3075"/>
                  </a:lnTo>
                  <a:lnTo>
                    <a:pt x="6371" y="2975"/>
                  </a:lnTo>
                  <a:lnTo>
                    <a:pt x="6532" y="2854"/>
                  </a:lnTo>
                  <a:lnTo>
                    <a:pt x="6652" y="2694"/>
                  </a:lnTo>
                  <a:lnTo>
                    <a:pt x="6773" y="2513"/>
                  </a:lnTo>
                  <a:lnTo>
                    <a:pt x="6833" y="2312"/>
                  </a:lnTo>
                  <a:lnTo>
                    <a:pt x="6853" y="2111"/>
                  </a:lnTo>
                  <a:lnTo>
                    <a:pt x="6833" y="1890"/>
                  </a:lnTo>
                  <a:lnTo>
                    <a:pt x="6773" y="1709"/>
                  </a:lnTo>
                  <a:lnTo>
                    <a:pt x="6693" y="1528"/>
                  </a:lnTo>
                  <a:lnTo>
                    <a:pt x="6572" y="1367"/>
                  </a:lnTo>
                  <a:lnTo>
                    <a:pt x="6411" y="1227"/>
                  </a:lnTo>
                  <a:lnTo>
                    <a:pt x="6230" y="1126"/>
                  </a:lnTo>
                  <a:lnTo>
                    <a:pt x="6029" y="1066"/>
                  </a:lnTo>
                  <a:lnTo>
                    <a:pt x="1287" y="21"/>
                  </a:lnTo>
                  <a:lnTo>
                    <a:pt x="1086" y="1"/>
                  </a:lnTo>
                  <a:close/>
                </a:path>
              </a:pathLst>
            </a:custGeom>
            <a:solidFill>
              <a:srgbClr val="C5E4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5463;p57">
              <a:extLst>
                <a:ext uri="{FF2B5EF4-FFF2-40B4-BE49-F238E27FC236}">
                  <a16:creationId xmlns:a16="http://schemas.microsoft.com/office/drawing/2014/main" id="{E0315498-B6B3-4DD6-483F-C4483F0FBFE9}"/>
                </a:ext>
              </a:extLst>
            </p:cNvPr>
            <p:cNvSpPr/>
            <p:nvPr/>
          </p:nvSpPr>
          <p:spPr>
            <a:xfrm>
              <a:off x="-1543200" y="1860838"/>
              <a:ext cx="12075" cy="12075"/>
            </a:xfrm>
            <a:custGeom>
              <a:avLst/>
              <a:gdLst/>
              <a:ahLst/>
              <a:cxnLst/>
              <a:rect l="l" t="t" r="r" b="b"/>
              <a:pathLst>
                <a:path w="483" h="483" extrusionOk="0">
                  <a:moveTo>
                    <a:pt x="161" y="1"/>
                  </a:moveTo>
                  <a:lnTo>
                    <a:pt x="101" y="41"/>
                  </a:lnTo>
                  <a:lnTo>
                    <a:pt x="40" y="101"/>
                  </a:lnTo>
                  <a:lnTo>
                    <a:pt x="0" y="182"/>
                  </a:lnTo>
                  <a:lnTo>
                    <a:pt x="0" y="282"/>
                  </a:lnTo>
                  <a:lnTo>
                    <a:pt x="40" y="362"/>
                  </a:lnTo>
                  <a:lnTo>
                    <a:pt x="101" y="423"/>
                  </a:lnTo>
                  <a:lnTo>
                    <a:pt x="201" y="463"/>
                  </a:lnTo>
                  <a:lnTo>
                    <a:pt x="241" y="483"/>
                  </a:lnTo>
                  <a:lnTo>
                    <a:pt x="322" y="463"/>
                  </a:lnTo>
                  <a:lnTo>
                    <a:pt x="402" y="423"/>
                  </a:lnTo>
                  <a:lnTo>
                    <a:pt x="442" y="362"/>
                  </a:lnTo>
                  <a:lnTo>
                    <a:pt x="482" y="282"/>
                  </a:lnTo>
                  <a:lnTo>
                    <a:pt x="482" y="182"/>
                  </a:lnTo>
                  <a:lnTo>
                    <a:pt x="442" y="101"/>
                  </a:lnTo>
                  <a:lnTo>
                    <a:pt x="382" y="41"/>
                  </a:lnTo>
                  <a:lnTo>
                    <a:pt x="302"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5464;p57">
              <a:extLst>
                <a:ext uri="{FF2B5EF4-FFF2-40B4-BE49-F238E27FC236}">
                  <a16:creationId xmlns:a16="http://schemas.microsoft.com/office/drawing/2014/main" id="{31FD87AF-9E12-294E-5CE0-A0BB9345C770}"/>
                </a:ext>
              </a:extLst>
            </p:cNvPr>
            <p:cNvSpPr/>
            <p:nvPr/>
          </p:nvSpPr>
          <p:spPr>
            <a:xfrm>
              <a:off x="-1528650" y="1943238"/>
              <a:ext cx="11600" cy="12075"/>
            </a:xfrm>
            <a:custGeom>
              <a:avLst/>
              <a:gdLst/>
              <a:ahLst/>
              <a:cxnLst/>
              <a:rect l="l" t="t" r="r" b="b"/>
              <a:pathLst>
                <a:path w="464" h="483" extrusionOk="0">
                  <a:moveTo>
                    <a:pt x="242" y="0"/>
                  </a:moveTo>
                  <a:lnTo>
                    <a:pt x="162" y="20"/>
                  </a:lnTo>
                  <a:lnTo>
                    <a:pt x="81" y="61"/>
                  </a:lnTo>
                  <a:lnTo>
                    <a:pt x="21" y="121"/>
                  </a:lnTo>
                  <a:lnTo>
                    <a:pt x="1" y="201"/>
                  </a:lnTo>
                  <a:lnTo>
                    <a:pt x="1" y="282"/>
                  </a:lnTo>
                  <a:lnTo>
                    <a:pt x="21" y="382"/>
                  </a:lnTo>
                  <a:lnTo>
                    <a:pt x="101" y="442"/>
                  </a:lnTo>
                  <a:lnTo>
                    <a:pt x="182" y="483"/>
                  </a:lnTo>
                  <a:lnTo>
                    <a:pt x="242" y="483"/>
                  </a:lnTo>
                  <a:lnTo>
                    <a:pt x="322" y="462"/>
                  </a:lnTo>
                  <a:lnTo>
                    <a:pt x="383" y="442"/>
                  </a:lnTo>
                  <a:lnTo>
                    <a:pt x="443" y="382"/>
                  </a:lnTo>
                  <a:lnTo>
                    <a:pt x="463" y="302"/>
                  </a:lnTo>
                  <a:lnTo>
                    <a:pt x="463" y="201"/>
                  </a:lnTo>
                  <a:lnTo>
                    <a:pt x="443" y="121"/>
                  </a:lnTo>
                  <a:lnTo>
                    <a:pt x="363" y="40"/>
                  </a:lnTo>
                  <a:lnTo>
                    <a:pt x="282" y="0"/>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5465;p57">
              <a:extLst>
                <a:ext uri="{FF2B5EF4-FFF2-40B4-BE49-F238E27FC236}">
                  <a16:creationId xmlns:a16="http://schemas.microsoft.com/office/drawing/2014/main" id="{04F03883-3F74-CE0C-12B2-F3C4D2C6B968}"/>
                </a:ext>
              </a:extLst>
            </p:cNvPr>
            <p:cNvSpPr/>
            <p:nvPr/>
          </p:nvSpPr>
          <p:spPr>
            <a:xfrm>
              <a:off x="-1583900" y="1966838"/>
              <a:ext cx="11575" cy="12075"/>
            </a:xfrm>
            <a:custGeom>
              <a:avLst/>
              <a:gdLst/>
              <a:ahLst/>
              <a:cxnLst/>
              <a:rect l="l" t="t" r="r" b="b"/>
              <a:pathLst>
                <a:path w="463" h="483" extrusionOk="0">
                  <a:moveTo>
                    <a:pt x="141" y="1"/>
                  </a:moveTo>
                  <a:lnTo>
                    <a:pt x="81" y="41"/>
                  </a:lnTo>
                  <a:lnTo>
                    <a:pt x="21" y="101"/>
                  </a:lnTo>
                  <a:lnTo>
                    <a:pt x="1" y="182"/>
                  </a:lnTo>
                  <a:lnTo>
                    <a:pt x="1" y="282"/>
                  </a:lnTo>
                  <a:lnTo>
                    <a:pt x="21" y="362"/>
                  </a:lnTo>
                  <a:lnTo>
                    <a:pt x="81" y="423"/>
                  </a:lnTo>
                  <a:lnTo>
                    <a:pt x="181" y="463"/>
                  </a:lnTo>
                  <a:lnTo>
                    <a:pt x="222" y="483"/>
                  </a:lnTo>
                  <a:lnTo>
                    <a:pt x="302" y="463"/>
                  </a:lnTo>
                  <a:lnTo>
                    <a:pt x="382" y="423"/>
                  </a:lnTo>
                  <a:lnTo>
                    <a:pt x="443" y="362"/>
                  </a:lnTo>
                  <a:lnTo>
                    <a:pt x="463" y="282"/>
                  </a:lnTo>
                  <a:lnTo>
                    <a:pt x="463" y="182"/>
                  </a:lnTo>
                  <a:lnTo>
                    <a:pt x="443" y="101"/>
                  </a:lnTo>
                  <a:lnTo>
                    <a:pt x="362" y="41"/>
                  </a:lnTo>
                  <a:lnTo>
                    <a:pt x="282"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5466;p57">
              <a:extLst>
                <a:ext uri="{FF2B5EF4-FFF2-40B4-BE49-F238E27FC236}">
                  <a16:creationId xmlns:a16="http://schemas.microsoft.com/office/drawing/2014/main" id="{50367722-C5A8-C999-D172-DE675310C842}"/>
                </a:ext>
              </a:extLst>
            </p:cNvPr>
            <p:cNvSpPr/>
            <p:nvPr/>
          </p:nvSpPr>
          <p:spPr>
            <a:xfrm>
              <a:off x="-1583900" y="1966838"/>
              <a:ext cx="11575" cy="12075"/>
            </a:xfrm>
            <a:custGeom>
              <a:avLst/>
              <a:gdLst/>
              <a:ahLst/>
              <a:cxnLst/>
              <a:rect l="l" t="t" r="r" b="b"/>
              <a:pathLst>
                <a:path w="463" h="483" fill="none" extrusionOk="0">
                  <a:moveTo>
                    <a:pt x="222" y="1"/>
                  </a:moveTo>
                  <a:lnTo>
                    <a:pt x="222" y="1"/>
                  </a:lnTo>
                  <a:lnTo>
                    <a:pt x="141" y="1"/>
                  </a:lnTo>
                  <a:lnTo>
                    <a:pt x="81" y="41"/>
                  </a:lnTo>
                  <a:lnTo>
                    <a:pt x="21" y="101"/>
                  </a:lnTo>
                  <a:lnTo>
                    <a:pt x="1" y="182"/>
                  </a:lnTo>
                  <a:lnTo>
                    <a:pt x="1" y="182"/>
                  </a:lnTo>
                  <a:lnTo>
                    <a:pt x="1" y="282"/>
                  </a:lnTo>
                  <a:lnTo>
                    <a:pt x="21" y="362"/>
                  </a:lnTo>
                  <a:lnTo>
                    <a:pt x="81" y="423"/>
                  </a:lnTo>
                  <a:lnTo>
                    <a:pt x="181" y="463"/>
                  </a:lnTo>
                  <a:lnTo>
                    <a:pt x="181" y="463"/>
                  </a:lnTo>
                  <a:lnTo>
                    <a:pt x="222" y="483"/>
                  </a:lnTo>
                  <a:lnTo>
                    <a:pt x="222" y="483"/>
                  </a:lnTo>
                  <a:lnTo>
                    <a:pt x="302" y="463"/>
                  </a:lnTo>
                  <a:lnTo>
                    <a:pt x="382" y="423"/>
                  </a:lnTo>
                  <a:lnTo>
                    <a:pt x="443" y="362"/>
                  </a:lnTo>
                  <a:lnTo>
                    <a:pt x="463" y="282"/>
                  </a:lnTo>
                  <a:lnTo>
                    <a:pt x="463" y="282"/>
                  </a:lnTo>
                  <a:lnTo>
                    <a:pt x="463" y="182"/>
                  </a:lnTo>
                  <a:lnTo>
                    <a:pt x="443" y="101"/>
                  </a:lnTo>
                  <a:lnTo>
                    <a:pt x="362" y="41"/>
                  </a:lnTo>
                  <a:lnTo>
                    <a:pt x="282" y="1"/>
                  </a:lnTo>
                  <a:lnTo>
                    <a:pt x="282" y="1"/>
                  </a:lnTo>
                  <a:lnTo>
                    <a:pt x="2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5467;p57">
              <a:extLst>
                <a:ext uri="{FF2B5EF4-FFF2-40B4-BE49-F238E27FC236}">
                  <a16:creationId xmlns:a16="http://schemas.microsoft.com/office/drawing/2014/main" id="{9801B944-591D-C3AF-7477-CAA43A6F0D6B}"/>
                </a:ext>
              </a:extLst>
            </p:cNvPr>
            <p:cNvSpPr/>
            <p:nvPr/>
          </p:nvSpPr>
          <p:spPr>
            <a:xfrm>
              <a:off x="-1494975" y="1817638"/>
              <a:ext cx="167825" cy="127125"/>
            </a:xfrm>
            <a:custGeom>
              <a:avLst/>
              <a:gdLst/>
              <a:ahLst/>
              <a:cxnLst/>
              <a:rect l="l" t="t" r="r" b="b"/>
              <a:pathLst>
                <a:path w="6713" h="5085" extrusionOk="0">
                  <a:moveTo>
                    <a:pt x="5145" y="1"/>
                  </a:moveTo>
                  <a:lnTo>
                    <a:pt x="5024" y="41"/>
                  </a:lnTo>
                  <a:lnTo>
                    <a:pt x="4883" y="61"/>
                  </a:lnTo>
                  <a:lnTo>
                    <a:pt x="4763" y="121"/>
                  </a:lnTo>
                  <a:lnTo>
                    <a:pt x="4642" y="181"/>
                  </a:lnTo>
                  <a:lnTo>
                    <a:pt x="663" y="2553"/>
                  </a:lnTo>
                  <a:lnTo>
                    <a:pt x="543" y="2633"/>
                  </a:lnTo>
                  <a:lnTo>
                    <a:pt x="442" y="2713"/>
                  </a:lnTo>
                  <a:lnTo>
                    <a:pt x="342" y="2814"/>
                  </a:lnTo>
                  <a:lnTo>
                    <a:pt x="262" y="2914"/>
                  </a:lnTo>
                  <a:lnTo>
                    <a:pt x="181" y="3035"/>
                  </a:lnTo>
                  <a:lnTo>
                    <a:pt x="121" y="3135"/>
                  </a:lnTo>
                  <a:lnTo>
                    <a:pt x="81" y="3256"/>
                  </a:lnTo>
                  <a:lnTo>
                    <a:pt x="41" y="3397"/>
                  </a:lnTo>
                  <a:lnTo>
                    <a:pt x="0" y="3517"/>
                  </a:lnTo>
                  <a:lnTo>
                    <a:pt x="0" y="3658"/>
                  </a:lnTo>
                  <a:lnTo>
                    <a:pt x="0" y="3778"/>
                  </a:lnTo>
                  <a:lnTo>
                    <a:pt x="0" y="3919"/>
                  </a:lnTo>
                  <a:lnTo>
                    <a:pt x="20" y="4040"/>
                  </a:lnTo>
                  <a:lnTo>
                    <a:pt x="61" y="4180"/>
                  </a:lnTo>
                  <a:lnTo>
                    <a:pt x="121" y="4301"/>
                  </a:lnTo>
                  <a:lnTo>
                    <a:pt x="181" y="4421"/>
                  </a:lnTo>
                  <a:lnTo>
                    <a:pt x="262" y="4542"/>
                  </a:lnTo>
                  <a:lnTo>
                    <a:pt x="342" y="4642"/>
                  </a:lnTo>
                  <a:lnTo>
                    <a:pt x="442" y="4743"/>
                  </a:lnTo>
                  <a:lnTo>
                    <a:pt x="543" y="4823"/>
                  </a:lnTo>
                  <a:lnTo>
                    <a:pt x="663" y="4904"/>
                  </a:lnTo>
                  <a:lnTo>
                    <a:pt x="784" y="4964"/>
                  </a:lnTo>
                  <a:lnTo>
                    <a:pt x="905" y="5004"/>
                  </a:lnTo>
                  <a:lnTo>
                    <a:pt x="1025" y="5044"/>
                  </a:lnTo>
                  <a:lnTo>
                    <a:pt x="1146" y="5085"/>
                  </a:lnTo>
                  <a:lnTo>
                    <a:pt x="1548" y="5085"/>
                  </a:lnTo>
                  <a:lnTo>
                    <a:pt x="1668" y="5064"/>
                  </a:lnTo>
                  <a:lnTo>
                    <a:pt x="1809" y="5024"/>
                  </a:lnTo>
                  <a:lnTo>
                    <a:pt x="1929" y="4964"/>
                  </a:lnTo>
                  <a:lnTo>
                    <a:pt x="2050" y="4904"/>
                  </a:lnTo>
                  <a:lnTo>
                    <a:pt x="6049" y="2532"/>
                  </a:lnTo>
                  <a:lnTo>
                    <a:pt x="6149" y="2452"/>
                  </a:lnTo>
                  <a:lnTo>
                    <a:pt x="6270" y="2372"/>
                  </a:lnTo>
                  <a:lnTo>
                    <a:pt x="6350" y="2271"/>
                  </a:lnTo>
                  <a:lnTo>
                    <a:pt x="6431" y="2171"/>
                  </a:lnTo>
                  <a:lnTo>
                    <a:pt x="6511" y="2050"/>
                  </a:lnTo>
                  <a:lnTo>
                    <a:pt x="6571" y="1950"/>
                  </a:lnTo>
                  <a:lnTo>
                    <a:pt x="6632" y="1829"/>
                  </a:lnTo>
                  <a:lnTo>
                    <a:pt x="6672" y="1688"/>
                  </a:lnTo>
                  <a:lnTo>
                    <a:pt x="6692" y="1568"/>
                  </a:lnTo>
                  <a:lnTo>
                    <a:pt x="6712" y="1427"/>
                  </a:lnTo>
                  <a:lnTo>
                    <a:pt x="6712" y="1307"/>
                  </a:lnTo>
                  <a:lnTo>
                    <a:pt x="6692" y="1166"/>
                  </a:lnTo>
                  <a:lnTo>
                    <a:pt x="6672" y="1045"/>
                  </a:lnTo>
                  <a:lnTo>
                    <a:pt x="6632" y="905"/>
                  </a:lnTo>
                  <a:lnTo>
                    <a:pt x="6571" y="784"/>
                  </a:lnTo>
                  <a:lnTo>
                    <a:pt x="6511" y="664"/>
                  </a:lnTo>
                  <a:lnTo>
                    <a:pt x="6431" y="543"/>
                  </a:lnTo>
                  <a:lnTo>
                    <a:pt x="6350" y="443"/>
                  </a:lnTo>
                  <a:lnTo>
                    <a:pt x="6250" y="342"/>
                  </a:lnTo>
                  <a:lnTo>
                    <a:pt x="6149" y="262"/>
                  </a:lnTo>
                  <a:lnTo>
                    <a:pt x="6049" y="181"/>
                  </a:lnTo>
                  <a:lnTo>
                    <a:pt x="5928" y="121"/>
                  </a:lnTo>
                  <a:lnTo>
                    <a:pt x="5808" y="81"/>
                  </a:lnTo>
                  <a:lnTo>
                    <a:pt x="5687" y="41"/>
                  </a:lnTo>
                  <a:lnTo>
                    <a:pt x="5547" y="21"/>
                  </a:lnTo>
                  <a:lnTo>
                    <a:pt x="54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5468;p57">
              <a:extLst>
                <a:ext uri="{FF2B5EF4-FFF2-40B4-BE49-F238E27FC236}">
                  <a16:creationId xmlns:a16="http://schemas.microsoft.com/office/drawing/2014/main" id="{45272B03-FFAC-8F9A-05C5-E7E064162CA4}"/>
                </a:ext>
              </a:extLst>
            </p:cNvPr>
            <p:cNvSpPr/>
            <p:nvPr/>
          </p:nvSpPr>
          <p:spPr>
            <a:xfrm>
              <a:off x="-1530150" y="1758863"/>
              <a:ext cx="167825" cy="127125"/>
            </a:xfrm>
            <a:custGeom>
              <a:avLst/>
              <a:gdLst/>
              <a:ahLst/>
              <a:cxnLst/>
              <a:rect l="l" t="t" r="r" b="b"/>
              <a:pathLst>
                <a:path w="6713" h="5085" extrusionOk="0">
                  <a:moveTo>
                    <a:pt x="5165" y="0"/>
                  </a:moveTo>
                  <a:lnTo>
                    <a:pt x="5024" y="41"/>
                  </a:lnTo>
                  <a:lnTo>
                    <a:pt x="4904" y="61"/>
                  </a:lnTo>
                  <a:lnTo>
                    <a:pt x="4783" y="121"/>
                  </a:lnTo>
                  <a:lnTo>
                    <a:pt x="4663" y="181"/>
                  </a:lnTo>
                  <a:lnTo>
                    <a:pt x="664" y="2552"/>
                  </a:lnTo>
                  <a:lnTo>
                    <a:pt x="563" y="2633"/>
                  </a:lnTo>
                  <a:lnTo>
                    <a:pt x="443" y="2713"/>
                  </a:lnTo>
                  <a:lnTo>
                    <a:pt x="362" y="2814"/>
                  </a:lnTo>
                  <a:lnTo>
                    <a:pt x="262" y="2914"/>
                  </a:lnTo>
                  <a:lnTo>
                    <a:pt x="202" y="3035"/>
                  </a:lnTo>
                  <a:lnTo>
                    <a:pt x="141" y="3135"/>
                  </a:lnTo>
                  <a:lnTo>
                    <a:pt x="81" y="3276"/>
                  </a:lnTo>
                  <a:lnTo>
                    <a:pt x="41" y="3396"/>
                  </a:lnTo>
                  <a:lnTo>
                    <a:pt x="21" y="3517"/>
                  </a:lnTo>
                  <a:lnTo>
                    <a:pt x="1" y="3658"/>
                  </a:lnTo>
                  <a:lnTo>
                    <a:pt x="1" y="3778"/>
                  </a:lnTo>
                  <a:lnTo>
                    <a:pt x="21" y="3919"/>
                  </a:lnTo>
                  <a:lnTo>
                    <a:pt x="41" y="4039"/>
                  </a:lnTo>
                  <a:lnTo>
                    <a:pt x="81" y="4180"/>
                  </a:lnTo>
                  <a:lnTo>
                    <a:pt x="121" y="4301"/>
                  </a:lnTo>
                  <a:lnTo>
                    <a:pt x="202" y="4421"/>
                  </a:lnTo>
                  <a:lnTo>
                    <a:pt x="262" y="4542"/>
                  </a:lnTo>
                  <a:lnTo>
                    <a:pt x="362" y="4642"/>
                  </a:lnTo>
                  <a:lnTo>
                    <a:pt x="463" y="4743"/>
                  </a:lnTo>
                  <a:lnTo>
                    <a:pt x="563" y="4823"/>
                  </a:lnTo>
                  <a:lnTo>
                    <a:pt x="664" y="4904"/>
                  </a:lnTo>
                  <a:lnTo>
                    <a:pt x="784" y="4964"/>
                  </a:lnTo>
                  <a:lnTo>
                    <a:pt x="905" y="5004"/>
                  </a:lnTo>
                  <a:lnTo>
                    <a:pt x="1026" y="5044"/>
                  </a:lnTo>
                  <a:lnTo>
                    <a:pt x="1166" y="5084"/>
                  </a:lnTo>
                  <a:lnTo>
                    <a:pt x="1548" y="5084"/>
                  </a:lnTo>
                  <a:lnTo>
                    <a:pt x="1689" y="5064"/>
                  </a:lnTo>
                  <a:lnTo>
                    <a:pt x="1809" y="5024"/>
                  </a:lnTo>
                  <a:lnTo>
                    <a:pt x="1950" y="4964"/>
                  </a:lnTo>
                  <a:lnTo>
                    <a:pt x="2070" y="4904"/>
                  </a:lnTo>
                  <a:lnTo>
                    <a:pt x="6049" y="2532"/>
                  </a:lnTo>
                  <a:lnTo>
                    <a:pt x="6170" y="2452"/>
                  </a:lnTo>
                  <a:lnTo>
                    <a:pt x="6270" y="2372"/>
                  </a:lnTo>
                  <a:lnTo>
                    <a:pt x="6371" y="2271"/>
                  </a:lnTo>
                  <a:lnTo>
                    <a:pt x="6451" y="2171"/>
                  </a:lnTo>
                  <a:lnTo>
                    <a:pt x="6532" y="2070"/>
                  </a:lnTo>
                  <a:lnTo>
                    <a:pt x="6592" y="1950"/>
                  </a:lnTo>
                  <a:lnTo>
                    <a:pt x="6632" y="1829"/>
                  </a:lnTo>
                  <a:lnTo>
                    <a:pt x="6672" y="1688"/>
                  </a:lnTo>
                  <a:lnTo>
                    <a:pt x="6692" y="1568"/>
                  </a:lnTo>
                  <a:lnTo>
                    <a:pt x="6712" y="1447"/>
                  </a:lnTo>
                  <a:lnTo>
                    <a:pt x="6712" y="1307"/>
                  </a:lnTo>
                  <a:lnTo>
                    <a:pt x="6712" y="1166"/>
                  </a:lnTo>
                  <a:lnTo>
                    <a:pt x="6672" y="1045"/>
                  </a:lnTo>
                  <a:lnTo>
                    <a:pt x="6652" y="905"/>
                  </a:lnTo>
                  <a:lnTo>
                    <a:pt x="6592" y="784"/>
                  </a:lnTo>
                  <a:lnTo>
                    <a:pt x="6532" y="664"/>
                  </a:lnTo>
                  <a:lnTo>
                    <a:pt x="6451" y="543"/>
                  </a:lnTo>
                  <a:lnTo>
                    <a:pt x="6371" y="443"/>
                  </a:lnTo>
                  <a:lnTo>
                    <a:pt x="6270" y="342"/>
                  </a:lnTo>
                  <a:lnTo>
                    <a:pt x="6170" y="262"/>
                  </a:lnTo>
                  <a:lnTo>
                    <a:pt x="6049" y="181"/>
                  </a:lnTo>
                  <a:lnTo>
                    <a:pt x="5929" y="121"/>
                  </a:lnTo>
                  <a:lnTo>
                    <a:pt x="5808" y="81"/>
                  </a:lnTo>
                  <a:lnTo>
                    <a:pt x="5688" y="41"/>
                  </a:lnTo>
                  <a:lnTo>
                    <a:pt x="5567" y="21"/>
                  </a:lnTo>
                  <a:lnTo>
                    <a:pt x="54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5469;p57">
              <a:extLst>
                <a:ext uri="{FF2B5EF4-FFF2-40B4-BE49-F238E27FC236}">
                  <a16:creationId xmlns:a16="http://schemas.microsoft.com/office/drawing/2014/main" id="{2287A135-98A2-7A41-B01A-2A6FFACAA946}"/>
                </a:ext>
              </a:extLst>
            </p:cNvPr>
            <p:cNvSpPr/>
            <p:nvPr/>
          </p:nvSpPr>
          <p:spPr>
            <a:xfrm>
              <a:off x="-1448250" y="1891488"/>
              <a:ext cx="128125" cy="104025"/>
            </a:xfrm>
            <a:custGeom>
              <a:avLst/>
              <a:gdLst/>
              <a:ahLst/>
              <a:cxnLst/>
              <a:rect l="l" t="t" r="r" b="b"/>
              <a:pathLst>
                <a:path w="5125" h="4161" extrusionOk="0">
                  <a:moveTo>
                    <a:pt x="3698" y="0"/>
                  </a:moveTo>
                  <a:lnTo>
                    <a:pt x="3577" y="21"/>
                  </a:lnTo>
                  <a:lnTo>
                    <a:pt x="3436" y="41"/>
                  </a:lnTo>
                  <a:lnTo>
                    <a:pt x="3316" y="81"/>
                  </a:lnTo>
                  <a:lnTo>
                    <a:pt x="3195" y="121"/>
                  </a:lnTo>
                  <a:lnTo>
                    <a:pt x="3055" y="201"/>
                  </a:lnTo>
                  <a:lnTo>
                    <a:pt x="663" y="1628"/>
                  </a:lnTo>
                  <a:lnTo>
                    <a:pt x="543" y="1688"/>
                  </a:lnTo>
                  <a:lnTo>
                    <a:pt x="442" y="1789"/>
                  </a:lnTo>
                  <a:lnTo>
                    <a:pt x="342" y="1889"/>
                  </a:lnTo>
                  <a:lnTo>
                    <a:pt x="261" y="1990"/>
                  </a:lnTo>
                  <a:lnTo>
                    <a:pt x="201" y="2090"/>
                  </a:lnTo>
                  <a:lnTo>
                    <a:pt x="141" y="2211"/>
                  </a:lnTo>
                  <a:lnTo>
                    <a:pt x="81" y="2331"/>
                  </a:lnTo>
                  <a:lnTo>
                    <a:pt x="40" y="2452"/>
                  </a:lnTo>
                  <a:lnTo>
                    <a:pt x="20" y="2593"/>
                  </a:lnTo>
                  <a:lnTo>
                    <a:pt x="0" y="2713"/>
                  </a:lnTo>
                  <a:lnTo>
                    <a:pt x="0" y="2854"/>
                  </a:lnTo>
                  <a:lnTo>
                    <a:pt x="20" y="2975"/>
                  </a:lnTo>
                  <a:lnTo>
                    <a:pt x="40" y="3115"/>
                  </a:lnTo>
                  <a:lnTo>
                    <a:pt x="81" y="3236"/>
                  </a:lnTo>
                  <a:lnTo>
                    <a:pt x="121" y="3376"/>
                  </a:lnTo>
                  <a:lnTo>
                    <a:pt x="181" y="3497"/>
                  </a:lnTo>
                  <a:lnTo>
                    <a:pt x="261" y="3618"/>
                  </a:lnTo>
                  <a:lnTo>
                    <a:pt x="362" y="3718"/>
                  </a:lnTo>
                  <a:lnTo>
                    <a:pt x="442" y="3819"/>
                  </a:lnTo>
                  <a:lnTo>
                    <a:pt x="563" y="3899"/>
                  </a:lnTo>
                  <a:lnTo>
                    <a:pt x="663" y="3959"/>
                  </a:lnTo>
                  <a:lnTo>
                    <a:pt x="784" y="4019"/>
                  </a:lnTo>
                  <a:lnTo>
                    <a:pt x="904" y="4080"/>
                  </a:lnTo>
                  <a:lnTo>
                    <a:pt x="1025" y="4120"/>
                  </a:lnTo>
                  <a:lnTo>
                    <a:pt x="1166" y="4140"/>
                  </a:lnTo>
                  <a:lnTo>
                    <a:pt x="1286" y="4160"/>
                  </a:lnTo>
                  <a:lnTo>
                    <a:pt x="1427" y="4160"/>
                  </a:lnTo>
                  <a:lnTo>
                    <a:pt x="1547" y="4140"/>
                  </a:lnTo>
                  <a:lnTo>
                    <a:pt x="1688" y="4120"/>
                  </a:lnTo>
                  <a:lnTo>
                    <a:pt x="1809" y="4080"/>
                  </a:lnTo>
                  <a:lnTo>
                    <a:pt x="1949" y="4040"/>
                  </a:lnTo>
                  <a:lnTo>
                    <a:pt x="2070" y="3959"/>
                  </a:lnTo>
                  <a:lnTo>
                    <a:pt x="4461" y="2553"/>
                  </a:lnTo>
                  <a:lnTo>
                    <a:pt x="4582" y="2472"/>
                  </a:lnTo>
                  <a:lnTo>
                    <a:pt x="4682" y="2372"/>
                  </a:lnTo>
                  <a:lnTo>
                    <a:pt x="4783" y="2291"/>
                  </a:lnTo>
                  <a:lnTo>
                    <a:pt x="4863" y="2191"/>
                  </a:lnTo>
                  <a:lnTo>
                    <a:pt x="4944" y="2070"/>
                  </a:lnTo>
                  <a:lnTo>
                    <a:pt x="5004" y="1950"/>
                  </a:lnTo>
                  <a:lnTo>
                    <a:pt x="5044" y="1829"/>
                  </a:lnTo>
                  <a:lnTo>
                    <a:pt x="5084" y="1709"/>
                  </a:lnTo>
                  <a:lnTo>
                    <a:pt x="5104" y="1588"/>
                  </a:lnTo>
                  <a:lnTo>
                    <a:pt x="5124" y="1447"/>
                  </a:lnTo>
                  <a:lnTo>
                    <a:pt x="5124" y="1307"/>
                  </a:lnTo>
                  <a:lnTo>
                    <a:pt x="5104" y="1186"/>
                  </a:lnTo>
                  <a:lnTo>
                    <a:pt x="5084" y="1045"/>
                  </a:lnTo>
                  <a:lnTo>
                    <a:pt x="5044" y="925"/>
                  </a:lnTo>
                  <a:lnTo>
                    <a:pt x="5004" y="804"/>
                  </a:lnTo>
                  <a:lnTo>
                    <a:pt x="4944" y="664"/>
                  </a:lnTo>
                  <a:lnTo>
                    <a:pt x="4863" y="563"/>
                  </a:lnTo>
                  <a:lnTo>
                    <a:pt x="4763" y="443"/>
                  </a:lnTo>
                  <a:lnTo>
                    <a:pt x="4682" y="362"/>
                  </a:lnTo>
                  <a:lnTo>
                    <a:pt x="4582" y="262"/>
                  </a:lnTo>
                  <a:lnTo>
                    <a:pt x="4461" y="201"/>
                  </a:lnTo>
                  <a:lnTo>
                    <a:pt x="4341" y="141"/>
                  </a:lnTo>
                  <a:lnTo>
                    <a:pt x="4220" y="81"/>
                  </a:lnTo>
                  <a:lnTo>
                    <a:pt x="4100" y="41"/>
                  </a:lnTo>
                  <a:lnTo>
                    <a:pt x="3959" y="21"/>
                  </a:lnTo>
                  <a:lnTo>
                    <a:pt x="38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5470;p57">
              <a:extLst>
                <a:ext uri="{FF2B5EF4-FFF2-40B4-BE49-F238E27FC236}">
                  <a16:creationId xmlns:a16="http://schemas.microsoft.com/office/drawing/2014/main" id="{10DE935D-D208-139B-AB19-D38445D685AF}"/>
                </a:ext>
              </a:extLst>
            </p:cNvPr>
            <p:cNvSpPr/>
            <p:nvPr/>
          </p:nvSpPr>
          <p:spPr>
            <a:xfrm>
              <a:off x="-1669300" y="1851288"/>
              <a:ext cx="137675" cy="175375"/>
            </a:xfrm>
            <a:custGeom>
              <a:avLst/>
              <a:gdLst/>
              <a:ahLst/>
              <a:cxnLst/>
              <a:rect l="l" t="t" r="r" b="b"/>
              <a:pathLst>
                <a:path w="5507" h="7015" extrusionOk="0">
                  <a:moveTo>
                    <a:pt x="3879" y="1"/>
                  </a:moveTo>
                  <a:lnTo>
                    <a:pt x="3517" y="41"/>
                  </a:lnTo>
                  <a:lnTo>
                    <a:pt x="3155" y="81"/>
                  </a:lnTo>
                  <a:lnTo>
                    <a:pt x="2814" y="162"/>
                  </a:lnTo>
                  <a:lnTo>
                    <a:pt x="2472" y="282"/>
                  </a:lnTo>
                  <a:lnTo>
                    <a:pt x="2151" y="403"/>
                  </a:lnTo>
                  <a:lnTo>
                    <a:pt x="1849" y="543"/>
                  </a:lnTo>
                  <a:lnTo>
                    <a:pt x="1668" y="644"/>
                  </a:lnTo>
                  <a:lnTo>
                    <a:pt x="1508" y="744"/>
                  </a:lnTo>
                  <a:lnTo>
                    <a:pt x="1186" y="986"/>
                  </a:lnTo>
                  <a:lnTo>
                    <a:pt x="905" y="1247"/>
                  </a:lnTo>
                  <a:lnTo>
                    <a:pt x="664" y="1548"/>
                  </a:lnTo>
                  <a:lnTo>
                    <a:pt x="463" y="1870"/>
                  </a:lnTo>
                  <a:lnTo>
                    <a:pt x="282" y="2211"/>
                  </a:lnTo>
                  <a:lnTo>
                    <a:pt x="161" y="2553"/>
                  </a:lnTo>
                  <a:lnTo>
                    <a:pt x="61" y="2935"/>
                  </a:lnTo>
                  <a:lnTo>
                    <a:pt x="0" y="3296"/>
                  </a:lnTo>
                  <a:lnTo>
                    <a:pt x="0" y="3678"/>
                  </a:lnTo>
                  <a:lnTo>
                    <a:pt x="20" y="4060"/>
                  </a:lnTo>
                  <a:lnTo>
                    <a:pt x="81" y="4442"/>
                  </a:lnTo>
                  <a:lnTo>
                    <a:pt x="181" y="4824"/>
                  </a:lnTo>
                  <a:lnTo>
                    <a:pt x="342" y="5185"/>
                  </a:lnTo>
                  <a:lnTo>
                    <a:pt x="523" y="5527"/>
                  </a:lnTo>
                  <a:lnTo>
                    <a:pt x="764" y="5869"/>
                  </a:lnTo>
                  <a:lnTo>
                    <a:pt x="1508" y="6813"/>
                  </a:lnTo>
                  <a:lnTo>
                    <a:pt x="1528" y="6893"/>
                  </a:lnTo>
                  <a:lnTo>
                    <a:pt x="1528" y="6974"/>
                  </a:lnTo>
                  <a:lnTo>
                    <a:pt x="1548" y="7014"/>
                  </a:lnTo>
                  <a:lnTo>
                    <a:pt x="1568" y="7014"/>
                  </a:lnTo>
                  <a:lnTo>
                    <a:pt x="1588" y="6994"/>
                  </a:lnTo>
                  <a:lnTo>
                    <a:pt x="1608" y="6914"/>
                  </a:lnTo>
                  <a:lnTo>
                    <a:pt x="1648" y="6713"/>
                  </a:lnTo>
                  <a:lnTo>
                    <a:pt x="1708" y="6351"/>
                  </a:lnTo>
                  <a:lnTo>
                    <a:pt x="1749" y="6130"/>
                  </a:lnTo>
                  <a:lnTo>
                    <a:pt x="1849" y="5889"/>
                  </a:lnTo>
                  <a:lnTo>
                    <a:pt x="1990" y="5627"/>
                  </a:lnTo>
                  <a:lnTo>
                    <a:pt x="2151" y="5366"/>
                  </a:lnTo>
                  <a:lnTo>
                    <a:pt x="2351" y="5085"/>
                  </a:lnTo>
                  <a:lnTo>
                    <a:pt x="2573" y="4783"/>
                  </a:lnTo>
                  <a:lnTo>
                    <a:pt x="3075" y="4181"/>
                  </a:lnTo>
                  <a:lnTo>
                    <a:pt x="3617" y="3578"/>
                  </a:lnTo>
                  <a:lnTo>
                    <a:pt x="4160" y="2955"/>
                  </a:lnTo>
                  <a:lnTo>
                    <a:pt x="4683" y="2392"/>
                  </a:lnTo>
                  <a:lnTo>
                    <a:pt x="5125" y="1850"/>
                  </a:lnTo>
                  <a:lnTo>
                    <a:pt x="5305" y="1608"/>
                  </a:lnTo>
                  <a:lnTo>
                    <a:pt x="5426" y="1387"/>
                  </a:lnTo>
                  <a:lnTo>
                    <a:pt x="5486" y="1186"/>
                  </a:lnTo>
                  <a:lnTo>
                    <a:pt x="5506" y="1006"/>
                  </a:lnTo>
                  <a:lnTo>
                    <a:pt x="5486" y="845"/>
                  </a:lnTo>
                  <a:lnTo>
                    <a:pt x="5446" y="704"/>
                  </a:lnTo>
                  <a:lnTo>
                    <a:pt x="5366" y="564"/>
                  </a:lnTo>
                  <a:lnTo>
                    <a:pt x="5285" y="443"/>
                  </a:lnTo>
                  <a:lnTo>
                    <a:pt x="5185" y="363"/>
                  </a:lnTo>
                  <a:lnTo>
                    <a:pt x="5064" y="282"/>
                  </a:lnTo>
                  <a:lnTo>
                    <a:pt x="4863" y="142"/>
                  </a:lnTo>
                  <a:lnTo>
                    <a:pt x="4683" y="81"/>
                  </a:lnTo>
                  <a:lnTo>
                    <a:pt x="4622" y="61"/>
                  </a:lnTo>
                  <a:lnTo>
                    <a:pt x="4240" y="21"/>
                  </a:lnTo>
                  <a:lnTo>
                    <a:pt x="38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5471;p57">
              <a:extLst>
                <a:ext uri="{FF2B5EF4-FFF2-40B4-BE49-F238E27FC236}">
                  <a16:creationId xmlns:a16="http://schemas.microsoft.com/office/drawing/2014/main" id="{A778E911-2609-B3FD-8073-9275CAD100CF}"/>
                </a:ext>
              </a:extLst>
            </p:cNvPr>
            <p:cNvSpPr/>
            <p:nvPr/>
          </p:nvSpPr>
          <p:spPr>
            <a:xfrm>
              <a:off x="-1341750" y="1942738"/>
              <a:ext cx="25" cy="25"/>
            </a:xfrm>
            <a:custGeom>
              <a:avLst/>
              <a:gdLst/>
              <a:ahLst/>
              <a:cxnLst/>
              <a:rect l="l" t="t" r="r" b="b"/>
              <a:pathLst>
                <a:path w="1" h="1" extrusionOk="0">
                  <a:moveTo>
                    <a:pt x="0" y="0"/>
                  </a:moveTo>
                  <a:lnTo>
                    <a:pt x="0" y="0"/>
                  </a:lnTo>
                  <a:lnTo>
                    <a:pt x="0" y="0"/>
                  </a:lnTo>
                  <a:lnTo>
                    <a:pt x="0" y="0"/>
                  </a:lnTo>
                  <a:lnTo>
                    <a:pt x="0" y="0"/>
                  </a:lnTo>
                  <a:lnTo>
                    <a:pt x="0" y="0"/>
                  </a:lnTo>
                  <a:lnTo>
                    <a:pt x="0" y="0"/>
                  </a:lnTo>
                  <a:close/>
                </a:path>
              </a:pathLst>
            </a:custGeom>
            <a:solidFill>
              <a:srgbClr val="B3C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5472;p57">
              <a:extLst>
                <a:ext uri="{FF2B5EF4-FFF2-40B4-BE49-F238E27FC236}">
                  <a16:creationId xmlns:a16="http://schemas.microsoft.com/office/drawing/2014/main" id="{C79AFFB7-9EA7-4A60-CECC-A85163B0DAAD}"/>
                </a:ext>
              </a:extLst>
            </p:cNvPr>
            <p:cNvSpPr/>
            <p:nvPr/>
          </p:nvSpPr>
          <p:spPr>
            <a:xfrm>
              <a:off x="-1732600" y="2303438"/>
              <a:ext cx="43225" cy="594325"/>
            </a:xfrm>
            <a:custGeom>
              <a:avLst/>
              <a:gdLst/>
              <a:ahLst/>
              <a:cxnLst/>
              <a:rect l="l" t="t" r="r" b="b"/>
              <a:pathLst>
                <a:path w="1729" h="23773" extrusionOk="0">
                  <a:moveTo>
                    <a:pt x="0" y="0"/>
                  </a:moveTo>
                  <a:lnTo>
                    <a:pt x="1729" y="23773"/>
                  </a:lnTo>
                  <a:lnTo>
                    <a:pt x="1467" y="362"/>
                  </a:lnTo>
                  <a:lnTo>
                    <a:pt x="0"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5473;p57">
              <a:extLst>
                <a:ext uri="{FF2B5EF4-FFF2-40B4-BE49-F238E27FC236}">
                  <a16:creationId xmlns:a16="http://schemas.microsoft.com/office/drawing/2014/main" id="{38E54B0D-2C08-5844-5CA5-C955AB4BF2B6}"/>
                </a:ext>
              </a:extLst>
            </p:cNvPr>
            <p:cNvSpPr/>
            <p:nvPr/>
          </p:nvSpPr>
          <p:spPr>
            <a:xfrm>
              <a:off x="-1732600" y="2303438"/>
              <a:ext cx="43225" cy="594325"/>
            </a:xfrm>
            <a:custGeom>
              <a:avLst/>
              <a:gdLst/>
              <a:ahLst/>
              <a:cxnLst/>
              <a:rect l="l" t="t" r="r" b="b"/>
              <a:pathLst>
                <a:path w="1729" h="23773" fill="none" extrusionOk="0">
                  <a:moveTo>
                    <a:pt x="0" y="0"/>
                  </a:moveTo>
                  <a:lnTo>
                    <a:pt x="1729" y="23773"/>
                  </a:lnTo>
                  <a:lnTo>
                    <a:pt x="1467" y="36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5474;p57">
              <a:extLst>
                <a:ext uri="{FF2B5EF4-FFF2-40B4-BE49-F238E27FC236}">
                  <a16:creationId xmlns:a16="http://schemas.microsoft.com/office/drawing/2014/main" id="{85683A68-7220-F63A-EF46-49FE12F9A051}"/>
                </a:ext>
              </a:extLst>
            </p:cNvPr>
            <p:cNvSpPr/>
            <p:nvPr/>
          </p:nvSpPr>
          <p:spPr>
            <a:xfrm>
              <a:off x="-1675825" y="3173038"/>
              <a:ext cx="130125" cy="152250"/>
            </a:xfrm>
            <a:custGeom>
              <a:avLst/>
              <a:gdLst/>
              <a:ahLst/>
              <a:cxnLst/>
              <a:rect l="l" t="t" r="r" b="b"/>
              <a:pathLst>
                <a:path w="5205" h="6090" extrusionOk="0">
                  <a:moveTo>
                    <a:pt x="0" y="1"/>
                  </a:moveTo>
                  <a:lnTo>
                    <a:pt x="4743" y="6089"/>
                  </a:lnTo>
                  <a:lnTo>
                    <a:pt x="4743" y="3377"/>
                  </a:lnTo>
                  <a:lnTo>
                    <a:pt x="5205" y="1528"/>
                  </a:lnTo>
                  <a:lnTo>
                    <a:pt x="5104" y="1568"/>
                  </a:lnTo>
                  <a:lnTo>
                    <a:pt x="4823" y="1669"/>
                  </a:lnTo>
                  <a:lnTo>
                    <a:pt x="4622" y="1709"/>
                  </a:lnTo>
                  <a:lnTo>
                    <a:pt x="4381" y="1749"/>
                  </a:lnTo>
                  <a:lnTo>
                    <a:pt x="4100" y="1789"/>
                  </a:lnTo>
                  <a:lnTo>
                    <a:pt x="3798" y="1789"/>
                  </a:lnTo>
                  <a:lnTo>
                    <a:pt x="3396" y="1769"/>
                  </a:lnTo>
                  <a:lnTo>
                    <a:pt x="2974" y="1709"/>
                  </a:lnTo>
                  <a:lnTo>
                    <a:pt x="2753" y="1669"/>
                  </a:lnTo>
                  <a:lnTo>
                    <a:pt x="2532" y="1608"/>
                  </a:lnTo>
                  <a:lnTo>
                    <a:pt x="2291" y="1528"/>
                  </a:lnTo>
                  <a:lnTo>
                    <a:pt x="2050" y="1447"/>
                  </a:lnTo>
                  <a:lnTo>
                    <a:pt x="1809" y="1327"/>
                  </a:lnTo>
                  <a:lnTo>
                    <a:pt x="1568" y="1206"/>
                  </a:lnTo>
                  <a:lnTo>
                    <a:pt x="1306" y="1066"/>
                  </a:lnTo>
                  <a:lnTo>
                    <a:pt x="1045" y="885"/>
                  </a:lnTo>
                  <a:lnTo>
                    <a:pt x="804" y="704"/>
                  </a:lnTo>
                  <a:lnTo>
                    <a:pt x="543" y="483"/>
                  </a:lnTo>
                  <a:lnTo>
                    <a:pt x="261" y="262"/>
                  </a:lnTo>
                  <a:lnTo>
                    <a:pt x="0"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5475;p57">
              <a:extLst>
                <a:ext uri="{FF2B5EF4-FFF2-40B4-BE49-F238E27FC236}">
                  <a16:creationId xmlns:a16="http://schemas.microsoft.com/office/drawing/2014/main" id="{820DD17C-5BEA-FAF6-8BB3-216B4956DF2D}"/>
                </a:ext>
              </a:extLst>
            </p:cNvPr>
            <p:cNvSpPr/>
            <p:nvPr/>
          </p:nvSpPr>
          <p:spPr>
            <a:xfrm>
              <a:off x="-1675825" y="3173038"/>
              <a:ext cx="130125" cy="152250"/>
            </a:xfrm>
            <a:custGeom>
              <a:avLst/>
              <a:gdLst/>
              <a:ahLst/>
              <a:cxnLst/>
              <a:rect l="l" t="t" r="r" b="b"/>
              <a:pathLst>
                <a:path w="5205" h="6090" fill="none" extrusionOk="0">
                  <a:moveTo>
                    <a:pt x="0" y="1"/>
                  </a:moveTo>
                  <a:lnTo>
                    <a:pt x="4743" y="6089"/>
                  </a:lnTo>
                  <a:lnTo>
                    <a:pt x="4743" y="3377"/>
                  </a:lnTo>
                  <a:lnTo>
                    <a:pt x="5205" y="1528"/>
                  </a:lnTo>
                  <a:lnTo>
                    <a:pt x="5205" y="1528"/>
                  </a:lnTo>
                  <a:lnTo>
                    <a:pt x="5104" y="1568"/>
                  </a:lnTo>
                  <a:lnTo>
                    <a:pt x="4823" y="1669"/>
                  </a:lnTo>
                  <a:lnTo>
                    <a:pt x="4622" y="1709"/>
                  </a:lnTo>
                  <a:lnTo>
                    <a:pt x="4381" y="1749"/>
                  </a:lnTo>
                  <a:lnTo>
                    <a:pt x="4100" y="1789"/>
                  </a:lnTo>
                  <a:lnTo>
                    <a:pt x="3798" y="1789"/>
                  </a:lnTo>
                  <a:lnTo>
                    <a:pt x="3798" y="1789"/>
                  </a:lnTo>
                  <a:lnTo>
                    <a:pt x="3396" y="1769"/>
                  </a:lnTo>
                  <a:lnTo>
                    <a:pt x="2974" y="1709"/>
                  </a:lnTo>
                  <a:lnTo>
                    <a:pt x="2753" y="1669"/>
                  </a:lnTo>
                  <a:lnTo>
                    <a:pt x="2532" y="1608"/>
                  </a:lnTo>
                  <a:lnTo>
                    <a:pt x="2291" y="1528"/>
                  </a:lnTo>
                  <a:lnTo>
                    <a:pt x="2050" y="1447"/>
                  </a:lnTo>
                  <a:lnTo>
                    <a:pt x="1809" y="1327"/>
                  </a:lnTo>
                  <a:lnTo>
                    <a:pt x="1568" y="1206"/>
                  </a:lnTo>
                  <a:lnTo>
                    <a:pt x="1306" y="1066"/>
                  </a:lnTo>
                  <a:lnTo>
                    <a:pt x="1045" y="885"/>
                  </a:lnTo>
                  <a:lnTo>
                    <a:pt x="804" y="704"/>
                  </a:lnTo>
                  <a:lnTo>
                    <a:pt x="543" y="483"/>
                  </a:lnTo>
                  <a:lnTo>
                    <a:pt x="261" y="26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5476;p57">
              <a:extLst>
                <a:ext uri="{FF2B5EF4-FFF2-40B4-BE49-F238E27FC236}">
                  <a16:creationId xmlns:a16="http://schemas.microsoft.com/office/drawing/2014/main" id="{0F60712F-0850-AA91-27A3-3707C389E7FE}"/>
                </a:ext>
              </a:extLst>
            </p:cNvPr>
            <p:cNvSpPr/>
            <p:nvPr/>
          </p:nvSpPr>
          <p:spPr>
            <a:xfrm>
              <a:off x="-1911450" y="2358188"/>
              <a:ext cx="176350" cy="689800"/>
            </a:xfrm>
            <a:custGeom>
              <a:avLst/>
              <a:gdLst/>
              <a:ahLst/>
              <a:cxnLst/>
              <a:rect l="l" t="t" r="r" b="b"/>
              <a:pathLst>
                <a:path w="7054" h="27592" extrusionOk="0">
                  <a:moveTo>
                    <a:pt x="3236" y="1"/>
                  </a:moveTo>
                  <a:lnTo>
                    <a:pt x="3156" y="21"/>
                  </a:lnTo>
                  <a:lnTo>
                    <a:pt x="3095" y="41"/>
                  </a:lnTo>
                  <a:lnTo>
                    <a:pt x="3055" y="81"/>
                  </a:lnTo>
                  <a:lnTo>
                    <a:pt x="2995" y="141"/>
                  </a:lnTo>
                  <a:lnTo>
                    <a:pt x="2975" y="242"/>
                  </a:lnTo>
                  <a:lnTo>
                    <a:pt x="2975" y="342"/>
                  </a:lnTo>
                  <a:lnTo>
                    <a:pt x="3015" y="423"/>
                  </a:lnTo>
                  <a:lnTo>
                    <a:pt x="3095" y="503"/>
                  </a:lnTo>
                  <a:lnTo>
                    <a:pt x="6511" y="2452"/>
                  </a:lnTo>
                  <a:lnTo>
                    <a:pt x="6511" y="2513"/>
                  </a:lnTo>
                  <a:lnTo>
                    <a:pt x="3377" y="5346"/>
                  </a:lnTo>
                  <a:lnTo>
                    <a:pt x="6210" y="6290"/>
                  </a:lnTo>
                  <a:lnTo>
                    <a:pt x="6250" y="6331"/>
                  </a:lnTo>
                  <a:lnTo>
                    <a:pt x="6270" y="6371"/>
                  </a:lnTo>
                  <a:lnTo>
                    <a:pt x="6290" y="6411"/>
                  </a:lnTo>
                  <a:lnTo>
                    <a:pt x="6270" y="6471"/>
                  </a:lnTo>
                  <a:lnTo>
                    <a:pt x="21" y="27249"/>
                  </a:lnTo>
                  <a:lnTo>
                    <a:pt x="1" y="27270"/>
                  </a:lnTo>
                  <a:lnTo>
                    <a:pt x="242" y="27591"/>
                  </a:lnTo>
                  <a:lnTo>
                    <a:pt x="262" y="27591"/>
                  </a:lnTo>
                  <a:lnTo>
                    <a:pt x="342" y="27571"/>
                  </a:lnTo>
                  <a:lnTo>
                    <a:pt x="423" y="27551"/>
                  </a:lnTo>
                  <a:lnTo>
                    <a:pt x="483" y="27491"/>
                  </a:lnTo>
                  <a:lnTo>
                    <a:pt x="523" y="27410"/>
                  </a:lnTo>
                  <a:lnTo>
                    <a:pt x="6773" y="6632"/>
                  </a:lnTo>
                  <a:lnTo>
                    <a:pt x="6813" y="6511"/>
                  </a:lnTo>
                  <a:lnTo>
                    <a:pt x="6813" y="6391"/>
                  </a:lnTo>
                  <a:lnTo>
                    <a:pt x="6793" y="6250"/>
                  </a:lnTo>
                  <a:lnTo>
                    <a:pt x="6753" y="6130"/>
                  </a:lnTo>
                  <a:lnTo>
                    <a:pt x="6692" y="6029"/>
                  </a:lnTo>
                  <a:lnTo>
                    <a:pt x="6592" y="5929"/>
                  </a:lnTo>
                  <a:lnTo>
                    <a:pt x="6491" y="5848"/>
                  </a:lnTo>
                  <a:lnTo>
                    <a:pt x="6371" y="5808"/>
                  </a:lnTo>
                  <a:lnTo>
                    <a:pt x="4381" y="5125"/>
                  </a:lnTo>
                  <a:lnTo>
                    <a:pt x="6873" y="2894"/>
                  </a:lnTo>
                  <a:lnTo>
                    <a:pt x="6953" y="2794"/>
                  </a:lnTo>
                  <a:lnTo>
                    <a:pt x="7014" y="2673"/>
                  </a:lnTo>
                  <a:lnTo>
                    <a:pt x="7054" y="2553"/>
                  </a:lnTo>
                  <a:lnTo>
                    <a:pt x="7054" y="2412"/>
                  </a:lnTo>
                  <a:lnTo>
                    <a:pt x="7014" y="2291"/>
                  </a:lnTo>
                  <a:lnTo>
                    <a:pt x="6953" y="2171"/>
                  </a:lnTo>
                  <a:lnTo>
                    <a:pt x="6873" y="2070"/>
                  </a:lnTo>
                  <a:lnTo>
                    <a:pt x="6773" y="1990"/>
                  </a:lnTo>
                  <a:lnTo>
                    <a:pt x="3356" y="41"/>
                  </a:lnTo>
                  <a:lnTo>
                    <a:pt x="3296" y="21"/>
                  </a:lnTo>
                  <a:lnTo>
                    <a:pt x="323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5477;p57">
              <a:extLst>
                <a:ext uri="{FF2B5EF4-FFF2-40B4-BE49-F238E27FC236}">
                  <a16:creationId xmlns:a16="http://schemas.microsoft.com/office/drawing/2014/main" id="{51332DE5-8FA4-CE11-2D22-8903AF36D5FC}"/>
                </a:ext>
              </a:extLst>
            </p:cNvPr>
            <p:cNvSpPr/>
            <p:nvPr/>
          </p:nvSpPr>
          <p:spPr>
            <a:xfrm>
              <a:off x="-1817000" y="3607588"/>
              <a:ext cx="196450" cy="63325"/>
            </a:xfrm>
            <a:custGeom>
              <a:avLst/>
              <a:gdLst/>
              <a:ahLst/>
              <a:cxnLst/>
              <a:rect l="l" t="t" r="r" b="b"/>
              <a:pathLst>
                <a:path w="7858" h="2533" extrusionOk="0">
                  <a:moveTo>
                    <a:pt x="7596" y="1"/>
                  </a:moveTo>
                  <a:lnTo>
                    <a:pt x="41" y="1347"/>
                  </a:lnTo>
                  <a:lnTo>
                    <a:pt x="0" y="1367"/>
                  </a:lnTo>
                  <a:lnTo>
                    <a:pt x="0" y="1407"/>
                  </a:lnTo>
                  <a:lnTo>
                    <a:pt x="181" y="2493"/>
                  </a:lnTo>
                  <a:lnTo>
                    <a:pt x="201" y="2533"/>
                  </a:lnTo>
                  <a:lnTo>
                    <a:pt x="242" y="2533"/>
                  </a:lnTo>
                  <a:lnTo>
                    <a:pt x="7817" y="1186"/>
                  </a:lnTo>
                  <a:lnTo>
                    <a:pt x="7838" y="1166"/>
                  </a:lnTo>
                  <a:lnTo>
                    <a:pt x="7858" y="1146"/>
                  </a:lnTo>
                  <a:lnTo>
                    <a:pt x="7657" y="41"/>
                  </a:lnTo>
                  <a:lnTo>
                    <a:pt x="7637" y="21"/>
                  </a:lnTo>
                  <a:lnTo>
                    <a:pt x="7616"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5478;p57">
              <a:extLst>
                <a:ext uri="{FF2B5EF4-FFF2-40B4-BE49-F238E27FC236}">
                  <a16:creationId xmlns:a16="http://schemas.microsoft.com/office/drawing/2014/main" id="{581E9A22-6953-7AE2-0D67-A6392BC7DC7D}"/>
                </a:ext>
              </a:extLst>
            </p:cNvPr>
            <p:cNvSpPr/>
            <p:nvPr/>
          </p:nvSpPr>
          <p:spPr>
            <a:xfrm>
              <a:off x="-1817000" y="3607588"/>
              <a:ext cx="196450" cy="63325"/>
            </a:xfrm>
            <a:custGeom>
              <a:avLst/>
              <a:gdLst/>
              <a:ahLst/>
              <a:cxnLst/>
              <a:rect l="l" t="t" r="r" b="b"/>
              <a:pathLst>
                <a:path w="7858" h="2533" fill="none" extrusionOk="0">
                  <a:moveTo>
                    <a:pt x="7616" y="1"/>
                  </a:moveTo>
                  <a:lnTo>
                    <a:pt x="7616" y="1"/>
                  </a:lnTo>
                  <a:lnTo>
                    <a:pt x="7596" y="1"/>
                  </a:lnTo>
                  <a:lnTo>
                    <a:pt x="41" y="1347"/>
                  </a:lnTo>
                  <a:lnTo>
                    <a:pt x="41" y="1347"/>
                  </a:lnTo>
                  <a:lnTo>
                    <a:pt x="0" y="1367"/>
                  </a:lnTo>
                  <a:lnTo>
                    <a:pt x="0" y="1407"/>
                  </a:lnTo>
                  <a:lnTo>
                    <a:pt x="181" y="2493"/>
                  </a:lnTo>
                  <a:lnTo>
                    <a:pt x="181" y="2493"/>
                  </a:lnTo>
                  <a:lnTo>
                    <a:pt x="201" y="2533"/>
                  </a:lnTo>
                  <a:lnTo>
                    <a:pt x="242" y="2533"/>
                  </a:lnTo>
                  <a:lnTo>
                    <a:pt x="242" y="2533"/>
                  </a:lnTo>
                  <a:lnTo>
                    <a:pt x="242" y="2533"/>
                  </a:lnTo>
                  <a:lnTo>
                    <a:pt x="7817" y="1186"/>
                  </a:lnTo>
                  <a:lnTo>
                    <a:pt x="7817" y="1186"/>
                  </a:lnTo>
                  <a:lnTo>
                    <a:pt x="7838" y="1166"/>
                  </a:lnTo>
                  <a:lnTo>
                    <a:pt x="7858" y="1146"/>
                  </a:lnTo>
                  <a:lnTo>
                    <a:pt x="7657" y="41"/>
                  </a:lnTo>
                  <a:lnTo>
                    <a:pt x="7657" y="41"/>
                  </a:lnTo>
                  <a:lnTo>
                    <a:pt x="7637" y="21"/>
                  </a:lnTo>
                  <a:lnTo>
                    <a:pt x="76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5479;p57">
              <a:extLst>
                <a:ext uri="{FF2B5EF4-FFF2-40B4-BE49-F238E27FC236}">
                  <a16:creationId xmlns:a16="http://schemas.microsoft.com/office/drawing/2014/main" id="{316C40F0-B997-9894-41DA-AB8483549CA9}"/>
                </a:ext>
              </a:extLst>
            </p:cNvPr>
            <p:cNvSpPr/>
            <p:nvPr/>
          </p:nvSpPr>
          <p:spPr>
            <a:xfrm>
              <a:off x="-2991550" y="2249688"/>
              <a:ext cx="786250" cy="2218500"/>
            </a:xfrm>
            <a:custGeom>
              <a:avLst/>
              <a:gdLst/>
              <a:ahLst/>
              <a:cxnLst/>
              <a:rect l="l" t="t" r="r" b="b"/>
              <a:pathLst>
                <a:path w="31450" h="88740" extrusionOk="0">
                  <a:moveTo>
                    <a:pt x="15855" y="26947"/>
                  </a:moveTo>
                  <a:lnTo>
                    <a:pt x="15876" y="27128"/>
                  </a:lnTo>
                  <a:lnTo>
                    <a:pt x="15775" y="27128"/>
                  </a:lnTo>
                  <a:lnTo>
                    <a:pt x="15855" y="26947"/>
                  </a:lnTo>
                  <a:close/>
                  <a:moveTo>
                    <a:pt x="28355" y="0"/>
                  </a:moveTo>
                  <a:lnTo>
                    <a:pt x="13625" y="5587"/>
                  </a:lnTo>
                  <a:lnTo>
                    <a:pt x="13625" y="5667"/>
                  </a:lnTo>
                  <a:lnTo>
                    <a:pt x="13022" y="5888"/>
                  </a:lnTo>
                  <a:lnTo>
                    <a:pt x="12640" y="6029"/>
                  </a:lnTo>
                  <a:lnTo>
                    <a:pt x="12279" y="6169"/>
                  </a:lnTo>
                  <a:lnTo>
                    <a:pt x="11917" y="6350"/>
                  </a:lnTo>
                  <a:lnTo>
                    <a:pt x="11575" y="6511"/>
                  </a:lnTo>
                  <a:lnTo>
                    <a:pt x="10892" y="6893"/>
                  </a:lnTo>
                  <a:lnTo>
                    <a:pt x="10229" y="7315"/>
                  </a:lnTo>
                  <a:lnTo>
                    <a:pt x="9606" y="7757"/>
                  </a:lnTo>
                  <a:lnTo>
                    <a:pt x="9003" y="8239"/>
                  </a:lnTo>
                  <a:lnTo>
                    <a:pt x="8420" y="8782"/>
                  </a:lnTo>
                  <a:lnTo>
                    <a:pt x="7898" y="9324"/>
                  </a:lnTo>
                  <a:lnTo>
                    <a:pt x="7396" y="9927"/>
                  </a:lnTo>
                  <a:lnTo>
                    <a:pt x="6933" y="10530"/>
                  </a:lnTo>
                  <a:lnTo>
                    <a:pt x="6511" y="11173"/>
                  </a:lnTo>
                  <a:lnTo>
                    <a:pt x="6109" y="11856"/>
                  </a:lnTo>
                  <a:lnTo>
                    <a:pt x="5768" y="12560"/>
                  </a:lnTo>
                  <a:lnTo>
                    <a:pt x="5466" y="13263"/>
                  </a:lnTo>
                  <a:lnTo>
                    <a:pt x="5326" y="13645"/>
                  </a:lnTo>
                  <a:lnTo>
                    <a:pt x="5205" y="14006"/>
                  </a:lnTo>
                  <a:lnTo>
                    <a:pt x="5085" y="14388"/>
                  </a:lnTo>
                  <a:lnTo>
                    <a:pt x="4984" y="14770"/>
                  </a:lnTo>
                  <a:lnTo>
                    <a:pt x="202" y="35026"/>
                  </a:lnTo>
                  <a:lnTo>
                    <a:pt x="282" y="35066"/>
                  </a:lnTo>
                  <a:lnTo>
                    <a:pt x="181" y="35407"/>
                  </a:lnTo>
                  <a:lnTo>
                    <a:pt x="121" y="35729"/>
                  </a:lnTo>
                  <a:lnTo>
                    <a:pt x="61" y="36071"/>
                  </a:lnTo>
                  <a:lnTo>
                    <a:pt x="21" y="36432"/>
                  </a:lnTo>
                  <a:lnTo>
                    <a:pt x="1" y="36774"/>
                  </a:lnTo>
                  <a:lnTo>
                    <a:pt x="1" y="37116"/>
                  </a:lnTo>
                  <a:lnTo>
                    <a:pt x="21" y="37457"/>
                  </a:lnTo>
                  <a:lnTo>
                    <a:pt x="81" y="37799"/>
                  </a:lnTo>
                  <a:lnTo>
                    <a:pt x="141" y="38140"/>
                  </a:lnTo>
                  <a:lnTo>
                    <a:pt x="242" y="38462"/>
                  </a:lnTo>
                  <a:lnTo>
                    <a:pt x="362" y="38803"/>
                  </a:lnTo>
                  <a:lnTo>
                    <a:pt x="503" y="39145"/>
                  </a:lnTo>
                  <a:lnTo>
                    <a:pt x="684" y="39467"/>
                  </a:lnTo>
                  <a:lnTo>
                    <a:pt x="885" y="39808"/>
                  </a:lnTo>
                  <a:lnTo>
                    <a:pt x="1106" y="40130"/>
                  </a:lnTo>
                  <a:lnTo>
                    <a:pt x="1367" y="40451"/>
                  </a:lnTo>
                  <a:lnTo>
                    <a:pt x="1568" y="40692"/>
                  </a:lnTo>
                  <a:lnTo>
                    <a:pt x="1789" y="40913"/>
                  </a:lnTo>
                  <a:lnTo>
                    <a:pt x="2030" y="41155"/>
                  </a:lnTo>
                  <a:lnTo>
                    <a:pt x="2271" y="41356"/>
                  </a:lnTo>
                  <a:lnTo>
                    <a:pt x="2512" y="41556"/>
                  </a:lnTo>
                  <a:lnTo>
                    <a:pt x="2774" y="41757"/>
                  </a:lnTo>
                  <a:lnTo>
                    <a:pt x="3296" y="42139"/>
                  </a:lnTo>
                  <a:lnTo>
                    <a:pt x="3859" y="42461"/>
                  </a:lnTo>
                  <a:lnTo>
                    <a:pt x="4442" y="42742"/>
                  </a:lnTo>
                  <a:lnTo>
                    <a:pt x="5044" y="43003"/>
                  </a:lnTo>
                  <a:lnTo>
                    <a:pt x="5687" y="43204"/>
                  </a:lnTo>
                  <a:lnTo>
                    <a:pt x="6330" y="43385"/>
                  </a:lnTo>
                  <a:lnTo>
                    <a:pt x="6994" y="43506"/>
                  </a:lnTo>
                  <a:lnTo>
                    <a:pt x="7677" y="43586"/>
                  </a:lnTo>
                  <a:lnTo>
                    <a:pt x="8360" y="43646"/>
                  </a:lnTo>
                  <a:lnTo>
                    <a:pt x="9043" y="43646"/>
                  </a:lnTo>
                  <a:lnTo>
                    <a:pt x="9747" y="43586"/>
                  </a:lnTo>
                  <a:lnTo>
                    <a:pt x="10450" y="43506"/>
                  </a:lnTo>
                  <a:lnTo>
                    <a:pt x="11153" y="43365"/>
                  </a:lnTo>
                  <a:lnTo>
                    <a:pt x="17081" y="40291"/>
                  </a:lnTo>
                  <a:lnTo>
                    <a:pt x="17202" y="41577"/>
                  </a:lnTo>
                  <a:lnTo>
                    <a:pt x="8581" y="83454"/>
                  </a:lnTo>
                  <a:lnTo>
                    <a:pt x="8501" y="83816"/>
                  </a:lnTo>
                  <a:lnTo>
                    <a:pt x="8481" y="84198"/>
                  </a:lnTo>
                  <a:lnTo>
                    <a:pt x="8501" y="84560"/>
                  </a:lnTo>
                  <a:lnTo>
                    <a:pt x="8561" y="84921"/>
                  </a:lnTo>
                  <a:lnTo>
                    <a:pt x="8661" y="85283"/>
                  </a:lnTo>
                  <a:lnTo>
                    <a:pt x="8802" y="85605"/>
                  </a:lnTo>
                  <a:lnTo>
                    <a:pt x="8963" y="85926"/>
                  </a:lnTo>
                  <a:lnTo>
                    <a:pt x="9144" y="86228"/>
                  </a:lnTo>
                  <a:lnTo>
                    <a:pt x="9385" y="86509"/>
                  </a:lnTo>
                  <a:lnTo>
                    <a:pt x="9626" y="86770"/>
                  </a:lnTo>
                  <a:lnTo>
                    <a:pt x="9907" y="86991"/>
                  </a:lnTo>
                  <a:lnTo>
                    <a:pt x="10209" y="87192"/>
                  </a:lnTo>
                  <a:lnTo>
                    <a:pt x="10530" y="87353"/>
                  </a:lnTo>
                  <a:lnTo>
                    <a:pt x="10872" y="87494"/>
                  </a:lnTo>
                  <a:lnTo>
                    <a:pt x="11234" y="87594"/>
                  </a:lnTo>
                  <a:lnTo>
                    <a:pt x="11615" y="87634"/>
                  </a:lnTo>
                  <a:lnTo>
                    <a:pt x="22648" y="88719"/>
                  </a:lnTo>
                  <a:lnTo>
                    <a:pt x="23029" y="88739"/>
                  </a:lnTo>
                  <a:lnTo>
                    <a:pt x="23431" y="88719"/>
                  </a:lnTo>
                  <a:lnTo>
                    <a:pt x="23793" y="88659"/>
                  </a:lnTo>
                  <a:lnTo>
                    <a:pt x="24175" y="88559"/>
                  </a:lnTo>
                  <a:lnTo>
                    <a:pt x="24516" y="88438"/>
                  </a:lnTo>
                  <a:lnTo>
                    <a:pt x="24858" y="88277"/>
                  </a:lnTo>
                  <a:lnTo>
                    <a:pt x="25180" y="88076"/>
                  </a:lnTo>
                  <a:lnTo>
                    <a:pt x="25481" y="87855"/>
                  </a:lnTo>
                  <a:lnTo>
                    <a:pt x="25762" y="87614"/>
                  </a:lnTo>
                  <a:lnTo>
                    <a:pt x="26003" y="87333"/>
                  </a:lnTo>
                  <a:lnTo>
                    <a:pt x="26245" y="87031"/>
                  </a:lnTo>
                  <a:lnTo>
                    <a:pt x="26425" y="86710"/>
                  </a:lnTo>
                  <a:lnTo>
                    <a:pt x="26606" y="86368"/>
                  </a:lnTo>
                  <a:lnTo>
                    <a:pt x="26727" y="86027"/>
                  </a:lnTo>
                  <a:lnTo>
                    <a:pt x="26827" y="85645"/>
                  </a:lnTo>
                  <a:lnTo>
                    <a:pt x="26888" y="85243"/>
                  </a:lnTo>
                  <a:lnTo>
                    <a:pt x="30304" y="54136"/>
                  </a:lnTo>
                  <a:lnTo>
                    <a:pt x="29420" y="29721"/>
                  </a:lnTo>
                  <a:lnTo>
                    <a:pt x="30485" y="27530"/>
                  </a:lnTo>
                  <a:lnTo>
                    <a:pt x="31188" y="26043"/>
                  </a:lnTo>
                  <a:lnTo>
                    <a:pt x="31389" y="25541"/>
                  </a:lnTo>
                  <a:lnTo>
                    <a:pt x="31449" y="25400"/>
                  </a:lnTo>
                  <a:lnTo>
                    <a:pt x="31449" y="25340"/>
                  </a:lnTo>
                  <a:lnTo>
                    <a:pt x="31047" y="25621"/>
                  </a:lnTo>
                  <a:lnTo>
                    <a:pt x="30665" y="25882"/>
                  </a:lnTo>
                  <a:lnTo>
                    <a:pt x="30344" y="26063"/>
                  </a:lnTo>
                  <a:lnTo>
                    <a:pt x="30223" y="26124"/>
                  </a:lnTo>
                  <a:lnTo>
                    <a:pt x="30123" y="26144"/>
                  </a:lnTo>
                  <a:lnTo>
                    <a:pt x="29299" y="26204"/>
                  </a:lnTo>
                  <a:lnTo>
                    <a:pt x="28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5480;p57">
              <a:extLst>
                <a:ext uri="{FF2B5EF4-FFF2-40B4-BE49-F238E27FC236}">
                  <a16:creationId xmlns:a16="http://schemas.microsoft.com/office/drawing/2014/main" id="{424A7CC6-F92C-6A43-D28E-F7254F8514A3}"/>
                </a:ext>
              </a:extLst>
            </p:cNvPr>
            <p:cNvSpPr/>
            <p:nvPr/>
          </p:nvSpPr>
          <p:spPr>
            <a:xfrm>
              <a:off x="-2991550" y="2249688"/>
              <a:ext cx="786250" cy="2218500"/>
            </a:xfrm>
            <a:custGeom>
              <a:avLst/>
              <a:gdLst/>
              <a:ahLst/>
              <a:cxnLst/>
              <a:rect l="l" t="t" r="r" b="b"/>
              <a:pathLst>
                <a:path w="31450" h="88740" fill="none" extrusionOk="0">
                  <a:moveTo>
                    <a:pt x="29299" y="26204"/>
                  </a:moveTo>
                  <a:lnTo>
                    <a:pt x="28355" y="0"/>
                  </a:lnTo>
                  <a:lnTo>
                    <a:pt x="13625" y="5587"/>
                  </a:lnTo>
                  <a:lnTo>
                    <a:pt x="13625" y="5667"/>
                  </a:lnTo>
                  <a:lnTo>
                    <a:pt x="13022" y="5888"/>
                  </a:lnTo>
                  <a:lnTo>
                    <a:pt x="13022" y="5888"/>
                  </a:lnTo>
                  <a:lnTo>
                    <a:pt x="12640" y="6029"/>
                  </a:lnTo>
                  <a:lnTo>
                    <a:pt x="12279" y="6169"/>
                  </a:lnTo>
                  <a:lnTo>
                    <a:pt x="11917" y="6350"/>
                  </a:lnTo>
                  <a:lnTo>
                    <a:pt x="11575" y="6511"/>
                  </a:lnTo>
                  <a:lnTo>
                    <a:pt x="10892" y="6893"/>
                  </a:lnTo>
                  <a:lnTo>
                    <a:pt x="10229" y="7315"/>
                  </a:lnTo>
                  <a:lnTo>
                    <a:pt x="9606" y="7757"/>
                  </a:lnTo>
                  <a:lnTo>
                    <a:pt x="9003" y="8239"/>
                  </a:lnTo>
                  <a:lnTo>
                    <a:pt x="8420" y="8782"/>
                  </a:lnTo>
                  <a:lnTo>
                    <a:pt x="7898" y="9324"/>
                  </a:lnTo>
                  <a:lnTo>
                    <a:pt x="7396" y="9927"/>
                  </a:lnTo>
                  <a:lnTo>
                    <a:pt x="6933" y="10530"/>
                  </a:lnTo>
                  <a:lnTo>
                    <a:pt x="6511" y="11173"/>
                  </a:lnTo>
                  <a:lnTo>
                    <a:pt x="6109" y="11856"/>
                  </a:lnTo>
                  <a:lnTo>
                    <a:pt x="5768" y="12560"/>
                  </a:lnTo>
                  <a:lnTo>
                    <a:pt x="5466" y="13263"/>
                  </a:lnTo>
                  <a:lnTo>
                    <a:pt x="5326" y="13645"/>
                  </a:lnTo>
                  <a:lnTo>
                    <a:pt x="5205" y="14006"/>
                  </a:lnTo>
                  <a:lnTo>
                    <a:pt x="5085" y="14388"/>
                  </a:lnTo>
                  <a:lnTo>
                    <a:pt x="4984" y="14770"/>
                  </a:lnTo>
                  <a:lnTo>
                    <a:pt x="202" y="35026"/>
                  </a:lnTo>
                  <a:lnTo>
                    <a:pt x="282" y="35066"/>
                  </a:lnTo>
                  <a:lnTo>
                    <a:pt x="282" y="35066"/>
                  </a:lnTo>
                  <a:lnTo>
                    <a:pt x="181" y="35407"/>
                  </a:lnTo>
                  <a:lnTo>
                    <a:pt x="121" y="35729"/>
                  </a:lnTo>
                  <a:lnTo>
                    <a:pt x="61" y="36071"/>
                  </a:lnTo>
                  <a:lnTo>
                    <a:pt x="21" y="36432"/>
                  </a:lnTo>
                  <a:lnTo>
                    <a:pt x="1" y="36774"/>
                  </a:lnTo>
                  <a:lnTo>
                    <a:pt x="1" y="37116"/>
                  </a:lnTo>
                  <a:lnTo>
                    <a:pt x="21" y="37457"/>
                  </a:lnTo>
                  <a:lnTo>
                    <a:pt x="81" y="37799"/>
                  </a:lnTo>
                  <a:lnTo>
                    <a:pt x="141" y="38140"/>
                  </a:lnTo>
                  <a:lnTo>
                    <a:pt x="242" y="38462"/>
                  </a:lnTo>
                  <a:lnTo>
                    <a:pt x="362" y="38803"/>
                  </a:lnTo>
                  <a:lnTo>
                    <a:pt x="503" y="39145"/>
                  </a:lnTo>
                  <a:lnTo>
                    <a:pt x="684" y="39467"/>
                  </a:lnTo>
                  <a:lnTo>
                    <a:pt x="885" y="39808"/>
                  </a:lnTo>
                  <a:lnTo>
                    <a:pt x="1106" y="40130"/>
                  </a:lnTo>
                  <a:lnTo>
                    <a:pt x="1367" y="40451"/>
                  </a:lnTo>
                  <a:lnTo>
                    <a:pt x="1367" y="40451"/>
                  </a:lnTo>
                  <a:lnTo>
                    <a:pt x="1568" y="40692"/>
                  </a:lnTo>
                  <a:lnTo>
                    <a:pt x="1789" y="40913"/>
                  </a:lnTo>
                  <a:lnTo>
                    <a:pt x="2030" y="41155"/>
                  </a:lnTo>
                  <a:lnTo>
                    <a:pt x="2271" y="41356"/>
                  </a:lnTo>
                  <a:lnTo>
                    <a:pt x="2512" y="41556"/>
                  </a:lnTo>
                  <a:lnTo>
                    <a:pt x="2774" y="41757"/>
                  </a:lnTo>
                  <a:lnTo>
                    <a:pt x="3296" y="42139"/>
                  </a:lnTo>
                  <a:lnTo>
                    <a:pt x="3859" y="42461"/>
                  </a:lnTo>
                  <a:lnTo>
                    <a:pt x="4442" y="42742"/>
                  </a:lnTo>
                  <a:lnTo>
                    <a:pt x="5044" y="43003"/>
                  </a:lnTo>
                  <a:lnTo>
                    <a:pt x="5687" y="43204"/>
                  </a:lnTo>
                  <a:lnTo>
                    <a:pt x="6330" y="43385"/>
                  </a:lnTo>
                  <a:lnTo>
                    <a:pt x="6994" y="43506"/>
                  </a:lnTo>
                  <a:lnTo>
                    <a:pt x="7677" y="43586"/>
                  </a:lnTo>
                  <a:lnTo>
                    <a:pt x="8360" y="43646"/>
                  </a:lnTo>
                  <a:lnTo>
                    <a:pt x="9043" y="43646"/>
                  </a:lnTo>
                  <a:lnTo>
                    <a:pt x="9747" y="43586"/>
                  </a:lnTo>
                  <a:lnTo>
                    <a:pt x="10450" y="43506"/>
                  </a:lnTo>
                  <a:lnTo>
                    <a:pt x="11153" y="43365"/>
                  </a:lnTo>
                  <a:lnTo>
                    <a:pt x="17081" y="40291"/>
                  </a:lnTo>
                  <a:lnTo>
                    <a:pt x="17202" y="41577"/>
                  </a:lnTo>
                  <a:lnTo>
                    <a:pt x="8581" y="83454"/>
                  </a:lnTo>
                  <a:lnTo>
                    <a:pt x="8581" y="83454"/>
                  </a:lnTo>
                  <a:lnTo>
                    <a:pt x="8501" y="83816"/>
                  </a:lnTo>
                  <a:lnTo>
                    <a:pt x="8481" y="84198"/>
                  </a:lnTo>
                  <a:lnTo>
                    <a:pt x="8501" y="84560"/>
                  </a:lnTo>
                  <a:lnTo>
                    <a:pt x="8561" y="84921"/>
                  </a:lnTo>
                  <a:lnTo>
                    <a:pt x="8661" y="85283"/>
                  </a:lnTo>
                  <a:lnTo>
                    <a:pt x="8802" y="85605"/>
                  </a:lnTo>
                  <a:lnTo>
                    <a:pt x="8963" y="85926"/>
                  </a:lnTo>
                  <a:lnTo>
                    <a:pt x="9144" y="86228"/>
                  </a:lnTo>
                  <a:lnTo>
                    <a:pt x="9385" y="86509"/>
                  </a:lnTo>
                  <a:lnTo>
                    <a:pt x="9626" y="86770"/>
                  </a:lnTo>
                  <a:lnTo>
                    <a:pt x="9907" y="86991"/>
                  </a:lnTo>
                  <a:lnTo>
                    <a:pt x="10209" y="87192"/>
                  </a:lnTo>
                  <a:lnTo>
                    <a:pt x="10530" y="87353"/>
                  </a:lnTo>
                  <a:lnTo>
                    <a:pt x="10872" y="87494"/>
                  </a:lnTo>
                  <a:lnTo>
                    <a:pt x="11234" y="87594"/>
                  </a:lnTo>
                  <a:lnTo>
                    <a:pt x="11615" y="87634"/>
                  </a:lnTo>
                  <a:lnTo>
                    <a:pt x="22648" y="88719"/>
                  </a:lnTo>
                  <a:lnTo>
                    <a:pt x="22648" y="88719"/>
                  </a:lnTo>
                  <a:lnTo>
                    <a:pt x="23029" y="88739"/>
                  </a:lnTo>
                  <a:lnTo>
                    <a:pt x="23431" y="88719"/>
                  </a:lnTo>
                  <a:lnTo>
                    <a:pt x="23793" y="88659"/>
                  </a:lnTo>
                  <a:lnTo>
                    <a:pt x="24175" y="88559"/>
                  </a:lnTo>
                  <a:lnTo>
                    <a:pt x="24516" y="88438"/>
                  </a:lnTo>
                  <a:lnTo>
                    <a:pt x="24858" y="88277"/>
                  </a:lnTo>
                  <a:lnTo>
                    <a:pt x="25180" y="88076"/>
                  </a:lnTo>
                  <a:lnTo>
                    <a:pt x="25481" y="87855"/>
                  </a:lnTo>
                  <a:lnTo>
                    <a:pt x="25762" y="87614"/>
                  </a:lnTo>
                  <a:lnTo>
                    <a:pt x="26003" y="87333"/>
                  </a:lnTo>
                  <a:lnTo>
                    <a:pt x="26245" y="87031"/>
                  </a:lnTo>
                  <a:lnTo>
                    <a:pt x="26425" y="86710"/>
                  </a:lnTo>
                  <a:lnTo>
                    <a:pt x="26606" y="86368"/>
                  </a:lnTo>
                  <a:lnTo>
                    <a:pt x="26727" y="86027"/>
                  </a:lnTo>
                  <a:lnTo>
                    <a:pt x="26827" y="85645"/>
                  </a:lnTo>
                  <a:lnTo>
                    <a:pt x="26888" y="85243"/>
                  </a:lnTo>
                  <a:lnTo>
                    <a:pt x="30304" y="54136"/>
                  </a:lnTo>
                  <a:lnTo>
                    <a:pt x="29420" y="29721"/>
                  </a:lnTo>
                  <a:lnTo>
                    <a:pt x="29420" y="29721"/>
                  </a:lnTo>
                  <a:lnTo>
                    <a:pt x="30485" y="27530"/>
                  </a:lnTo>
                  <a:lnTo>
                    <a:pt x="31188" y="26043"/>
                  </a:lnTo>
                  <a:lnTo>
                    <a:pt x="31389" y="25541"/>
                  </a:lnTo>
                  <a:lnTo>
                    <a:pt x="31449" y="25400"/>
                  </a:lnTo>
                  <a:lnTo>
                    <a:pt x="31449" y="25340"/>
                  </a:lnTo>
                  <a:lnTo>
                    <a:pt x="31449" y="25340"/>
                  </a:lnTo>
                  <a:lnTo>
                    <a:pt x="31047" y="25621"/>
                  </a:lnTo>
                  <a:lnTo>
                    <a:pt x="30665" y="25882"/>
                  </a:lnTo>
                  <a:lnTo>
                    <a:pt x="30344" y="26063"/>
                  </a:lnTo>
                  <a:lnTo>
                    <a:pt x="30223" y="26124"/>
                  </a:lnTo>
                  <a:lnTo>
                    <a:pt x="30123" y="26144"/>
                  </a:lnTo>
                  <a:lnTo>
                    <a:pt x="30123" y="26144"/>
                  </a:lnTo>
                  <a:lnTo>
                    <a:pt x="29299" y="262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5481;p57">
              <a:extLst>
                <a:ext uri="{FF2B5EF4-FFF2-40B4-BE49-F238E27FC236}">
                  <a16:creationId xmlns:a16="http://schemas.microsoft.com/office/drawing/2014/main" id="{41634516-2387-A243-C4FE-31EEAAE30827}"/>
                </a:ext>
              </a:extLst>
            </p:cNvPr>
            <p:cNvSpPr/>
            <p:nvPr/>
          </p:nvSpPr>
          <p:spPr>
            <a:xfrm>
              <a:off x="-2597175" y="2923363"/>
              <a:ext cx="2525" cy="4550"/>
            </a:xfrm>
            <a:custGeom>
              <a:avLst/>
              <a:gdLst/>
              <a:ahLst/>
              <a:cxnLst/>
              <a:rect l="l" t="t" r="r" b="b"/>
              <a:pathLst>
                <a:path w="101" h="182" fill="none" extrusionOk="0">
                  <a:moveTo>
                    <a:pt x="0" y="181"/>
                  </a:moveTo>
                  <a:lnTo>
                    <a:pt x="80" y="0"/>
                  </a:lnTo>
                  <a:lnTo>
                    <a:pt x="101" y="181"/>
                  </a:lnTo>
                  <a:lnTo>
                    <a:pt x="101" y="181"/>
                  </a:lnTo>
                  <a:lnTo>
                    <a:pt x="0" y="1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5482;p57">
              <a:extLst>
                <a:ext uri="{FF2B5EF4-FFF2-40B4-BE49-F238E27FC236}">
                  <a16:creationId xmlns:a16="http://schemas.microsoft.com/office/drawing/2014/main" id="{74FDEA0C-7F3C-B798-A0F3-28490E3D2D09}"/>
                </a:ext>
              </a:extLst>
            </p:cNvPr>
            <p:cNvSpPr/>
            <p:nvPr/>
          </p:nvSpPr>
          <p:spPr>
            <a:xfrm>
              <a:off x="-2197800" y="2869113"/>
              <a:ext cx="19125" cy="9050"/>
            </a:xfrm>
            <a:custGeom>
              <a:avLst/>
              <a:gdLst/>
              <a:ahLst/>
              <a:cxnLst/>
              <a:rect l="l" t="t" r="r" b="b"/>
              <a:pathLst>
                <a:path w="765" h="362" extrusionOk="0">
                  <a:moveTo>
                    <a:pt x="583" y="0"/>
                  </a:moveTo>
                  <a:lnTo>
                    <a:pt x="523" y="20"/>
                  </a:lnTo>
                  <a:lnTo>
                    <a:pt x="402" y="101"/>
                  </a:lnTo>
                  <a:lnTo>
                    <a:pt x="1" y="362"/>
                  </a:lnTo>
                  <a:lnTo>
                    <a:pt x="342" y="241"/>
                  </a:lnTo>
                  <a:lnTo>
                    <a:pt x="644" y="121"/>
                  </a:lnTo>
                  <a:lnTo>
                    <a:pt x="744" y="81"/>
                  </a:lnTo>
                  <a:lnTo>
                    <a:pt x="764" y="40"/>
                  </a:lnTo>
                  <a:lnTo>
                    <a:pt x="744" y="20"/>
                  </a:lnTo>
                  <a:lnTo>
                    <a:pt x="7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5483;p57">
              <a:extLst>
                <a:ext uri="{FF2B5EF4-FFF2-40B4-BE49-F238E27FC236}">
                  <a16:creationId xmlns:a16="http://schemas.microsoft.com/office/drawing/2014/main" id="{2BFA6BA4-EB34-A780-4F1F-9505E1CB7831}"/>
                </a:ext>
              </a:extLst>
            </p:cNvPr>
            <p:cNvSpPr/>
            <p:nvPr/>
          </p:nvSpPr>
          <p:spPr>
            <a:xfrm>
              <a:off x="-2206350" y="2878138"/>
              <a:ext cx="8575" cy="5050"/>
            </a:xfrm>
            <a:custGeom>
              <a:avLst/>
              <a:gdLst/>
              <a:ahLst/>
              <a:cxnLst/>
              <a:rect l="l" t="t" r="r" b="b"/>
              <a:pathLst>
                <a:path w="343" h="202" extrusionOk="0">
                  <a:moveTo>
                    <a:pt x="343" y="1"/>
                  </a:moveTo>
                  <a:lnTo>
                    <a:pt x="182" y="61"/>
                  </a:lnTo>
                  <a:lnTo>
                    <a:pt x="41" y="122"/>
                  </a:lnTo>
                  <a:lnTo>
                    <a:pt x="21" y="142"/>
                  </a:lnTo>
                  <a:lnTo>
                    <a:pt x="1" y="182"/>
                  </a:lnTo>
                  <a:lnTo>
                    <a:pt x="1" y="202"/>
                  </a:lnTo>
                  <a:lnTo>
                    <a:pt x="41" y="202"/>
                  </a:lnTo>
                  <a:lnTo>
                    <a:pt x="3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5484;p57">
              <a:extLst>
                <a:ext uri="{FF2B5EF4-FFF2-40B4-BE49-F238E27FC236}">
                  <a16:creationId xmlns:a16="http://schemas.microsoft.com/office/drawing/2014/main" id="{89371745-1C4C-F4F9-DF86-5BDEE85285A8}"/>
                </a:ext>
              </a:extLst>
            </p:cNvPr>
            <p:cNvSpPr/>
            <p:nvPr/>
          </p:nvSpPr>
          <p:spPr>
            <a:xfrm>
              <a:off x="-2528350" y="3613613"/>
              <a:ext cx="196450" cy="54300"/>
            </a:xfrm>
            <a:custGeom>
              <a:avLst/>
              <a:gdLst/>
              <a:ahLst/>
              <a:cxnLst/>
              <a:rect l="l" t="t" r="r" b="b"/>
              <a:pathLst>
                <a:path w="7858" h="2172" extrusionOk="0">
                  <a:moveTo>
                    <a:pt x="181" y="1"/>
                  </a:moveTo>
                  <a:lnTo>
                    <a:pt x="141" y="21"/>
                  </a:lnTo>
                  <a:lnTo>
                    <a:pt x="141" y="61"/>
                  </a:lnTo>
                  <a:lnTo>
                    <a:pt x="0" y="1146"/>
                  </a:lnTo>
                  <a:lnTo>
                    <a:pt x="0" y="1187"/>
                  </a:lnTo>
                  <a:lnTo>
                    <a:pt x="40" y="1207"/>
                  </a:lnTo>
                  <a:lnTo>
                    <a:pt x="7656" y="2171"/>
                  </a:lnTo>
                  <a:lnTo>
                    <a:pt x="7696" y="2171"/>
                  </a:lnTo>
                  <a:lnTo>
                    <a:pt x="7717" y="2131"/>
                  </a:lnTo>
                  <a:lnTo>
                    <a:pt x="7857" y="1026"/>
                  </a:lnTo>
                  <a:lnTo>
                    <a:pt x="7837" y="1006"/>
                  </a:lnTo>
                  <a:lnTo>
                    <a:pt x="7817" y="986"/>
                  </a:lnTo>
                  <a:lnTo>
                    <a:pt x="181" y="21"/>
                  </a:lnTo>
                  <a:lnTo>
                    <a:pt x="181"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5485;p57">
              <a:extLst>
                <a:ext uri="{FF2B5EF4-FFF2-40B4-BE49-F238E27FC236}">
                  <a16:creationId xmlns:a16="http://schemas.microsoft.com/office/drawing/2014/main" id="{CEC0875B-1EED-4503-AE23-566568FCB871}"/>
                </a:ext>
              </a:extLst>
            </p:cNvPr>
            <p:cNvSpPr/>
            <p:nvPr/>
          </p:nvSpPr>
          <p:spPr>
            <a:xfrm>
              <a:off x="-2439950" y="2374763"/>
              <a:ext cx="112050" cy="550625"/>
            </a:xfrm>
            <a:custGeom>
              <a:avLst/>
              <a:gdLst/>
              <a:ahLst/>
              <a:cxnLst/>
              <a:rect l="l" t="t" r="r" b="b"/>
              <a:pathLst>
                <a:path w="4482" h="22025" extrusionOk="0">
                  <a:moveTo>
                    <a:pt x="3839" y="1"/>
                  </a:moveTo>
                  <a:lnTo>
                    <a:pt x="3779" y="21"/>
                  </a:lnTo>
                  <a:lnTo>
                    <a:pt x="302" y="1829"/>
                  </a:lnTo>
                  <a:lnTo>
                    <a:pt x="182" y="1910"/>
                  </a:lnTo>
                  <a:lnTo>
                    <a:pt x="101" y="2010"/>
                  </a:lnTo>
                  <a:lnTo>
                    <a:pt x="41" y="2131"/>
                  </a:lnTo>
                  <a:lnTo>
                    <a:pt x="1" y="2251"/>
                  </a:lnTo>
                  <a:lnTo>
                    <a:pt x="1" y="2392"/>
                  </a:lnTo>
                  <a:lnTo>
                    <a:pt x="21" y="2513"/>
                  </a:lnTo>
                  <a:lnTo>
                    <a:pt x="81" y="2633"/>
                  </a:lnTo>
                  <a:lnTo>
                    <a:pt x="162" y="2734"/>
                  </a:lnTo>
                  <a:lnTo>
                    <a:pt x="2553" y="5065"/>
                  </a:lnTo>
                  <a:lnTo>
                    <a:pt x="543" y="5647"/>
                  </a:lnTo>
                  <a:lnTo>
                    <a:pt x="423" y="5708"/>
                  </a:lnTo>
                  <a:lnTo>
                    <a:pt x="322" y="5768"/>
                  </a:lnTo>
                  <a:lnTo>
                    <a:pt x="222" y="5869"/>
                  </a:lnTo>
                  <a:lnTo>
                    <a:pt x="162" y="5969"/>
                  </a:lnTo>
                  <a:lnTo>
                    <a:pt x="101" y="6090"/>
                  </a:lnTo>
                  <a:lnTo>
                    <a:pt x="81" y="6210"/>
                  </a:lnTo>
                  <a:lnTo>
                    <a:pt x="81" y="6351"/>
                  </a:lnTo>
                  <a:lnTo>
                    <a:pt x="101" y="6471"/>
                  </a:lnTo>
                  <a:lnTo>
                    <a:pt x="3939" y="21201"/>
                  </a:lnTo>
                  <a:lnTo>
                    <a:pt x="4462" y="21221"/>
                  </a:lnTo>
                  <a:lnTo>
                    <a:pt x="4482" y="21181"/>
                  </a:lnTo>
                  <a:lnTo>
                    <a:pt x="604" y="6311"/>
                  </a:lnTo>
                  <a:lnTo>
                    <a:pt x="604" y="6250"/>
                  </a:lnTo>
                  <a:lnTo>
                    <a:pt x="624" y="6210"/>
                  </a:lnTo>
                  <a:lnTo>
                    <a:pt x="644" y="6190"/>
                  </a:lnTo>
                  <a:lnTo>
                    <a:pt x="704" y="6150"/>
                  </a:lnTo>
                  <a:lnTo>
                    <a:pt x="3578" y="5306"/>
                  </a:lnTo>
                  <a:lnTo>
                    <a:pt x="543" y="2372"/>
                  </a:lnTo>
                  <a:lnTo>
                    <a:pt x="543" y="2292"/>
                  </a:lnTo>
                  <a:lnTo>
                    <a:pt x="4020" y="483"/>
                  </a:lnTo>
                  <a:lnTo>
                    <a:pt x="4100" y="423"/>
                  </a:lnTo>
                  <a:lnTo>
                    <a:pt x="4160" y="322"/>
                  </a:lnTo>
                  <a:lnTo>
                    <a:pt x="4160" y="242"/>
                  </a:lnTo>
                  <a:lnTo>
                    <a:pt x="4140" y="141"/>
                  </a:lnTo>
                  <a:lnTo>
                    <a:pt x="4100" y="81"/>
                  </a:lnTo>
                  <a:lnTo>
                    <a:pt x="4040" y="21"/>
                  </a:lnTo>
                  <a:lnTo>
                    <a:pt x="3980" y="1"/>
                  </a:lnTo>
                  <a:close/>
                  <a:moveTo>
                    <a:pt x="4442" y="21241"/>
                  </a:moveTo>
                  <a:lnTo>
                    <a:pt x="3959" y="21281"/>
                  </a:lnTo>
                  <a:lnTo>
                    <a:pt x="4140" y="22025"/>
                  </a:lnTo>
                  <a:lnTo>
                    <a:pt x="4442" y="2124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5486;p57">
              <a:extLst>
                <a:ext uri="{FF2B5EF4-FFF2-40B4-BE49-F238E27FC236}">
                  <a16:creationId xmlns:a16="http://schemas.microsoft.com/office/drawing/2014/main" id="{CA8F8546-B99D-236F-D3A8-91BC8E314AB5}"/>
                </a:ext>
              </a:extLst>
            </p:cNvPr>
            <p:cNvSpPr/>
            <p:nvPr/>
          </p:nvSpPr>
          <p:spPr>
            <a:xfrm>
              <a:off x="-2340975" y="2905788"/>
              <a:ext cx="12075" cy="19600"/>
            </a:xfrm>
            <a:custGeom>
              <a:avLst/>
              <a:gdLst/>
              <a:ahLst/>
              <a:cxnLst/>
              <a:rect l="l" t="t" r="r" b="b"/>
              <a:pathLst>
                <a:path w="483" h="784" fill="none" extrusionOk="0">
                  <a:moveTo>
                    <a:pt x="483" y="0"/>
                  </a:moveTo>
                  <a:lnTo>
                    <a:pt x="0" y="40"/>
                  </a:lnTo>
                  <a:lnTo>
                    <a:pt x="181" y="784"/>
                  </a:lnTo>
                  <a:lnTo>
                    <a:pt x="4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5487;p57">
              <a:extLst>
                <a:ext uri="{FF2B5EF4-FFF2-40B4-BE49-F238E27FC236}">
                  <a16:creationId xmlns:a16="http://schemas.microsoft.com/office/drawing/2014/main" id="{22EF80A9-846D-2838-AA15-602116FA2E93}"/>
                </a:ext>
              </a:extLst>
            </p:cNvPr>
            <p:cNvSpPr/>
            <p:nvPr/>
          </p:nvSpPr>
          <p:spPr>
            <a:xfrm>
              <a:off x="-2591650" y="2788213"/>
              <a:ext cx="250700" cy="137675"/>
            </a:xfrm>
            <a:custGeom>
              <a:avLst/>
              <a:gdLst/>
              <a:ahLst/>
              <a:cxnLst/>
              <a:rect l="l" t="t" r="r" b="b"/>
              <a:pathLst>
                <a:path w="10028" h="5507" extrusionOk="0">
                  <a:moveTo>
                    <a:pt x="503" y="1"/>
                  </a:moveTo>
                  <a:lnTo>
                    <a:pt x="0" y="5507"/>
                  </a:lnTo>
                  <a:lnTo>
                    <a:pt x="0" y="5507"/>
                  </a:lnTo>
                  <a:lnTo>
                    <a:pt x="10027" y="4743"/>
                  </a:lnTo>
                  <a:lnTo>
                    <a:pt x="10007" y="4663"/>
                  </a:lnTo>
                  <a:lnTo>
                    <a:pt x="1768" y="4201"/>
                  </a:lnTo>
                  <a:lnTo>
                    <a:pt x="503" y="1"/>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5488;p57">
              <a:extLst>
                <a:ext uri="{FF2B5EF4-FFF2-40B4-BE49-F238E27FC236}">
                  <a16:creationId xmlns:a16="http://schemas.microsoft.com/office/drawing/2014/main" id="{68512A2C-2B07-F258-7342-E874D9699501}"/>
                </a:ext>
              </a:extLst>
            </p:cNvPr>
            <p:cNvSpPr/>
            <p:nvPr/>
          </p:nvSpPr>
          <p:spPr>
            <a:xfrm>
              <a:off x="-2591650" y="2788213"/>
              <a:ext cx="250700" cy="137675"/>
            </a:xfrm>
            <a:custGeom>
              <a:avLst/>
              <a:gdLst/>
              <a:ahLst/>
              <a:cxnLst/>
              <a:rect l="l" t="t" r="r" b="b"/>
              <a:pathLst>
                <a:path w="10028" h="5507" fill="none" extrusionOk="0">
                  <a:moveTo>
                    <a:pt x="503" y="1"/>
                  </a:moveTo>
                  <a:lnTo>
                    <a:pt x="0" y="5507"/>
                  </a:lnTo>
                  <a:lnTo>
                    <a:pt x="10027" y="4743"/>
                  </a:lnTo>
                  <a:lnTo>
                    <a:pt x="10007" y="4663"/>
                  </a:lnTo>
                  <a:lnTo>
                    <a:pt x="1768" y="4201"/>
                  </a:lnTo>
                  <a:lnTo>
                    <a:pt x="5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5489;p57">
              <a:extLst>
                <a:ext uri="{FF2B5EF4-FFF2-40B4-BE49-F238E27FC236}">
                  <a16:creationId xmlns:a16="http://schemas.microsoft.com/office/drawing/2014/main" id="{CBF4B71B-7B0D-0B9C-A197-8472C5FBC7B1}"/>
                </a:ext>
              </a:extLst>
            </p:cNvPr>
            <p:cNvSpPr/>
            <p:nvPr/>
          </p:nvSpPr>
          <p:spPr>
            <a:xfrm>
              <a:off x="-2341475" y="2904763"/>
              <a:ext cx="13075" cy="2050"/>
            </a:xfrm>
            <a:custGeom>
              <a:avLst/>
              <a:gdLst/>
              <a:ahLst/>
              <a:cxnLst/>
              <a:rect l="l" t="t" r="r" b="b"/>
              <a:pathLst>
                <a:path w="523" h="82" extrusionOk="0">
                  <a:moveTo>
                    <a:pt x="0" y="1"/>
                  </a:moveTo>
                  <a:lnTo>
                    <a:pt x="20" y="81"/>
                  </a:lnTo>
                  <a:lnTo>
                    <a:pt x="503" y="41"/>
                  </a:lnTo>
                  <a:lnTo>
                    <a:pt x="523" y="21"/>
                  </a:lnTo>
                  <a:lnTo>
                    <a:pt x="0" y="1"/>
                  </a:lnTo>
                  <a:close/>
                </a:path>
              </a:pathLst>
            </a:custGeom>
            <a:solidFill>
              <a:srgbClr val="D4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5490;p57">
              <a:extLst>
                <a:ext uri="{FF2B5EF4-FFF2-40B4-BE49-F238E27FC236}">
                  <a16:creationId xmlns:a16="http://schemas.microsoft.com/office/drawing/2014/main" id="{272B0DF6-D9CD-8F10-4F8A-870E44CD0BA7}"/>
                </a:ext>
              </a:extLst>
            </p:cNvPr>
            <p:cNvSpPr/>
            <p:nvPr/>
          </p:nvSpPr>
          <p:spPr>
            <a:xfrm>
              <a:off x="-2341475" y="2904763"/>
              <a:ext cx="13075" cy="2050"/>
            </a:xfrm>
            <a:custGeom>
              <a:avLst/>
              <a:gdLst/>
              <a:ahLst/>
              <a:cxnLst/>
              <a:rect l="l" t="t" r="r" b="b"/>
              <a:pathLst>
                <a:path w="523" h="82" fill="none" extrusionOk="0">
                  <a:moveTo>
                    <a:pt x="0" y="1"/>
                  </a:moveTo>
                  <a:lnTo>
                    <a:pt x="20" y="81"/>
                  </a:lnTo>
                  <a:lnTo>
                    <a:pt x="503" y="41"/>
                  </a:lnTo>
                  <a:lnTo>
                    <a:pt x="523" y="2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5491;p57">
              <a:extLst>
                <a:ext uri="{FF2B5EF4-FFF2-40B4-BE49-F238E27FC236}">
                  <a16:creationId xmlns:a16="http://schemas.microsoft.com/office/drawing/2014/main" id="{2235E030-1CF5-F7F7-6E88-1E301F0D4C8B}"/>
                </a:ext>
              </a:extLst>
            </p:cNvPr>
            <p:cNvSpPr/>
            <p:nvPr/>
          </p:nvSpPr>
          <p:spPr>
            <a:xfrm>
              <a:off x="-2569050" y="3256938"/>
              <a:ext cx="7550" cy="60800"/>
            </a:xfrm>
            <a:custGeom>
              <a:avLst/>
              <a:gdLst/>
              <a:ahLst/>
              <a:cxnLst/>
              <a:rect l="l" t="t" r="r" b="b"/>
              <a:pathLst>
                <a:path w="302" h="2432" extrusionOk="0">
                  <a:moveTo>
                    <a:pt x="181" y="1"/>
                  </a:moveTo>
                  <a:lnTo>
                    <a:pt x="121" y="41"/>
                  </a:lnTo>
                  <a:lnTo>
                    <a:pt x="181" y="1045"/>
                  </a:lnTo>
                  <a:lnTo>
                    <a:pt x="0" y="2432"/>
                  </a:lnTo>
                  <a:lnTo>
                    <a:pt x="61" y="2392"/>
                  </a:lnTo>
                  <a:lnTo>
                    <a:pt x="302" y="1287"/>
                  </a:lnTo>
                  <a:lnTo>
                    <a:pt x="181" y="1"/>
                  </a:lnTo>
                  <a:close/>
                </a:path>
              </a:pathLst>
            </a:custGeom>
            <a:solidFill>
              <a:srgbClr val="EF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5492;p57">
              <a:extLst>
                <a:ext uri="{FF2B5EF4-FFF2-40B4-BE49-F238E27FC236}">
                  <a16:creationId xmlns:a16="http://schemas.microsoft.com/office/drawing/2014/main" id="{7BA7C06F-B745-EAAF-78EC-EBB0AC6479B0}"/>
                </a:ext>
              </a:extLst>
            </p:cNvPr>
            <p:cNvSpPr/>
            <p:nvPr/>
          </p:nvSpPr>
          <p:spPr>
            <a:xfrm>
              <a:off x="-2569050" y="3256938"/>
              <a:ext cx="7550" cy="60800"/>
            </a:xfrm>
            <a:custGeom>
              <a:avLst/>
              <a:gdLst/>
              <a:ahLst/>
              <a:cxnLst/>
              <a:rect l="l" t="t" r="r" b="b"/>
              <a:pathLst>
                <a:path w="302" h="2432" fill="none" extrusionOk="0">
                  <a:moveTo>
                    <a:pt x="181" y="1"/>
                  </a:moveTo>
                  <a:lnTo>
                    <a:pt x="121" y="41"/>
                  </a:lnTo>
                  <a:lnTo>
                    <a:pt x="181" y="1045"/>
                  </a:lnTo>
                  <a:lnTo>
                    <a:pt x="0" y="2432"/>
                  </a:lnTo>
                  <a:lnTo>
                    <a:pt x="61" y="2392"/>
                  </a:lnTo>
                  <a:lnTo>
                    <a:pt x="302" y="1287"/>
                  </a:lnTo>
                  <a:lnTo>
                    <a:pt x="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5493;p57">
              <a:extLst>
                <a:ext uri="{FF2B5EF4-FFF2-40B4-BE49-F238E27FC236}">
                  <a16:creationId xmlns:a16="http://schemas.microsoft.com/office/drawing/2014/main" id="{D34F9A2B-C5E9-4370-02AA-9024B718D1D0}"/>
                </a:ext>
              </a:extLst>
            </p:cNvPr>
            <p:cNvSpPr/>
            <p:nvPr/>
          </p:nvSpPr>
          <p:spPr>
            <a:xfrm>
              <a:off x="-2567550" y="3165013"/>
              <a:ext cx="238650" cy="151725"/>
            </a:xfrm>
            <a:custGeom>
              <a:avLst/>
              <a:gdLst/>
              <a:ahLst/>
              <a:cxnLst/>
              <a:rect l="l" t="t" r="r" b="b"/>
              <a:pathLst>
                <a:path w="9546" h="6069" extrusionOk="0">
                  <a:moveTo>
                    <a:pt x="9345" y="0"/>
                  </a:moveTo>
                  <a:lnTo>
                    <a:pt x="61" y="3678"/>
                  </a:lnTo>
                  <a:lnTo>
                    <a:pt x="61" y="3718"/>
                  </a:lnTo>
                  <a:lnTo>
                    <a:pt x="121" y="3678"/>
                  </a:lnTo>
                  <a:lnTo>
                    <a:pt x="242" y="4964"/>
                  </a:lnTo>
                  <a:lnTo>
                    <a:pt x="1" y="6069"/>
                  </a:lnTo>
                  <a:lnTo>
                    <a:pt x="9546" y="221"/>
                  </a:lnTo>
                  <a:lnTo>
                    <a:pt x="9345" y="0"/>
                  </a:lnTo>
                  <a:close/>
                </a:path>
              </a:pathLst>
            </a:custGeom>
            <a:solidFill>
              <a:srgbClr val="141C34">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5494;p57">
              <a:extLst>
                <a:ext uri="{FF2B5EF4-FFF2-40B4-BE49-F238E27FC236}">
                  <a16:creationId xmlns:a16="http://schemas.microsoft.com/office/drawing/2014/main" id="{B4FE3416-C9C9-CFA3-B41F-2D088514356E}"/>
                </a:ext>
              </a:extLst>
            </p:cNvPr>
            <p:cNvSpPr/>
            <p:nvPr/>
          </p:nvSpPr>
          <p:spPr>
            <a:xfrm>
              <a:off x="-2567550" y="3165013"/>
              <a:ext cx="238650" cy="151725"/>
            </a:xfrm>
            <a:custGeom>
              <a:avLst/>
              <a:gdLst/>
              <a:ahLst/>
              <a:cxnLst/>
              <a:rect l="l" t="t" r="r" b="b"/>
              <a:pathLst>
                <a:path w="9546" h="6069" fill="none" extrusionOk="0">
                  <a:moveTo>
                    <a:pt x="9345" y="0"/>
                  </a:moveTo>
                  <a:lnTo>
                    <a:pt x="61" y="3678"/>
                  </a:lnTo>
                  <a:lnTo>
                    <a:pt x="61" y="3718"/>
                  </a:lnTo>
                  <a:lnTo>
                    <a:pt x="121" y="3678"/>
                  </a:lnTo>
                  <a:lnTo>
                    <a:pt x="242" y="4964"/>
                  </a:lnTo>
                  <a:lnTo>
                    <a:pt x="1" y="6069"/>
                  </a:lnTo>
                  <a:lnTo>
                    <a:pt x="9546" y="221"/>
                  </a:lnTo>
                  <a:lnTo>
                    <a:pt x="9546" y="221"/>
                  </a:lnTo>
                  <a:lnTo>
                    <a:pt x="9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5495;p57">
              <a:extLst>
                <a:ext uri="{FF2B5EF4-FFF2-40B4-BE49-F238E27FC236}">
                  <a16:creationId xmlns:a16="http://schemas.microsoft.com/office/drawing/2014/main" id="{55206998-DE67-A9A9-4B5D-E5BB222D62BC}"/>
                </a:ext>
              </a:extLst>
            </p:cNvPr>
            <p:cNvSpPr/>
            <p:nvPr/>
          </p:nvSpPr>
          <p:spPr>
            <a:xfrm>
              <a:off x="-2140025" y="2741513"/>
              <a:ext cx="129625" cy="220550"/>
            </a:xfrm>
            <a:custGeom>
              <a:avLst/>
              <a:gdLst/>
              <a:ahLst/>
              <a:cxnLst/>
              <a:rect l="l" t="t" r="r" b="b"/>
              <a:pathLst>
                <a:path w="5185" h="8822" extrusionOk="0">
                  <a:moveTo>
                    <a:pt x="4321" y="0"/>
                  </a:moveTo>
                  <a:lnTo>
                    <a:pt x="0" y="442"/>
                  </a:lnTo>
                  <a:lnTo>
                    <a:pt x="885" y="8822"/>
                  </a:lnTo>
                  <a:lnTo>
                    <a:pt x="5185" y="8360"/>
                  </a:lnTo>
                  <a:lnTo>
                    <a:pt x="43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5496;p57">
              <a:extLst>
                <a:ext uri="{FF2B5EF4-FFF2-40B4-BE49-F238E27FC236}">
                  <a16:creationId xmlns:a16="http://schemas.microsoft.com/office/drawing/2014/main" id="{2394404B-C370-C7AD-AA3C-C5B2C3ACF4A4}"/>
                </a:ext>
              </a:extLst>
            </p:cNvPr>
            <p:cNvSpPr/>
            <p:nvPr/>
          </p:nvSpPr>
          <p:spPr>
            <a:xfrm>
              <a:off x="-2140025" y="2741513"/>
              <a:ext cx="129625" cy="220550"/>
            </a:xfrm>
            <a:custGeom>
              <a:avLst/>
              <a:gdLst/>
              <a:ahLst/>
              <a:cxnLst/>
              <a:rect l="l" t="t" r="r" b="b"/>
              <a:pathLst>
                <a:path w="5185" h="8822" fill="none" extrusionOk="0">
                  <a:moveTo>
                    <a:pt x="5185" y="8360"/>
                  </a:moveTo>
                  <a:lnTo>
                    <a:pt x="885" y="8822"/>
                  </a:lnTo>
                  <a:lnTo>
                    <a:pt x="0" y="442"/>
                  </a:lnTo>
                  <a:lnTo>
                    <a:pt x="4321" y="0"/>
                  </a:lnTo>
                  <a:lnTo>
                    <a:pt x="5185" y="83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5497;p57">
              <a:extLst>
                <a:ext uri="{FF2B5EF4-FFF2-40B4-BE49-F238E27FC236}">
                  <a16:creationId xmlns:a16="http://schemas.microsoft.com/office/drawing/2014/main" id="{77A5438B-5CDE-BA71-9657-0E5ED3BC638E}"/>
                </a:ext>
              </a:extLst>
            </p:cNvPr>
            <p:cNvSpPr/>
            <p:nvPr/>
          </p:nvSpPr>
          <p:spPr>
            <a:xfrm>
              <a:off x="-2247025" y="2855038"/>
              <a:ext cx="405425" cy="380825"/>
            </a:xfrm>
            <a:custGeom>
              <a:avLst/>
              <a:gdLst/>
              <a:ahLst/>
              <a:cxnLst/>
              <a:rect l="l" t="t" r="r" b="b"/>
              <a:pathLst>
                <a:path w="16217" h="15233" extrusionOk="0">
                  <a:moveTo>
                    <a:pt x="7074" y="1"/>
                  </a:moveTo>
                  <a:lnTo>
                    <a:pt x="6812" y="21"/>
                  </a:lnTo>
                  <a:lnTo>
                    <a:pt x="6551" y="61"/>
                  </a:lnTo>
                  <a:lnTo>
                    <a:pt x="6310" y="141"/>
                  </a:lnTo>
                  <a:lnTo>
                    <a:pt x="6069" y="242"/>
                  </a:lnTo>
                  <a:lnTo>
                    <a:pt x="5848" y="382"/>
                  </a:lnTo>
                  <a:lnTo>
                    <a:pt x="5647" y="543"/>
                  </a:lnTo>
                  <a:lnTo>
                    <a:pt x="5446" y="744"/>
                  </a:lnTo>
                  <a:lnTo>
                    <a:pt x="5285" y="965"/>
                  </a:lnTo>
                  <a:lnTo>
                    <a:pt x="5145" y="1226"/>
                  </a:lnTo>
                  <a:lnTo>
                    <a:pt x="181" y="12339"/>
                  </a:lnTo>
                  <a:lnTo>
                    <a:pt x="81" y="12620"/>
                  </a:lnTo>
                  <a:lnTo>
                    <a:pt x="20" y="12881"/>
                  </a:lnTo>
                  <a:lnTo>
                    <a:pt x="0" y="13163"/>
                  </a:lnTo>
                  <a:lnTo>
                    <a:pt x="20" y="13424"/>
                  </a:lnTo>
                  <a:lnTo>
                    <a:pt x="61" y="13685"/>
                  </a:lnTo>
                  <a:lnTo>
                    <a:pt x="141" y="13926"/>
                  </a:lnTo>
                  <a:lnTo>
                    <a:pt x="261" y="14167"/>
                  </a:lnTo>
                  <a:lnTo>
                    <a:pt x="402" y="14368"/>
                  </a:lnTo>
                  <a:lnTo>
                    <a:pt x="563" y="14569"/>
                  </a:lnTo>
                  <a:lnTo>
                    <a:pt x="744" y="14750"/>
                  </a:lnTo>
                  <a:lnTo>
                    <a:pt x="965" y="14911"/>
                  </a:lnTo>
                  <a:lnTo>
                    <a:pt x="1186" y="15032"/>
                  </a:lnTo>
                  <a:lnTo>
                    <a:pt x="1427" y="15132"/>
                  </a:lnTo>
                  <a:lnTo>
                    <a:pt x="1708" y="15192"/>
                  </a:lnTo>
                  <a:lnTo>
                    <a:pt x="1970" y="15233"/>
                  </a:lnTo>
                  <a:lnTo>
                    <a:pt x="2271" y="15212"/>
                  </a:lnTo>
                  <a:lnTo>
                    <a:pt x="14388" y="13946"/>
                  </a:lnTo>
                  <a:lnTo>
                    <a:pt x="14670" y="13906"/>
                  </a:lnTo>
                  <a:lnTo>
                    <a:pt x="14931" y="13826"/>
                  </a:lnTo>
                  <a:lnTo>
                    <a:pt x="15172" y="13705"/>
                  </a:lnTo>
                  <a:lnTo>
                    <a:pt x="15393" y="13565"/>
                  </a:lnTo>
                  <a:lnTo>
                    <a:pt x="15594" y="13384"/>
                  </a:lnTo>
                  <a:lnTo>
                    <a:pt x="15775" y="13203"/>
                  </a:lnTo>
                  <a:lnTo>
                    <a:pt x="15915" y="12982"/>
                  </a:lnTo>
                  <a:lnTo>
                    <a:pt x="16036" y="12761"/>
                  </a:lnTo>
                  <a:lnTo>
                    <a:pt x="16136" y="12520"/>
                  </a:lnTo>
                  <a:lnTo>
                    <a:pt x="16197" y="12258"/>
                  </a:lnTo>
                  <a:lnTo>
                    <a:pt x="16217" y="11997"/>
                  </a:lnTo>
                  <a:lnTo>
                    <a:pt x="16217" y="11736"/>
                  </a:lnTo>
                  <a:lnTo>
                    <a:pt x="16177" y="11475"/>
                  </a:lnTo>
                  <a:lnTo>
                    <a:pt x="16096" y="11214"/>
                  </a:lnTo>
                  <a:lnTo>
                    <a:pt x="15976" y="10952"/>
                  </a:lnTo>
                  <a:lnTo>
                    <a:pt x="15835" y="10711"/>
                  </a:lnTo>
                  <a:lnTo>
                    <a:pt x="8681" y="845"/>
                  </a:lnTo>
                  <a:lnTo>
                    <a:pt x="8500" y="624"/>
                  </a:lnTo>
                  <a:lnTo>
                    <a:pt x="8299" y="443"/>
                  </a:lnTo>
                  <a:lnTo>
                    <a:pt x="8078" y="282"/>
                  </a:lnTo>
                  <a:lnTo>
                    <a:pt x="7837" y="161"/>
                  </a:lnTo>
                  <a:lnTo>
                    <a:pt x="7576" y="81"/>
                  </a:lnTo>
                  <a:lnTo>
                    <a:pt x="7335" y="21"/>
                  </a:lnTo>
                  <a:lnTo>
                    <a:pt x="70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5498;p57">
              <a:extLst>
                <a:ext uri="{FF2B5EF4-FFF2-40B4-BE49-F238E27FC236}">
                  <a16:creationId xmlns:a16="http://schemas.microsoft.com/office/drawing/2014/main" id="{6E4019C7-55EF-E5B7-C14F-2017EFF737EE}"/>
                </a:ext>
              </a:extLst>
            </p:cNvPr>
            <p:cNvSpPr/>
            <p:nvPr/>
          </p:nvSpPr>
          <p:spPr>
            <a:xfrm>
              <a:off x="-2247025" y="2855038"/>
              <a:ext cx="405425" cy="380825"/>
            </a:xfrm>
            <a:custGeom>
              <a:avLst/>
              <a:gdLst/>
              <a:ahLst/>
              <a:cxnLst/>
              <a:rect l="l" t="t" r="r" b="b"/>
              <a:pathLst>
                <a:path w="16217" h="15233" fill="none" extrusionOk="0">
                  <a:moveTo>
                    <a:pt x="5145" y="1226"/>
                  </a:moveTo>
                  <a:lnTo>
                    <a:pt x="181" y="12339"/>
                  </a:lnTo>
                  <a:lnTo>
                    <a:pt x="181" y="12339"/>
                  </a:lnTo>
                  <a:lnTo>
                    <a:pt x="81" y="12620"/>
                  </a:lnTo>
                  <a:lnTo>
                    <a:pt x="20" y="12881"/>
                  </a:lnTo>
                  <a:lnTo>
                    <a:pt x="0" y="13163"/>
                  </a:lnTo>
                  <a:lnTo>
                    <a:pt x="20" y="13424"/>
                  </a:lnTo>
                  <a:lnTo>
                    <a:pt x="61" y="13685"/>
                  </a:lnTo>
                  <a:lnTo>
                    <a:pt x="141" y="13926"/>
                  </a:lnTo>
                  <a:lnTo>
                    <a:pt x="261" y="14167"/>
                  </a:lnTo>
                  <a:lnTo>
                    <a:pt x="402" y="14368"/>
                  </a:lnTo>
                  <a:lnTo>
                    <a:pt x="563" y="14569"/>
                  </a:lnTo>
                  <a:lnTo>
                    <a:pt x="744" y="14750"/>
                  </a:lnTo>
                  <a:lnTo>
                    <a:pt x="965" y="14911"/>
                  </a:lnTo>
                  <a:lnTo>
                    <a:pt x="1186" y="15032"/>
                  </a:lnTo>
                  <a:lnTo>
                    <a:pt x="1427" y="15132"/>
                  </a:lnTo>
                  <a:lnTo>
                    <a:pt x="1708" y="15192"/>
                  </a:lnTo>
                  <a:lnTo>
                    <a:pt x="1970" y="15233"/>
                  </a:lnTo>
                  <a:lnTo>
                    <a:pt x="2271" y="15212"/>
                  </a:lnTo>
                  <a:lnTo>
                    <a:pt x="14388" y="13946"/>
                  </a:lnTo>
                  <a:lnTo>
                    <a:pt x="14388" y="13946"/>
                  </a:lnTo>
                  <a:lnTo>
                    <a:pt x="14670" y="13906"/>
                  </a:lnTo>
                  <a:lnTo>
                    <a:pt x="14931" y="13826"/>
                  </a:lnTo>
                  <a:lnTo>
                    <a:pt x="15172" y="13705"/>
                  </a:lnTo>
                  <a:lnTo>
                    <a:pt x="15393" y="13565"/>
                  </a:lnTo>
                  <a:lnTo>
                    <a:pt x="15594" y="13384"/>
                  </a:lnTo>
                  <a:lnTo>
                    <a:pt x="15775" y="13203"/>
                  </a:lnTo>
                  <a:lnTo>
                    <a:pt x="15915" y="12982"/>
                  </a:lnTo>
                  <a:lnTo>
                    <a:pt x="16036" y="12761"/>
                  </a:lnTo>
                  <a:lnTo>
                    <a:pt x="16136" y="12520"/>
                  </a:lnTo>
                  <a:lnTo>
                    <a:pt x="16197" y="12258"/>
                  </a:lnTo>
                  <a:lnTo>
                    <a:pt x="16217" y="11997"/>
                  </a:lnTo>
                  <a:lnTo>
                    <a:pt x="16217" y="11736"/>
                  </a:lnTo>
                  <a:lnTo>
                    <a:pt x="16177" y="11475"/>
                  </a:lnTo>
                  <a:lnTo>
                    <a:pt x="16096" y="11214"/>
                  </a:lnTo>
                  <a:lnTo>
                    <a:pt x="15976" y="10952"/>
                  </a:lnTo>
                  <a:lnTo>
                    <a:pt x="15835" y="10711"/>
                  </a:lnTo>
                  <a:lnTo>
                    <a:pt x="8681" y="845"/>
                  </a:lnTo>
                  <a:lnTo>
                    <a:pt x="8681" y="845"/>
                  </a:lnTo>
                  <a:lnTo>
                    <a:pt x="8500" y="624"/>
                  </a:lnTo>
                  <a:lnTo>
                    <a:pt x="8299" y="443"/>
                  </a:lnTo>
                  <a:lnTo>
                    <a:pt x="8078" y="282"/>
                  </a:lnTo>
                  <a:lnTo>
                    <a:pt x="7837" y="161"/>
                  </a:lnTo>
                  <a:lnTo>
                    <a:pt x="7576" y="81"/>
                  </a:lnTo>
                  <a:lnTo>
                    <a:pt x="7335" y="21"/>
                  </a:lnTo>
                  <a:lnTo>
                    <a:pt x="7074" y="1"/>
                  </a:lnTo>
                  <a:lnTo>
                    <a:pt x="6812" y="21"/>
                  </a:lnTo>
                  <a:lnTo>
                    <a:pt x="6551" y="61"/>
                  </a:lnTo>
                  <a:lnTo>
                    <a:pt x="6310" y="141"/>
                  </a:lnTo>
                  <a:lnTo>
                    <a:pt x="6069" y="242"/>
                  </a:lnTo>
                  <a:lnTo>
                    <a:pt x="5848" y="382"/>
                  </a:lnTo>
                  <a:lnTo>
                    <a:pt x="5647" y="543"/>
                  </a:lnTo>
                  <a:lnTo>
                    <a:pt x="5446" y="744"/>
                  </a:lnTo>
                  <a:lnTo>
                    <a:pt x="5285" y="965"/>
                  </a:lnTo>
                  <a:lnTo>
                    <a:pt x="5145" y="1226"/>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5499;p57">
              <a:extLst>
                <a:ext uri="{FF2B5EF4-FFF2-40B4-BE49-F238E27FC236}">
                  <a16:creationId xmlns:a16="http://schemas.microsoft.com/office/drawing/2014/main" id="{1109BF26-1016-6985-441B-72B2B0525A28}"/>
                </a:ext>
              </a:extLst>
            </p:cNvPr>
            <p:cNvSpPr/>
            <p:nvPr/>
          </p:nvSpPr>
          <p:spPr>
            <a:xfrm>
              <a:off x="-2125450" y="2749038"/>
              <a:ext cx="92950" cy="112550"/>
            </a:xfrm>
            <a:custGeom>
              <a:avLst/>
              <a:gdLst/>
              <a:ahLst/>
              <a:cxnLst/>
              <a:rect l="l" t="t" r="r" b="b"/>
              <a:pathLst>
                <a:path w="3718" h="4502" extrusionOk="0">
                  <a:moveTo>
                    <a:pt x="3256" y="1"/>
                  </a:moveTo>
                  <a:lnTo>
                    <a:pt x="0" y="342"/>
                  </a:lnTo>
                  <a:lnTo>
                    <a:pt x="121" y="1648"/>
                  </a:lnTo>
                  <a:lnTo>
                    <a:pt x="382" y="1628"/>
                  </a:lnTo>
                  <a:lnTo>
                    <a:pt x="563" y="1628"/>
                  </a:lnTo>
                  <a:lnTo>
                    <a:pt x="724" y="1648"/>
                  </a:lnTo>
                  <a:lnTo>
                    <a:pt x="904" y="1689"/>
                  </a:lnTo>
                  <a:lnTo>
                    <a:pt x="1065" y="1749"/>
                  </a:lnTo>
                  <a:lnTo>
                    <a:pt x="1206" y="1809"/>
                  </a:lnTo>
                  <a:lnTo>
                    <a:pt x="1367" y="1889"/>
                  </a:lnTo>
                  <a:lnTo>
                    <a:pt x="1507" y="1970"/>
                  </a:lnTo>
                  <a:lnTo>
                    <a:pt x="1648" y="2070"/>
                  </a:lnTo>
                  <a:lnTo>
                    <a:pt x="1769" y="2191"/>
                  </a:lnTo>
                  <a:lnTo>
                    <a:pt x="1889" y="2311"/>
                  </a:lnTo>
                  <a:lnTo>
                    <a:pt x="1990" y="2452"/>
                  </a:lnTo>
                  <a:lnTo>
                    <a:pt x="2090" y="2593"/>
                  </a:lnTo>
                  <a:lnTo>
                    <a:pt x="2170" y="2754"/>
                  </a:lnTo>
                  <a:lnTo>
                    <a:pt x="2231" y="2914"/>
                  </a:lnTo>
                  <a:lnTo>
                    <a:pt x="2291" y="3075"/>
                  </a:lnTo>
                  <a:lnTo>
                    <a:pt x="2331" y="3256"/>
                  </a:lnTo>
                  <a:lnTo>
                    <a:pt x="2452" y="4040"/>
                  </a:lnTo>
                  <a:lnTo>
                    <a:pt x="2472" y="4060"/>
                  </a:lnTo>
                  <a:lnTo>
                    <a:pt x="2492" y="4160"/>
                  </a:lnTo>
                  <a:lnTo>
                    <a:pt x="2492" y="4200"/>
                  </a:lnTo>
                  <a:lnTo>
                    <a:pt x="2492" y="4281"/>
                  </a:lnTo>
                  <a:lnTo>
                    <a:pt x="2793" y="4341"/>
                  </a:lnTo>
                  <a:lnTo>
                    <a:pt x="3075" y="4462"/>
                  </a:lnTo>
                  <a:lnTo>
                    <a:pt x="3718" y="4502"/>
                  </a:lnTo>
                  <a:lnTo>
                    <a:pt x="3256" y="1"/>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5500;p57">
              <a:extLst>
                <a:ext uri="{FF2B5EF4-FFF2-40B4-BE49-F238E27FC236}">
                  <a16:creationId xmlns:a16="http://schemas.microsoft.com/office/drawing/2014/main" id="{6EF2160B-DD14-3287-2E41-946D1AD95824}"/>
                </a:ext>
              </a:extLst>
            </p:cNvPr>
            <p:cNvSpPr/>
            <p:nvPr/>
          </p:nvSpPr>
          <p:spPr>
            <a:xfrm>
              <a:off x="-2125450" y="2749038"/>
              <a:ext cx="92950" cy="112550"/>
            </a:xfrm>
            <a:custGeom>
              <a:avLst/>
              <a:gdLst/>
              <a:ahLst/>
              <a:cxnLst/>
              <a:rect l="l" t="t" r="r" b="b"/>
              <a:pathLst>
                <a:path w="3718" h="4502" fill="none" extrusionOk="0">
                  <a:moveTo>
                    <a:pt x="3256" y="1"/>
                  </a:moveTo>
                  <a:lnTo>
                    <a:pt x="0" y="342"/>
                  </a:lnTo>
                  <a:lnTo>
                    <a:pt x="121" y="1648"/>
                  </a:lnTo>
                  <a:lnTo>
                    <a:pt x="121" y="1648"/>
                  </a:lnTo>
                  <a:lnTo>
                    <a:pt x="382" y="1628"/>
                  </a:lnTo>
                  <a:lnTo>
                    <a:pt x="382" y="1628"/>
                  </a:lnTo>
                  <a:lnTo>
                    <a:pt x="563" y="1628"/>
                  </a:lnTo>
                  <a:lnTo>
                    <a:pt x="724" y="1648"/>
                  </a:lnTo>
                  <a:lnTo>
                    <a:pt x="904" y="1689"/>
                  </a:lnTo>
                  <a:lnTo>
                    <a:pt x="1065" y="1749"/>
                  </a:lnTo>
                  <a:lnTo>
                    <a:pt x="1206" y="1809"/>
                  </a:lnTo>
                  <a:lnTo>
                    <a:pt x="1367" y="1889"/>
                  </a:lnTo>
                  <a:lnTo>
                    <a:pt x="1507" y="1970"/>
                  </a:lnTo>
                  <a:lnTo>
                    <a:pt x="1648" y="2070"/>
                  </a:lnTo>
                  <a:lnTo>
                    <a:pt x="1769" y="2191"/>
                  </a:lnTo>
                  <a:lnTo>
                    <a:pt x="1889" y="2311"/>
                  </a:lnTo>
                  <a:lnTo>
                    <a:pt x="1990" y="2452"/>
                  </a:lnTo>
                  <a:lnTo>
                    <a:pt x="2090" y="2593"/>
                  </a:lnTo>
                  <a:lnTo>
                    <a:pt x="2170" y="2754"/>
                  </a:lnTo>
                  <a:lnTo>
                    <a:pt x="2231" y="2914"/>
                  </a:lnTo>
                  <a:lnTo>
                    <a:pt x="2291" y="3075"/>
                  </a:lnTo>
                  <a:lnTo>
                    <a:pt x="2331" y="3256"/>
                  </a:lnTo>
                  <a:lnTo>
                    <a:pt x="2452" y="4040"/>
                  </a:lnTo>
                  <a:lnTo>
                    <a:pt x="2452" y="4040"/>
                  </a:lnTo>
                  <a:lnTo>
                    <a:pt x="2472" y="4060"/>
                  </a:lnTo>
                  <a:lnTo>
                    <a:pt x="2472" y="4060"/>
                  </a:lnTo>
                  <a:lnTo>
                    <a:pt x="2492" y="4160"/>
                  </a:lnTo>
                  <a:lnTo>
                    <a:pt x="2492" y="4160"/>
                  </a:lnTo>
                  <a:lnTo>
                    <a:pt x="2492" y="4200"/>
                  </a:lnTo>
                  <a:lnTo>
                    <a:pt x="2492" y="4281"/>
                  </a:lnTo>
                  <a:lnTo>
                    <a:pt x="2492" y="4281"/>
                  </a:lnTo>
                  <a:lnTo>
                    <a:pt x="2793" y="4341"/>
                  </a:lnTo>
                  <a:lnTo>
                    <a:pt x="3075" y="4462"/>
                  </a:lnTo>
                  <a:lnTo>
                    <a:pt x="3718" y="4502"/>
                  </a:lnTo>
                  <a:lnTo>
                    <a:pt x="32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5501;p57">
              <a:extLst>
                <a:ext uri="{FF2B5EF4-FFF2-40B4-BE49-F238E27FC236}">
                  <a16:creationId xmlns:a16="http://schemas.microsoft.com/office/drawing/2014/main" id="{641F144C-1063-F8C6-443B-7E4176BC374F}"/>
                </a:ext>
              </a:extLst>
            </p:cNvPr>
            <p:cNvSpPr/>
            <p:nvPr/>
          </p:nvSpPr>
          <p:spPr>
            <a:xfrm>
              <a:off x="-2202325" y="2856038"/>
              <a:ext cx="336625" cy="366775"/>
            </a:xfrm>
            <a:custGeom>
              <a:avLst/>
              <a:gdLst/>
              <a:ahLst/>
              <a:cxnLst/>
              <a:rect l="l" t="t" r="r" b="b"/>
              <a:pathLst>
                <a:path w="13465" h="14671" extrusionOk="0">
                  <a:moveTo>
                    <a:pt x="5567" y="1"/>
                  </a:moveTo>
                  <a:lnTo>
                    <a:pt x="5587" y="121"/>
                  </a:lnTo>
                  <a:lnTo>
                    <a:pt x="5245" y="101"/>
                  </a:lnTo>
                  <a:lnTo>
                    <a:pt x="6150" y="182"/>
                  </a:lnTo>
                  <a:lnTo>
                    <a:pt x="6150" y="182"/>
                  </a:lnTo>
                  <a:lnTo>
                    <a:pt x="5868" y="61"/>
                  </a:lnTo>
                  <a:lnTo>
                    <a:pt x="5567" y="1"/>
                  </a:lnTo>
                  <a:close/>
                  <a:moveTo>
                    <a:pt x="7014" y="2292"/>
                  </a:moveTo>
                  <a:lnTo>
                    <a:pt x="6873" y="2332"/>
                  </a:lnTo>
                  <a:lnTo>
                    <a:pt x="6732" y="2352"/>
                  </a:lnTo>
                  <a:lnTo>
                    <a:pt x="3598" y="2834"/>
                  </a:lnTo>
                  <a:lnTo>
                    <a:pt x="3457" y="3156"/>
                  </a:lnTo>
                  <a:lnTo>
                    <a:pt x="7556" y="3075"/>
                  </a:lnTo>
                  <a:lnTo>
                    <a:pt x="7576" y="3055"/>
                  </a:lnTo>
                  <a:lnTo>
                    <a:pt x="7014" y="2292"/>
                  </a:lnTo>
                  <a:close/>
                  <a:moveTo>
                    <a:pt x="8059" y="3738"/>
                  </a:moveTo>
                  <a:lnTo>
                    <a:pt x="8019" y="3839"/>
                  </a:lnTo>
                  <a:lnTo>
                    <a:pt x="7938" y="3919"/>
                  </a:lnTo>
                  <a:lnTo>
                    <a:pt x="7717" y="4160"/>
                  </a:lnTo>
                  <a:lnTo>
                    <a:pt x="7496" y="4381"/>
                  </a:lnTo>
                  <a:lnTo>
                    <a:pt x="7255" y="4582"/>
                  </a:lnTo>
                  <a:lnTo>
                    <a:pt x="7014" y="4783"/>
                  </a:lnTo>
                  <a:lnTo>
                    <a:pt x="6753" y="4984"/>
                  </a:lnTo>
                  <a:lnTo>
                    <a:pt x="6491" y="5145"/>
                  </a:lnTo>
                  <a:lnTo>
                    <a:pt x="6210" y="5326"/>
                  </a:lnTo>
                  <a:lnTo>
                    <a:pt x="5949" y="5467"/>
                  </a:lnTo>
                  <a:lnTo>
                    <a:pt x="5667" y="5627"/>
                  </a:lnTo>
                  <a:lnTo>
                    <a:pt x="5366" y="5748"/>
                  </a:lnTo>
                  <a:lnTo>
                    <a:pt x="5085" y="5868"/>
                  </a:lnTo>
                  <a:lnTo>
                    <a:pt x="4783" y="5969"/>
                  </a:lnTo>
                  <a:lnTo>
                    <a:pt x="4462" y="6069"/>
                  </a:lnTo>
                  <a:lnTo>
                    <a:pt x="4160" y="6150"/>
                  </a:lnTo>
                  <a:lnTo>
                    <a:pt x="3859" y="6210"/>
                  </a:lnTo>
                  <a:lnTo>
                    <a:pt x="3537" y="6270"/>
                  </a:lnTo>
                  <a:lnTo>
                    <a:pt x="2472" y="6431"/>
                  </a:lnTo>
                  <a:lnTo>
                    <a:pt x="2412" y="6512"/>
                  </a:lnTo>
                  <a:lnTo>
                    <a:pt x="2372" y="6532"/>
                  </a:lnTo>
                  <a:lnTo>
                    <a:pt x="2312" y="6552"/>
                  </a:lnTo>
                  <a:lnTo>
                    <a:pt x="2091" y="6572"/>
                  </a:lnTo>
                  <a:lnTo>
                    <a:pt x="2171" y="6934"/>
                  </a:lnTo>
                  <a:lnTo>
                    <a:pt x="2231" y="7215"/>
                  </a:lnTo>
                  <a:lnTo>
                    <a:pt x="2271" y="7556"/>
                  </a:lnTo>
                  <a:lnTo>
                    <a:pt x="2332" y="7958"/>
                  </a:lnTo>
                  <a:lnTo>
                    <a:pt x="2352" y="8400"/>
                  </a:lnTo>
                  <a:lnTo>
                    <a:pt x="2352" y="8883"/>
                  </a:lnTo>
                  <a:lnTo>
                    <a:pt x="2332" y="9405"/>
                  </a:lnTo>
                  <a:lnTo>
                    <a:pt x="2271" y="9948"/>
                  </a:lnTo>
                  <a:lnTo>
                    <a:pt x="2151" y="10531"/>
                  </a:lnTo>
                  <a:lnTo>
                    <a:pt x="2010" y="11133"/>
                  </a:lnTo>
                  <a:lnTo>
                    <a:pt x="1910" y="11435"/>
                  </a:lnTo>
                  <a:lnTo>
                    <a:pt x="1789" y="11756"/>
                  </a:lnTo>
                  <a:lnTo>
                    <a:pt x="1669" y="12058"/>
                  </a:lnTo>
                  <a:lnTo>
                    <a:pt x="1528" y="12379"/>
                  </a:lnTo>
                  <a:lnTo>
                    <a:pt x="1367" y="12701"/>
                  </a:lnTo>
                  <a:lnTo>
                    <a:pt x="1186" y="13002"/>
                  </a:lnTo>
                  <a:lnTo>
                    <a:pt x="985" y="13324"/>
                  </a:lnTo>
                  <a:lnTo>
                    <a:pt x="764" y="13645"/>
                  </a:lnTo>
                  <a:lnTo>
                    <a:pt x="523" y="13967"/>
                  </a:lnTo>
                  <a:lnTo>
                    <a:pt x="262" y="14268"/>
                  </a:lnTo>
                  <a:lnTo>
                    <a:pt x="1" y="14308"/>
                  </a:lnTo>
                  <a:lnTo>
                    <a:pt x="222" y="14449"/>
                  </a:lnTo>
                  <a:lnTo>
                    <a:pt x="483" y="14570"/>
                  </a:lnTo>
                  <a:lnTo>
                    <a:pt x="624" y="14610"/>
                  </a:lnTo>
                  <a:lnTo>
                    <a:pt x="764" y="14650"/>
                  </a:lnTo>
                  <a:lnTo>
                    <a:pt x="925" y="14670"/>
                  </a:lnTo>
                  <a:lnTo>
                    <a:pt x="1066" y="14670"/>
                  </a:lnTo>
                  <a:lnTo>
                    <a:pt x="1267" y="14650"/>
                  </a:lnTo>
                  <a:lnTo>
                    <a:pt x="11857" y="13565"/>
                  </a:lnTo>
                  <a:lnTo>
                    <a:pt x="12118" y="13525"/>
                  </a:lnTo>
                  <a:lnTo>
                    <a:pt x="12339" y="13444"/>
                  </a:lnTo>
                  <a:lnTo>
                    <a:pt x="12560" y="13344"/>
                  </a:lnTo>
                  <a:lnTo>
                    <a:pt x="12761" y="13223"/>
                  </a:lnTo>
                  <a:lnTo>
                    <a:pt x="12922" y="13062"/>
                  </a:lnTo>
                  <a:lnTo>
                    <a:pt x="13082" y="12902"/>
                  </a:lnTo>
                  <a:lnTo>
                    <a:pt x="13203" y="12701"/>
                  </a:lnTo>
                  <a:lnTo>
                    <a:pt x="13304" y="12500"/>
                  </a:lnTo>
                  <a:lnTo>
                    <a:pt x="13384" y="12299"/>
                  </a:lnTo>
                  <a:lnTo>
                    <a:pt x="13444" y="12078"/>
                  </a:lnTo>
                  <a:lnTo>
                    <a:pt x="13464" y="11857"/>
                  </a:lnTo>
                  <a:lnTo>
                    <a:pt x="13464" y="11616"/>
                  </a:lnTo>
                  <a:lnTo>
                    <a:pt x="13424" y="11395"/>
                  </a:lnTo>
                  <a:lnTo>
                    <a:pt x="13364" y="11174"/>
                  </a:lnTo>
                  <a:lnTo>
                    <a:pt x="13263" y="10932"/>
                  </a:lnTo>
                  <a:lnTo>
                    <a:pt x="13123" y="10731"/>
                  </a:lnTo>
                  <a:lnTo>
                    <a:pt x="8059" y="3738"/>
                  </a:lnTo>
                  <a:close/>
                </a:path>
              </a:pathLst>
            </a:custGeom>
            <a:solidFill>
              <a:srgbClr val="FFFFFF">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5502;p57">
              <a:extLst>
                <a:ext uri="{FF2B5EF4-FFF2-40B4-BE49-F238E27FC236}">
                  <a16:creationId xmlns:a16="http://schemas.microsoft.com/office/drawing/2014/main" id="{7CA0B9E2-9455-E2BF-189E-0598731CE797}"/>
                </a:ext>
              </a:extLst>
            </p:cNvPr>
            <p:cNvSpPr/>
            <p:nvPr/>
          </p:nvSpPr>
          <p:spPr>
            <a:xfrm>
              <a:off x="-2202325" y="2949488"/>
              <a:ext cx="336625" cy="273325"/>
            </a:xfrm>
            <a:custGeom>
              <a:avLst/>
              <a:gdLst/>
              <a:ahLst/>
              <a:cxnLst/>
              <a:rect l="l" t="t" r="r" b="b"/>
              <a:pathLst>
                <a:path w="13465" h="10933" fill="none" extrusionOk="0">
                  <a:moveTo>
                    <a:pt x="8059" y="0"/>
                  </a:moveTo>
                  <a:lnTo>
                    <a:pt x="8059" y="0"/>
                  </a:lnTo>
                  <a:lnTo>
                    <a:pt x="8019" y="101"/>
                  </a:lnTo>
                  <a:lnTo>
                    <a:pt x="7938" y="181"/>
                  </a:lnTo>
                  <a:lnTo>
                    <a:pt x="7938" y="181"/>
                  </a:lnTo>
                  <a:lnTo>
                    <a:pt x="7717" y="422"/>
                  </a:lnTo>
                  <a:lnTo>
                    <a:pt x="7496" y="643"/>
                  </a:lnTo>
                  <a:lnTo>
                    <a:pt x="7255" y="844"/>
                  </a:lnTo>
                  <a:lnTo>
                    <a:pt x="7014" y="1045"/>
                  </a:lnTo>
                  <a:lnTo>
                    <a:pt x="6753" y="1246"/>
                  </a:lnTo>
                  <a:lnTo>
                    <a:pt x="6491" y="1407"/>
                  </a:lnTo>
                  <a:lnTo>
                    <a:pt x="6210" y="1588"/>
                  </a:lnTo>
                  <a:lnTo>
                    <a:pt x="5949" y="1729"/>
                  </a:lnTo>
                  <a:lnTo>
                    <a:pt x="5667" y="1889"/>
                  </a:lnTo>
                  <a:lnTo>
                    <a:pt x="5366" y="2010"/>
                  </a:lnTo>
                  <a:lnTo>
                    <a:pt x="5085" y="2130"/>
                  </a:lnTo>
                  <a:lnTo>
                    <a:pt x="4783" y="2231"/>
                  </a:lnTo>
                  <a:lnTo>
                    <a:pt x="4462" y="2331"/>
                  </a:lnTo>
                  <a:lnTo>
                    <a:pt x="4160" y="2412"/>
                  </a:lnTo>
                  <a:lnTo>
                    <a:pt x="3859" y="2472"/>
                  </a:lnTo>
                  <a:lnTo>
                    <a:pt x="3537" y="2532"/>
                  </a:lnTo>
                  <a:lnTo>
                    <a:pt x="2472" y="2693"/>
                  </a:lnTo>
                  <a:lnTo>
                    <a:pt x="2472" y="2693"/>
                  </a:lnTo>
                  <a:lnTo>
                    <a:pt x="2412" y="2774"/>
                  </a:lnTo>
                  <a:lnTo>
                    <a:pt x="2372" y="2794"/>
                  </a:lnTo>
                  <a:lnTo>
                    <a:pt x="2312" y="2814"/>
                  </a:lnTo>
                  <a:lnTo>
                    <a:pt x="2312" y="2814"/>
                  </a:lnTo>
                  <a:lnTo>
                    <a:pt x="2091" y="2834"/>
                  </a:lnTo>
                  <a:lnTo>
                    <a:pt x="2091" y="2834"/>
                  </a:lnTo>
                  <a:lnTo>
                    <a:pt x="2171" y="3196"/>
                  </a:lnTo>
                  <a:lnTo>
                    <a:pt x="2231" y="3477"/>
                  </a:lnTo>
                  <a:lnTo>
                    <a:pt x="2271" y="3818"/>
                  </a:lnTo>
                  <a:lnTo>
                    <a:pt x="2332" y="4220"/>
                  </a:lnTo>
                  <a:lnTo>
                    <a:pt x="2352" y="4662"/>
                  </a:lnTo>
                  <a:lnTo>
                    <a:pt x="2352" y="5145"/>
                  </a:lnTo>
                  <a:lnTo>
                    <a:pt x="2332" y="5667"/>
                  </a:lnTo>
                  <a:lnTo>
                    <a:pt x="2271" y="6210"/>
                  </a:lnTo>
                  <a:lnTo>
                    <a:pt x="2151" y="6793"/>
                  </a:lnTo>
                  <a:lnTo>
                    <a:pt x="2010" y="7395"/>
                  </a:lnTo>
                  <a:lnTo>
                    <a:pt x="1910" y="7697"/>
                  </a:lnTo>
                  <a:lnTo>
                    <a:pt x="1789" y="8018"/>
                  </a:lnTo>
                  <a:lnTo>
                    <a:pt x="1669" y="8320"/>
                  </a:lnTo>
                  <a:lnTo>
                    <a:pt x="1528" y="8641"/>
                  </a:lnTo>
                  <a:lnTo>
                    <a:pt x="1367" y="8963"/>
                  </a:lnTo>
                  <a:lnTo>
                    <a:pt x="1186" y="9264"/>
                  </a:lnTo>
                  <a:lnTo>
                    <a:pt x="985" y="9586"/>
                  </a:lnTo>
                  <a:lnTo>
                    <a:pt x="764" y="9907"/>
                  </a:lnTo>
                  <a:lnTo>
                    <a:pt x="523" y="10229"/>
                  </a:lnTo>
                  <a:lnTo>
                    <a:pt x="262" y="10530"/>
                  </a:lnTo>
                  <a:lnTo>
                    <a:pt x="262" y="10530"/>
                  </a:lnTo>
                  <a:lnTo>
                    <a:pt x="1" y="10570"/>
                  </a:lnTo>
                  <a:lnTo>
                    <a:pt x="1" y="10570"/>
                  </a:lnTo>
                  <a:lnTo>
                    <a:pt x="222" y="10711"/>
                  </a:lnTo>
                  <a:lnTo>
                    <a:pt x="483" y="10832"/>
                  </a:lnTo>
                  <a:lnTo>
                    <a:pt x="624" y="10872"/>
                  </a:lnTo>
                  <a:lnTo>
                    <a:pt x="764" y="10912"/>
                  </a:lnTo>
                  <a:lnTo>
                    <a:pt x="925" y="10932"/>
                  </a:lnTo>
                  <a:lnTo>
                    <a:pt x="1066" y="10932"/>
                  </a:lnTo>
                  <a:lnTo>
                    <a:pt x="1066" y="10932"/>
                  </a:lnTo>
                  <a:lnTo>
                    <a:pt x="1267" y="10912"/>
                  </a:lnTo>
                  <a:lnTo>
                    <a:pt x="11857" y="9827"/>
                  </a:lnTo>
                  <a:lnTo>
                    <a:pt x="11857" y="9827"/>
                  </a:lnTo>
                  <a:lnTo>
                    <a:pt x="12118" y="9787"/>
                  </a:lnTo>
                  <a:lnTo>
                    <a:pt x="12339" y="9706"/>
                  </a:lnTo>
                  <a:lnTo>
                    <a:pt x="12560" y="9606"/>
                  </a:lnTo>
                  <a:lnTo>
                    <a:pt x="12761" y="9485"/>
                  </a:lnTo>
                  <a:lnTo>
                    <a:pt x="12922" y="9324"/>
                  </a:lnTo>
                  <a:lnTo>
                    <a:pt x="13082" y="9164"/>
                  </a:lnTo>
                  <a:lnTo>
                    <a:pt x="13203" y="8963"/>
                  </a:lnTo>
                  <a:lnTo>
                    <a:pt x="13304" y="8762"/>
                  </a:lnTo>
                  <a:lnTo>
                    <a:pt x="13384" y="8561"/>
                  </a:lnTo>
                  <a:lnTo>
                    <a:pt x="13444" y="8340"/>
                  </a:lnTo>
                  <a:lnTo>
                    <a:pt x="13464" y="8119"/>
                  </a:lnTo>
                  <a:lnTo>
                    <a:pt x="13464" y="7878"/>
                  </a:lnTo>
                  <a:lnTo>
                    <a:pt x="13424" y="7657"/>
                  </a:lnTo>
                  <a:lnTo>
                    <a:pt x="13364" y="7436"/>
                  </a:lnTo>
                  <a:lnTo>
                    <a:pt x="13263" y="7194"/>
                  </a:lnTo>
                  <a:lnTo>
                    <a:pt x="13123" y="6993"/>
                  </a:lnTo>
                  <a:lnTo>
                    <a:pt x="80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5503;p57">
              <a:extLst>
                <a:ext uri="{FF2B5EF4-FFF2-40B4-BE49-F238E27FC236}">
                  <a16:creationId xmlns:a16="http://schemas.microsoft.com/office/drawing/2014/main" id="{6C681BF4-90FC-31C6-6219-0451E53C91AA}"/>
                </a:ext>
              </a:extLst>
            </p:cNvPr>
            <p:cNvSpPr/>
            <p:nvPr/>
          </p:nvSpPr>
          <p:spPr>
            <a:xfrm>
              <a:off x="-2115900" y="2913313"/>
              <a:ext cx="103000" cy="21625"/>
            </a:xfrm>
            <a:custGeom>
              <a:avLst/>
              <a:gdLst/>
              <a:ahLst/>
              <a:cxnLst/>
              <a:rect l="l" t="t" r="r" b="b"/>
              <a:pathLst>
                <a:path w="4120" h="865" fill="none" extrusionOk="0">
                  <a:moveTo>
                    <a:pt x="3557" y="1"/>
                  </a:moveTo>
                  <a:lnTo>
                    <a:pt x="3557" y="1"/>
                  </a:lnTo>
                  <a:lnTo>
                    <a:pt x="3416" y="41"/>
                  </a:lnTo>
                  <a:lnTo>
                    <a:pt x="3275" y="61"/>
                  </a:lnTo>
                  <a:lnTo>
                    <a:pt x="141" y="543"/>
                  </a:lnTo>
                  <a:lnTo>
                    <a:pt x="0" y="865"/>
                  </a:lnTo>
                  <a:lnTo>
                    <a:pt x="4099" y="784"/>
                  </a:lnTo>
                  <a:lnTo>
                    <a:pt x="4099" y="784"/>
                  </a:lnTo>
                  <a:lnTo>
                    <a:pt x="4119" y="764"/>
                  </a:lnTo>
                  <a:lnTo>
                    <a:pt x="4119" y="764"/>
                  </a:lnTo>
                  <a:lnTo>
                    <a:pt x="4119" y="764"/>
                  </a:lnTo>
                  <a:lnTo>
                    <a:pt x="3557" y="1"/>
                  </a:lnTo>
                  <a:lnTo>
                    <a:pt x="3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5504;p57">
              <a:extLst>
                <a:ext uri="{FF2B5EF4-FFF2-40B4-BE49-F238E27FC236}">
                  <a16:creationId xmlns:a16="http://schemas.microsoft.com/office/drawing/2014/main" id="{E1BBE395-B467-9924-8670-D01E2E6C526A}"/>
                </a:ext>
              </a:extLst>
            </p:cNvPr>
            <p:cNvSpPr/>
            <p:nvPr/>
          </p:nvSpPr>
          <p:spPr>
            <a:xfrm>
              <a:off x="-2071200" y="2856038"/>
              <a:ext cx="22625" cy="4550"/>
            </a:xfrm>
            <a:custGeom>
              <a:avLst/>
              <a:gdLst/>
              <a:ahLst/>
              <a:cxnLst/>
              <a:rect l="l" t="t" r="r" b="b"/>
              <a:pathLst>
                <a:path w="905" h="182" fill="none" extrusionOk="0">
                  <a:moveTo>
                    <a:pt x="322" y="1"/>
                  </a:moveTo>
                  <a:lnTo>
                    <a:pt x="342" y="121"/>
                  </a:lnTo>
                  <a:lnTo>
                    <a:pt x="0" y="101"/>
                  </a:lnTo>
                  <a:lnTo>
                    <a:pt x="0" y="101"/>
                  </a:lnTo>
                  <a:lnTo>
                    <a:pt x="905" y="182"/>
                  </a:lnTo>
                  <a:lnTo>
                    <a:pt x="905" y="182"/>
                  </a:lnTo>
                  <a:lnTo>
                    <a:pt x="623" y="61"/>
                  </a:lnTo>
                  <a:lnTo>
                    <a:pt x="3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5505;p57">
              <a:extLst>
                <a:ext uri="{FF2B5EF4-FFF2-40B4-BE49-F238E27FC236}">
                  <a16:creationId xmlns:a16="http://schemas.microsoft.com/office/drawing/2014/main" id="{10EB8462-518C-BF21-E3D7-0D1097E7A9BA}"/>
                </a:ext>
              </a:extLst>
            </p:cNvPr>
            <p:cNvSpPr/>
            <p:nvPr/>
          </p:nvSpPr>
          <p:spPr>
            <a:xfrm>
              <a:off x="-2193275" y="3014788"/>
              <a:ext cx="293900" cy="192450"/>
            </a:xfrm>
            <a:custGeom>
              <a:avLst/>
              <a:gdLst/>
              <a:ahLst/>
              <a:cxnLst/>
              <a:rect l="l" t="t" r="r" b="b"/>
              <a:pathLst>
                <a:path w="11756" h="7698" extrusionOk="0">
                  <a:moveTo>
                    <a:pt x="7898" y="1"/>
                  </a:moveTo>
                  <a:lnTo>
                    <a:pt x="7657" y="21"/>
                  </a:lnTo>
                  <a:lnTo>
                    <a:pt x="7395" y="81"/>
                  </a:lnTo>
                  <a:lnTo>
                    <a:pt x="7154" y="182"/>
                  </a:lnTo>
                  <a:lnTo>
                    <a:pt x="6571" y="443"/>
                  </a:lnTo>
                  <a:lnTo>
                    <a:pt x="6290" y="563"/>
                  </a:lnTo>
                  <a:lnTo>
                    <a:pt x="6009" y="644"/>
                  </a:lnTo>
                  <a:lnTo>
                    <a:pt x="5748" y="724"/>
                  </a:lnTo>
                  <a:lnTo>
                    <a:pt x="5486" y="744"/>
                  </a:lnTo>
                  <a:lnTo>
                    <a:pt x="5225" y="744"/>
                  </a:lnTo>
                  <a:lnTo>
                    <a:pt x="4984" y="704"/>
                  </a:lnTo>
                  <a:lnTo>
                    <a:pt x="4743" y="644"/>
                  </a:lnTo>
                  <a:lnTo>
                    <a:pt x="4502" y="604"/>
                  </a:lnTo>
                  <a:lnTo>
                    <a:pt x="4240" y="584"/>
                  </a:lnTo>
                  <a:lnTo>
                    <a:pt x="3979" y="563"/>
                  </a:lnTo>
                  <a:lnTo>
                    <a:pt x="3738" y="563"/>
                  </a:lnTo>
                  <a:lnTo>
                    <a:pt x="3477" y="604"/>
                  </a:lnTo>
                  <a:lnTo>
                    <a:pt x="3236" y="644"/>
                  </a:lnTo>
                  <a:lnTo>
                    <a:pt x="2995" y="704"/>
                  </a:lnTo>
                  <a:lnTo>
                    <a:pt x="2774" y="784"/>
                  </a:lnTo>
                  <a:lnTo>
                    <a:pt x="2552" y="865"/>
                  </a:lnTo>
                  <a:lnTo>
                    <a:pt x="2331" y="985"/>
                  </a:lnTo>
                  <a:lnTo>
                    <a:pt x="2151" y="1126"/>
                  </a:lnTo>
                  <a:lnTo>
                    <a:pt x="1970" y="1287"/>
                  </a:lnTo>
                  <a:lnTo>
                    <a:pt x="1809" y="1448"/>
                  </a:lnTo>
                  <a:lnTo>
                    <a:pt x="1668" y="1649"/>
                  </a:lnTo>
                  <a:lnTo>
                    <a:pt x="1568" y="1870"/>
                  </a:lnTo>
                  <a:lnTo>
                    <a:pt x="181" y="4904"/>
                  </a:lnTo>
                  <a:lnTo>
                    <a:pt x="81" y="5165"/>
                  </a:lnTo>
                  <a:lnTo>
                    <a:pt x="20" y="5426"/>
                  </a:lnTo>
                  <a:lnTo>
                    <a:pt x="0" y="5688"/>
                  </a:lnTo>
                  <a:lnTo>
                    <a:pt x="0" y="5949"/>
                  </a:lnTo>
                  <a:lnTo>
                    <a:pt x="41" y="6190"/>
                  </a:lnTo>
                  <a:lnTo>
                    <a:pt x="121" y="6431"/>
                  </a:lnTo>
                  <a:lnTo>
                    <a:pt x="221" y="6672"/>
                  </a:lnTo>
                  <a:lnTo>
                    <a:pt x="362" y="6873"/>
                  </a:lnTo>
                  <a:lnTo>
                    <a:pt x="523" y="7074"/>
                  </a:lnTo>
                  <a:lnTo>
                    <a:pt x="704" y="7235"/>
                  </a:lnTo>
                  <a:lnTo>
                    <a:pt x="905" y="7396"/>
                  </a:lnTo>
                  <a:lnTo>
                    <a:pt x="1126" y="7516"/>
                  </a:lnTo>
                  <a:lnTo>
                    <a:pt x="1347" y="7617"/>
                  </a:lnTo>
                  <a:lnTo>
                    <a:pt x="1608" y="7677"/>
                  </a:lnTo>
                  <a:lnTo>
                    <a:pt x="1869" y="7697"/>
                  </a:lnTo>
                  <a:lnTo>
                    <a:pt x="2151" y="7697"/>
                  </a:lnTo>
                  <a:lnTo>
                    <a:pt x="9967" y="6954"/>
                  </a:lnTo>
                  <a:lnTo>
                    <a:pt x="10249" y="6913"/>
                  </a:lnTo>
                  <a:lnTo>
                    <a:pt x="10510" y="6833"/>
                  </a:lnTo>
                  <a:lnTo>
                    <a:pt x="10751" y="6733"/>
                  </a:lnTo>
                  <a:lnTo>
                    <a:pt x="10952" y="6592"/>
                  </a:lnTo>
                  <a:lnTo>
                    <a:pt x="11153" y="6431"/>
                  </a:lnTo>
                  <a:lnTo>
                    <a:pt x="11314" y="6230"/>
                  </a:lnTo>
                  <a:lnTo>
                    <a:pt x="11475" y="6029"/>
                  </a:lnTo>
                  <a:lnTo>
                    <a:pt x="11575" y="5808"/>
                  </a:lnTo>
                  <a:lnTo>
                    <a:pt x="11676" y="5587"/>
                  </a:lnTo>
                  <a:lnTo>
                    <a:pt x="11736" y="5346"/>
                  </a:lnTo>
                  <a:lnTo>
                    <a:pt x="11756" y="5085"/>
                  </a:lnTo>
                  <a:lnTo>
                    <a:pt x="11756" y="4844"/>
                  </a:lnTo>
                  <a:lnTo>
                    <a:pt x="11716" y="4582"/>
                  </a:lnTo>
                  <a:lnTo>
                    <a:pt x="11655" y="4341"/>
                  </a:lnTo>
                  <a:lnTo>
                    <a:pt x="11535" y="4100"/>
                  </a:lnTo>
                  <a:lnTo>
                    <a:pt x="11394" y="3859"/>
                  </a:lnTo>
                  <a:lnTo>
                    <a:pt x="9787" y="1568"/>
                  </a:lnTo>
                  <a:lnTo>
                    <a:pt x="9023" y="584"/>
                  </a:lnTo>
                  <a:lnTo>
                    <a:pt x="8842" y="383"/>
                  </a:lnTo>
                  <a:lnTo>
                    <a:pt x="8621" y="242"/>
                  </a:lnTo>
                  <a:lnTo>
                    <a:pt x="8400" y="121"/>
                  </a:lnTo>
                  <a:lnTo>
                    <a:pt x="8159" y="41"/>
                  </a:lnTo>
                  <a:lnTo>
                    <a:pt x="78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5506;p57">
              <a:extLst>
                <a:ext uri="{FF2B5EF4-FFF2-40B4-BE49-F238E27FC236}">
                  <a16:creationId xmlns:a16="http://schemas.microsoft.com/office/drawing/2014/main" id="{3514F845-A5C8-D95C-231C-FEAA9D79B73D}"/>
                </a:ext>
              </a:extLst>
            </p:cNvPr>
            <p:cNvSpPr/>
            <p:nvPr/>
          </p:nvSpPr>
          <p:spPr>
            <a:xfrm>
              <a:off x="-2158100" y="2704838"/>
              <a:ext cx="142175" cy="53775"/>
            </a:xfrm>
            <a:custGeom>
              <a:avLst/>
              <a:gdLst/>
              <a:ahLst/>
              <a:cxnLst/>
              <a:rect l="l" t="t" r="r" b="b"/>
              <a:pathLst>
                <a:path w="5687" h="2151" extrusionOk="0">
                  <a:moveTo>
                    <a:pt x="4722" y="0"/>
                  </a:moveTo>
                  <a:lnTo>
                    <a:pt x="784" y="422"/>
                  </a:lnTo>
                  <a:lnTo>
                    <a:pt x="603" y="442"/>
                  </a:lnTo>
                  <a:lnTo>
                    <a:pt x="442" y="523"/>
                  </a:lnTo>
                  <a:lnTo>
                    <a:pt x="301" y="603"/>
                  </a:lnTo>
                  <a:lnTo>
                    <a:pt x="201" y="724"/>
                  </a:lnTo>
                  <a:lnTo>
                    <a:pt x="101" y="864"/>
                  </a:lnTo>
                  <a:lnTo>
                    <a:pt x="40" y="1025"/>
                  </a:lnTo>
                  <a:lnTo>
                    <a:pt x="0" y="1186"/>
                  </a:lnTo>
                  <a:lnTo>
                    <a:pt x="0" y="1367"/>
                  </a:lnTo>
                  <a:lnTo>
                    <a:pt x="40" y="1547"/>
                  </a:lnTo>
                  <a:lnTo>
                    <a:pt x="101" y="1688"/>
                  </a:lnTo>
                  <a:lnTo>
                    <a:pt x="201" y="1829"/>
                  </a:lnTo>
                  <a:lnTo>
                    <a:pt x="322" y="1949"/>
                  </a:lnTo>
                  <a:lnTo>
                    <a:pt x="462" y="2050"/>
                  </a:lnTo>
                  <a:lnTo>
                    <a:pt x="603" y="2110"/>
                  </a:lnTo>
                  <a:lnTo>
                    <a:pt x="784" y="2150"/>
                  </a:lnTo>
                  <a:lnTo>
                    <a:pt x="965" y="2150"/>
                  </a:lnTo>
                  <a:lnTo>
                    <a:pt x="4903" y="1728"/>
                  </a:lnTo>
                  <a:lnTo>
                    <a:pt x="5084" y="1688"/>
                  </a:lnTo>
                  <a:lnTo>
                    <a:pt x="5245" y="1628"/>
                  </a:lnTo>
                  <a:lnTo>
                    <a:pt x="5385" y="1527"/>
                  </a:lnTo>
                  <a:lnTo>
                    <a:pt x="5486" y="1407"/>
                  </a:lnTo>
                  <a:lnTo>
                    <a:pt x="5586" y="1286"/>
                  </a:lnTo>
                  <a:lnTo>
                    <a:pt x="5647" y="1125"/>
                  </a:lnTo>
                  <a:lnTo>
                    <a:pt x="5687" y="965"/>
                  </a:lnTo>
                  <a:lnTo>
                    <a:pt x="5687" y="784"/>
                  </a:lnTo>
                  <a:lnTo>
                    <a:pt x="5647" y="603"/>
                  </a:lnTo>
                  <a:lnTo>
                    <a:pt x="5586" y="442"/>
                  </a:lnTo>
                  <a:lnTo>
                    <a:pt x="5486" y="302"/>
                  </a:lnTo>
                  <a:lnTo>
                    <a:pt x="5365" y="201"/>
                  </a:lnTo>
                  <a:lnTo>
                    <a:pt x="5225" y="101"/>
                  </a:lnTo>
                  <a:lnTo>
                    <a:pt x="5064" y="40"/>
                  </a:lnTo>
                  <a:lnTo>
                    <a:pt x="49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5507;p57">
              <a:extLst>
                <a:ext uri="{FF2B5EF4-FFF2-40B4-BE49-F238E27FC236}">
                  <a16:creationId xmlns:a16="http://schemas.microsoft.com/office/drawing/2014/main" id="{21696407-F3BC-888A-6C25-4BE176254907}"/>
                </a:ext>
              </a:extLst>
            </p:cNvPr>
            <p:cNvSpPr/>
            <p:nvPr/>
          </p:nvSpPr>
          <p:spPr>
            <a:xfrm>
              <a:off x="-2366600" y="2789738"/>
              <a:ext cx="366250" cy="424525"/>
            </a:xfrm>
            <a:custGeom>
              <a:avLst/>
              <a:gdLst/>
              <a:ahLst/>
              <a:cxnLst/>
              <a:rect l="l" t="t" r="r" b="b"/>
              <a:pathLst>
                <a:path w="14650" h="16981" extrusionOk="0">
                  <a:moveTo>
                    <a:pt x="9807" y="0"/>
                  </a:moveTo>
                  <a:lnTo>
                    <a:pt x="9586" y="40"/>
                  </a:lnTo>
                  <a:lnTo>
                    <a:pt x="4160" y="1266"/>
                  </a:lnTo>
                  <a:lnTo>
                    <a:pt x="3819" y="1367"/>
                  </a:lnTo>
                  <a:lnTo>
                    <a:pt x="3497" y="1507"/>
                  </a:lnTo>
                  <a:lnTo>
                    <a:pt x="3196" y="1688"/>
                  </a:lnTo>
                  <a:lnTo>
                    <a:pt x="2935" y="1889"/>
                  </a:lnTo>
                  <a:lnTo>
                    <a:pt x="2673" y="2130"/>
                  </a:lnTo>
                  <a:lnTo>
                    <a:pt x="2472" y="2412"/>
                  </a:lnTo>
                  <a:lnTo>
                    <a:pt x="2291" y="2693"/>
                  </a:lnTo>
                  <a:lnTo>
                    <a:pt x="2131" y="3014"/>
                  </a:lnTo>
                  <a:lnTo>
                    <a:pt x="222" y="7978"/>
                  </a:lnTo>
                  <a:lnTo>
                    <a:pt x="101" y="8902"/>
                  </a:lnTo>
                  <a:lnTo>
                    <a:pt x="61" y="9344"/>
                  </a:lnTo>
                  <a:lnTo>
                    <a:pt x="21" y="9766"/>
                  </a:lnTo>
                  <a:lnTo>
                    <a:pt x="1" y="10168"/>
                  </a:lnTo>
                  <a:lnTo>
                    <a:pt x="1" y="10570"/>
                  </a:lnTo>
                  <a:lnTo>
                    <a:pt x="1" y="10932"/>
                  </a:lnTo>
                  <a:lnTo>
                    <a:pt x="21" y="11294"/>
                  </a:lnTo>
                  <a:lnTo>
                    <a:pt x="41" y="11655"/>
                  </a:lnTo>
                  <a:lnTo>
                    <a:pt x="81" y="11977"/>
                  </a:lnTo>
                  <a:lnTo>
                    <a:pt x="141" y="12298"/>
                  </a:lnTo>
                  <a:lnTo>
                    <a:pt x="202" y="12600"/>
                  </a:lnTo>
                  <a:lnTo>
                    <a:pt x="282" y="12901"/>
                  </a:lnTo>
                  <a:lnTo>
                    <a:pt x="342" y="13162"/>
                  </a:lnTo>
                  <a:lnTo>
                    <a:pt x="443" y="13444"/>
                  </a:lnTo>
                  <a:lnTo>
                    <a:pt x="543" y="13685"/>
                  </a:lnTo>
                  <a:lnTo>
                    <a:pt x="744" y="14167"/>
                  </a:lnTo>
                  <a:lnTo>
                    <a:pt x="1005" y="14589"/>
                  </a:lnTo>
                  <a:lnTo>
                    <a:pt x="1267" y="14951"/>
                  </a:lnTo>
                  <a:lnTo>
                    <a:pt x="1568" y="15292"/>
                  </a:lnTo>
                  <a:lnTo>
                    <a:pt x="1869" y="15594"/>
                  </a:lnTo>
                  <a:lnTo>
                    <a:pt x="2191" y="15855"/>
                  </a:lnTo>
                  <a:lnTo>
                    <a:pt x="2533" y="16096"/>
                  </a:lnTo>
                  <a:lnTo>
                    <a:pt x="2894" y="16277"/>
                  </a:lnTo>
                  <a:lnTo>
                    <a:pt x="3236" y="16458"/>
                  </a:lnTo>
                  <a:lnTo>
                    <a:pt x="3598" y="16579"/>
                  </a:lnTo>
                  <a:lnTo>
                    <a:pt x="3939" y="16699"/>
                  </a:lnTo>
                  <a:lnTo>
                    <a:pt x="4281" y="16779"/>
                  </a:lnTo>
                  <a:lnTo>
                    <a:pt x="4622" y="16860"/>
                  </a:lnTo>
                  <a:lnTo>
                    <a:pt x="4944" y="16900"/>
                  </a:lnTo>
                  <a:lnTo>
                    <a:pt x="5266" y="16940"/>
                  </a:lnTo>
                  <a:lnTo>
                    <a:pt x="5547" y="16960"/>
                  </a:lnTo>
                  <a:lnTo>
                    <a:pt x="6069" y="16980"/>
                  </a:lnTo>
                  <a:lnTo>
                    <a:pt x="6471" y="16960"/>
                  </a:lnTo>
                  <a:lnTo>
                    <a:pt x="6833" y="16920"/>
                  </a:lnTo>
                  <a:lnTo>
                    <a:pt x="7114" y="16579"/>
                  </a:lnTo>
                  <a:lnTo>
                    <a:pt x="7375" y="16237"/>
                  </a:lnTo>
                  <a:lnTo>
                    <a:pt x="7597" y="15895"/>
                  </a:lnTo>
                  <a:lnTo>
                    <a:pt x="7818" y="15554"/>
                  </a:lnTo>
                  <a:lnTo>
                    <a:pt x="7998" y="15212"/>
                  </a:lnTo>
                  <a:lnTo>
                    <a:pt x="8179" y="14850"/>
                  </a:lnTo>
                  <a:lnTo>
                    <a:pt x="8320" y="14509"/>
                  </a:lnTo>
                  <a:lnTo>
                    <a:pt x="8441" y="14187"/>
                  </a:lnTo>
                  <a:lnTo>
                    <a:pt x="8561" y="13846"/>
                  </a:lnTo>
                  <a:lnTo>
                    <a:pt x="8662" y="13504"/>
                  </a:lnTo>
                  <a:lnTo>
                    <a:pt x="8722" y="13183"/>
                  </a:lnTo>
                  <a:lnTo>
                    <a:pt x="8802" y="12861"/>
                  </a:lnTo>
                  <a:lnTo>
                    <a:pt x="8883" y="12258"/>
                  </a:lnTo>
                  <a:lnTo>
                    <a:pt x="8923" y="11675"/>
                  </a:lnTo>
                  <a:lnTo>
                    <a:pt x="8923" y="11133"/>
                  </a:lnTo>
                  <a:lnTo>
                    <a:pt x="8903" y="10651"/>
                  </a:lnTo>
                  <a:lnTo>
                    <a:pt x="8842" y="10208"/>
                  </a:lnTo>
                  <a:lnTo>
                    <a:pt x="8802" y="9847"/>
                  </a:lnTo>
                  <a:lnTo>
                    <a:pt x="8742" y="9545"/>
                  </a:lnTo>
                  <a:lnTo>
                    <a:pt x="8682" y="9324"/>
                  </a:lnTo>
                  <a:lnTo>
                    <a:pt x="8621" y="9143"/>
                  </a:lnTo>
                  <a:lnTo>
                    <a:pt x="10108" y="8922"/>
                  </a:lnTo>
                  <a:lnTo>
                    <a:pt x="10430" y="8862"/>
                  </a:lnTo>
                  <a:lnTo>
                    <a:pt x="10731" y="8802"/>
                  </a:lnTo>
                  <a:lnTo>
                    <a:pt x="11033" y="8721"/>
                  </a:lnTo>
                  <a:lnTo>
                    <a:pt x="11354" y="8621"/>
                  </a:lnTo>
                  <a:lnTo>
                    <a:pt x="11656" y="8520"/>
                  </a:lnTo>
                  <a:lnTo>
                    <a:pt x="11937" y="8400"/>
                  </a:lnTo>
                  <a:lnTo>
                    <a:pt x="12238" y="8279"/>
                  </a:lnTo>
                  <a:lnTo>
                    <a:pt x="12520" y="8119"/>
                  </a:lnTo>
                  <a:lnTo>
                    <a:pt x="12781" y="7978"/>
                  </a:lnTo>
                  <a:lnTo>
                    <a:pt x="13062" y="7797"/>
                  </a:lnTo>
                  <a:lnTo>
                    <a:pt x="13324" y="7636"/>
                  </a:lnTo>
                  <a:lnTo>
                    <a:pt x="13585" y="7435"/>
                  </a:lnTo>
                  <a:lnTo>
                    <a:pt x="13826" y="7234"/>
                  </a:lnTo>
                  <a:lnTo>
                    <a:pt x="14067" y="7033"/>
                  </a:lnTo>
                  <a:lnTo>
                    <a:pt x="14288" y="6812"/>
                  </a:lnTo>
                  <a:lnTo>
                    <a:pt x="14509" y="6571"/>
                  </a:lnTo>
                  <a:lnTo>
                    <a:pt x="14569" y="6511"/>
                  </a:lnTo>
                  <a:lnTo>
                    <a:pt x="14610" y="6451"/>
                  </a:lnTo>
                  <a:lnTo>
                    <a:pt x="14650" y="6290"/>
                  </a:lnTo>
                  <a:lnTo>
                    <a:pt x="14650" y="6149"/>
                  </a:lnTo>
                  <a:lnTo>
                    <a:pt x="14610" y="6009"/>
                  </a:lnTo>
                  <a:lnTo>
                    <a:pt x="14529" y="5888"/>
                  </a:lnTo>
                  <a:lnTo>
                    <a:pt x="14429" y="5808"/>
                  </a:lnTo>
                  <a:lnTo>
                    <a:pt x="14288" y="5747"/>
                  </a:lnTo>
                  <a:lnTo>
                    <a:pt x="14208" y="5727"/>
                  </a:lnTo>
                  <a:lnTo>
                    <a:pt x="14127" y="5727"/>
                  </a:lnTo>
                  <a:lnTo>
                    <a:pt x="7838" y="5848"/>
                  </a:lnTo>
                  <a:lnTo>
                    <a:pt x="13303" y="5004"/>
                  </a:lnTo>
                  <a:lnTo>
                    <a:pt x="13484" y="4964"/>
                  </a:lnTo>
                  <a:lnTo>
                    <a:pt x="13665" y="4903"/>
                  </a:lnTo>
                  <a:lnTo>
                    <a:pt x="13846" y="4823"/>
                  </a:lnTo>
                  <a:lnTo>
                    <a:pt x="14007" y="4702"/>
                  </a:lnTo>
                  <a:lnTo>
                    <a:pt x="14147" y="4582"/>
                  </a:lnTo>
                  <a:lnTo>
                    <a:pt x="14268" y="4441"/>
                  </a:lnTo>
                  <a:lnTo>
                    <a:pt x="14369" y="4280"/>
                  </a:lnTo>
                  <a:lnTo>
                    <a:pt x="14469" y="4100"/>
                  </a:lnTo>
                  <a:lnTo>
                    <a:pt x="14489" y="3999"/>
                  </a:lnTo>
                  <a:lnTo>
                    <a:pt x="14529" y="3899"/>
                  </a:lnTo>
                  <a:lnTo>
                    <a:pt x="14529" y="3798"/>
                  </a:lnTo>
                  <a:lnTo>
                    <a:pt x="14529" y="3698"/>
                  </a:lnTo>
                  <a:lnTo>
                    <a:pt x="14489" y="3497"/>
                  </a:lnTo>
                  <a:lnTo>
                    <a:pt x="14409" y="3316"/>
                  </a:lnTo>
                  <a:lnTo>
                    <a:pt x="14288" y="3155"/>
                  </a:lnTo>
                  <a:lnTo>
                    <a:pt x="14127" y="3035"/>
                  </a:lnTo>
                  <a:lnTo>
                    <a:pt x="14047" y="2994"/>
                  </a:lnTo>
                  <a:lnTo>
                    <a:pt x="13947" y="2954"/>
                  </a:lnTo>
                  <a:lnTo>
                    <a:pt x="13846" y="2914"/>
                  </a:lnTo>
                  <a:lnTo>
                    <a:pt x="13746" y="2914"/>
                  </a:lnTo>
                  <a:lnTo>
                    <a:pt x="8501" y="2492"/>
                  </a:lnTo>
                  <a:lnTo>
                    <a:pt x="12158" y="2773"/>
                  </a:lnTo>
                  <a:lnTo>
                    <a:pt x="11977" y="1628"/>
                  </a:lnTo>
                  <a:lnTo>
                    <a:pt x="11917" y="1427"/>
                  </a:lnTo>
                  <a:lnTo>
                    <a:pt x="11857" y="1226"/>
                  </a:lnTo>
                  <a:lnTo>
                    <a:pt x="11776" y="1045"/>
                  </a:lnTo>
                  <a:lnTo>
                    <a:pt x="11676" y="884"/>
                  </a:lnTo>
                  <a:lnTo>
                    <a:pt x="11555" y="724"/>
                  </a:lnTo>
                  <a:lnTo>
                    <a:pt x="11415" y="583"/>
                  </a:lnTo>
                  <a:lnTo>
                    <a:pt x="11274" y="442"/>
                  </a:lnTo>
                  <a:lnTo>
                    <a:pt x="11113" y="322"/>
                  </a:lnTo>
                  <a:lnTo>
                    <a:pt x="10952" y="221"/>
                  </a:lnTo>
                  <a:lnTo>
                    <a:pt x="10772" y="141"/>
                  </a:lnTo>
                  <a:lnTo>
                    <a:pt x="10591" y="81"/>
                  </a:lnTo>
                  <a:lnTo>
                    <a:pt x="10410" y="40"/>
                  </a:lnTo>
                  <a:lnTo>
                    <a:pt x="10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5508;p57">
              <a:extLst>
                <a:ext uri="{FF2B5EF4-FFF2-40B4-BE49-F238E27FC236}">
                  <a16:creationId xmlns:a16="http://schemas.microsoft.com/office/drawing/2014/main" id="{053331AC-1BA2-C202-E1C1-B02E9C95B8A6}"/>
                </a:ext>
              </a:extLst>
            </p:cNvPr>
            <p:cNvSpPr/>
            <p:nvPr/>
          </p:nvSpPr>
          <p:spPr>
            <a:xfrm>
              <a:off x="-2366600" y="2789738"/>
              <a:ext cx="366250" cy="424525"/>
            </a:xfrm>
            <a:custGeom>
              <a:avLst/>
              <a:gdLst/>
              <a:ahLst/>
              <a:cxnLst/>
              <a:rect l="l" t="t" r="r" b="b"/>
              <a:pathLst>
                <a:path w="14650" h="16981" fill="none" extrusionOk="0">
                  <a:moveTo>
                    <a:pt x="222" y="7978"/>
                  </a:moveTo>
                  <a:lnTo>
                    <a:pt x="2131" y="3014"/>
                  </a:lnTo>
                  <a:lnTo>
                    <a:pt x="2131" y="3014"/>
                  </a:lnTo>
                  <a:lnTo>
                    <a:pt x="2291" y="2693"/>
                  </a:lnTo>
                  <a:lnTo>
                    <a:pt x="2472" y="2412"/>
                  </a:lnTo>
                  <a:lnTo>
                    <a:pt x="2673" y="2130"/>
                  </a:lnTo>
                  <a:lnTo>
                    <a:pt x="2935" y="1889"/>
                  </a:lnTo>
                  <a:lnTo>
                    <a:pt x="3196" y="1688"/>
                  </a:lnTo>
                  <a:lnTo>
                    <a:pt x="3497" y="1507"/>
                  </a:lnTo>
                  <a:lnTo>
                    <a:pt x="3819" y="1367"/>
                  </a:lnTo>
                  <a:lnTo>
                    <a:pt x="4160" y="1266"/>
                  </a:lnTo>
                  <a:lnTo>
                    <a:pt x="9586" y="40"/>
                  </a:lnTo>
                  <a:lnTo>
                    <a:pt x="9586" y="40"/>
                  </a:lnTo>
                  <a:lnTo>
                    <a:pt x="9807" y="0"/>
                  </a:lnTo>
                  <a:lnTo>
                    <a:pt x="10008" y="0"/>
                  </a:lnTo>
                  <a:lnTo>
                    <a:pt x="10209" y="0"/>
                  </a:lnTo>
                  <a:lnTo>
                    <a:pt x="10410" y="40"/>
                  </a:lnTo>
                  <a:lnTo>
                    <a:pt x="10591" y="81"/>
                  </a:lnTo>
                  <a:lnTo>
                    <a:pt x="10772" y="141"/>
                  </a:lnTo>
                  <a:lnTo>
                    <a:pt x="10952" y="221"/>
                  </a:lnTo>
                  <a:lnTo>
                    <a:pt x="11113" y="322"/>
                  </a:lnTo>
                  <a:lnTo>
                    <a:pt x="11274" y="442"/>
                  </a:lnTo>
                  <a:lnTo>
                    <a:pt x="11415" y="583"/>
                  </a:lnTo>
                  <a:lnTo>
                    <a:pt x="11555" y="724"/>
                  </a:lnTo>
                  <a:lnTo>
                    <a:pt x="11676" y="884"/>
                  </a:lnTo>
                  <a:lnTo>
                    <a:pt x="11776" y="1045"/>
                  </a:lnTo>
                  <a:lnTo>
                    <a:pt x="11857" y="1226"/>
                  </a:lnTo>
                  <a:lnTo>
                    <a:pt x="11917" y="1427"/>
                  </a:lnTo>
                  <a:lnTo>
                    <a:pt x="11977" y="1628"/>
                  </a:lnTo>
                  <a:lnTo>
                    <a:pt x="12158" y="2773"/>
                  </a:lnTo>
                  <a:lnTo>
                    <a:pt x="8501" y="2492"/>
                  </a:lnTo>
                  <a:lnTo>
                    <a:pt x="13746" y="2914"/>
                  </a:lnTo>
                  <a:lnTo>
                    <a:pt x="13746" y="2914"/>
                  </a:lnTo>
                  <a:lnTo>
                    <a:pt x="13846" y="2914"/>
                  </a:lnTo>
                  <a:lnTo>
                    <a:pt x="13947" y="2954"/>
                  </a:lnTo>
                  <a:lnTo>
                    <a:pt x="14047" y="2994"/>
                  </a:lnTo>
                  <a:lnTo>
                    <a:pt x="14127" y="3035"/>
                  </a:lnTo>
                  <a:lnTo>
                    <a:pt x="14288" y="3155"/>
                  </a:lnTo>
                  <a:lnTo>
                    <a:pt x="14409" y="3316"/>
                  </a:lnTo>
                  <a:lnTo>
                    <a:pt x="14489" y="3497"/>
                  </a:lnTo>
                  <a:lnTo>
                    <a:pt x="14529" y="3698"/>
                  </a:lnTo>
                  <a:lnTo>
                    <a:pt x="14529" y="3798"/>
                  </a:lnTo>
                  <a:lnTo>
                    <a:pt x="14529" y="3899"/>
                  </a:lnTo>
                  <a:lnTo>
                    <a:pt x="14489" y="3999"/>
                  </a:lnTo>
                  <a:lnTo>
                    <a:pt x="14469" y="4100"/>
                  </a:lnTo>
                  <a:lnTo>
                    <a:pt x="14469" y="4100"/>
                  </a:lnTo>
                  <a:lnTo>
                    <a:pt x="14369" y="4280"/>
                  </a:lnTo>
                  <a:lnTo>
                    <a:pt x="14268" y="4441"/>
                  </a:lnTo>
                  <a:lnTo>
                    <a:pt x="14147" y="4582"/>
                  </a:lnTo>
                  <a:lnTo>
                    <a:pt x="14007" y="4702"/>
                  </a:lnTo>
                  <a:lnTo>
                    <a:pt x="13846" y="4823"/>
                  </a:lnTo>
                  <a:lnTo>
                    <a:pt x="13665" y="4903"/>
                  </a:lnTo>
                  <a:lnTo>
                    <a:pt x="13484" y="4964"/>
                  </a:lnTo>
                  <a:lnTo>
                    <a:pt x="13303" y="5004"/>
                  </a:lnTo>
                  <a:lnTo>
                    <a:pt x="7838" y="5848"/>
                  </a:lnTo>
                  <a:lnTo>
                    <a:pt x="14127" y="5727"/>
                  </a:lnTo>
                  <a:lnTo>
                    <a:pt x="14127" y="5727"/>
                  </a:lnTo>
                  <a:lnTo>
                    <a:pt x="14208" y="5727"/>
                  </a:lnTo>
                  <a:lnTo>
                    <a:pt x="14288" y="5747"/>
                  </a:lnTo>
                  <a:lnTo>
                    <a:pt x="14429" y="5808"/>
                  </a:lnTo>
                  <a:lnTo>
                    <a:pt x="14529" y="5888"/>
                  </a:lnTo>
                  <a:lnTo>
                    <a:pt x="14610" y="6009"/>
                  </a:lnTo>
                  <a:lnTo>
                    <a:pt x="14650" y="6149"/>
                  </a:lnTo>
                  <a:lnTo>
                    <a:pt x="14650" y="6290"/>
                  </a:lnTo>
                  <a:lnTo>
                    <a:pt x="14610" y="6451"/>
                  </a:lnTo>
                  <a:lnTo>
                    <a:pt x="14569" y="6511"/>
                  </a:lnTo>
                  <a:lnTo>
                    <a:pt x="14509" y="6571"/>
                  </a:lnTo>
                  <a:lnTo>
                    <a:pt x="14509" y="6571"/>
                  </a:lnTo>
                  <a:lnTo>
                    <a:pt x="14288" y="6812"/>
                  </a:lnTo>
                  <a:lnTo>
                    <a:pt x="14067" y="7033"/>
                  </a:lnTo>
                  <a:lnTo>
                    <a:pt x="13826" y="7234"/>
                  </a:lnTo>
                  <a:lnTo>
                    <a:pt x="13585" y="7435"/>
                  </a:lnTo>
                  <a:lnTo>
                    <a:pt x="13324" y="7636"/>
                  </a:lnTo>
                  <a:lnTo>
                    <a:pt x="13062" y="7797"/>
                  </a:lnTo>
                  <a:lnTo>
                    <a:pt x="12781" y="7978"/>
                  </a:lnTo>
                  <a:lnTo>
                    <a:pt x="12520" y="8119"/>
                  </a:lnTo>
                  <a:lnTo>
                    <a:pt x="12238" y="8279"/>
                  </a:lnTo>
                  <a:lnTo>
                    <a:pt x="11937" y="8400"/>
                  </a:lnTo>
                  <a:lnTo>
                    <a:pt x="11656" y="8520"/>
                  </a:lnTo>
                  <a:lnTo>
                    <a:pt x="11354" y="8621"/>
                  </a:lnTo>
                  <a:lnTo>
                    <a:pt x="11033" y="8721"/>
                  </a:lnTo>
                  <a:lnTo>
                    <a:pt x="10731" y="8802"/>
                  </a:lnTo>
                  <a:lnTo>
                    <a:pt x="10430" y="8862"/>
                  </a:lnTo>
                  <a:lnTo>
                    <a:pt x="10108" y="8922"/>
                  </a:lnTo>
                  <a:lnTo>
                    <a:pt x="8621" y="9143"/>
                  </a:lnTo>
                  <a:lnTo>
                    <a:pt x="8621" y="9143"/>
                  </a:lnTo>
                  <a:lnTo>
                    <a:pt x="8682" y="9324"/>
                  </a:lnTo>
                  <a:lnTo>
                    <a:pt x="8742" y="9545"/>
                  </a:lnTo>
                  <a:lnTo>
                    <a:pt x="8802" y="9847"/>
                  </a:lnTo>
                  <a:lnTo>
                    <a:pt x="8842" y="10208"/>
                  </a:lnTo>
                  <a:lnTo>
                    <a:pt x="8903" y="10651"/>
                  </a:lnTo>
                  <a:lnTo>
                    <a:pt x="8923" y="11133"/>
                  </a:lnTo>
                  <a:lnTo>
                    <a:pt x="8923" y="11675"/>
                  </a:lnTo>
                  <a:lnTo>
                    <a:pt x="8883" y="12258"/>
                  </a:lnTo>
                  <a:lnTo>
                    <a:pt x="8802" y="12861"/>
                  </a:lnTo>
                  <a:lnTo>
                    <a:pt x="8722" y="13183"/>
                  </a:lnTo>
                  <a:lnTo>
                    <a:pt x="8662" y="13504"/>
                  </a:lnTo>
                  <a:lnTo>
                    <a:pt x="8561" y="13846"/>
                  </a:lnTo>
                  <a:lnTo>
                    <a:pt x="8441" y="14187"/>
                  </a:lnTo>
                  <a:lnTo>
                    <a:pt x="8320" y="14509"/>
                  </a:lnTo>
                  <a:lnTo>
                    <a:pt x="8179" y="14850"/>
                  </a:lnTo>
                  <a:lnTo>
                    <a:pt x="7998" y="15212"/>
                  </a:lnTo>
                  <a:lnTo>
                    <a:pt x="7818" y="15554"/>
                  </a:lnTo>
                  <a:lnTo>
                    <a:pt x="7597" y="15895"/>
                  </a:lnTo>
                  <a:lnTo>
                    <a:pt x="7375" y="16237"/>
                  </a:lnTo>
                  <a:lnTo>
                    <a:pt x="7114" y="16579"/>
                  </a:lnTo>
                  <a:lnTo>
                    <a:pt x="6833" y="16920"/>
                  </a:lnTo>
                  <a:lnTo>
                    <a:pt x="6833" y="16920"/>
                  </a:lnTo>
                  <a:lnTo>
                    <a:pt x="6471" y="16960"/>
                  </a:lnTo>
                  <a:lnTo>
                    <a:pt x="6069" y="16980"/>
                  </a:lnTo>
                  <a:lnTo>
                    <a:pt x="5547" y="16960"/>
                  </a:lnTo>
                  <a:lnTo>
                    <a:pt x="5266" y="16940"/>
                  </a:lnTo>
                  <a:lnTo>
                    <a:pt x="4944" y="16900"/>
                  </a:lnTo>
                  <a:lnTo>
                    <a:pt x="4622" y="16860"/>
                  </a:lnTo>
                  <a:lnTo>
                    <a:pt x="4281" y="16779"/>
                  </a:lnTo>
                  <a:lnTo>
                    <a:pt x="3939" y="16699"/>
                  </a:lnTo>
                  <a:lnTo>
                    <a:pt x="3598" y="16579"/>
                  </a:lnTo>
                  <a:lnTo>
                    <a:pt x="3236" y="16458"/>
                  </a:lnTo>
                  <a:lnTo>
                    <a:pt x="2894" y="16277"/>
                  </a:lnTo>
                  <a:lnTo>
                    <a:pt x="2533" y="16096"/>
                  </a:lnTo>
                  <a:lnTo>
                    <a:pt x="2191" y="15855"/>
                  </a:lnTo>
                  <a:lnTo>
                    <a:pt x="1869" y="15594"/>
                  </a:lnTo>
                  <a:lnTo>
                    <a:pt x="1568" y="15292"/>
                  </a:lnTo>
                  <a:lnTo>
                    <a:pt x="1267" y="14951"/>
                  </a:lnTo>
                  <a:lnTo>
                    <a:pt x="1005" y="14589"/>
                  </a:lnTo>
                  <a:lnTo>
                    <a:pt x="744" y="14167"/>
                  </a:lnTo>
                  <a:lnTo>
                    <a:pt x="543" y="13685"/>
                  </a:lnTo>
                  <a:lnTo>
                    <a:pt x="443" y="13444"/>
                  </a:lnTo>
                  <a:lnTo>
                    <a:pt x="342" y="13162"/>
                  </a:lnTo>
                  <a:lnTo>
                    <a:pt x="282" y="12901"/>
                  </a:lnTo>
                  <a:lnTo>
                    <a:pt x="202" y="12600"/>
                  </a:lnTo>
                  <a:lnTo>
                    <a:pt x="141" y="12298"/>
                  </a:lnTo>
                  <a:lnTo>
                    <a:pt x="81" y="11977"/>
                  </a:lnTo>
                  <a:lnTo>
                    <a:pt x="41" y="11655"/>
                  </a:lnTo>
                  <a:lnTo>
                    <a:pt x="21" y="11294"/>
                  </a:lnTo>
                  <a:lnTo>
                    <a:pt x="1" y="10932"/>
                  </a:lnTo>
                  <a:lnTo>
                    <a:pt x="1" y="10570"/>
                  </a:lnTo>
                  <a:lnTo>
                    <a:pt x="1" y="10168"/>
                  </a:lnTo>
                  <a:lnTo>
                    <a:pt x="21" y="9766"/>
                  </a:lnTo>
                  <a:lnTo>
                    <a:pt x="61" y="9344"/>
                  </a:lnTo>
                  <a:lnTo>
                    <a:pt x="101" y="8902"/>
                  </a:lnTo>
                  <a:lnTo>
                    <a:pt x="222" y="79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5509;p57">
              <a:extLst>
                <a:ext uri="{FF2B5EF4-FFF2-40B4-BE49-F238E27FC236}">
                  <a16:creationId xmlns:a16="http://schemas.microsoft.com/office/drawing/2014/main" id="{D1E673E1-5259-486F-76BE-FBFC11EEB336}"/>
                </a:ext>
              </a:extLst>
            </p:cNvPr>
            <p:cNvSpPr/>
            <p:nvPr/>
          </p:nvSpPr>
          <p:spPr>
            <a:xfrm>
              <a:off x="-2154100" y="2852013"/>
              <a:ext cx="24650" cy="2050"/>
            </a:xfrm>
            <a:custGeom>
              <a:avLst/>
              <a:gdLst/>
              <a:ahLst/>
              <a:cxnLst/>
              <a:rect l="l" t="t" r="r" b="b"/>
              <a:pathLst>
                <a:path w="986" h="82" extrusionOk="0">
                  <a:moveTo>
                    <a:pt x="1" y="1"/>
                  </a:moveTo>
                  <a:lnTo>
                    <a:pt x="985" y="81"/>
                  </a:lnTo>
                  <a:lnTo>
                    <a:pt x="985" y="81"/>
                  </a:lnTo>
                  <a:lnTo>
                    <a:pt x="1" y="1"/>
                  </a:lnTo>
                  <a:close/>
                </a:path>
              </a:pathLst>
            </a:custGeom>
            <a:solidFill>
              <a:srgbClr val="4DA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5510;p57">
              <a:extLst>
                <a:ext uri="{FF2B5EF4-FFF2-40B4-BE49-F238E27FC236}">
                  <a16:creationId xmlns:a16="http://schemas.microsoft.com/office/drawing/2014/main" id="{A9231244-CB65-C4D7-714E-BCC90B6B4435}"/>
                </a:ext>
              </a:extLst>
            </p:cNvPr>
            <p:cNvSpPr/>
            <p:nvPr/>
          </p:nvSpPr>
          <p:spPr>
            <a:xfrm>
              <a:off x="-2154100" y="2852013"/>
              <a:ext cx="24650" cy="2050"/>
            </a:xfrm>
            <a:custGeom>
              <a:avLst/>
              <a:gdLst/>
              <a:ahLst/>
              <a:cxnLst/>
              <a:rect l="l" t="t" r="r" b="b"/>
              <a:pathLst>
                <a:path w="986" h="82" fill="none" extrusionOk="0">
                  <a:moveTo>
                    <a:pt x="1" y="1"/>
                  </a:moveTo>
                  <a:lnTo>
                    <a:pt x="985" y="81"/>
                  </a:lnTo>
                  <a:lnTo>
                    <a:pt x="985" y="8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5511;p57">
              <a:extLst>
                <a:ext uri="{FF2B5EF4-FFF2-40B4-BE49-F238E27FC236}">
                  <a16:creationId xmlns:a16="http://schemas.microsoft.com/office/drawing/2014/main" id="{3107B8D5-3B0D-DFDC-BBA8-C63D4BE81657}"/>
                </a:ext>
              </a:extLst>
            </p:cNvPr>
            <p:cNvSpPr/>
            <p:nvPr/>
          </p:nvSpPr>
          <p:spPr>
            <a:xfrm>
              <a:off x="-2129475" y="2854038"/>
              <a:ext cx="14100" cy="1025"/>
            </a:xfrm>
            <a:custGeom>
              <a:avLst/>
              <a:gdLst/>
              <a:ahLst/>
              <a:cxnLst/>
              <a:rect l="l" t="t" r="r" b="b"/>
              <a:pathLst>
                <a:path w="564" h="41" extrusionOk="0">
                  <a:moveTo>
                    <a:pt x="0" y="0"/>
                  </a:moveTo>
                  <a:lnTo>
                    <a:pt x="0" y="0"/>
                  </a:lnTo>
                  <a:lnTo>
                    <a:pt x="563" y="41"/>
                  </a:lnTo>
                  <a:lnTo>
                    <a:pt x="563" y="41"/>
                  </a:lnTo>
                  <a:lnTo>
                    <a:pt x="0" y="0"/>
                  </a:lnTo>
                  <a:close/>
                </a:path>
              </a:pathLst>
            </a:custGeom>
            <a:solidFill>
              <a:srgbClr val="A4C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5512;p57">
              <a:extLst>
                <a:ext uri="{FF2B5EF4-FFF2-40B4-BE49-F238E27FC236}">
                  <a16:creationId xmlns:a16="http://schemas.microsoft.com/office/drawing/2014/main" id="{52BF8635-71EA-812A-DC6D-85D1E5A96904}"/>
                </a:ext>
              </a:extLst>
            </p:cNvPr>
            <p:cNvSpPr/>
            <p:nvPr/>
          </p:nvSpPr>
          <p:spPr>
            <a:xfrm>
              <a:off x="-2129475" y="2854038"/>
              <a:ext cx="14100" cy="1025"/>
            </a:xfrm>
            <a:custGeom>
              <a:avLst/>
              <a:gdLst/>
              <a:ahLst/>
              <a:cxnLst/>
              <a:rect l="l" t="t" r="r" b="b"/>
              <a:pathLst>
                <a:path w="564" h="41" fill="none" extrusionOk="0">
                  <a:moveTo>
                    <a:pt x="0" y="0"/>
                  </a:moveTo>
                  <a:lnTo>
                    <a:pt x="0" y="0"/>
                  </a:lnTo>
                  <a:lnTo>
                    <a:pt x="563" y="41"/>
                  </a:lnTo>
                  <a:lnTo>
                    <a:pt x="563" y="4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5513;p57">
              <a:extLst>
                <a:ext uri="{FF2B5EF4-FFF2-40B4-BE49-F238E27FC236}">
                  <a16:creationId xmlns:a16="http://schemas.microsoft.com/office/drawing/2014/main" id="{1A91596D-F30E-603B-DD22-0967A6A9D302}"/>
                </a:ext>
              </a:extLst>
            </p:cNvPr>
            <p:cNvSpPr/>
            <p:nvPr/>
          </p:nvSpPr>
          <p:spPr>
            <a:xfrm>
              <a:off x="-2064175" y="2850013"/>
              <a:ext cx="1025" cy="4050"/>
            </a:xfrm>
            <a:custGeom>
              <a:avLst/>
              <a:gdLst/>
              <a:ahLst/>
              <a:cxnLst/>
              <a:rect l="l" t="t" r="r" b="b"/>
              <a:pathLst>
                <a:path w="41" h="162" extrusionOk="0">
                  <a:moveTo>
                    <a:pt x="1" y="1"/>
                  </a:moveTo>
                  <a:lnTo>
                    <a:pt x="41" y="161"/>
                  </a:lnTo>
                  <a:lnTo>
                    <a:pt x="41" y="121"/>
                  </a:lnTo>
                  <a:lnTo>
                    <a:pt x="21" y="21"/>
                  </a:lnTo>
                  <a:lnTo>
                    <a:pt x="1" y="1"/>
                  </a:lnTo>
                  <a:close/>
                </a:path>
              </a:pathLst>
            </a:custGeom>
            <a:solidFill>
              <a:srgbClr val="AAC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5514;p57">
              <a:extLst>
                <a:ext uri="{FF2B5EF4-FFF2-40B4-BE49-F238E27FC236}">
                  <a16:creationId xmlns:a16="http://schemas.microsoft.com/office/drawing/2014/main" id="{66FDB303-25E9-6444-9184-C120FDEBCF29}"/>
                </a:ext>
              </a:extLst>
            </p:cNvPr>
            <p:cNvSpPr/>
            <p:nvPr/>
          </p:nvSpPr>
          <p:spPr>
            <a:xfrm>
              <a:off x="-2115400" y="2855038"/>
              <a:ext cx="29150" cy="2550"/>
            </a:xfrm>
            <a:custGeom>
              <a:avLst/>
              <a:gdLst/>
              <a:ahLst/>
              <a:cxnLst/>
              <a:rect l="l" t="t" r="r" b="b"/>
              <a:pathLst>
                <a:path w="1166" h="102" fill="none" extrusionOk="0">
                  <a:moveTo>
                    <a:pt x="0" y="1"/>
                  </a:moveTo>
                  <a:lnTo>
                    <a:pt x="0" y="1"/>
                  </a:lnTo>
                  <a:lnTo>
                    <a:pt x="1166" y="101"/>
                  </a:lnTo>
                  <a:lnTo>
                    <a:pt x="1166" y="10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5515;p57">
              <a:extLst>
                <a:ext uri="{FF2B5EF4-FFF2-40B4-BE49-F238E27FC236}">
                  <a16:creationId xmlns:a16="http://schemas.microsoft.com/office/drawing/2014/main" id="{68415277-8377-A76C-EC4E-C0F53F8E5484}"/>
                </a:ext>
              </a:extLst>
            </p:cNvPr>
            <p:cNvSpPr/>
            <p:nvPr/>
          </p:nvSpPr>
          <p:spPr>
            <a:xfrm>
              <a:off x="-2064175" y="2850013"/>
              <a:ext cx="1025" cy="4050"/>
            </a:xfrm>
            <a:custGeom>
              <a:avLst/>
              <a:gdLst/>
              <a:ahLst/>
              <a:cxnLst/>
              <a:rect l="l" t="t" r="r" b="b"/>
              <a:pathLst>
                <a:path w="41" h="162" fill="none" extrusionOk="0">
                  <a:moveTo>
                    <a:pt x="1" y="1"/>
                  </a:moveTo>
                  <a:lnTo>
                    <a:pt x="41" y="161"/>
                  </a:lnTo>
                  <a:lnTo>
                    <a:pt x="41" y="161"/>
                  </a:lnTo>
                  <a:lnTo>
                    <a:pt x="41" y="121"/>
                  </a:lnTo>
                  <a:lnTo>
                    <a:pt x="41" y="121"/>
                  </a:lnTo>
                  <a:lnTo>
                    <a:pt x="21" y="21"/>
                  </a:lnTo>
                  <a:lnTo>
                    <a:pt x="21" y="2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5516;p57">
              <a:extLst>
                <a:ext uri="{FF2B5EF4-FFF2-40B4-BE49-F238E27FC236}">
                  <a16:creationId xmlns:a16="http://schemas.microsoft.com/office/drawing/2014/main" id="{BC0A60F5-8A29-BC2C-FBE6-A635762A2FD1}"/>
                </a:ext>
              </a:extLst>
            </p:cNvPr>
            <p:cNvSpPr/>
            <p:nvPr/>
          </p:nvSpPr>
          <p:spPr>
            <a:xfrm>
              <a:off x="-2086275" y="2857563"/>
              <a:ext cx="15100" cy="1025"/>
            </a:xfrm>
            <a:custGeom>
              <a:avLst/>
              <a:gdLst/>
              <a:ahLst/>
              <a:cxnLst/>
              <a:rect l="l" t="t" r="r" b="b"/>
              <a:pathLst>
                <a:path w="604" h="41" extrusionOk="0">
                  <a:moveTo>
                    <a:pt x="1" y="0"/>
                  </a:moveTo>
                  <a:lnTo>
                    <a:pt x="1" y="0"/>
                  </a:lnTo>
                  <a:lnTo>
                    <a:pt x="603" y="40"/>
                  </a:lnTo>
                  <a:lnTo>
                    <a:pt x="603" y="40"/>
                  </a:lnTo>
                  <a:lnTo>
                    <a:pt x="1" y="0"/>
                  </a:lnTo>
                  <a:close/>
                </a:path>
              </a:pathLst>
            </a:custGeom>
            <a:solidFill>
              <a:srgbClr val="AAC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5517;p57">
              <a:extLst>
                <a:ext uri="{FF2B5EF4-FFF2-40B4-BE49-F238E27FC236}">
                  <a16:creationId xmlns:a16="http://schemas.microsoft.com/office/drawing/2014/main" id="{F66B5DFC-0822-9FBE-695A-A86F8A4B865F}"/>
                </a:ext>
              </a:extLst>
            </p:cNvPr>
            <p:cNvSpPr/>
            <p:nvPr/>
          </p:nvSpPr>
          <p:spPr>
            <a:xfrm>
              <a:off x="-2086275" y="2857563"/>
              <a:ext cx="15100" cy="1025"/>
            </a:xfrm>
            <a:custGeom>
              <a:avLst/>
              <a:gdLst/>
              <a:ahLst/>
              <a:cxnLst/>
              <a:rect l="l" t="t" r="r" b="b"/>
              <a:pathLst>
                <a:path w="604" h="41" fill="none" extrusionOk="0">
                  <a:moveTo>
                    <a:pt x="1" y="0"/>
                  </a:moveTo>
                  <a:lnTo>
                    <a:pt x="1" y="0"/>
                  </a:lnTo>
                  <a:lnTo>
                    <a:pt x="603" y="40"/>
                  </a:lnTo>
                  <a:lnTo>
                    <a:pt x="603" y="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5518;p57">
              <a:extLst>
                <a:ext uri="{FF2B5EF4-FFF2-40B4-BE49-F238E27FC236}">
                  <a16:creationId xmlns:a16="http://schemas.microsoft.com/office/drawing/2014/main" id="{48784000-B9B8-2DD4-C7FA-C6C9FD2BE30E}"/>
                </a:ext>
              </a:extLst>
            </p:cNvPr>
            <p:cNvSpPr/>
            <p:nvPr/>
          </p:nvSpPr>
          <p:spPr>
            <a:xfrm>
              <a:off x="-2163625" y="2843488"/>
              <a:ext cx="100475" cy="15100"/>
            </a:xfrm>
            <a:custGeom>
              <a:avLst/>
              <a:gdLst/>
              <a:ahLst/>
              <a:cxnLst/>
              <a:rect l="l" t="t" r="r" b="b"/>
              <a:pathLst>
                <a:path w="4019" h="604" extrusionOk="0">
                  <a:moveTo>
                    <a:pt x="0" y="0"/>
                  </a:moveTo>
                  <a:lnTo>
                    <a:pt x="40" y="463"/>
                  </a:lnTo>
                  <a:lnTo>
                    <a:pt x="3697" y="603"/>
                  </a:lnTo>
                  <a:lnTo>
                    <a:pt x="3858" y="603"/>
                  </a:lnTo>
                  <a:lnTo>
                    <a:pt x="3939" y="563"/>
                  </a:lnTo>
                  <a:lnTo>
                    <a:pt x="3979" y="503"/>
                  </a:lnTo>
                  <a:lnTo>
                    <a:pt x="4019" y="422"/>
                  </a:lnTo>
                  <a:lnTo>
                    <a:pt x="3979" y="262"/>
                  </a:lnTo>
                  <a:lnTo>
                    <a:pt x="3959" y="221"/>
                  </a:lnTo>
                  <a:lnTo>
                    <a:pt x="3898" y="181"/>
                  </a:lnTo>
                  <a:lnTo>
                    <a:pt x="3858" y="161"/>
                  </a:lnTo>
                  <a:lnTo>
                    <a:pt x="3798" y="16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5519;p57">
              <a:extLst>
                <a:ext uri="{FF2B5EF4-FFF2-40B4-BE49-F238E27FC236}">
                  <a16:creationId xmlns:a16="http://schemas.microsoft.com/office/drawing/2014/main" id="{678EC979-6766-B6CD-668B-AEB8353D510C}"/>
                </a:ext>
              </a:extLst>
            </p:cNvPr>
            <p:cNvSpPr/>
            <p:nvPr/>
          </p:nvSpPr>
          <p:spPr>
            <a:xfrm>
              <a:off x="-2166150" y="2933413"/>
              <a:ext cx="11575" cy="2525"/>
            </a:xfrm>
            <a:custGeom>
              <a:avLst/>
              <a:gdLst/>
              <a:ahLst/>
              <a:cxnLst/>
              <a:rect l="l" t="t" r="r" b="b"/>
              <a:pathLst>
                <a:path w="463" h="101" extrusionOk="0">
                  <a:moveTo>
                    <a:pt x="463" y="0"/>
                  </a:moveTo>
                  <a:lnTo>
                    <a:pt x="1" y="81"/>
                  </a:lnTo>
                  <a:lnTo>
                    <a:pt x="1" y="101"/>
                  </a:lnTo>
                  <a:lnTo>
                    <a:pt x="463" y="81"/>
                  </a:lnTo>
                  <a:lnTo>
                    <a:pt x="463" y="0"/>
                  </a:lnTo>
                  <a:close/>
                </a:path>
              </a:pathLst>
            </a:custGeom>
            <a:solidFill>
              <a:srgbClr val="4DA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5520;p57">
              <a:extLst>
                <a:ext uri="{FF2B5EF4-FFF2-40B4-BE49-F238E27FC236}">
                  <a16:creationId xmlns:a16="http://schemas.microsoft.com/office/drawing/2014/main" id="{F9F4CB12-A50C-0F0E-D220-BE7CD7601569}"/>
                </a:ext>
              </a:extLst>
            </p:cNvPr>
            <p:cNvSpPr/>
            <p:nvPr/>
          </p:nvSpPr>
          <p:spPr>
            <a:xfrm>
              <a:off x="-2166150" y="2933413"/>
              <a:ext cx="11575" cy="2525"/>
            </a:xfrm>
            <a:custGeom>
              <a:avLst/>
              <a:gdLst/>
              <a:ahLst/>
              <a:cxnLst/>
              <a:rect l="l" t="t" r="r" b="b"/>
              <a:pathLst>
                <a:path w="463" h="101" fill="none" extrusionOk="0">
                  <a:moveTo>
                    <a:pt x="463" y="0"/>
                  </a:moveTo>
                  <a:lnTo>
                    <a:pt x="1" y="81"/>
                  </a:lnTo>
                  <a:lnTo>
                    <a:pt x="1" y="81"/>
                  </a:lnTo>
                  <a:lnTo>
                    <a:pt x="1" y="101"/>
                  </a:lnTo>
                  <a:lnTo>
                    <a:pt x="463" y="81"/>
                  </a:lnTo>
                  <a:lnTo>
                    <a:pt x="463" y="81"/>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5521;p57">
              <a:extLst>
                <a:ext uri="{FF2B5EF4-FFF2-40B4-BE49-F238E27FC236}">
                  <a16:creationId xmlns:a16="http://schemas.microsoft.com/office/drawing/2014/main" id="{91681F47-2CFF-82EE-7925-12C643605A12}"/>
                </a:ext>
              </a:extLst>
            </p:cNvPr>
            <p:cNvSpPr/>
            <p:nvPr/>
          </p:nvSpPr>
          <p:spPr>
            <a:xfrm>
              <a:off x="-2167650" y="2913813"/>
              <a:ext cx="14075" cy="35700"/>
            </a:xfrm>
            <a:custGeom>
              <a:avLst/>
              <a:gdLst/>
              <a:ahLst/>
              <a:cxnLst/>
              <a:rect l="l" t="t" r="r" b="b"/>
              <a:pathLst>
                <a:path w="563" h="1428" extrusionOk="0">
                  <a:moveTo>
                    <a:pt x="201" y="1"/>
                  </a:moveTo>
                  <a:lnTo>
                    <a:pt x="121" y="41"/>
                  </a:lnTo>
                  <a:lnTo>
                    <a:pt x="40" y="81"/>
                  </a:lnTo>
                  <a:lnTo>
                    <a:pt x="0" y="161"/>
                  </a:lnTo>
                  <a:lnTo>
                    <a:pt x="0" y="262"/>
                  </a:lnTo>
                  <a:lnTo>
                    <a:pt x="61" y="865"/>
                  </a:lnTo>
                  <a:lnTo>
                    <a:pt x="523" y="784"/>
                  </a:lnTo>
                  <a:lnTo>
                    <a:pt x="462" y="202"/>
                  </a:lnTo>
                  <a:lnTo>
                    <a:pt x="442" y="141"/>
                  </a:lnTo>
                  <a:lnTo>
                    <a:pt x="402" y="81"/>
                  </a:lnTo>
                  <a:lnTo>
                    <a:pt x="342" y="41"/>
                  </a:lnTo>
                  <a:lnTo>
                    <a:pt x="302" y="21"/>
                  </a:lnTo>
                  <a:lnTo>
                    <a:pt x="221" y="1"/>
                  </a:lnTo>
                  <a:close/>
                  <a:moveTo>
                    <a:pt x="523" y="865"/>
                  </a:moveTo>
                  <a:lnTo>
                    <a:pt x="61" y="885"/>
                  </a:lnTo>
                  <a:lnTo>
                    <a:pt x="101" y="1226"/>
                  </a:lnTo>
                  <a:lnTo>
                    <a:pt x="141" y="1307"/>
                  </a:lnTo>
                  <a:lnTo>
                    <a:pt x="181" y="1367"/>
                  </a:lnTo>
                  <a:lnTo>
                    <a:pt x="261" y="1427"/>
                  </a:lnTo>
                  <a:lnTo>
                    <a:pt x="362" y="1427"/>
                  </a:lnTo>
                  <a:lnTo>
                    <a:pt x="442" y="1407"/>
                  </a:lnTo>
                  <a:lnTo>
                    <a:pt x="523" y="1347"/>
                  </a:lnTo>
                  <a:lnTo>
                    <a:pt x="563" y="1267"/>
                  </a:lnTo>
                  <a:lnTo>
                    <a:pt x="563" y="1186"/>
                  </a:lnTo>
                  <a:lnTo>
                    <a:pt x="523" y="86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5522;p57">
              <a:extLst>
                <a:ext uri="{FF2B5EF4-FFF2-40B4-BE49-F238E27FC236}">
                  <a16:creationId xmlns:a16="http://schemas.microsoft.com/office/drawing/2014/main" id="{BDB0CB3D-EFCB-D269-2C23-AAECF3F12514}"/>
                </a:ext>
              </a:extLst>
            </p:cNvPr>
            <p:cNvSpPr/>
            <p:nvPr/>
          </p:nvSpPr>
          <p:spPr>
            <a:xfrm>
              <a:off x="-2166150" y="2935413"/>
              <a:ext cx="12575" cy="14100"/>
            </a:xfrm>
            <a:custGeom>
              <a:avLst/>
              <a:gdLst/>
              <a:ahLst/>
              <a:cxnLst/>
              <a:rect l="l" t="t" r="r" b="b"/>
              <a:pathLst>
                <a:path w="503" h="564" fill="none" extrusionOk="0">
                  <a:moveTo>
                    <a:pt x="463" y="1"/>
                  </a:moveTo>
                  <a:lnTo>
                    <a:pt x="1" y="21"/>
                  </a:lnTo>
                  <a:lnTo>
                    <a:pt x="1" y="21"/>
                  </a:lnTo>
                  <a:lnTo>
                    <a:pt x="41" y="362"/>
                  </a:lnTo>
                  <a:lnTo>
                    <a:pt x="41" y="362"/>
                  </a:lnTo>
                  <a:lnTo>
                    <a:pt x="81" y="443"/>
                  </a:lnTo>
                  <a:lnTo>
                    <a:pt x="121" y="503"/>
                  </a:lnTo>
                  <a:lnTo>
                    <a:pt x="201" y="563"/>
                  </a:lnTo>
                  <a:lnTo>
                    <a:pt x="282" y="563"/>
                  </a:lnTo>
                  <a:lnTo>
                    <a:pt x="282" y="563"/>
                  </a:lnTo>
                  <a:lnTo>
                    <a:pt x="302" y="563"/>
                  </a:lnTo>
                  <a:lnTo>
                    <a:pt x="302" y="563"/>
                  </a:lnTo>
                  <a:lnTo>
                    <a:pt x="382" y="543"/>
                  </a:lnTo>
                  <a:lnTo>
                    <a:pt x="463" y="483"/>
                  </a:lnTo>
                  <a:lnTo>
                    <a:pt x="503" y="403"/>
                  </a:lnTo>
                  <a:lnTo>
                    <a:pt x="503" y="322"/>
                  </a:lnTo>
                  <a:lnTo>
                    <a:pt x="503" y="322"/>
                  </a:lnTo>
                  <a:lnTo>
                    <a:pt x="46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5523;p57">
              <a:extLst>
                <a:ext uri="{FF2B5EF4-FFF2-40B4-BE49-F238E27FC236}">
                  <a16:creationId xmlns:a16="http://schemas.microsoft.com/office/drawing/2014/main" id="{AFFF4A4F-F7AA-9E82-9A8B-10B7376E0402}"/>
                </a:ext>
              </a:extLst>
            </p:cNvPr>
            <p:cNvSpPr/>
            <p:nvPr/>
          </p:nvSpPr>
          <p:spPr>
            <a:xfrm>
              <a:off x="-2167650" y="2913813"/>
              <a:ext cx="13075" cy="21625"/>
            </a:xfrm>
            <a:custGeom>
              <a:avLst/>
              <a:gdLst/>
              <a:ahLst/>
              <a:cxnLst/>
              <a:rect l="l" t="t" r="r" b="b"/>
              <a:pathLst>
                <a:path w="523" h="865" fill="none" extrusionOk="0">
                  <a:moveTo>
                    <a:pt x="221" y="1"/>
                  </a:moveTo>
                  <a:lnTo>
                    <a:pt x="221" y="1"/>
                  </a:lnTo>
                  <a:lnTo>
                    <a:pt x="201" y="1"/>
                  </a:lnTo>
                  <a:lnTo>
                    <a:pt x="201" y="1"/>
                  </a:lnTo>
                  <a:lnTo>
                    <a:pt x="121" y="41"/>
                  </a:lnTo>
                  <a:lnTo>
                    <a:pt x="40" y="81"/>
                  </a:lnTo>
                  <a:lnTo>
                    <a:pt x="0" y="161"/>
                  </a:lnTo>
                  <a:lnTo>
                    <a:pt x="0" y="262"/>
                  </a:lnTo>
                  <a:lnTo>
                    <a:pt x="0" y="262"/>
                  </a:lnTo>
                  <a:lnTo>
                    <a:pt x="61" y="865"/>
                  </a:lnTo>
                  <a:lnTo>
                    <a:pt x="523" y="784"/>
                  </a:lnTo>
                  <a:lnTo>
                    <a:pt x="523" y="784"/>
                  </a:lnTo>
                  <a:lnTo>
                    <a:pt x="462" y="202"/>
                  </a:lnTo>
                  <a:lnTo>
                    <a:pt x="462" y="202"/>
                  </a:lnTo>
                  <a:lnTo>
                    <a:pt x="442" y="141"/>
                  </a:lnTo>
                  <a:lnTo>
                    <a:pt x="442" y="141"/>
                  </a:lnTo>
                  <a:lnTo>
                    <a:pt x="402" y="81"/>
                  </a:lnTo>
                  <a:lnTo>
                    <a:pt x="342" y="41"/>
                  </a:lnTo>
                  <a:lnTo>
                    <a:pt x="302" y="21"/>
                  </a:lnTo>
                  <a:lnTo>
                    <a:pt x="2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5524;p57">
              <a:extLst>
                <a:ext uri="{FF2B5EF4-FFF2-40B4-BE49-F238E27FC236}">
                  <a16:creationId xmlns:a16="http://schemas.microsoft.com/office/drawing/2014/main" id="{B20E983B-C1FF-732E-F6B4-3221CF9C4FF7}"/>
                </a:ext>
              </a:extLst>
            </p:cNvPr>
            <p:cNvSpPr/>
            <p:nvPr/>
          </p:nvSpPr>
          <p:spPr>
            <a:xfrm>
              <a:off x="-2175700" y="2833438"/>
              <a:ext cx="14100" cy="35700"/>
            </a:xfrm>
            <a:custGeom>
              <a:avLst/>
              <a:gdLst/>
              <a:ahLst/>
              <a:cxnLst/>
              <a:rect l="l" t="t" r="r" b="b"/>
              <a:pathLst>
                <a:path w="564" h="1428" extrusionOk="0">
                  <a:moveTo>
                    <a:pt x="202" y="0"/>
                  </a:moveTo>
                  <a:lnTo>
                    <a:pt x="121" y="21"/>
                  </a:lnTo>
                  <a:lnTo>
                    <a:pt x="61" y="81"/>
                  </a:lnTo>
                  <a:lnTo>
                    <a:pt x="21" y="161"/>
                  </a:lnTo>
                  <a:lnTo>
                    <a:pt x="1" y="242"/>
                  </a:lnTo>
                  <a:lnTo>
                    <a:pt x="121" y="1226"/>
                  </a:lnTo>
                  <a:lnTo>
                    <a:pt x="141" y="1307"/>
                  </a:lnTo>
                  <a:lnTo>
                    <a:pt x="182" y="1367"/>
                  </a:lnTo>
                  <a:lnTo>
                    <a:pt x="262" y="1407"/>
                  </a:lnTo>
                  <a:lnTo>
                    <a:pt x="342" y="1427"/>
                  </a:lnTo>
                  <a:lnTo>
                    <a:pt x="362" y="1427"/>
                  </a:lnTo>
                  <a:lnTo>
                    <a:pt x="443" y="1387"/>
                  </a:lnTo>
                  <a:lnTo>
                    <a:pt x="523" y="1347"/>
                  </a:lnTo>
                  <a:lnTo>
                    <a:pt x="563" y="1266"/>
                  </a:lnTo>
                  <a:lnTo>
                    <a:pt x="563" y="1166"/>
                  </a:lnTo>
                  <a:lnTo>
                    <a:pt x="523" y="865"/>
                  </a:lnTo>
                  <a:lnTo>
                    <a:pt x="483" y="402"/>
                  </a:lnTo>
                  <a:lnTo>
                    <a:pt x="463" y="201"/>
                  </a:lnTo>
                  <a:lnTo>
                    <a:pt x="443" y="141"/>
                  </a:lnTo>
                  <a:lnTo>
                    <a:pt x="403" y="81"/>
                  </a:lnTo>
                  <a:lnTo>
                    <a:pt x="362" y="41"/>
                  </a:lnTo>
                  <a:lnTo>
                    <a:pt x="3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5525;p57">
              <a:extLst>
                <a:ext uri="{FF2B5EF4-FFF2-40B4-BE49-F238E27FC236}">
                  <a16:creationId xmlns:a16="http://schemas.microsoft.com/office/drawing/2014/main" id="{ADE88A82-FE2C-87B1-5AEE-042342E8966E}"/>
                </a:ext>
              </a:extLst>
            </p:cNvPr>
            <p:cNvSpPr/>
            <p:nvPr/>
          </p:nvSpPr>
          <p:spPr>
            <a:xfrm>
              <a:off x="-2175700" y="2833438"/>
              <a:ext cx="14100" cy="35700"/>
            </a:xfrm>
            <a:custGeom>
              <a:avLst/>
              <a:gdLst/>
              <a:ahLst/>
              <a:cxnLst/>
              <a:rect l="l" t="t" r="r" b="b"/>
              <a:pathLst>
                <a:path w="564" h="1428" fill="none" extrusionOk="0">
                  <a:moveTo>
                    <a:pt x="222" y="0"/>
                  </a:moveTo>
                  <a:lnTo>
                    <a:pt x="222" y="0"/>
                  </a:lnTo>
                  <a:lnTo>
                    <a:pt x="202" y="0"/>
                  </a:lnTo>
                  <a:lnTo>
                    <a:pt x="202" y="0"/>
                  </a:lnTo>
                  <a:lnTo>
                    <a:pt x="121" y="21"/>
                  </a:lnTo>
                  <a:lnTo>
                    <a:pt x="61" y="81"/>
                  </a:lnTo>
                  <a:lnTo>
                    <a:pt x="21" y="161"/>
                  </a:lnTo>
                  <a:lnTo>
                    <a:pt x="1" y="242"/>
                  </a:lnTo>
                  <a:lnTo>
                    <a:pt x="1" y="242"/>
                  </a:lnTo>
                  <a:lnTo>
                    <a:pt x="121" y="1226"/>
                  </a:lnTo>
                  <a:lnTo>
                    <a:pt x="121" y="1226"/>
                  </a:lnTo>
                  <a:lnTo>
                    <a:pt x="141" y="1307"/>
                  </a:lnTo>
                  <a:lnTo>
                    <a:pt x="182" y="1367"/>
                  </a:lnTo>
                  <a:lnTo>
                    <a:pt x="262" y="1407"/>
                  </a:lnTo>
                  <a:lnTo>
                    <a:pt x="342" y="1427"/>
                  </a:lnTo>
                  <a:lnTo>
                    <a:pt x="342" y="1427"/>
                  </a:lnTo>
                  <a:lnTo>
                    <a:pt x="362" y="1427"/>
                  </a:lnTo>
                  <a:lnTo>
                    <a:pt x="362" y="1427"/>
                  </a:lnTo>
                  <a:lnTo>
                    <a:pt x="443" y="1387"/>
                  </a:lnTo>
                  <a:lnTo>
                    <a:pt x="523" y="1347"/>
                  </a:lnTo>
                  <a:lnTo>
                    <a:pt x="563" y="1266"/>
                  </a:lnTo>
                  <a:lnTo>
                    <a:pt x="563" y="1166"/>
                  </a:lnTo>
                  <a:lnTo>
                    <a:pt x="563" y="1166"/>
                  </a:lnTo>
                  <a:lnTo>
                    <a:pt x="523" y="865"/>
                  </a:lnTo>
                  <a:lnTo>
                    <a:pt x="523" y="865"/>
                  </a:lnTo>
                  <a:lnTo>
                    <a:pt x="483" y="402"/>
                  </a:lnTo>
                  <a:lnTo>
                    <a:pt x="483" y="402"/>
                  </a:lnTo>
                  <a:lnTo>
                    <a:pt x="463" y="201"/>
                  </a:lnTo>
                  <a:lnTo>
                    <a:pt x="463" y="201"/>
                  </a:lnTo>
                  <a:lnTo>
                    <a:pt x="443" y="141"/>
                  </a:lnTo>
                  <a:lnTo>
                    <a:pt x="443" y="141"/>
                  </a:lnTo>
                  <a:lnTo>
                    <a:pt x="403" y="81"/>
                  </a:lnTo>
                  <a:lnTo>
                    <a:pt x="362" y="41"/>
                  </a:lnTo>
                  <a:lnTo>
                    <a:pt x="302" y="0"/>
                  </a:lnTo>
                  <a:lnTo>
                    <a:pt x="222"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5526;p57">
              <a:extLst>
                <a:ext uri="{FF2B5EF4-FFF2-40B4-BE49-F238E27FC236}">
                  <a16:creationId xmlns:a16="http://schemas.microsoft.com/office/drawing/2014/main" id="{39D82F1A-2084-AECE-0B1D-8E182A68A556}"/>
                </a:ext>
              </a:extLst>
            </p:cNvPr>
            <p:cNvSpPr/>
            <p:nvPr/>
          </p:nvSpPr>
          <p:spPr>
            <a:xfrm>
              <a:off x="-2151075" y="3016813"/>
              <a:ext cx="10575" cy="3525"/>
            </a:xfrm>
            <a:custGeom>
              <a:avLst/>
              <a:gdLst/>
              <a:ahLst/>
              <a:cxnLst/>
              <a:rect l="l" t="t" r="r" b="b"/>
              <a:pathLst>
                <a:path w="423" h="141" extrusionOk="0">
                  <a:moveTo>
                    <a:pt x="422" y="0"/>
                  </a:moveTo>
                  <a:lnTo>
                    <a:pt x="0" y="60"/>
                  </a:lnTo>
                  <a:lnTo>
                    <a:pt x="41" y="141"/>
                  </a:lnTo>
                  <a:lnTo>
                    <a:pt x="262" y="121"/>
                  </a:lnTo>
                  <a:lnTo>
                    <a:pt x="322" y="101"/>
                  </a:lnTo>
                  <a:lnTo>
                    <a:pt x="362" y="81"/>
                  </a:lnTo>
                  <a:lnTo>
                    <a:pt x="422" y="0"/>
                  </a:lnTo>
                  <a:close/>
                </a:path>
              </a:pathLst>
            </a:custGeom>
            <a:solidFill>
              <a:srgbClr val="AAC4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5527;p57">
              <a:extLst>
                <a:ext uri="{FF2B5EF4-FFF2-40B4-BE49-F238E27FC236}">
                  <a16:creationId xmlns:a16="http://schemas.microsoft.com/office/drawing/2014/main" id="{0A6A56F8-4F6B-A6E0-6469-13340FC3CDCE}"/>
                </a:ext>
              </a:extLst>
            </p:cNvPr>
            <p:cNvSpPr/>
            <p:nvPr/>
          </p:nvSpPr>
          <p:spPr>
            <a:xfrm>
              <a:off x="-2151075" y="3016813"/>
              <a:ext cx="10575" cy="3525"/>
            </a:xfrm>
            <a:custGeom>
              <a:avLst/>
              <a:gdLst/>
              <a:ahLst/>
              <a:cxnLst/>
              <a:rect l="l" t="t" r="r" b="b"/>
              <a:pathLst>
                <a:path w="423" h="141" fill="none" extrusionOk="0">
                  <a:moveTo>
                    <a:pt x="422" y="0"/>
                  </a:moveTo>
                  <a:lnTo>
                    <a:pt x="0" y="60"/>
                  </a:lnTo>
                  <a:lnTo>
                    <a:pt x="0" y="60"/>
                  </a:lnTo>
                  <a:lnTo>
                    <a:pt x="41" y="141"/>
                  </a:lnTo>
                  <a:lnTo>
                    <a:pt x="41" y="141"/>
                  </a:lnTo>
                  <a:lnTo>
                    <a:pt x="262" y="121"/>
                  </a:lnTo>
                  <a:lnTo>
                    <a:pt x="262" y="121"/>
                  </a:lnTo>
                  <a:lnTo>
                    <a:pt x="322" y="101"/>
                  </a:lnTo>
                  <a:lnTo>
                    <a:pt x="362" y="81"/>
                  </a:lnTo>
                  <a:lnTo>
                    <a:pt x="4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5528;p57">
              <a:extLst>
                <a:ext uri="{FF2B5EF4-FFF2-40B4-BE49-F238E27FC236}">
                  <a16:creationId xmlns:a16="http://schemas.microsoft.com/office/drawing/2014/main" id="{1816947D-6755-094D-2D3D-C5DEF074F67E}"/>
                </a:ext>
              </a:extLst>
            </p:cNvPr>
            <p:cNvSpPr/>
            <p:nvPr/>
          </p:nvSpPr>
          <p:spPr>
            <a:xfrm>
              <a:off x="-2173175" y="3008263"/>
              <a:ext cx="33675" cy="12075"/>
            </a:xfrm>
            <a:custGeom>
              <a:avLst/>
              <a:gdLst/>
              <a:ahLst/>
              <a:cxnLst/>
              <a:rect l="l" t="t" r="r" b="b"/>
              <a:pathLst>
                <a:path w="1347" h="483" extrusionOk="0">
                  <a:moveTo>
                    <a:pt x="221" y="1"/>
                  </a:moveTo>
                  <a:lnTo>
                    <a:pt x="141" y="21"/>
                  </a:lnTo>
                  <a:lnTo>
                    <a:pt x="60" y="61"/>
                  </a:lnTo>
                  <a:lnTo>
                    <a:pt x="20" y="121"/>
                  </a:lnTo>
                  <a:lnTo>
                    <a:pt x="0" y="201"/>
                  </a:lnTo>
                  <a:lnTo>
                    <a:pt x="0" y="282"/>
                  </a:lnTo>
                  <a:lnTo>
                    <a:pt x="40" y="362"/>
                  </a:lnTo>
                  <a:lnTo>
                    <a:pt x="101" y="423"/>
                  </a:lnTo>
                  <a:lnTo>
                    <a:pt x="181" y="443"/>
                  </a:lnTo>
                  <a:lnTo>
                    <a:pt x="362" y="463"/>
                  </a:lnTo>
                  <a:lnTo>
                    <a:pt x="724" y="483"/>
                  </a:lnTo>
                  <a:lnTo>
                    <a:pt x="925" y="483"/>
                  </a:lnTo>
                  <a:lnTo>
                    <a:pt x="884" y="402"/>
                  </a:lnTo>
                  <a:lnTo>
                    <a:pt x="1306" y="342"/>
                  </a:lnTo>
                  <a:lnTo>
                    <a:pt x="1347" y="262"/>
                  </a:lnTo>
                  <a:lnTo>
                    <a:pt x="1347" y="201"/>
                  </a:lnTo>
                  <a:lnTo>
                    <a:pt x="1326" y="141"/>
                  </a:lnTo>
                  <a:lnTo>
                    <a:pt x="1286" y="81"/>
                  </a:lnTo>
                  <a:lnTo>
                    <a:pt x="1246" y="41"/>
                  </a:lnTo>
                  <a:lnTo>
                    <a:pt x="1186" y="21"/>
                  </a:lnTo>
                  <a:lnTo>
                    <a:pt x="1105" y="1"/>
                  </a:lnTo>
                  <a:lnTo>
                    <a:pt x="1085" y="1"/>
                  </a:lnTo>
                  <a:lnTo>
                    <a:pt x="904" y="21"/>
                  </a:lnTo>
                  <a:lnTo>
                    <a:pt x="724" y="41"/>
                  </a:lnTo>
                  <a:lnTo>
                    <a:pt x="402" y="21"/>
                  </a:lnTo>
                  <a:lnTo>
                    <a:pt x="2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5529;p57">
              <a:extLst>
                <a:ext uri="{FF2B5EF4-FFF2-40B4-BE49-F238E27FC236}">
                  <a16:creationId xmlns:a16="http://schemas.microsoft.com/office/drawing/2014/main" id="{1D5FAEA1-BE25-1635-2FC1-6206D377888E}"/>
                </a:ext>
              </a:extLst>
            </p:cNvPr>
            <p:cNvSpPr/>
            <p:nvPr/>
          </p:nvSpPr>
          <p:spPr>
            <a:xfrm>
              <a:off x="-2076225" y="2232088"/>
              <a:ext cx="221575" cy="287900"/>
            </a:xfrm>
            <a:custGeom>
              <a:avLst/>
              <a:gdLst/>
              <a:ahLst/>
              <a:cxnLst/>
              <a:rect l="l" t="t" r="r" b="b"/>
              <a:pathLst>
                <a:path w="8863" h="11516" extrusionOk="0">
                  <a:moveTo>
                    <a:pt x="7114" y="1"/>
                  </a:moveTo>
                  <a:lnTo>
                    <a:pt x="6973" y="41"/>
                  </a:lnTo>
                  <a:lnTo>
                    <a:pt x="6853" y="101"/>
                  </a:lnTo>
                  <a:lnTo>
                    <a:pt x="6732" y="162"/>
                  </a:lnTo>
                  <a:lnTo>
                    <a:pt x="6632" y="262"/>
                  </a:lnTo>
                  <a:lnTo>
                    <a:pt x="1" y="6713"/>
                  </a:lnTo>
                  <a:lnTo>
                    <a:pt x="3939" y="11214"/>
                  </a:lnTo>
                  <a:lnTo>
                    <a:pt x="4019" y="11294"/>
                  </a:lnTo>
                  <a:lnTo>
                    <a:pt x="4120" y="11375"/>
                  </a:lnTo>
                  <a:lnTo>
                    <a:pt x="4200" y="11415"/>
                  </a:lnTo>
                  <a:lnTo>
                    <a:pt x="4301" y="11475"/>
                  </a:lnTo>
                  <a:lnTo>
                    <a:pt x="4401" y="11495"/>
                  </a:lnTo>
                  <a:lnTo>
                    <a:pt x="4502" y="11515"/>
                  </a:lnTo>
                  <a:lnTo>
                    <a:pt x="4723" y="11515"/>
                  </a:lnTo>
                  <a:lnTo>
                    <a:pt x="4924" y="11475"/>
                  </a:lnTo>
                  <a:lnTo>
                    <a:pt x="5024" y="11435"/>
                  </a:lnTo>
                  <a:lnTo>
                    <a:pt x="5125" y="11395"/>
                  </a:lnTo>
                  <a:lnTo>
                    <a:pt x="5205" y="11334"/>
                  </a:lnTo>
                  <a:lnTo>
                    <a:pt x="5285" y="11254"/>
                  </a:lnTo>
                  <a:lnTo>
                    <a:pt x="5366" y="11174"/>
                  </a:lnTo>
                  <a:lnTo>
                    <a:pt x="5426" y="11073"/>
                  </a:lnTo>
                  <a:lnTo>
                    <a:pt x="8862" y="5266"/>
                  </a:lnTo>
                  <a:lnTo>
                    <a:pt x="8239" y="825"/>
                  </a:lnTo>
                  <a:lnTo>
                    <a:pt x="8219" y="684"/>
                  </a:lnTo>
                  <a:lnTo>
                    <a:pt x="8179" y="543"/>
                  </a:lnTo>
                  <a:lnTo>
                    <a:pt x="8099" y="443"/>
                  </a:lnTo>
                  <a:lnTo>
                    <a:pt x="8038" y="322"/>
                  </a:lnTo>
                  <a:lnTo>
                    <a:pt x="7938" y="242"/>
                  </a:lnTo>
                  <a:lnTo>
                    <a:pt x="7838" y="162"/>
                  </a:lnTo>
                  <a:lnTo>
                    <a:pt x="7737" y="101"/>
                  </a:lnTo>
                  <a:lnTo>
                    <a:pt x="7616" y="41"/>
                  </a:lnTo>
                  <a:lnTo>
                    <a:pt x="74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5530;p57">
              <a:extLst>
                <a:ext uri="{FF2B5EF4-FFF2-40B4-BE49-F238E27FC236}">
                  <a16:creationId xmlns:a16="http://schemas.microsoft.com/office/drawing/2014/main" id="{1B622A56-F3CA-7D5B-A74C-712CCE9E8960}"/>
                </a:ext>
              </a:extLst>
            </p:cNvPr>
            <p:cNvSpPr/>
            <p:nvPr/>
          </p:nvSpPr>
          <p:spPr>
            <a:xfrm>
              <a:off x="-2332925" y="2228588"/>
              <a:ext cx="256725" cy="294400"/>
            </a:xfrm>
            <a:custGeom>
              <a:avLst/>
              <a:gdLst/>
              <a:ahLst/>
              <a:cxnLst/>
              <a:rect l="l" t="t" r="r" b="b"/>
              <a:pathLst>
                <a:path w="10269" h="11776" extrusionOk="0">
                  <a:moveTo>
                    <a:pt x="2351" y="0"/>
                  </a:moveTo>
                  <a:lnTo>
                    <a:pt x="2231" y="20"/>
                  </a:lnTo>
                  <a:lnTo>
                    <a:pt x="2130" y="60"/>
                  </a:lnTo>
                  <a:lnTo>
                    <a:pt x="2050" y="121"/>
                  </a:lnTo>
                  <a:lnTo>
                    <a:pt x="1969" y="201"/>
                  </a:lnTo>
                  <a:lnTo>
                    <a:pt x="1909" y="302"/>
                  </a:lnTo>
                  <a:lnTo>
                    <a:pt x="0" y="5587"/>
                  </a:lnTo>
                  <a:lnTo>
                    <a:pt x="4602" y="11414"/>
                  </a:lnTo>
                  <a:lnTo>
                    <a:pt x="4662" y="11494"/>
                  </a:lnTo>
                  <a:lnTo>
                    <a:pt x="4742" y="11575"/>
                  </a:lnTo>
                  <a:lnTo>
                    <a:pt x="4923" y="11675"/>
                  </a:lnTo>
                  <a:lnTo>
                    <a:pt x="5104" y="11756"/>
                  </a:lnTo>
                  <a:lnTo>
                    <a:pt x="5305" y="11776"/>
                  </a:lnTo>
                  <a:lnTo>
                    <a:pt x="5506" y="11756"/>
                  </a:lnTo>
                  <a:lnTo>
                    <a:pt x="5707" y="11716"/>
                  </a:lnTo>
                  <a:lnTo>
                    <a:pt x="5888" y="11615"/>
                  </a:lnTo>
                  <a:lnTo>
                    <a:pt x="5968" y="11535"/>
                  </a:lnTo>
                  <a:lnTo>
                    <a:pt x="6049" y="11474"/>
                  </a:lnTo>
                  <a:lnTo>
                    <a:pt x="10269" y="6853"/>
                  </a:lnTo>
                  <a:lnTo>
                    <a:pt x="2653" y="121"/>
                  </a:lnTo>
                  <a:lnTo>
                    <a:pt x="2552" y="40"/>
                  </a:lnTo>
                  <a:lnTo>
                    <a:pt x="24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5531;p57">
              <a:extLst>
                <a:ext uri="{FF2B5EF4-FFF2-40B4-BE49-F238E27FC236}">
                  <a16:creationId xmlns:a16="http://schemas.microsoft.com/office/drawing/2014/main" id="{79063995-5A24-58E1-954D-7582C5C3660B}"/>
                </a:ext>
              </a:extLst>
            </p:cNvPr>
            <p:cNvSpPr/>
            <p:nvPr/>
          </p:nvSpPr>
          <p:spPr>
            <a:xfrm>
              <a:off x="-2076225" y="2363713"/>
              <a:ext cx="221575" cy="156275"/>
            </a:xfrm>
            <a:custGeom>
              <a:avLst/>
              <a:gdLst/>
              <a:ahLst/>
              <a:cxnLst/>
              <a:rect l="l" t="t" r="r" b="b"/>
              <a:pathLst>
                <a:path w="8863" h="6251" extrusionOk="0">
                  <a:moveTo>
                    <a:pt x="8862" y="1"/>
                  </a:moveTo>
                  <a:lnTo>
                    <a:pt x="1" y="1448"/>
                  </a:lnTo>
                  <a:lnTo>
                    <a:pt x="3939" y="5949"/>
                  </a:lnTo>
                  <a:lnTo>
                    <a:pt x="4019" y="6029"/>
                  </a:lnTo>
                  <a:lnTo>
                    <a:pt x="4120" y="6110"/>
                  </a:lnTo>
                  <a:lnTo>
                    <a:pt x="4200" y="6150"/>
                  </a:lnTo>
                  <a:lnTo>
                    <a:pt x="4301" y="6210"/>
                  </a:lnTo>
                  <a:lnTo>
                    <a:pt x="4401" y="6230"/>
                  </a:lnTo>
                  <a:lnTo>
                    <a:pt x="4502" y="6250"/>
                  </a:lnTo>
                  <a:lnTo>
                    <a:pt x="4723" y="6250"/>
                  </a:lnTo>
                  <a:lnTo>
                    <a:pt x="4924" y="6210"/>
                  </a:lnTo>
                  <a:lnTo>
                    <a:pt x="5024" y="6170"/>
                  </a:lnTo>
                  <a:lnTo>
                    <a:pt x="5125" y="6130"/>
                  </a:lnTo>
                  <a:lnTo>
                    <a:pt x="5205" y="6069"/>
                  </a:lnTo>
                  <a:lnTo>
                    <a:pt x="5285" y="5989"/>
                  </a:lnTo>
                  <a:lnTo>
                    <a:pt x="5366" y="5909"/>
                  </a:lnTo>
                  <a:lnTo>
                    <a:pt x="5426" y="5808"/>
                  </a:lnTo>
                  <a:lnTo>
                    <a:pt x="88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5532;p57">
              <a:extLst>
                <a:ext uri="{FF2B5EF4-FFF2-40B4-BE49-F238E27FC236}">
                  <a16:creationId xmlns:a16="http://schemas.microsoft.com/office/drawing/2014/main" id="{E31378BC-B9F8-63EF-A748-AF4B3E0A27E9}"/>
                </a:ext>
              </a:extLst>
            </p:cNvPr>
            <p:cNvSpPr/>
            <p:nvPr/>
          </p:nvSpPr>
          <p:spPr>
            <a:xfrm>
              <a:off x="-2076225" y="2363713"/>
              <a:ext cx="221575" cy="156275"/>
            </a:xfrm>
            <a:custGeom>
              <a:avLst/>
              <a:gdLst/>
              <a:ahLst/>
              <a:cxnLst/>
              <a:rect l="l" t="t" r="r" b="b"/>
              <a:pathLst>
                <a:path w="8863" h="6251" fill="none" extrusionOk="0">
                  <a:moveTo>
                    <a:pt x="8862" y="1"/>
                  </a:moveTo>
                  <a:lnTo>
                    <a:pt x="5426" y="5808"/>
                  </a:lnTo>
                  <a:lnTo>
                    <a:pt x="5426" y="5808"/>
                  </a:lnTo>
                  <a:lnTo>
                    <a:pt x="5366" y="5909"/>
                  </a:lnTo>
                  <a:lnTo>
                    <a:pt x="5285" y="5989"/>
                  </a:lnTo>
                  <a:lnTo>
                    <a:pt x="5205" y="6069"/>
                  </a:lnTo>
                  <a:lnTo>
                    <a:pt x="5125" y="6130"/>
                  </a:lnTo>
                  <a:lnTo>
                    <a:pt x="5024" y="6170"/>
                  </a:lnTo>
                  <a:lnTo>
                    <a:pt x="4924" y="6210"/>
                  </a:lnTo>
                  <a:lnTo>
                    <a:pt x="4723" y="6250"/>
                  </a:lnTo>
                  <a:lnTo>
                    <a:pt x="4502" y="6250"/>
                  </a:lnTo>
                  <a:lnTo>
                    <a:pt x="4401" y="6230"/>
                  </a:lnTo>
                  <a:lnTo>
                    <a:pt x="4301" y="6210"/>
                  </a:lnTo>
                  <a:lnTo>
                    <a:pt x="4200" y="6150"/>
                  </a:lnTo>
                  <a:lnTo>
                    <a:pt x="4120" y="6110"/>
                  </a:lnTo>
                  <a:lnTo>
                    <a:pt x="4019" y="6029"/>
                  </a:lnTo>
                  <a:lnTo>
                    <a:pt x="3939" y="5949"/>
                  </a:lnTo>
                  <a:lnTo>
                    <a:pt x="1" y="1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5533;p57">
              <a:extLst>
                <a:ext uri="{FF2B5EF4-FFF2-40B4-BE49-F238E27FC236}">
                  <a16:creationId xmlns:a16="http://schemas.microsoft.com/office/drawing/2014/main" id="{D5FD636D-AEEC-C036-1250-6543EAD9D567}"/>
                </a:ext>
              </a:extLst>
            </p:cNvPr>
            <p:cNvSpPr/>
            <p:nvPr/>
          </p:nvSpPr>
          <p:spPr>
            <a:xfrm>
              <a:off x="-2082750" y="2357188"/>
              <a:ext cx="234625" cy="169825"/>
            </a:xfrm>
            <a:custGeom>
              <a:avLst/>
              <a:gdLst/>
              <a:ahLst/>
              <a:cxnLst/>
              <a:rect l="l" t="t" r="r" b="b"/>
              <a:pathLst>
                <a:path w="9385" h="6793" extrusionOk="0">
                  <a:moveTo>
                    <a:pt x="9043" y="0"/>
                  </a:moveTo>
                  <a:lnTo>
                    <a:pt x="8963" y="41"/>
                  </a:lnTo>
                  <a:lnTo>
                    <a:pt x="8882" y="121"/>
                  </a:lnTo>
                  <a:lnTo>
                    <a:pt x="5466" y="5928"/>
                  </a:lnTo>
                  <a:lnTo>
                    <a:pt x="5366" y="6069"/>
                  </a:lnTo>
                  <a:lnTo>
                    <a:pt x="5245" y="6170"/>
                  </a:lnTo>
                  <a:lnTo>
                    <a:pt x="5104" y="6230"/>
                  </a:lnTo>
                  <a:lnTo>
                    <a:pt x="4964" y="6270"/>
                  </a:lnTo>
                  <a:lnTo>
                    <a:pt x="4803" y="6250"/>
                  </a:lnTo>
                  <a:lnTo>
                    <a:pt x="4642" y="6210"/>
                  </a:lnTo>
                  <a:lnTo>
                    <a:pt x="4522" y="6150"/>
                  </a:lnTo>
                  <a:lnTo>
                    <a:pt x="4401" y="6029"/>
                  </a:lnTo>
                  <a:lnTo>
                    <a:pt x="462" y="1548"/>
                  </a:lnTo>
                  <a:lnTo>
                    <a:pt x="362" y="1467"/>
                  </a:lnTo>
                  <a:lnTo>
                    <a:pt x="282" y="1447"/>
                  </a:lnTo>
                  <a:lnTo>
                    <a:pt x="181" y="1467"/>
                  </a:lnTo>
                  <a:lnTo>
                    <a:pt x="81" y="1508"/>
                  </a:lnTo>
                  <a:lnTo>
                    <a:pt x="20" y="1608"/>
                  </a:lnTo>
                  <a:lnTo>
                    <a:pt x="0" y="1688"/>
                  </a:lnTo>
                  <a:lnTo>
                    <a:pt x="0" y="1789"/>
                  </a:lnTo>
                  <a:lnTo>
                    <a:pt x="61" y="1889"/>
                  </a:lnTo>
                  <a:lnTo>
                    <a:pt x="3999" y="6391"/>
                  </a:lnTo>
                  <a:lnTo>
                    <a:pt x="4100" y="6471"/>
                  </a:lnTo>
                  <a:lnTo>
                    <a:pt x="4200" y="6551"/>
                  </a:lnTo>
                  <a:lnTo>
                    <a:pt x="4301" y="6632"/>
                  </a:lnTo>
                  <a:lnTo>
                    <a:pt x="4401" y="6692"/>
                  </a:lnTo>
                  <a:lnTo>
                    <a:pt x="4522" y="6732"/>
                  </a:lnTo>
                  <a:lnTo>
                    <a:pt x="4642" y="6752"/>
                  </a:lnTo>
                  <a:lnTo>
                    <a:pt x="4763" y="6772"/>
                  </a:lnTo>
                  <a:lnTo>
                    <a:pt x="4883" y="6793"/>
                  </a:lnTo>
                  <a:lnTo>
                    <a:pt x="5004" y="6772"/>
                  </a:lnTo>
                  <a:lnTo>
                    <a:pt x="5145" y="6752"/>
                  </a:lnTo>
                  <a:lnTo>
                    <a:pt x="5285" y="6732"/>
                  </a:lnTo>
                  <a:lnTo>
                    <a:pt x="5406" y="6672"/>
                  </a:lnTo>
                  <a:lnTo>
                    <a:pt x="5526" y="6612"/>
                  </a:lnTo>
                  <a:lnTo>
                    <a:pt x="5647" y="6531"/>
                  </a:lnTo>
                  <a:lnTo>
                    <a:pt x="5747" y="6431"/>
                  </a:lnTo>
                  <a:lnTo>
                    <a:pt x="5828" y="6330"/>
                  </a:lnTo>
                  <a:lnTo>
                    <a:pt x="5908" y="6210"/>
                  </a:lnTo>
                  <a:lnTo>
                    <a:pt x="9344" y="382"/>
                  </a:lnTo>
                  <a:lnTo>
                    <a:pt x="9385" y="282"/>
                  </a:lnTo>
                  <a:lnTo>
                    <a:pt x="9365" y="181"/>
                  </a:lnTo>
                  <a:lnTo>
                    <a:pt x="9324" y="101"/>
                  </a:lnTo>
                  <a:lnTo>
                    <a:pt x="9244" y="21"/>
                  </a:lnTo>
                  <a:lnTo>
                    <a:pt x="9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5534;p57">
              <a:extLst>
                <a:ext uri="{FF2B5EF4-FFF2-40B4-BE49-F238E27FC236}">
                  <a16:creationId xmlns:a16="http://schemas.microsoft.com/office/drawing/2014/main" id="{15D7B212-1A45-0E0A-109E-FC4436F81A52}"/>
                </a:ext>
              </a:extLst>
            </p:cNvPr>
            <p:cNvSpPr/>
            <p:nvPr/>
          </p:nvSpPr>
          <p:spPr>
            <a:xfrm>
              <a:off x="-2332925" y="2368238"/>
              <a:ext cx="256725" cy="154750"/>
            </a:xfrm>
            <a:custGeom>
              <a:avLst/>
              <a:gdLst/>
              <a:ahLst/>
              <a:cxnLst/>
              <a:rect l="l" t="t" r="r" b="b"/>
              <a:pathLst>
                <a:path w="10269" h="6190" extrusionOk="0">
                  <a:moveTo>
                    <a:pt x="0" y="1"/>
                  </a:moveTo>
                  <a:lnTo>
                    <a:pt x="4602" y="5828"/>
                  </a:lnTo>
                  <a:lnTo>
                    <a:pt x="4662" y="5908"/>
                  </a:lnTo>
                  <a:lnTo>
                    <a:pt x="4742" y="5989"/>
                  </a:lnTo>
                  <a:lnTo>
                    <a:pt x="4923" y="6089"/>
                  </a:lnTo>
                  <a:lnTo>
                    <a:pt x="5104" y="6170"/>
                  </a:lnTo>
                  <a:lnTo>
                    <a:pt x="5305" y="6190"/>
                  </a:lnTo>
                  <a:lnTo>
                    <a:pt x="5506" y="6170"/>
                  </a:lnTo>
                  <a:lnTo>
                    <a:pt x="5707" y="6130"/>
                  </a:lnTo>
                  <a:lnTo>
                    <a:pt x="5888" y="6029"/>
                  </a:lnTo>
                  <a:lnTo>
                    <a:pt x="5968" y="5949"/>
                  </a:lnTo>
                  <a:lnTo>
                    <a:pt x="6049" y="5888"/>
                  </a:lnTo>
                  <a:lnTo>
                    <a:pt x="10269" y="1267"/>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5535;p57">
              <a:extLst>
                <a:ext uri="{FF2B5EF4-FFF2-40B4-BE49-F238E27FC236}">
                  <a16:creationId xmlns:a16="http://schemas.microsoft.com/office/drawing/2014/main" id="{01783E8E-4FE9-9AD0-E315-338EB27DC5C5}"/>
                </a:ext>
              </a:extLst>
            </p:cNvPr>
            <p:cNvSpPr/>
            <p:nvPr/>
          </p:nvSpPr>
          <p:spPr>
            <a:xfrm>
              <a:off x="-2332925" y="2368238"/>
              <a:ext cx="256725" cy="154750"/>
            </a:xfrm>
            <a:custGeom>
              <a:avLst/>
              <a:gdLst/>
              <a:ahLst/>
              <a:cxnLst/>
              <a:rect l="l" t="t" r="r" b="b"/>
              <a:pathLst>
                <a:path w="10269" h="6190" fill="none" extrusionOk="0">
                  <a:moveTo>
                    <a:pt x="10269" y="1267"/>
                  </a:moveTo>
                  <a:lnTo>
                    <a:pt x="6049" y="5888"/>
                  </a:lnTo>
                  <a:lnTo>
                    <a:pt x="6049" y="5888"/>
                  </a:lnTo>
                  <a:lnTo>
                    <a:pt x="5968" y="5949"/>
                  </a:lnTo>
                  <a:lnTo>
                    <a:pt x="5888" y="6029"/>
                  </a:lnTo>
                  <a:lnTo>
                    <a:pt x="5707" y="6130"/>
                  </a:lnTo>
                  <a:lnTo>
                    <a:pt x="5506" y="6170"/>
                  </a:lnTo>
                  <a:lnTo>
                    <a:pt x="5305" y="6190"/>
                  </a:lnTo>
                  <a:lnTo>
                    <a:pt x="5104" y="6170"/>
                  </a:lnTo>
                  <a:lnTo>
                    <a:pt x="4923" y="6089"/>
                  </a:lnTo>
                  <a:lnTo>
                    <a:pt x="4742" y="5989"/>
                  </a:lnTo>
                  <a:lnTo>
                    <a:pt x="4662" y="5908"/>
                  </a:lnTo>
                  <a:lnTo>
                    <a:pt x="4602" y="58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5536;p57">
              <a:extLst>
                <a:ext uri="{FF2B5EF4-FFF2-40B4-BE49-F238E27FC236}">
                  <a16:creationId xmlns:a16="http://schemas.microsoft.com/office/drawing/2014/main" id="{A347CF63-2E56-8F03-C0F1-7C9443C2EB48}"/>
                </a:ext>
              </a:extLst>
            </p:cNvPr>
            <p:cNvSpPr/>
            <p:nvPr/>
          </p:nvSpPr>
          <p:spPr>
            <a:xfrm>
              <a:off x="-2339475" y="2361713"/>
              <a:ext cx="269800" cy="167825"/>
            </a:xfrm>
            <a:custGeom>
              <a:avLst/>
              <a:gdLst/>
              <a:ahLst/>
              <a:cxnLst/>
              <a:rect l="l" t="t" r="r" b="b"/>
              <a:pathLst>
                <a:path w="10792" h="6713" extrusionOk="0">
                  <a:moveTo>
                    <a:pt x="182" y="0"/>
                  </a:moveTo>
                  <a:lnTo>
                    <a:pt x="101" y="61"/>
                  </a:lnTo>
                  <a:lnTo>
                    <a:pt x="21" y="141"/>
                  </a:lnTo>
                  <a:lnTo>
                    <a:pt x="1" y="221"/>
                  </a:lnTo>
                  <a:lnTo>
                    <a:pt x="1" y="322"/>
                  </a:lnTo>
                  <a:lnTo>
                    <a:pt x="61" y="422"/>
                  </a:lnTo>
                  <a:lnTo>
                    <a:pt x="4643" y="6250"/>
                  </a:lnTo>
                  <a:lnTo>
                    <a:pt x="4743" y="6350"/>
                  </a:lnTo>
                  <a:lnTo>
                    <a:pt x="4844" y="6451"/>
                  </a:lnTo>
                  <a:lnTo>
                    <a:pt x="4944" y="6511"/>
                  </a:lnTo>
                  <a:lnTo>
                    <a:pt x="5045" y="6591"/>
                  </a:lnTo>
                  <a:lnTo>
                    <a:pt x="5165" y="6632"/>
                  </a:lnTo>
                  <a:lnTo>
                    <a:pt x="5306" y="6672"/>
                  </a:lnTo>
                  <a:lnTo>
                    <a:pt x="5426" y="6712"/>
                  </a:lnTo>
                  <a:lnTo>
                    <a:pt x="5728" y="6712"/>
                  </a:lnTo>
                  <a:lnTo>
                    <a:pt x="5868" y="6692"/>
                  </a:lnTo>
                  <a:lnTo>
                    <a:pt x="5989" y="6652"/>
                  </a:lnTo>
                  <a:lnTo>
                    <a:pt x="6090" y="6612"/>
                  </a:lnTo>
                  <a:lnTo>
                    <a:pt x="6210" y="6551"/>
                  </a:lnTo>
                  <a:lnTo>
                    <a:pt x="6311" y="6491"/>
                  </a:lnTo>
                  <a:lnTo>
                    <a:pt x="6411" y="6411"/>
                  </a:lnTo>
                  <a:lnTo>
                    <a:pt x="6512" y="6310"/>
                  </a:lnTo>
                  <a:lnTo>
                    <a:pt x="10711" y="1708"/>
                  </a:lnTo>
                  <a:lnTo>
                    <a:pt x="10772" y="1628"/>
                  </a:lnTo>
                  <a:lnTo>
                    <a:pt x="10792" y="1528"/>
                  </a:lnTo>
                  <a:lnTo>
                    <a:pt x="10772" y="1427"/>
                  </a:lnTo>
                  <a:lnTo>
                    <a:pt x="10711" y="1347"/>
                  </a:lnTo>
                  <a:lnTo>
                    <a:pt x="10611" y="1286"/>
                  </a:lnTo>
                  <a:lnTo>
                    <a:pt x="10510" y="1266"/>
                  </a:lnTo>
                  <a:lnTo>
                    <a:pt x="10410" y="1286"/>
                  </a:lnTo>
                  <a:lnTo>
                    <a:pt x="10330" y="1347"/>
                  </a:lnTo>
                  <a:lnTo>
                    <a:pt x="6130" y="5969"/>
                  </a:lnTo>
                  <a:lnTo>
                    <a:pt x="6009" y="6069"/>
                  </a:lnTo>
                  <a:lnTo>
                    <a:pt x="5868" y="6149"/>
                  </a:lnTo>
                  <a:lnTo>
                    <a:pt x="5728" y="6190"/>
                  </a:lnTo>
                  <a:lnTo>
                    <a:pt x="5587" y="6190"/>
                  </a:lnTo>
                  <a:lnTo>
                    <a:pt x="5426" y="6169"/>
                  </a:lnTo>
                  <a:lnTo>
                    <a:pt x="5286" y="6109"/>
                  </a:lnTo>
                  <a:lnTo>
                    <a:pt x="5165" y="6029"/>
                  </a:lnTo>
                  <a:lnTo>
                    <a:pt x="5065" y="5928"/>
                  </a:lnTo>
                  <a:lnTo>
                    <a:pt x="463" y="101"/>
                  </a:lnTo>
                  <a:lnTo>
                    <a:pt x="383" y="20"/>
                  </a:lnTo>
                  <a:lnTo>
                    <a:pt x="2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5930"/>
                                        </p:tgtEl>
                                        <p:attrNameLst>
                                          <p:attrName>style.visibility</p:attrName>
                                        </p:attrNameLst>
                                      </p:cBhvr>
                                      <p:to>
                                        <p:strVal val="visible"/>
                                      </p:to>
                                    </p:set>
                                    <p:anim calcmode="lin" valueType="num">
                                      <p:cBhvr additive="base">
                                        <p:cTn id="7" dur="500" fill="hold"/>
                                        <p:tgtEl>
                                          <p:spTgt spid="5930"/>
                                        </p:tgtEl>
                                        <p:attrNameLst>
                                          <p:attrName>ppt_x</p:attrName>
                                        </p:attrNameLst>
                                      </p:cBhvr>
                                      <p:tavLst>
                                        <p:tav tm="0">
                                          <p:val>
                                            <p:strVal val="#ppt_x"/>
                                          </p:val>
                                        </p:tav>
                                        <p:tav tm="100000">
                                          <p:val>
                                            <p:strVal val="#ppt_x"/>
                                          </p:val>
                                        </p:tav>
                                      </p:tavLst>
                                    </p:anim>
                                    <p:anim calcmode="lin" valueType="num">
                                      <p:cBhvr additive="base">
                                        <p:cTn id="8" dur="500" fill="hold"/>
                                        <p:tgtEl>
                                          <p:spTgt spid="59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4" presetClass="emph" presetSubtype="0" fill="hold" grpId="1" nodeType="clickEffect">
                                  <p:stCondLst>
                                    <p:cond delay="0"/>
                                  </p:stCondLst>
                                  <p:iterate type="lt">
                                    <p:tmPct val="10000"/>
                                  </p:iterate>
                                  <p:childTnLst>
                                    <p:animMotion origin="layout" path="M -8.33333E-7 -9.87654E-7 L -8.33333E-7 -0.07222 " pathEditMode="relative" rAng="0" ptsTypes="AA">
                                      <p:cBhvr>
                                        <p:cTn id="12" dur="250" accel="50000" decel="50000" autoRev="1" fill="hold">
                                          <p:stCondLst>
                                            <p:cond delay="0"/>
                                          </p:stCondLst>
                                        </p:cTn>
                                        <p:tgtEl>
                                          <p:spTgt spid="5930"/>
                                        </p:tgtEl>
                                        <p:attrNameLst>
                                          <p:attrName>ppt_x</p:attrName>
                                          <p:attrName>ppt_y</p:attrName>
                                        </p:attrNameLst>
                                      </p:cBhvr>
                                      <p:rCtr x="0" y="-3611"/>
                                    </p:animMotion>
                                    <p:animRot by="1500000">
                                      <p:cBhvr>
                                        <p:cTn id="13" dur="125" fill="hold">
                                          <p:stCondLst>
                                            <p:cond delay="0"/>
                                          </p:stCondLst>
                                        </p:cTn>
                                        <p:tgtEl>
                                          <p:spTgt spid="5930"/>
                                        </p:tgtEl>
                                        <p:attrNameLst>
                                          <p:attrName>r</p:attrName>
                                        </p:attrNameLst>
                                      </p:cBhvr>
                                    </p:animRot>
                                    <p:animRot by="-1500000">
                                      <p:cBhvr>
                                        <p:cTn id="14" dur="125" fill="hold">
                                          <p:stCondLst>
                                            <p:cond delay="125"/>
                                          </p:stCondLst>
                                        </p:cTn>
                                        <p:tgtEl>
                                          <p:spTgt spid="5930"/>
                                        </p:tgtEl>
                                        <p:attrNameLst>
                                          <p:attrName>r</p:attrName>
                                        </p:attrNameLst>
                                      </p:cBhvr>
                                    </p:animRot>
                                    <p:animRot by="-1500000">
                                      <p:cBhvr>
                                        <p:cTn id="15" dur="125" fill="hold">
                                          <p:stCondLst>
                                            <p:cond delay="250"/>
                                          </p:stCondLst>
                                        </p:cTn>
                                        <p:tgtEl>
                                          <p:spTgt spid="5930"/>
                                        </p:tgtEl>
                                        <p:attrNameLst>
                                          <p:attrName>r</p:attrName>
                                        </p:attrNameLst>
                                      </p:cBhvr>
                                    </p:animRot>
                                    <p:animRot by="1500000">
                                      <p:cBhvr>
                                        <p:cTn id="16" dur="125" fill="hold">
                                          <p:stCondLst>
                                            <p:cond delay="375"/>
                                          </p:stCondLst>
                                        </p:cTn>
                                        <p:tgtEl>
                                          <p:spTgt spid="59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0" grpId="0"/>
      <p:bldP spid="593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76871C-FCB1-81C4-69BF-39B58F70C76D}"/>
              </a:ext>
            </a:extLst>
          </p:cNvPr>
          <p:cNvSpPr txBox="1"/>
          <p:nvPr/>
        </p:nvSpPr>
        <p:spPr>
          <a:xfrm>
            <a:off x="451388" y="39281"/>
            <a:ext cx="8118282" cy="492443"/>
          </a:xfrm>
          <a:prstGeom prst="rect">
            <a:avLst/>
          </a:prstGeom>
          <a:noFill/>
        </p:spPr>
        <p:txBody>
          <a:bodyPr wrap="square" rtlCol="0">
            <a:spAutoFit/>
          </a:bodyPr>
          <a:lstStyle/>
          <a:p>
            <a:pPr algn="ctr"/>
            <a:r>
              <a:rPr lang="en-US" sz="2600" dirty="0" err="1">
                <a:solidFill>
                  <a:srgbClr val="FF0000"/>
                </a:solidFill>
                <a:latin typeface="Times New Roman" panose="02020603050405020304" pitchFamily="18" charset="0"/>
                <a:cs typeface="Times New Roman" panose="02020603050405020304" pitchFamily="18" charset="0"/>
              </a:rPr>
              <a:t>Hoạt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động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nhóm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đôi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hoàn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thành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nội</a:t>
            </a:r>
            <a:r>
              <a:rPr lang="en-US" sz="2600" dirty="0">
                <a:solidFill>
                  <a:srgbClr val="FF0000"/>
                </a:solidFill>
                <a:latin typeface="Times New Roman" panose="02020603050405020304" pitchFamily="18" charset="0"/>
                <a:cs typeface="Times New Roman" panose="02020603050405020304" pitchFamily="18" charset="0"/>
              </a:rPr>
              <a:t> dung 1 - PHT</a:t>
            </a:r>
          </a:p>
        </p:txBody>
      </p:sp>
      <p:graphicFrame>
        <p:nvGraphicFramePr>
          <p:cNvPr id="7" name="Table 6">
            <a:extLst>
              <a:ext uri="{FF2B5EF4-FFF2-40B4-BE49-F238E27FC236}">
                <a16:creationId xmlns:a16="http://schemas.microsoft.com/office/drawing/2014/main" id="{162704E0-78FE-77E5-9FF8-B4304EB4350A}"/>
              </a:ext>
            </a:extLst>
          </p:cNvPr>
          <p:cNvGraphicFramePr>
            <a:graphicFrameLocks noGrp="1"/>
          </p:cNvGraphicFramePr>
          <p:nvPr>
            <p:extLst>
              <p:ext uri="{D42A27DB-BD31-4B8C-83A1-F6EECF244321}">
                <p14:modId xmlns:p14="http://schemas.microsoft.com/office/powerpoint/2010/main" val="3172540565"/>
              </p:ext>
            </p:extLst>
          </p:nvPr>
        </p:nvGraphicFramePr>
        <p:xfrm>
          <a:off x="61470" y="706011"/>
          <a:ext cx="9021059" cy="5073924"/>
        </p:xfrm>
        <a:graphic>
          <a:graphicData uri="http://schemas.openxmlformats.org/drawingml/2006/table">
            <a:tbl>
              <a:tblPr firstRow="1" firstCol="1" bandRow="1"/>
              <a:tblGrid>
                <a:gridCol w="1041621">
                  <a:extLst>
                    <a:ext uri="{9D8B030D-6E8A-4147-A177-3AD203B41FA5}">
                      <a16:colId xmlns:a16="http://schemas.microsoft.com/office/drawing/2014/main" val="3652608594"/>
                    </a:ext>
                  </a:extLst>
                </a:gridCol>
                <a:gridCol w="2775005">
                  <a:extLst>
                    <a:ext uri="{9D8B030D-6E8A-4147-A177-3AD203B41FA5}">
                      <a16:colId xmlns:a16="http://schemas.microsoft.com/office/drawing/2014/main" val="411302638"/>
                    </a:ext>
                  </a:extLst>
                </a:gridCol>
                <a:gridCol w="2631882">
                  <a:extLst>
                    <a:ext uri="{9D8B030D-6E8A-4147-A177-3AD203B41FA5}">
                      <a16:colId xmlns:a16="http://schemas.microsoft.com/office/drawing/2014/main" val="1246827076"/>
                    </a:ext>
                  </a:extLst>
                </a:gridCol>
                <a:gridCol w="2572551">
                  <a:extLst>
                    <a:ext uri="{9D8B030D-6E8A-4147-A177-3AD203B41FA5}">
                      <a16:colId xmlns:a16="http://schemas.microsoft.com/office/drawing/2014/main" val="604476986"/>
                    </a:ext>
                  </a:extLst>
                </a:gridCol>
              </a:tblGrid>
              <a:tr h="2214610">
                <a:tc>
                  <a:txBody>
                    <a:bodyPr/>
                    <a:lstStyle/>
                    <a:p>
                      <a:pPr marL="0" marR="0" algn="ctr">
                        <a:lnSpc>
                          <a:spcPct val="115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Một số nhãn hóa chất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021003"/>
                  </a:ext>
                </a:extLst>
              </a:tr>
              <a:tr h="2859314">
                <a:tc>
                  <a:txBody>
                    <a:bodyPr/>
                    <a:lstStyle/>
                    <a:p>
                      <a:pPr marL="0" marR="0" algn="ctr">
                        <a:lnSpc>
                          <a:spcPct val="115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 tin trên nhãn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buFontTx/>
                        <a:buNone/>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15000"/>
                        </a:lnSpc>
                        <a:spcBef>
                          <a:spcPts val="0"/>
                        </a:spcBef>
                        <a:spcAft>
                          <a:spcPts val="0"/>
                        </a:spcAft>
                        <a:buFontTx/>
                        <a:buNone/>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038198"/>
                  </a:ext>
                </a:extLst>
              </a:tr>
            </a:tbl>
          </a:graphicData>
        </a:graphic>
      </p:graphicFrame>
      <p:pic>
        <p:nvPicPr>
          <p:cNvPr id="8" name="Picture 3" descr="A blue and black label with black text&#10;&#10;Description automatically generated">
            <a:extLst>
              <a:ext uri="{FF2B5EF4-FFF2-40B4-BE49-F238E27FC236}">
                <a16:creationId xmlns:a16="http://schemas.microsoft.com/office/drawing/2014/main" id="{97B4734B-E50A-4160-C9D5-DB658830A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048" y="738809"/>
            <a:ext cx="1820863" cy="2171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 close-up of a label&#10;&#10;Description automatically generated">
            <a:extLst>
              <a:ext uri="{FF2B5EF4-FFF2-40B4-BE49-F238E27FC236}">
                <a16:creationId xmlns:a16="http://schemas.microsoft.com/office/drawing/2014/main" id="{D0B9B5F6-5E22-40B2-E471-4B224A7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27" y="757859"/>
            <a:ext cx="17446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A blue can with a yellow sign on it&#10;&#10;Description automatically generated">
            <a:extLst>
              <a:ext uri="{FF2B5EF4-FFF2-40B4-BE49-F238E27FC236}">
                <a16:creationId xmlns:a16="http://schemas.microsoft.com/office/drawing/2014/main" id="{EF6C7FFF-B6E2-B252-7A65-E17BFD22E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794" y="757859"/>
            <a:ext cx="1798638"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1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1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1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3"/>
</p:tagLst>
</file>

<file path=ppt/tags/tag1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4"/>
</p:tagLst>
</file>

<file path=ppt/tags/tag1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5"/>
</p:tagLst>
</file>

<file path=ppt/tags/tag1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6"/>
</p:tagLst>
</file>

<file path=ppt/tags/tag1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7"/>
</p:tagLst>
</file>

<file path=ppt/tags/tag1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8"/>
</p:tagLst>
</file>

<file path=ppt/tags/tag1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9"/>
</p:tagLst>
</file>

<file path=ppt/tags/tag1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0"/>
</p:tagLst>
</file>

<file path=ppt/tags/tag1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1"/>
</p:tagLst>
</file>

<file path=ppt/tags/tag1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2"/>
</p:tagLst>
</file>

<file path=ppt/tags/tag11.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4"/>
</p:tagLst>
</file>

<file path=ppt/tags/tag1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3"/>
</p:tagLst>
</file>

<file path=ppt/tags/tag1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4"/>
</p:tagLst>
</file>

<file path=ppt/tags/tag1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5"/>
</p:tagLst>
</file>

<file path=ppt/tags/tag1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6"/>
</p:tagLst>
</file>

<file path=ppt/tags/tag1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7"/>
</p:tagLst>
</file>

<file path=ppt/tags/tag1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8"/>
</p:tagLst>
</file>

<file path=ppt/tags/tag1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9"/>
</p:tagLst>
</file>

<file path=ppt/tags/tag1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0"/>
</p:tagLst>
</file>

<file path=ppt/tags/tag1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1"/>
</p:tagLst>
</file>

<file path=ppt/tags/tag1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2"/>
</p:tagLst>
</file>

<file path=ppt/tags/tag12.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1"/>
</p:tagLst>
</file>

<file path=ppt/tags/tag1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3"/>
</p:tagLst>
</file>

<file path=ppt/tags/tag1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4"/>
</p:tagLst>
</file>

<file path=ppt/tags/tag1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5"/>
</p:tagLst>
</file>

<file path=ppt/tags/tag1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6"/>
</p:tagLst>
</file>

<file path=ppt/tags/tag1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7"/>
</p:tagLst>
</file>

<file path=ppt/tags/tag1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8"/>
</p:tagLst>
</file>

<file path=ppt/tags/tag1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9"/>
</p:tagLst>
</file>

<file path=ppt/tags/tag1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0"/>
</p:tagLst>
</file>

<file path=ppt/tags/tag1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1"/>
</p:tagLst>
</file>

<file path=ppt/tags/tag1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2"/>
</p:tagLst>
</file>

<file path=ppt/tags/tag13.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3"/>
</p:tagLst>
</file>

<file path=ppt/tags/tag1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3"/>
</p:tagLst>
</file>

<file path=ppt/tags/tag1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4"/>
</p:tagLst>
</file>

<file path=ppt/tags/tag1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5"/>
</p:tagLst>
</file>

<file path=ppt/tags/tag1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6"/>
</p:tagLst>
</file>

<file path=ppt/tags/tag1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7"/>
</p:tagLst>
</file>

<file path=ppt/tags/tag1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8"/>
</p:tagLst>
</file>

<file path=ppt/tags/tag1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9"/>
</p:tagLst>
</file>

<file path=ppt/tags/tag1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0"/>
</p:tagLst>
</file>

<file path=ppt/tags/tag1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1"/>
</p:tagLst>
</file>

<file path=ppt/tags/tag1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2"/>
</p:tagLst>
</file>

<file path=ppt/tags/tag14.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2"/>
</p:tagLst>
</file>

<file path=ppt/tags/tag1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3"/>
</p:tagLst>
</file>

<file path=ppt/tags/tag1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4"/>
</p:tagLst>
</file>

<file path=ppt/tags/tag1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5"/>
</p:tagLst>
</file>

<file path=ppt/tags/tag1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6"/>
</p:tagLst>
</file>

<file path=ppt/tags/tag1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7"/>
</p:tagLst>
</file>

<file path=ppt/tags/tag1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8"/>
</p:tagLst>
</file>

<file path=ppt/tags/tag1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9"/>
</p:tagLst>
</file>

<file path=ppt/tags/tag1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0"/>
</p:tagLst>
</file>

<file path=ppt/tags/tag1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1"/>
</p:tagLst>
</file>

<file path=ppt/tags/tag1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2"/>
</p:tagLst>
</file>

<file path=ppt/tags/tag15.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9"/>
</p:tagLst>
</file>

<file path=ppt/tags/tag1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3"/>
</p:tagLst>
</file>

<file path=ppt/tags/tag1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4"/>
</p:tagLst>
</file>

<file path=ppt/tags/tag1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5"/>
</p:tagLst>
</file>

<file path=ppt/tags/tag1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6"/>
</p:tagLst>
</file>

<file path=ppt/tags/tag1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7"/>
</p:tagLst>
</file>

<file path=ppt/tags/tag1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8"/>
</p:tagLst>
</file>

<file path=ppt/tags/tag1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9"/>
</p:tagLst>
</file>

<file path=ppt/tags/tag1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0"/>
</p:tagLst>
</file>

<file path=ppt/tags/tag1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1"/>
</p:tagLst>
</file>

<file path=ppt/tags/tag1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2"/>
</p:tagLst>
</file>

<file path=ppt/tags/tag16.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1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3"/>
</p:tagLst>
</file>

<file path=ppt/tags/tag1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4"/>
</p:tagLst>
</file>

<file path=ppt/tags/tag1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5"/>
</p:tagLst>
</file>

<file path=ppt/tags/tag1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6"/>
</p:tagLst>
</file>

<file path=ppt/tags/tag1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7"/>
</p:tagLst>
</file>

<file path=ppt/tags/tag1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8"/>
</p:tagLst>
</file>

<file path=ppt/tags/tag1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9"/>
</p:tagLst>
</file>

<file path=ppt/tags/tag1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0"/>
</p:tagLst>
</file>

<file path=ppt/tags/tag1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1"/>
</p:tagLst>
</file>

<file path=ppt/tags/tag1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2"/>
</p:tagLst>
</file>

<file path=ppt/tags/tag17.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1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3"/>
</p:tagLst>
</file>

<file path=ppt/tags/tag1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4"/>
</p:tagLst>
</file>

<file path=ppt/tags/tag1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5"/>
</p:tagLst>
</file>

<file path=ppt/tags/tag1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6"/>
</p:tagLst>
</file>

<file path=ppt/tags/tag1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7"/>
</p:tagLst>
</file>

<file path=ppt/tags/tag1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8"/>
</p:tagLst>
</file>

<file path=ppt/tags/tag1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9"/>
</p:tagLst>
</file>

<file path=ppt/tags/tag1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0"/>
</p:tagLst>
</file>

<file path=ppt/tags/tag1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1"/>
</p:tagLst>
</file>

<file path=ppt/tags/tag1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2"/>
</p:tagLst>
</file>

<file path=ppt/tags/tag18.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1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3"/>
</p:tagLst>
</file>

<file path=ppt/tags/tag1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4"/>
</p:tagLst>
</file>

<file path=ppt/tags/tag1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5"/>
</p:tagLst>
</file>

<file path=ppt/tags/tag1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6"/>
</p:tagLst>
</file>

<file path=ppt/tags/tag1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7"/>
</p:tagLst>
</file>

<file path=ppt/tags/tag1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8"/>
</p:tagLst>
</file>

<file path=ppt/tags/tag1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9"/>
</p:tagLst>
</file>

<file path=ppt/tags/tag1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0"/>
</p:tagLst>
</file>

<file path=ppt/tags/tag1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1"/>
</p:tagLst>
</file>

<file path=ppt/tags/tag1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2"/>
</p:tagLst>
</file>

<file path=ppt/tags/tag19.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1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3"/>
</p:tagLst>
</file>

<file path=ppt/tags/tag1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4"/>
</p:tagLst>
</file>

<file path=ppt/tags/tag1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5"/>
</p:tagLst>
</file>

<file path=ppt/tags/tag1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6"/>
</p:tagLst>
</file>

<file path=ppt/tags/tag1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7"/>
</p:tagLst>
</file>

<file path=ppt/tags/tag1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8"/>
</p:tagLst>
</file>

<file path=ppt/tags/tag1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9"/>
</p:tagLst>
</file>

<file path=ppt/tags/tag1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0"/>
</p:tagLst>
</file>

<file path=ppt/tags/tag1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1"/>
</p:tagLst>
</file>

<file path=ppt/tags/tag1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2"/>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ags/tag2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3"/>
</p:tagLst>
</file>

<file path=ppt/tags/tag2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4"/>
</p:tagLst>
</file>

<file path=ppt/tags/tag2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5"/>
</p:tagLst>
</file>

<file path=ppt/tags/tag2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6"/>
</p:tagLst>
</file>

<file path=ppt/tags/tag2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7"/>
</p:tagLst>
</file>

<file path=ppt/tags/tag2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8"/>
</p:tagLst>
</file>

<file path=ppt/tags/tag2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9"/>
</p:tagLst>
</file>

<file path=ppt/tags/tag2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0"/>
</p:tagLst>
</file>

<file path=ppt/tags/tag2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1"/>
</p:tagLst>
</file>

<file path=ppt/tags/tag2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2"/>
</p:tagLst>
</file>

<file path=ppt/tags/tag2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2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3"/>
</p:tagLst>
</file>

<file path=ppt/tags/tag2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4"/>
</p:tagLst>
</file>

<file path=ppt/tags/tag2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5"/>
</p:tagLst>
</file>

<file path=ppt/tags/tag2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6"/>
</p:tagLst>
</file>

<file path=ppt/tags/tag2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7"/>
</p:tagLst>
</file>

<file path=ppt/tags/tag2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8"/>
</p:tagLst>
</file>

<file path=ppt/tags/tag2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9"/>
</p:tagLst>
</file>

<file path=ppt/tags/tag2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0"/>
</p:tagLst>
</file>

<file path=ppt/tags/tag2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1"/>
</p:tagLst>
</file>

<file path=ppt/tags/tag2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2"/>
</p:tagLst>
</file>

<file path=ppt/tags/tag2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3"/>
</p:tagLst>
</file>

<file path=ppt/tags/tag2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4"/>
</p:tagLst>
</file>

<file path=ppt/tags/tag2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5"/>
</p:tagLst>
</file>

<file path=ppt/tags/tag2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6"/>
</p:tagLst>
</file>

<file path=ppt/tags/tag2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7"/>
</p:tagLst>
</file>

<file path=ppt/tags/tag2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8"/>
</p:tagLst>
</file>

<file path=ppt/tags/tag2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9"/>
</p:tagLst>
</file>

<file path=ppt/tags/tag2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0"/>
</p:tagLst>
</file>

<file path=ppt/tags/tag2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1"/>
</p:tagLst>
</file>

<file path=ppt/tags/tag2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2"/>
</p:tagLst>
</file>

<file path=ppt/tags/tag2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2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3"/>
</p:tagLst>
</file>

<file path=ppt/tags/tag2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4"/>
</p:tagLst>
</file>

<file path=ppt/tags/tag2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5"/>
</p:tagLst>
</file>

<file path=ppt/tags/tag2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6"/>
</p:tagLst>
</file>

<file path=ppt/tags/tag2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7"/>
</p:tagLst>
</file>

<file path=ppt/tags/tag2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8"/>
</p:tagLst>
</file>

<file path=ppt/tags/tag2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9"/>
</p:tagLst>
</file>

<file path=ppt/tags/tag2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0"/>
</p:tagLst>
</file>

<file path=ppt/tags/tag2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1"/>
</p:tagLst>
</file>

<file path=ppt/tags/tag2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2"/>
</p:tagLst>
</file>

<file path=ppt/tags/tag2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3"/>
</p:tagLst>
</file>

<file path=ppt/tags/tag2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4"/>
</p:tagLst>
</file>

<file path=ppt/tags/tag2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5"/>
</p:tagLst>
</file>

<file path=ppt/tags/tag2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6"/>
</p:tagLst>
</file>

<file path=ppt/tags/tag2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7"/>
</p:tagLst>
</file>

<file path=ppt/tags/tag2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8"/>
</p:tagLst>
</file>

<file path=ppt/tags/tag2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9"/>
</p:tagLst>
</file>

<file path=ppt/tags/tag2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0"/>
</p:tagLst>
</file>

<file path=ppt/tags/tag2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1"/>
</p:tagLst>
</file>

<file path=ppt/tags/tag2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2"/>
</p:tagLst>
</file>

<file path=ppt/tags/tag2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2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3"/>
</p:tagLst>
</file>

<file path=ppt/tags/tag2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4"/>
</p:tagLst>
</file>

<file path=ppt/tags/tag2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5"/>
</p:tagLst>
</file>

<file path=ppt/tags/tag2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6"/>
</p:tagLst>
</file>

<file path=ppt/tags/tag2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7"/>
</p:tagLst>
</file>

<file path=ppt/tags/tag2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8"/>
</p:tagLst>
</file>

<file path=ppt/tags/tag2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9"/>
</p:tagLst>
</file>

<file path=ppt/tags/tag2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0"/>
</p:tagLst>
</file>

<file path=ppt/tags/tag2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1"/>
</p:tagLst>
</file>

<file path=ppt/tags/tag2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2"/>
</p:tagLst>
</file>

<file path=ppt/tags/tag2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3"/>
</p:tagLst>
</file>

<file path=ppt/tags/tag2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4"/>
</p:tagLst>
</file>

<file path=ppt/tags/tag2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5"/>
</p:tagLst>
</file>

<file path=ppt/tags/tag2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6"/>
</p:tagLst>
</file>

<file path=ppt/tags/tag2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7"/>
</p:tagLst>
</file>

<file path=ppt/tags/tag2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8"/>
</p:tagLst>
</file>

<file path=ppt/tags/tag2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9"/>
</p:tagLst>
</file>

<file path=ppt/tags/tag2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0"/>
</p:tagLst>
</file>

<file path=ppt/tags/tag2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1"/>
</p:tagLst>
</file>

<file path=ppt/tags/tag2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2"/>
</p:tagLst>
</file>

<file path=ppt/tags/tag2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2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3"/>
</p:tagLst>
</file>

<file path=ppt/tags/tag2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4"/>
</p:tagLst>
</file>

<file path=ppt/tags/tag2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5"/>
</p:tagLst>
</file>

<file path=ppt/tags/tag2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6"/>
</p:tagLst>
</file>

<file path=ppt/tags/tag2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7"/>
</p:tagLst>
</file>

<file path=ppt/tags/tag2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8"/>
</p:tagLst>
</file>

<file path=ppt/tags/tag2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9"/>
</p:tagLst>
</file>

<file path=ppt/tags/tag2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0"/>
</p:tagLst>
</file>

<file path=ppt/tags/tag2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1"/>
</p:tagLst>
</file>

<file path=ppt/tags/tag2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2"/>
</p:tagLst>
</file>

<file path=ppt/tags/tag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
</p:tagLst>
</file>

<file path=ppt/tags/tag2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3"/>
</p:tagLst>
</file>

<file path=ppt/tags/tag2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4"/>
</p:tagLst>
</file>

<file path=ppt/tags/tag2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5"/>
</p:tagLst>
</file>

<file path=ppt/tags/tag2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6"/>
</p:tagLst>
</file>

<file path=ppt/tags/tag2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7"/>
</p:tagLst>
</file>

<file path=ppt/tags/tag2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8"/>
</p:tagLst>
</file>

<file path=ppt/tags/tag2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9"/>
</p:tagLst>
</file>

<file path=ppt/tags/tag2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0"/>
</p:tagLst>
</file>

<file path=ppt/tags/tag2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1"/>
</p:tagLst>
</file>

<file path=ppt/tags/tag2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2"/>
</p:tagLst>
</file>

<file path=ppt/tags/tag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
</p:tagLst>
</file>

<file path=ppt/tags/tag2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3"/>
</p:tagLst>
</file>

<file path=ppt/tags/tag2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4"/>
</p:tagLst>
</file>

<file path=ppt/tags/tag2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5"/>
</p:tagLst>
</file>

<file path=ppt/tags/tag2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6"/>
</p:tagLst>
</file>

<file path=ppt/tags/tag2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7"/>
</p:tagLst>
</file>

<file path=ppt/tags/tag2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8"/>
</p:tagLst>
</file>

<file path=ppt/tags/tag2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9"/>
</p:tagLst>
</file>

<file path=ppt/tags/tag2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0"/>
</p:tagLst>
</file>

<file path=ppt/tags/tag2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1"/>
</p:tagLst>
</file>

<file path=ppt/tags/tag2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2"/>
</p:tagLst>
</file>

<file path=ppt/tags/tag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
</p:tagLst>
</file>

<file path=ppt/tags/tag3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3"/>
</p:tagLst>
</file>

<file path=ppt/tags/tag3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4"/>
</p:tagLst>
</file>

<file path=ppt/tags/tag3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5"/>
</p:tagLst>
</file>

<file path=ppt/tags/tag3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6"/>
</p:tagLst>
</file>

<file path=ppt/tags/tag3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7"/>
</p:tagLst>
</file>

<file path=ppt/tags/tag3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8"/>
</p:tagLst>
</file>

<file path=ppt/tags/tag3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9"/>
</p:tagLst>
</file>

<file path=ppt/tags/tag3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0"/>
</p:tagLst>
</file>

<file path=ppt/tags/tag3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1"/>
</p:tagLst>
</file>

<file path=ppt/tags/tag3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2"/>
</p:tagLst>
</file>

<file path=ppt/tags/tag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
</p:tagLst>
</file>

<file path=ppt/tags/tag3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3"/>
</p:tagLst>
</file>

<file path=ppt/tags/tag3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4"/>
</p:tagLst>
</file>

<file path=ppt/tags/tag3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5"/>
</p:tagLst>
</file>

<file path=ppt/tags/tag3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6"/>
</p:tagLst>
</file>

<file path=ppt/tags/tag3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7"/>
</p:tagLst>
</file>

<file path=ppt/tags/tag3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8"/>
</p:tagLst>
</file>

<file path=ppt/tags/tag3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9"/>
</p:tagLst>
</file>

<file path=ppt/tags/tag3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0"/>
</p:tagLst>
</file>

<file path=ppt/tags/tag3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1"/>
</p:tagLst>
</file>

<file path=ppt/tags/tag3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2"/>
</p:tagLst>
</file>

<file path=ppt/tags/tag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
</p:tagLst>
</file>

<file path=ppt/tags/tag3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3"/>
</p:tagLst>
</file>

<file path=ppt/tags/tag3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4"/>
</p:tagLst>
</file>

<file path=ppt/tags/tag3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5"/>
</p:tagLst>
</file>

<file path=ppt/tags/tag3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6"/>
</p:tagLst>
</file>

<file path=ppt/tags/tag3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7"/>
</p:tagLst>
</file>

<file path=ppt/tags/tag3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8"/>
</p:tagLst>
</file>

<file path=ppt/tags/tag3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9"/>
</p:tagLst>
</file>

<file path=ppt/tags/tag3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0"/>
</p:tagLst>
</file>

<file path=ppt/tags/tag3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1"/>
</p:tagLst>
</file>

<file path=ppt/tags/tag3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2"/>
</p:tagLst>
</file>

<file path=ppt/tags/tag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
</p:tagLst>
</file>

<file path=ppt/tags/tag3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3"/>
</p:tagLst>
</file>

<file path=ppt/tags/tag3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4"/>
</p:tagLst>
</file>

<file path=ppt/tags/tag3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5"/>
</p:tagLst>
</file>

<file path=ppt/tags/tag3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6"/>
</p:tagLst>
</file>

<file path=ppt/tags/tag3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7"/>
</p:tagLst>
</file>

<file path=ppt/tags/tag3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8"/>
</p:tagLst>
</file>

<file path=ppt/tags/tag3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9"/>
</p:tagLst>
</file>

<file path=ppt/tags/tag3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0"/>
</p:tagLst>
</file>

<file path=ppt/tags/tag3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1"/>
</p:tagLst>
</file>

<file path=ppt/tags/tag3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2"/>
</p:tagLst>
</file>

<file path=ppt/tags/tag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
</p:tagLst>
</file>

<file path=ppt/tags/tag3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3"/>
</p:tagLst>
</file>

<file path=ppt/tags/tag3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4"/>
</p:tagLst>
</file>

<file path=ppt/tags/tag3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5"/>
</p:tagLst>
</file>

<file path=ppt/tags/tag3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6"/>
</p:tagLst>
</file>

<file path=ppt/tags/tag3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7"/>
</p:tagLst>
</file>

<file path=ppt/tags/tag3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8"/>
</p:tagLst>
</file>

<file path=ppt/tags/tag3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9"/>
</p:tagLst>
</file>

<file path=ppt/tags/tag3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0"/>
</p:tagLst>
</file>

<file path=ppt/tags/tag3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1"/>
</p:tagLst>
</file>

<file path=ppt/tags/tag3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2"/>
</p:tagLst>
</file>

<file path=ppt/tags/tag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
</p:tagLst>
</file>

<file path=ppt/tags/tag3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3"/>
</p:tagLst>
</file>

<file path=ppt/tags/tag3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4"/>
</p:tagLst>
</file>

<file path=ppt/tags/tag3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5"/>
</p:tagLst>
</file>

<file path=ppt/tags/tag3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6"/>
</p:tagLst>
</file>

<file path=ppt/tags/tag3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7"/>
</p:tagLst>
</file>

<file path=ppt/tags/tag3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8"/>
</p:tagLst>
</file>

<file path=ppt/tags/tag3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9"/>
</p:tagLst>
</file>

<file path=ppt/tags/tag3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0"/>
</p:tagLst>
</file>

<file path=ppt/tags/tag3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1"/>
</p:tagLst>
</file>

<file path=ppt/tags/tag3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2"/>
</p:tagLst>
</file>

<file path=ppt/tags/tag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
</p:tagLst>
</file>

<file path=ppt/tags/tag3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3"/>
</p:tagLst>
</file>

<file path=ppt/tags/tag3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4"/>
</p:tagLst>
</file>

<file path=ppt/tags/tag3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5"/>
</p:tagLst>
</file>

<file path=ppt/tags/tag3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6"/>
</p:tagLst>
</file>

<file path=ppt/tags/tag3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7"/>
</p:tagLst>
</file>

<file path=ppt/tags/tag3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8"/>
</p:tagLst>
</file>

<file path=ppt/tags/tag3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9"/>
</p:tagLst>
</file>

<file path=ppt/tags/tag3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0"/>
</p:tagLst>
</file>

<file path=ppt/tags/tag3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1"/>
</p:tagLst>
</file>

<file path=ppt/tags/tag3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2"/>
</p:tagLst>
</file>

<file path=ppt/tags/tag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
</p:tagLst>
</file>

<file path=ppt/tags/tag3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3"/>
</p:tagLst>
</file>

<file path=ppt/tags/tag3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4"/>
</p:tagLst>
</file>

<file path=ppt/tags/tag3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5"/>
</p:tagLst>
</file>

<file path=ppt/tags/tag3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6"/>
</p:tagLst>
</file>

<file path=ppt/tags/tag3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7"/>
</p:tagLst>
</file>

<file path=ppt/tags/tag3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8"/>
</p:tagLst>
</file>

<file path=ppt/tags/tag3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9"/>
</p:tagLst>
</file>

<file path=ppt/tags/tag3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0"/>
</p:tagLst>
</file>

<file path=ppt/tags/tag3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1"/>
</p:tagLst>
</file>

<file path=ppt/tags/tag3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2"/>
</p:tagLst>
</file>

<file path=ppt/tags/tag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
</p:tagLst>
</file>

<file path=ppt/tags/tag3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3"/>
</p:tagLst>
</file>

<file path=ppt/tags/tag3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4"/>
</p:tagLst>
</file>

<file path=ppt/tags/tag3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5"/>
</p:tagLst>
</file>

<file path=ppt/tags/tag3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6"/>
</p:tagLst>
</file>

<file path=ppt/tags/tag3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7"/>
</p:tagLst>
</file>

<file path=ppt/tags/tag3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0"/>
</p:tagLst>
</file>

<file path=ppt/tags/tag3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1"/>
</p:tagLst>
</file>

<file path=ppt/tags/tag3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5"/>
</p:tagLst>
</file>

<file path=ppt/tags/tag3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6"/>
</p:tagLst>
</file>

<file path=ppt/tags/tag3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0"/>
</p:tagLst>
</file>

<file path=ppt/tags/tag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
</p:tagLst>
</file>

<file path=ppt/tags/tag3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1"/>
</p:tagLst>
</file>

<file path=ppt/tags/tag3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5"/>
</p:tagLst>
</file>

<file path=ppt/tags/tag3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6"/>
</p:tagLst>
</file>

<file path=ppt/tags/tag3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0"/>
</p:tagLst>
</file>

<file path=ppt/tags/tag3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1"/>
</p:tagLst>
</file>

<file path=ppt/tags/tag3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5"/>
</p:tagLst>
</file>

<file path=ppt/tags/tag3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6"/>
</p:tagLst>
</file>

<file path=ppt/tags/tag3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8"/>
</p:tagLst>
</file>

<file path=ppt/tags/tag3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2"/>
</p:tagLst>
</file>

<file path=ppt/tags/tag3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9"/>
</p:tagLst>
</file>

<file path=ppt/tags/tag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
</p:tagLst>
</file>

<file path=ppt/tags/tag4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8"/>
</p:tagLst>
</file>

<file path=ppt/tags/tag4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9"/>
</p:tagLst>
</file>

<file path=ppt/tags/tag4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2"/>
</p:tagLst>
</file>

<file path=ppt/tags/tag4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3"/>
</p:tagLst>
</file>

<file path=ppt/tags/tag4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4"/>
</p:tagLst>
</file>

<file path=ppt/tags/tag4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7"/>
</p:tagLst>
</file>

<file path=ppt/tags/tag4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3"/>
</p:tagLst>
</file>

<file path=ppt/tags/tag4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4"/>
</p:tagLst>
</file>

<file path=ppt/tags/tag4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7"/>
</p:tagLst>
</file>

<file path=ppt/tags/tag40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
</p:tagLst>
</file>

<file path=ppt/tags/tag41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1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1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
</p:tagLst>
</file>

<file path=ppt/tags/tag42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2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2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2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42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4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
</p:tagLst>
</file>

<file path=ppt/tags/tag4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
</p:tagLst>
</file>

<file path=ppt/tags/tag4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
</p:tagLst>
</file>

<file path=ppt/tags/tag4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
</p:tagLst>
</file>

<file path=ppt/tags/tag4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
</p:tagLst>
</file>

<file path=ppt/tags/tag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
</p:tagLst>
</file>

<file path=ppt/tags/tag4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
</p:tagLst>
</file>

<file path=ppt/tags/tag4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
</p:tagLst>
</file>

<file path=ppt/tags/tag4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
</p:tagLst>
</file>

<file path=ppt/tags/tag4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
</p:tagLst>
</file>

<file path=ppt/tags/tag4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
</p:tagLst>
</file>

<file path=ppt/tags/tag4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
</p:tagLst>
</file>

<file path=ppt/tags/tag4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
</p:tagLst>
</file>

<file path=ppt/tags/tag4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
</p:tagLst>
</file>

<file path=ppt/tags/tag4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
</p:tagLst>
</file>

<file path=ppt/tags/tag4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
</p:tagLst>
</file>

<file path=ppt/tags/tag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
</p:tagLst>
</file>

<file path=ppt/tags/tag4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
</p:tagLst>
</file>

<file path=ppt/tags/tag4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
</p:tagLst>
</file>

<file path=ppt/tags/tag4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
</p:tagLst>
</file>

<file path=ppt/tags/tag4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
</p:tagLst>
</file>

<file path=ppt/tags/tag4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
</p:tagLst>
</file>

<file path=ppt/tags/tag4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
</p:tagLst>
</file>

<file path=ppt/tags/tag4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
</p:tagLst>
</file>

<file path=ppt/tags/tag4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
</p:tagLst>
</file>

<file path=ppt/tags/tag4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
</p:tagLst>
</file>

<file path=ppt/tags/tag4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
</p:tagLst>
</file>

<file path=ppt/tags/tag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
</p:tagLst>
</file>

<file path=ppt/tags/tag4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
</p:tagLst>
</file>

<file path=ppt/tags/tag4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
</p:tagLst>
</file>

<file path=ppt/tags/tag4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
</p:tagLst>
</file>

<file path=ppt/tags/tag4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
</p:tagLst>
</file>

<file path=ppt/tags/tag4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
</p:tagLst>
</file>

<file path=ppt/tags/tag4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
</p:tagLst>
</file>

<file path=ppt/tags/tag4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
</p:tagLst>
</file>

<file path=ppt/tags/tag4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
</p:tagLst>
</file>

<file path=ppt/tags/tag4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
</p:tagLst>
</file>

<file path=ppt/tags/tag4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
</p:tagLst>
</file>

<file path=ppt/tags/tag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
</p:tagLst>
</file>

<file path=ppt/tags/tag4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
</p:tagLst>
</file>

<file path=ppt/tags/tag4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
</p:tagLst>
</file>

<file path=ppt/tags/tag4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
</p:tagLst>
</file>

<file path=ppt/tags/tag4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9"/>
</p:tagLst>
</file>

<file path=ppt/tags/tag4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0"/>
</p:tagLst>
</file>

<file path=ppt/tags/tag4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1"/>
</p:tagLst>
</file>

<file path=ppt/tags/tag4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2"/>
</p:tagLst>
</file>

<file path=ppt/tags/tag4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3"/>
</p:tagLst>
</file>

<file path=ppt/tags/tag4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4"/>
</p:tagLst>
</file>

<file path=ppt/tags/tag4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5"/>
</p:tagLst>
</file>

<file path=ppt/tags/tag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
</p:tagLst>
</file>

<file path=ppt/tags/tag4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6"/>
</p:tagLst>
</file>

<file path=ppt/tags/tag4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7"/>
</p:tagLst>
</file>

<file path=ppt/tags/tag4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8"/>
</p:tagLst>
</file>

<file path=ppt/tags/tag4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9"/>
</p:tagLst>
</file>

<file path=ppt/tags/tag4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0"/>
</p:tagLst>
</file>

<file path=ppt/tags/tag4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1"/>
</p:tagLst>
</file>

<file path=ppt/tags/tag4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2"/>
</p:tagLst>
</file>

<file path=ppt/tags/tag4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3"/>
</p:tagLst>
</file>

<file path=ppt/tags/tag4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4"/>
</p:tagLst>
</file>

<file path=ppt/tags/tag4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5"/>
</p:tagLst>
</file>

<file path=ppt/tags/tag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
</p:tagLst>
</file>

<file path=ppt/tags/tag4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6"/>
</p:tagLst>
</file>

<file path=ppt/tags/tag4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7"/>
</p:tagLst>
</file>

<file path=ppt/tags/tag4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8"/>
</p:tagLst>
</file>

<file path=ppt/tags/tag4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9"/>
</p:tagLst>
</file>

<file path=ppt/tags/tag4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0"/>
</p:tagLst>
</file>

<file path=ppt/tags/tag4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1"/>
</p:tagLst>
</file>

<file path=ppt/tags/tag4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2"/>
</p:tagLst>
</file>

<file path=ppt/tags/tag4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3"/>
</p:tagLst>
</file>

<file path=ppt/tags/tag4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4"/>
</p:tagLst>
</file>

<file path=ppt/tags/tag4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5"/>
</p:tagLst>
</file>

<file path=ppt/tags/tag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
</p:tagLst>
</file>

<file path=ppt/tags/tag4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6"/>
</p:tagLst>
</file>

<file path=ppt/tags/tag4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7"/>
</p:tagLst>
</file>

<file path=ppt/tags/tag4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8"/>
</p:tagLst>
</file>

<file path=ppt/tags/tag4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9"/>
</p:tagLst>
</file>

<file path=ppt/tags/tag4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0"/>
</p:tagLst>
</file>

<file path=ppt/tags/tag4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1"/>
</p:tagLst>
</file>

<file path=ppt/tags/tag4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2"/>
</p:tagLst>
</file>

<file path=ppt/tags/tag4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3"/>
</p:tagLst>
</file>

<file path=ppt/tags/tag4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4"/>
</p:tagLst>
</file>

<file path=ppt/tags/tag4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5"/>
</p:tagLst>
</file>

<file path=ppt/tags/tag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
</p:tagLst>
</file>

<file path=ppt/tags/tag5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6"/>
</p:tagLst>
</file>

<file path=ppt/tags/tag5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7"/>
</p:tagLst>
</file>

<file path=ppt/tags/tag5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8"/>
</p:tagLst>
</file>

<file path=ppt/tags/tag5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9"/>
</p:tagLst>
</file>

<file path=ppt/tags/tag5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0"/>
</p:tagLst>
</file>

<file path=ppt/tags/tag5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1"/>
</p:tagLst>
</file>

<file path=ppt/tags/tag5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2"/>
</p:tagLst>
</file>

<file path=ppt/tags/tag5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3"/>
</p:tagLst>
</file>

<file path=ppt/tags/tag5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4"/>
</p:tagLst>
</file>

<file path=ppt/tags/tag5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5"/>
</p:tagLst>
</file>

<file path=ppt/tags/tag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
</p:tagLst>
</file>

<file path=ppt/tags/tag5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6"/>
</p:tagLst>
</file>

<file path=ppt/tags/tag5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7"/>
</p:tagLst>
</file>

<file path=ppt/tags/tag5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8"/>
</p:tagLst>
</file>

<file path=ppt/tags/tag5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89"/>
</p:tagLst>
</file>

<file path=ppt/tags/tag5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0"/>
</p:tagLst>
</file>

<file path=ppt/tags/tag5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1"/>
</p:tagLst>
</file>

<file path=ppt/tags/tag5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2"/>
</p:tagLst>
</file>

<file path=ppt/tags/tag5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3"/>
</p:tagLst>
</file>

<file path=ppt/tags/tag5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4"/>
</p:tagLst>
</file>

<file path=ppt/tags/tag5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5"/>
</p:tagLst>
</file>

<file path=ppt/tags/tag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
</p:tagLst>
</file>

<file path=ppt/tags/tag5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6"/>
</p:tagLst>
</file>

<file path=ppt/tags/tag5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7"/>
</p:tagLst>
</file>

<file path=ppt/tags/tag5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8"/>
</p:tagLst>
</file>

<file path=ppt/tags/tag5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99"/>
</p:tagLst>
</file>

<file path=ppt/tags/tag5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0"/>
</p:tagLst>
</file>

<file path=ppt/tags/tag5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1"/>
</p:tagLst>
</file>

<file path=ppt/tags/tag5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2"/>
</p:tagLst>
</file>

<file path=ppt/tags/tag5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3"/>
</p:tagLst>
</file>

<file path=ppt/tags/tag5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4"/>
</p:tagLst>
</file>

<file path=ppt/tags/tag5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5"/>
</p:tagLst>
</file>

<file path=ppt/tags/tag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
</p:tagLst>
</file>

<file path=ppt/tags/tag5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6"/>
</p:tagLst>
</file>

<file path=ppt/tags/tag5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7"/>
</p:tagLst>
</file>

<file path=ppt/tags/tag5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8"/>
</p:tagLst>
</file>

<file path=ppt/tags/tag5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09"/>
</p:tagLst>
</file>

<file path=ppt/tags/tag5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0"/>
</p:tagLst>
</file>

<file path=ppt/tags/tag5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1"/>
</p:tagLst>
</file>

<file path=ppt/tags/tag5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2"/>
</p:tagLst>
</file>

<file path=ppt/tags/tag5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3"/>
</p:tagLst>
</file>

<file path=ppt/tags/tag5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4"/>
</p:tagLst>
</file>

<file path=ppt/tags/tag5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5"/>
</p:tagLst>
</file>

<file path=ppt/tags/tag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
</p:tagLst>
</file>

<file path=ppt/tags/tag5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6"/>
</p:tagLst>
</file>

<file path=ppt/tags/tag5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7"/>
</p:tagLst>
</file>

<file path=ppt/tags/tag5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8"/>
</p:tagLst>
</file>

<file path=ppt/tags/tag5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19"/>
</p:tagLst>
</file>

<file path=ppt/tags/tag5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0"/>
</p:tagLst>
</file>

<file path=ppt/tags/tag5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1"/>
</p:tagLst>
</file>

<file path=ppt/tags/tag5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2"/>
</p:tagLst>
</file>

<file path=ppt/tags/tag5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3"/>
</p:tagLst>
</file>

<file path=ppt/tags/tag5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4"/>
</p:tagLst>
</file>

<file path=ppt/tags/tag5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5"/>
</p:tagLst>
</file>

<file path=ppt/tags/tag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
</p:tagLst>
</file>

<file path=ppt/tags/tag5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6"/>
</p:tagLst>
</file>

<file path=ppt/tags/tag5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7"/>
</p:tagLst>
</file>

<file path=ppt/tags/tag5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8"/>
</p:tagLst>
</file>

<file path=ppt/tags/tag5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29"/>
</p:tagLst>
</file>

<file path=ppt/tags/tag5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0"/>
</p:tagLst>
</file>

<file path=ppt/tags/tag5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1"/>
</p:tagLst>
</file>

<file path=ppt/tags/tag5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2"/>
</p:tagLst>
</file>

<file path=ppt/tags/tag5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3"/>
</p:tagLst>
</file>

<file path=ppt/tags/tag5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4"/>
</p:tagLst>
</file>

<file path=ppt/tags/tag5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5"/>
</p:tagLst>
</file>

<file path=ppt/tags/tag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
</p:tagLst>
</file>

<file path=ppt/tags/tag5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6"/>
</p:tagLst>
</file>

<file path=ppt/tags/tag5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7"/>
</p:tagLst>
</file>

<file path=ppt/tags/tag5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8"/>
</p:tagLst>
</file>

<file path=ppt/tags/tag5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39"/>
</p:tagLst>
</file>

<file path=ppt/tags/tag5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0"/>
</p:tagLst>
</file>

<file path=ppt/tags/tag5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1"/>
</p:tagLst>
</file>

<file path=ppt/tags/tag5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2"/>
</p:tagLst>
</file>

<file path=ppt/tags/tag5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3"/>
</p:tagLst>
</file>

<file path=ppt/tags/tag5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4"/>
</p:tagLst>
</file>

<file path=ppt/tags/tag5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5"/>
</p:tagLst>
</file>

<file path=ppt/tags/tag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
</p:tagLst>
</file>

<file path=ppt/tags/tag5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6"/>
</p:tagLst>
</file>

<file path=ppt/tags/tag5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7"/>
</p:tagLst>
</file>

<file path=ppt/tags/tag5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8"/>
</p:tagLst>
</file>

<file path=ppt/tags/tag5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49"/>
</p:tagLst>
</file>

<file path=ppt/tags/tag5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0"/>
</p:tagLst>
</file>

<file path=ppt/tags/tag5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1"/>
</p:tagLst>
</file>

<file path=ppt/tags/tag5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2"/>
</p:tagLst>
</file>

<file path=ppt/tags/tag5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3"/>
</p:tagLst>
</file>

<file path=ppt/tags/tag5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4"/>
</p:tagLst>
</file>

<file path=ppt/tags/tag5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5"/>
</p:tagLst>
</file>

<file path=ppt/tags/tag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
</p:tagLst>
</file>

<file path=ppt/tags/tag5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6"/>
</p:tagLst>
</file>

<file path=ppt/tags/tag5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7"/>
</p:tagLst>
</file>

<file path=ppt/tags/tag5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8"/>
</p:tagLst>
</file>

<file path=ppt/tags/tag5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59"/>
</p:tagLst>
</file>

<file path=ppt/tags/tag5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0"/>
</p:tagLst>
</file>

<file path=ppt/tags/tag5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1"/>
</p:tagLst>
</file>

<file path=ppt/tags/tag5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2"/>
</p:tagLst>
</file>

<file path=ppt/tags/tag5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3"/>
</p:tagLst>
</file>

<file path=ppt/tags/tag5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4"/>
</p:tagLst>
</file>

<file path=ppt/tags/tag5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5"/>
</p:tagLst>
</file>

<file path=ppt/tags/tag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
</p:tagLst>
</file>

<file path=ppt/tags/tag5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6"/>
</p:tagLst>
</file>

<file path=ppt/tags/tag5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7"/>
</p:tagLst>
</file>

<file path=ppt/tags/tag5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8"/>
</p:tagLst>
</file>

<file path=ppt/tags/tag5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69"/>
</p:tagLst>
</file>

<file path=ppt/tags/tag5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0"/>
</p:tagLst>
</file>

<file path=ppt/tags/tag5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1"/>
</p:tagLst>
</file>

<file path=ppt/tags/tag5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2"/>
</p:tagLst>
</file>

<file path=ppt/tags/tag5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3"/>
</p:tagLst>
</file>

<file path=ppt/tags/tag5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4"/>
</p:tagLst>
</file>

<file path=ppt/tags/tag5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5"/>
</p:tagLst>
</file>

<file path=ppt/tags/tag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
</p:tagLst>
</file>

<file path=ppt/tags/tag6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6"/>
</p:tagLst>
</file>

<file path=ppt/tags/tag6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7"/>
</p:tagLst>
</file>

<file path=ppt/tags/tag6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8"/>
</p:tagLst>
</file>

<file path=ppt/tags/tag6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79"/>
</p:tagLst>
</file>

<file path=ppt/tags/tag6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0"/>
</p:tagLst>
</file>

<file path=ppt/tags/tag6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1"/>
</p:tagLst>
</file>

<file path=ppt/tags/tag6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2"/>
</p:tagLst>
</file>

<file path=ppt/tags/tag6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3"/>
</p:tagLst>
</file>

<file path=ppt/tags/tag6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4"/>
</p:tagLst>
</file>

<file path=ppt/tags/tag6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5"/>
</p:tagLst>
</file>

<file path=ppt/tags/tag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
</p:tagLst>
</file>

<file path=ppt/tags/tag6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6"/>
</p:tagLst>
</file>

<file path=ppt/tags/tag6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7"/>
</p:tagLst>
</file>

<file path=ppt/tags/tag6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8"/>
</p:tagLst>
</file>

<file path=ppt/tags/tag6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89"/>
</p:tagLst>
</file>

<file path=ppt/tags/tag6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0"/>
</p:tagLst>
</file>

<file path=ppt/tags/tag6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1"/>
</p:tagLst>
</file>

<file path=ppt/tags/tag6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2"/>
</p:tagLst>
</file>

<file path=ppt/tags/tag6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3"/>
</p:tagLst>
</file>

<file path=ppt/tags/tag6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4"/>
</p:tagLst>
</file>

<file path=ppt/tags/tag6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5"/>
</p:tagLst>
</file>

<file path=ppt/tags/tag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
</p:tagLst>
</file>

<file path=ppt/tags/tag6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6"/>
</p:tagLst>
</file>

<file path=ppt/tags/tag6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7"/>
</p:tagLst>
</file>

<file path=ppt/tags/tag6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8"/>
</p:tagLst>
</file>

<file path=ppt/tags/tag6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199"/>
</p:tagLst>
</file>

<file path=ppt/tags/tag6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0"/>
</p:tagLst>
</file>

<file path=ppt/tags/tag6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1"/>
</p:tagLst>
</file>

<file path=ppt/tags/tag6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2"/>
</p:tagLst>
</file>

<file path=ppt/tags/tag6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3"/>
</p:tagLst>
</file>

<file path=ppt/tags/tag6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4"/>
</p:tagLst>
</file>

<file path=ppt/tags/tag6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5"/>
</p:tagLst>
</file>

<file path=ppt/tags/tag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
</p:tagLst>
</file>

<file path=ppt/tags/tag6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6"/>
</p:tagLst>
</file>

<file path=ppt/tags/tag6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7"/>
</p:tagLst>
</file>

<file path=ppt/tags/tag6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8"/>
</p:tagLst>
</file>

<file path=ppt/tags/tag6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09"/>
</p:tagLst>
</file>

<file path=ppt/tags/tag6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0"/>
</p:tagLst>
</file>

<file path=ppt/tags/tag6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1"/>
</p:tagLst>
</file>

<file path=ppt/tags/tag6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2"/>
</p:tagLst>
</file>

<file path=ppt/tags/tag6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3"/>
</p:tagLst>
</file>

<file path=ppt/tags/tag6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4"/>
</p:tagLst>
</file>

<file path=ppt/tags/tag6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5"/>
</p:tagLst>
</file>

<file path=ppt/tags/tag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
</p:tagLst>
</file>

<file path=ppt/tags/tag6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6"/>
</p:tagLst>
</file>

<file path=ppt/tags/tag6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7"/>
</p:tagLst>
</file>

<file path=ppt/tags/tag6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8"/>
</p:tagLst>
</file>

<file path=ppt/tags/tag6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19"/>
</p:tagLst>
</file>

<file path=ppt/tags/tag6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0"/>
</p:tagLst>
</file>

<file path=ppt/tags/tag6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1"/>
</p:tagLst>
</file>

<file path=ppt/tags/tag6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2"/>
</p:tagLst>
</file>

<file path=ppt/tags/tag6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3"/>
</p:tagLst>
</file>

<file path=ppt/tags/tag6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4"/>
</p:tagLst>
</file>

<file path=ppt/tags/tag6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5"/>
</p:tagLst>
</file>

<file path=ppt/tags/tag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
</p:tagLst>
</file>

<file path=ppt/tags/tag6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6"/>
</p:tagLst>
</file>

<file path=ppt/tags/tag6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7"/>
</p:tagLst>
</file>

<file path=ppt/tags/tag6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8"/>
</p:tagLst>
</file>

<file path=ppt/tags/tag6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29"/>
</p:tagLst>
</file>

<file path=ppt/tags/tag6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0"/>
</p:tagLst>
</file>

<file path=ppt/tags/tag6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1"/>
</p:tagLst>
</file>

<file path=ppt/tags/tag6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2"/>
</p:tagLst>
</file>

<file path=ppt/tags/tag6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3"/>
</p:tagLst>
</file>

<file path=ppt/tags/tag6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4"/>
</p:tagLst>
</file>

<file path=ppt/tags/tag6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5"/>
</p:tagLst>
</file>

<file path=ppt/tags/tag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9"/>
</p:tagLst>
</file>

<file path=ppt/tags/tag6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6"/>
</p:tagLst>
</file>

<file path=ppt/tags/tag6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7"/>
</p:tagLst>
</file>

<file path=ppt/tags/tag6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8"/>
</p:tagLst>
</file>

<file path=ppt/tags/tag6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39"/>
</p:tagLst>
</file>

<file path=ppt/tags/tag6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0"/>
</p:tagLst>
</file>

<file path=ppt/tags/tag6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1"/>
</p:tagLst>
</file>

<file path=ppt/tags/tag6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2"/>
</p:tagLst>
</file>

<file path=ppt/tags/tag6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3"/>
</p:tagLst>
</file>

<file path=ppt/tags/tag6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4"/>
</p:tagLst>
</file>

<file path=ppt/tags/tag6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5"/>
</p:tagLst>
</file>

<file path=ppt/tags/tag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0"/>
</p:tagLst>
</file>

<file path=ppt/tags/tag6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6"/>
</p:tagLst>
</file>

<file path=ppt/tags/tag6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7"/>
</p:tagLst>
</file>

<file path=ppt/tags/tag6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8"/>
</p:tagLst>
</file>

<file path=ppt/tags/tag6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49"/>
</p:tagLst>
</file>

<file path=ppt/tags/tag6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0"/>
</p:tagLst>
</file>

<file path=ppt/tags/tag6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1"/>
</p:tagLst>
</file>

<file path=ppt/tags/tag6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2"/>
</p:tagLst>
</file>

<file path=ppt/tags/tag6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3"/>
</p:tagLst>
</file>

<file path=ppt/tags/tag6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4"/>
</p:tagLst>
</file>

<file path=ppt/tags/tag6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5"/>
</p:tagLst>
</file>

<file path=ppt/tags/tag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1"/>
</p:tagLst>
</file>

<file path=ppt/tags/tag6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6"/>
</p:tagLst>
</file>

<file path=ppt/tags/tag6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7"/>
</p:tagLst>
</file>

<file path=ppt/tags/tag6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8"/>
</p:tagLst>
</file>

<file path=ppt/tags/tag6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59"/>
</p:tagLst>
</file>

<file path=ppt/tags/tag6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0"/>
</p:tagLst>
</file>

<file path=ppt/tags/tag6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1"/>
</p:tagLst>
</file>

<file path=ppt/tags/tag6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2"/>
</p:tagLst>
</file>

<file path=ppt/tags/tag6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3"/>
</p:tagLst>
</file>

<file path=ppt/tags/tag6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4"/>
</p:tagLst>
</file>

<file path=ppt/tags/tag6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5"/>
</p:tagLst>
</file>

<file path=ppt/tags/tag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2"/>
</p:tagLst>
</file>

<file path=ppt/tags/tag6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6"/>
</p:tagLst>
</file>

<file path=ppt/tags/tag6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7"/>
</p:tagLst>
</file>

<file path=ppt/tags/tag6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8"/>
</p:tagLst>
</file>

<file path=ppt/tags/tag6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69"/>
</p:tagLst>
</file>

<file path=ppt/tags/tag6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0"/>
</p:tagLst>
</file>

<file path=ppt/tags/tag6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1"/>
</p:tagLst>
</file>

<file path=ppt/tags/tag6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2"/>
</p:tagLst>
</file>

<file path=ppt/tags/tag6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3"/>
</p:tagLst>
</file>

<file path=ppt/tags/tag6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4"/>
</p:tagLst>
</file>

<file path=ppt/tags/tag6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5"/>
</p:tagLst>
</file>

<file path=ppt/tags/tag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3"/>
</p:tagLst>
</file>

<file path=ppt/tags/tag7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6"/>
</p:tagLst>
</file>

<file path=ppt/tags/tag7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7"/>
</p:tagLst>
</file>

<file path=ppt/tags/tag7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8"/>
</p:tagLst>
</file>

<file path=ppt/tags/tag7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79"/>
</p:tagLst>
</file>

<file path=ppt/tags/tag7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0"/>
</p:tagLst>
</file>

<file path=ppt/tags/tag7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1"/>
</p:tagLst>
</file>

<file path=ppt/tags/tag70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2"/>
</p:tagLst>
</file>

<file path=ppt/tags/tag70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3"/>
</p:tagLst>
</file>

<file path=ppt/tags/tag70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4"/>
</p:tagLst>
</file>

<file path=ppt/tags/tag70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5"/>
</p:tagLst>
</file>

<file path=ppt/tags/tag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4"/>
</p:tagLst>
</file>

<file path=ppt/tags/tag71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6"/>
</p:tagLst>
</file>

<file path=ppt/tags/tag71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7"/>
</p:tagLst>
</file>

<file path=ppt/tags/tag71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8"/>
</p:tagLst>
</file>

<file path=ppt/tags/tag71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89"/>
</p:tagLst>
</file>

<file path=ppt/tags/tag71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0"/>
</p:tagLst>
</file>

<file path=ppt/tags/tag71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1"/>
</p:tagLst>
</file>

<file path=ppt/tags/tag71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2"/>
</p:tagLst>
</file>

<file path=ppt/tags/tag71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3"/>
</p:tagLst>
</file>

<file path=ppt/tags/tag71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4"/>
</p:tagLst>
</file>

<file path=ppt/tags/tag71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5"/>
</p:tagLst>
</file>

<file path=ppt/tags/tag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5"/>
</p:tagLst>
</file>

<file path=ppt/tags/tag72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6"/>
</p:tagLst>
</file>

<file path=ppt/tags/tag72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7"/>
</p:tagLst>
</file>

<file path=ppt/tags/tag72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8"/>
</p:tagLst>
</file>

<file path=ppt/tags/tag72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299"/>
</p:tagLst>
</file>

<file path=ppt/tags/tag72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0"/>
</p:tagLst>
</file>

<file path=ppt/tags/tag72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1"/>
</p:tagLst>
</file>

<file path=ppt/tags/tag72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2"/>
</p:tagLst>
</file>

<file path=ppt/tags/tag72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3"/>
</p:tagLst>
</file>

<file path=ppt/tags/tag72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4"/>
</p:tagLst>
</file>

<file path=ppt/tags/tag72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5"/>
</p:tagLst>
</file>

<file path=ppt/tags/tag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6"/>
</p:tagLst>
</file>

<file path=ppt/tags/tag73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6"/>
</p:tagLst>
</file>

<file path=ppt/tags/tag73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7"/>
</p:tagLst>
</file>

<file path=ppt/tags/tag73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8"/>
</p:tagLst>
</file>

<file path=ppt/tags/tag73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09"/>
</p:tagLst>
</file>

<file path=ppt/tags/tag73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0"/>
</p:tagLst>
</file>

<file path=ppt/tags/tag73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1"/>
</p:tagLst>
</file>

<file path=ppt/tags/tag73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2"/>
</p:tagLst>
</file>

<file path=ppt/tags/tag73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3"/>
</p:tagLst>
</file>

<file path=ppt/tags/tag73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4"/>
</p:tagLst>
</file>

<file path=ppt/tags/tag73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5"/>
</p:tagLst>
</file>

<file path=ppt/tags/tag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7"/>
</p:tagLst>
</file>

<file path=ppt/tags/tag74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6"/>
</p:tagLst>
</file>

<file path=ppt/tags/tag74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7"/>
</p:tagLst>
</file>

<file path=ppt/tags/tag74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8"/>
</p:tagLst>
</file>

<file path=ppt/tags/tag74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19"/>
</p:tagLst>
</file>

<file path=ppt/tags/tag74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0"/>
</p:tagLst>
</file>

<file path=ppt/tags/tag74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1"/>
</p:tagLst>
</file>

<file path=ppt/tags/tag74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2"/>
</p:tagLst>
</file>

<file path=ppt/tags/tag74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3"/>
</p:tagLst>
</file>

<file path=ppt/tags/tag74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4"/>
</p:tagLst>
</file>

<file path=ppt/tags/tag74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5"/>
</p:tagLst>
</file>

<file path=ppt/tags/tag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8"/>
</p:tagLst>
</file>

<file path=ppt/tags/tag75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6"/>
</p:tagLst>
</file>

<file path=ppt/tags/tag75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7"/>
</p:tagLst>
</file>

<file path=ppt/tags/tag75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8"/>
</p:tagLst>
</file>

<file path=ppt/tags/tag75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29"/>
</p:tagLst>
</file>

<file path=ppt/tags/tag75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0"/>
</p:tagLst>
</file>

<file path=ppt/tags/tag75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1"/>
</p:tagLst>
</file>

<file path=ppt/tags/tag75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2"/>
</p:tagLst>
</file>

<file path=ppt/tags/tag75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3"/>
</p:tagLst>
</file>

<file path=ppt/tags/tag75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4"/>
</p:tagLst>
</file>

<file path=ppt/tags/tag75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5"/>
</p:tagLst>
</file>

<file path=ppt/tags/tag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49"/>
</p:tagLst>
</file>

<file path=ppt/tags/tag76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6"/>
</p:tagLst>
</file>

<file path=ppt/tags/tag76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7"/>
</p:tagLst>
</file>

<file path=ppt/tags/tag76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8"/>
</p:tagLst>
</file>

<file path=ppt/tags/tag76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39"/>
</p:tagLst>
</file>

<file path=ppt/tags/tag76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0"/>
</p:tagLst>
</file>

<file path=ppt/tags/tag76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1"/>
</p:tagLst>
</file>

<file path=ppt/tags/tag76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2"/>
</p:tagLst>
</file>

<file path=ppt/tags/tag76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3"/>
</p:tagLst>
</file>

<file path=ppt/tags/tag76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4"/>
</p:tagLst>
</file>

<file path=ppt/tags/tag76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5"/>
</p:tagLst>
</file>

<file path=ppt/tags/tag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0"/>
</p:tagLst>
</file>

<file path=ppt/tags/tag77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6"/>
</p:tagLst>
</file>

<file path=ppt/tags/tag77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7"/>
</p:tagLst>
</file>

<file path=ppt/tags/tag77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8"/>
</p:tagLst>
</file>

<file path=ppt/tags/tag77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49"/>
</p:tagLst>
</file>

<file path=ppt/tags/tag77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0"/>
</p:tagLst>
</file>

<file path=ppt/tags/tag77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1"/>
</p:tagLst>
</file>

<file path=ppt/tags/tag77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2"/>
</p:tagLst>
</file>

<file path=ppt/tags/tag77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3"/>
</p:tagLst>
</file>

<file path=ppt/tags/tag7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4"/>
</p:tagLst>
</file>

<file path=ppt/tags/tag7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5"/>
</p:tagLst>
</file>

<file path=ppt/tags/tag7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1"/>
</p:tagLst>
</file>

<file path=ppt/tags/tag7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6"/>
</p:tagLst>
</file>

<file path=ppt/tags/tag7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7"/>
</p:tagLst>
</file>

<file path=ppt/tags/tag7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0"/>
</p:tagLst>
</file>

<file path=ppt/tags/tag7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1"/>
</p:tagLst>
</file>

<file path=ppt/tags/tag7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5"/>
</p:tagLst>
</file>

<file path=ppt/tags/tag7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6"/>
</p:tagLst>
</file>

<file path=ppt/tags/tag7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0"/>
</p:tagLst>
</file>

<file path=ppt/tags/tag7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1"/>
</p:tagLst>
</file>

<file path=ppt/tags/tag7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5"/>
</p:tagLst>
</file>

<file path=ppt/tags/tag7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6"/>
</p:tagLst>
</file>

<file path=ppt/tags/tag7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2"/>
</p:tagLst>
</file>

<file path=ppt/tags/tag7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0"/>
</p:tagLst>
</file>

<file path=ppt/tags/tag7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1"/>
</p:tagLst>
</file>

<file path=ppt/tags/tag7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5"/>
</p:tagLst>
</file>

<file path=ppt/tags/tag7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6"/>
</p:tagLst>
</file>

<file path=ppt/tags/tag7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8"/>
</p:tagLst>
</file>

<file path=ppt/tags/tag7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62"/>
</p:tagLst>
</file>

<file path=ppt/tags/tag7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59"/>
</p:tagLst>
</file>

<file path=ppt/tags/tag7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8"/>
</p:tagLst>
</file>

<file path=ppt/tags/tag7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9"/>
</p:tagLst>
</file>

<file path=ppt/tags/tag7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2"/>
</p:tagLst>
</file>

<file path=ppt/tags/tag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3"/>
</p:tagLst>
</file>

<file path=ppt/tags/tag80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3"/>
</p:tagLst>
</file>

<file path=ppt/tags/tag80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4"/>
</p:tagLst>
</file>

<file path=ppt/tags/tag80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77"/>
</p:tagLst>
</file>

<file path=ppt/tags/tag80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3"/>
</p:tagLst>
</file>

<file path=ppt/tags/tag80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4"/>
</p:tagLst>
</file>

<file path=ppt/tags/tag80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387"/>
</p:tagLst>
</file>

<file path=ppt/tags/tag80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0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0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0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4"/>
</p:tagLst>
</file>

<file path=ppt/tags/tag81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1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1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1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14.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4"/>
</p:tagLst>
</file>

<file path=ppt/tags/tag815.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1"/>
</p:tagLst>
</file>

<file path=ppt/tags/tag816.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3"/>
</p:tagLst>
</file>

<file path=ppt/tags/tag817.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2"/>
</p:tagLst>
</file>

<file path=ppt/tags/tag818.xml><?xml version="1.0" encoding="utf-8"?>
<p:tagLst xmlns:a="http://schemas.openxmlformats.org/drawingml/2006/main" xmlns:r="http://schemas.openxmlformats.org/officeDocument/2006/relationships" xmlns:p="http://schemas.openxmlformats.org/presentationml/2006/main">
  <p:tag name="MH" val="20160219094023"/>
  <p:tag name="MH_LIBRARY" val="GRAPHIC"/>
  <p:tag name="MH_TYPE" val="Other"/>
  <p:tag name="MH_ORDER" val="9"/>
</p:tagLst>
</file>

<file path=ppt/tags/tag819.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5"/>
</p:tagLst>
</file>

<file path=ppt/tags/tag820.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821.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822.xml><?xml version="1.0" encoding="utf-8"?>
<p:tagLst xmlns:a="http://schemas.openxmlformats.org/drawingml/2006/main" xmlns:r="http://schemas.openxmlformats.org/officeDocument/2006/relationships" xmlns:p="http://schemas.openxmlformats.org/presentationml/2006/main">
  <p:tag name="MH" val="20170707160236"/>
  <p:tag name="MH_LIBRARY" val="GRAPHIC"/>
  <p:tag name="MH_TYPE" val="SubTitle"/>
  <p:tag name="MH_ORDER" val="1"/>
</p:tagLst>
</file>

<file path=ppt/tags/tag823.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24.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25.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26.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27.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28.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2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8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6"/>
</p:tagLst>
</file>

<file path=ppt/tags/tag83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8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7"/>
</p:tagLst>
</file>

<file path=ppt/tags/tag8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8"/>
</p:tagLst>
</file>

<file path=ppt/tags/tag8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59"/>
</p:tagLst>
</file>

<file path=ppt/tags/tag8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0"/>
</p:tagLst>
</file>

<file path=ppt/tags/tag8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1"/>
</p:tagLst>
</file>

<file path=ppt/tags/tag8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2"/>
</p:tagLst>
</file>

<file path=ppt/tags/tag9.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90.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3"/>
</p:tagLst>
</file>

<file path=ppt/tags/tag91.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4"/>
</p:tagLst>
</file>

<file path=ppt/tags/tag92.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5"/>
</p:tagLst>
</file>

<file path=ppt/tags/tag93.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6"/>
</p:tagLst>
</file>

<file path=ppt/tags/tag94.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7"/>
</p:tagLst>
</file>

<file path=ppt/tags/tag95.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8"/>
</p:tagLst>
</file>

<file path=ppt/tags/tag96.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69"/>
</p:tagLst>
</file>

<file path=ppt/tags/tag97.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0"/>
</p:tagLst>
</file>

<file path=ppt/tags/tag98.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1"/>
</p:tagLst>
</file>

<file path=ppt/tags/tag99.xml><?xml version="1.0" encoding="utf-8"?>
<p:tagLst xmlns:a="http://schemas.openxmlformats.org/drawingml/2006/main" xmlns:r="http://schemas.openxmlformats.org/officeDocument/2006/relationships" xmlns:p="http://schemas.openxmlformats.org/presentationml/2006/main">
  <p:tag name="MH" val="20160219102052"/>
  <p:tag name="MH_LIBRARY" val="GRAPHIC"/>
  <p:tag name="MH_TYPE" val="Other"/>
  <p:tag name="MH_ORDER" val="72"/>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Microbiology Lab Technician CV by Slidesgo">
  <a:themeElements>
    <a:clrScheme name="Simple Light">
      <a:dk1>
        <a:srgbClr val="FFFFFF"/>
      </a:dk1>
      <a:lt1>
        <a:srgbClr val="88AADF"/>
      </a:lt1>
      <a:dk2>
        <a:srgbClr val="6691D1"/>
      </a:dk2>
      <a:lt2>
        <a:srgbClr val="6B8BB8"/>
      </a:lt2>
      <a:accent1>
        <a:srgbClr val="FFDB5F"/>
      </a:accent1>
      <a:accent2>
        <a:srgbClr val="D4E5FF"/>
      </a:accent2>
      <a:accent3>
        <a:srgbClr val="3D6490"/>
      </a:accent3>
      <a:accent4>
        <a:srgbClr val="B2DA77"/>
      </a:accent4>
      <a:accent5>
        <a:srgbClr val="ACEAFF"/>
      </a:accent5>
      <a:accent6>
        <a:srgbClr val="FF48B2"/>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hu2vsxkg">
      <a:majorFont>
        <a:latin typeface="Cambria"/>
        <a:ea typeface="Cambria"/>
        <a:cs typeface=""/>
      </a:majorFont>
      <a:minorFont>
        <a:latin typeface="Cambria"/>
        <a:ea typeface="Cambri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03sdolbd">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0" cap="flat" cmpd="sng" algn="ctr">
          <a:noFill/>
          <a:prstDash val="solid"/>
          <a:miter lim="800000"/>
        </a:ln>
        <a:effectLst>
          <a:outerShdw blurRad="241300" dist="127000" dir="2700000" algn="tl" rotWithShape="0">
            <a:prstClr val="black">
              <a:alpha val="18000"/>
            </a:prstClr>
          </a:outerShdw>
        </a:effectLst>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dist">
          <a:defRPr b="1" dirty="0" smtClean="0">
            <a:solidFill>
              <a:schemeClr val="bg1"/>
            </a:solidFill>
            <a:effectLst>
              <a:outerShdw blurRad="76200" dist="38100" dir="2700000" algn="tl" rotWithShape="0">
                <a:prstClr val="black">
                  <a:alpha val="29000"/>
                </a:prstClr>
              </a:outerShdw>
            </a:effectLst>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9.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2930</TotalTime>
  <Words>3212</Words>
  <Application>Microsoft Office PowerPoint</Application>
  <PresentationFormat>On-screen Show (16:9)</PresentationFormat>
  <Paragraphs>487</Paragraphs>
  <Slides>85</Slides>
  <Notes>24</Notes>
  <HiddenSlides>0</HiddenSlides>
  <MMClips>10</MMClips>
  <ScaleCrop>false</ScaleCrop>
  <HeadingPairs>
    <vt:vector size="6" baseType="variant">
      <vt:variant>
        <vt:lpstr>Fonts Used</vt:lpstr>
      </vt:variant>
      <vt:variant>
        <vt:i4>26</vt:i4>
      </vt:variant>
      <vt:variant>
        <vt:lpstr>Theme</vt:lpstr>
      </vt:variant>
      <vt:variant>
        <vt:i4>15</vt:i4>
      </vt:variant>
      <vt:variant>
        <vt:lpstr>Slide Titles</vt:lpstr>
      </vt:variant>
      <vt:variant>
        <vt:i4>85</vt:i4>
      </vt:variant>
    </vt:vector>
  </HeadingPairs>
  <TitlesOfParts>
    <vt:vector size="126" baseType="lpstr">
      <vt:lpstr>Prompt SemiBold</vt:lpstr>
      <vt:lpstr>League Spartan</vt:lpstr>
      <vt:lpstr>Prompt ExtraBold</vt:lpstr>
      <vt:lpstr>Wingdings</vt:lpstr>
      <vt:lpstr>等线</vt:lpstr>
      <vt:lpstr>Noot</vt:lpstr>
      <vt:lpstr>Calibri Light</vt:lpstr>
      <vt:lpstr>Times New Roman</vt:lpstr>
      <vt:lpstr>Microsoft YaHei</vt:lpstr>
      <vt:lpstr>Impact</vt:lpstr>
      <vt:lpstr>Batang</vt:lpstr>
      <vt:lpstr>Loved by the King</vt:lpstr>
      <vt:lpstr>Tahoma</vt:lpstr>
      <vt:lpstr>Open Sans</vt:lpstr>
      <vt:lpstr>Bebas Neue</vt:lpstr>
      <vt:lpstr>Anton</vt:lpstr>
      <vt:lpstr>Century Gothic</vt:lpstr>
      <vt:lpstr>Calibri</vt:lpstr>
      <vt:lpstr>Arial</vt:lpstr>
      <vt:lpstr>Cambria</vt:lpstr>
      <vt:lpstr>Oxanium</vt:lpstr>
      <vt:lpstr>Courier New</vt:lpstr>
      <vt:lpstr>Baguet Script</vt:lpstr>
      <vt:lpstr>Helvetica Neue</vt:lpstr>
      <vt:lpstr>Garamond</vt:lpstr>
      <vt:lpstr>字魂160号-檀宋</vt:lpstr>
      <vt:lpstr>Microbiology Lab Technician CV by Slidesgo</vt:lpstr>
      <vt:lpstr>Organic</vt:lpstr>
      <vt:lpstr>1_Organic</vt:lpstr>
      <vt:lpstr>Main Event</vt:lpstr>
      <vt:lpstr>Office Theme</vt:lpstr>
      <vt:lpstr>www.freeppt7.com</vt:lpstr>
      <vt:lpstr>2_Office Theme</vt:lpstr>
      <vt:lpstr>2_Vapor Trail</vt:lpstr>
      <vt:lpstr>1_Office Theme</vt:lpstr>
      <vt:lpstr>Retrospect</vt:lpstr>
      <vt:lpstr>3_Office Theme</vt:lpstr>
      <vt:lpstr>4_Office Theme</vt:lpstr>
      <vt:lpstr>1_Retrospect</vt:lpstr>
      <vt:lpstr>5_Office Theme</vt:lpstr>
      <vt:lpstr>Office 主题​​</vt:lpstr>
      <vt:lpstr>PowerPoint Presentation</vt:lpstr>
      <vt:lpstr>PowerPoint Presentation</vt:lpstr>
      <vt:lpstr>PowerPoint Presentation</vt:lpstr>
      <vt:lpstr> Kết quả thực hành thí nghiệm phụ thuộc vào những yếu tố nào?</vt:lpstr>
      <vt:lpstr>SỬ DỤNG MỘT SỐ  HOÁ CHẤT, THIẾT BỊ CƠ BẢN TRONG PHÒNG THÍ NGHIỆM </vt:lpstr>
      <vt:lpstr>I</vt:lpstr>
      <vt:lpstr>NHẬN BIẾT HOÁ CHẤT VÀ  QUY TẮC SỬ DỤNG HOÁ CHẤT AN TOÀN TRONG PHÒNG 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MỘT SỐ DỤNG CỤ THÍ NGHIỆM VÀ CÁCH SỬ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CON  HỌC TẬP TỐT</vt:lpstr>
      <vt:lpstr>TIẾT 3 – BÀI 1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MỘT SỐ THIẾT BỊ VÀ CÁCH SỬ DỤNG</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CHÚC  CÁC CON HỌC TỐT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Gekombe, Amon</cp:lastModifiedBy>
  <cp:revision>58</cp:revision>
  <dcterms:modified xsi:type="dcterms:W3CDTF">2023-09-12T03:06:17Z</dcterms:modified>
</cp:coreProperties>
</file>